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61"/>
  </p:notesMasterIdLst>
  <p:sldIdLst>
    <p:sldId id="256" r:id="rId4"/>
    <p:sldId id="272" r:id="rId5"/>
    <p:sldId id="261" r:id="rId6"/>
    <p:sldId id="276" r:id="rId7"/>
    <p:sldId id="277" r:id="rId8"/>
    <p:sldId id="274" r:id="rId9"/>
    <p:sldId id="278" r:id="rId10"/>
    <p:sldId id="307" r:id="rId11"/>
    <p:sldId id="287" r:id="rId12"/>
    <p:sldId id="295" r:id="rId13"/>
    <p:sldId id="290" r:id="rId14"/>
    <p:sldId id="292" r:id="rId15"/>
    <p:sldId id="305" r:id="rId16"/>
    <p:sldId id="279" r:id="rId17"/>
    <p:sldId id="286" r:id="rId18"/>
    <p:sldId id="280" r:id="rId19"/>
    <p:sldId id="304" r:id="rId20"/>
    <p:sldId id="281" r:id="rId21"/>
    <p:sldId id="293" r:id="rId22"/>
    <p:sldId id="282" r:id="rId23"/>
    <p:sldId id="306" r:id="rId24"/>
    <p:sldId id="264" r:id="rId25"/>
    <p:sldId id="297" r:id="rId26"/>
    <p:sldId id="291" r:id="rId27"/>
    <p:sldId id="302" r:id="rId28"/>
    <p:sldId id="296" r:id="rId29"/>
    <p:sldId id="288" r:id="rId30"/>
    <p:sldId id="301" r:id="rId31"/>
    <p:sldId id="294" r:id="rId32"/>
    <p:sldId id="283" r:id="rId33"/>
    <p:sldId id="298" r:id="rId34"/>
    <p:sldId id="299" r:id="rId35"/>
    <p:sldId id="284" r:id="rId36"/>
    <p:sldId id="275" r:id="rId37"/>
    <p:sldId id="268" r:id="rId38"/>
    <p:sldId id="300" r:id="rId39"/>
    <p:sldId id="285" r:id="rId40"/>
    <p:sldId id="273" r:id="rId41"/>
    <p:sldId id="289" r:id="rId42"/>
    <p:sldId id="266" r:id="rId43"/>
    <p:sldId id="265" r:id="rId44"/>
    <p:sldId id="260" r:id="rId45"/>
    <p:sldId id="263" r:id="rId46"/>
    <p:sldId id="269" r:id="rId47"/>
    <p:sldId id="270" r:id="rId48"/>
    <p:sldId id="1759" r:id="rId49"/>
    <p:sldId id="1760" r:id="rId50"/>
    <p:sldId id="1761" r:id="rId51"/>
    <p:sldId id="1750" r:id="rId52"/>
    <p:sldId id="1751" r:id="rId53"/>
    <p:sldId id="1752" r:id="rId54"/>
    <p:sldId id="1753" r:id="rId55"/>
    <p:sldId id="1754" r:id="rId56"/>
    <p:sldId id="1755" r:id="rId57"/>
    <p:sldId id="1756" r:id="rId58"/>
    <p:sldId id="1757" r:id="rId59"/>
    <p:sldId id="1758" r:id="rId6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8" y="6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0F4-41C1-B5A8-026F7039BB48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Photoshop</c:v>
                      </c:pt>
                      <c:pt idx="1">
                        <c:v>CSS 3</c:v>
                      </c:pt>
                      <c:pt idx="2">
                        <c:v>Indesign</c:v>
                      </c:pt>
                      <c:pt idx="3">
                        <c:v>Flash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0F4-41C1-B5A8-026F7039BB48}"/>
            </c:ext>
          </c:extLst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30F4-41C1-B5A8-026F7039BB48}"/>
              </c:ext>
            </c:extLst>
          </c:dP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Photoshop</c:v>
                      </c:pt>
                      <c:pt idx="1">
                        <c:v>CSS 3</c:v>
                      </c:pt>
                      <c:pt idx="2">
                        <c:v>Indesign</c:v>
                      </c:pt>
                      <c:pt idx="3">
                        <c:v>Flash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30F4-41C1-B5A8-026F7039B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 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C5E-42F9-9C3D-8DC0B899A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30816"/>
        <c:axId val="131332352"/>
      </c:barChart>
      <c:catAx>
        <c:axId val="13133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32352"/>
        <c:crosses val="autoZero"/>
        <c:auto val="1"/>
        <c:lblAlgn val="ctr"/>
        <c:lblOffset val="100"/>
        <c:noMultiLvlLbl val="0"/>
      </c:catAx>
      <c:valAx>
        <c:axId val="1313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30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 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8C7-4F0F-8709-AE2CCB581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6160"/>
        <c:axId val="131357696"/>
      </c:barChart>
      <c:catAx>
        <c:axId val="131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7696"/>
        <c:crosses val="autoZero"/>
        <c:auto val="1"/>
        <c:lblAlgn val="ctr"/>
        <c:lblOffset val="100"/>
        <c:noMultiLvlLbl val="0"/>
      </c:catAx>
      <c:valAx>
        <c:axId val="1313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 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C36-4628-A49B-0911B19F5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89696"/>
        <c:axId val="131391488"/>
      </c:barChart>
      <c:catAx>
        <c:axId val="13138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91488"/>
        <c:crosses val="autoZero"/>
        <c:auto val="1"/>
        <c:lblAlgn val="ctr"/>
        <c:lblOffset val="100"/>
        <c:noMultiLvlLbl val="0"/>
      </c:catAx>
      <c:valAx>
        <c:axId val="13139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8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 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044-4073-A806-30CC1EABD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472384"/>
        <c:axId val="131519232"/>
      </c:barChart>
      <c:catAx>
        <c:axId val="13147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519232"/>
        <c:crosses val="autoZero"/>
        <c:auto val="1"/>
        <c:lblAlgn val="ctr"/>
        <c:lblOffset val="100"/>
        <c:noMultiLvlLbl val="0"/>
      </c:catAx>
      <c:valAx>
        <c:axId val="13151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47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F00-4D25-B41B-2D3294B467D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F00-4D25-B41B-2D3294B467D7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CF00-4D25-B41B-2D3294B4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2EB-4BCA-BB5B-5E38A82109A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2EB-4BCA-BB5B-5E38A82109A7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52EB-4BCA-BB5B-5E38A8210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مورد 1</c:v>
                      </c:pt>
                      <c:pt idx="1">
                        <c:v>مورد 2</c:v>
                      </c:pt>
                      <c:pt idx="2">
                        <c:v>مورد 3</c:v>
                      </c:pt>
                      <c:pt idx="3">
                        <c:v>مورد 4</c:v>
                      </c:pt>
                      <c:pt idx="4">
                        <c:v>مورد 5</c:v>
                      </c:pt>
                      <c:pt idx="5">
                        <c:v>مورد 6</c:v>
                      </c:pt>
                      <c:pt idx="6">
                        <c:v>مورد 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90A-46EE-8CAE-231AEFB8BDE2}"/>
            </c:ext>
          </c:extLst>
        </c:ser>
        <c:ser>
          <c:idx val="1"/>
          <c:order val="1"/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مورد 1</c:v>
                      </c:pt>
                      <c:pt idx="1">
                        <c:v>مورد 2</c:v>
                      </c:pt>
                      <c:pt idx="2">
                        <c:v>مورد 3</c:v>
                      </c:pt>
                      <c:pt idx="3">
                        <c:v>مورد 4</c:v>
                      </c:pt>
                      <c:pt idx="4">
                        <c:v>مورد 5</c:v>
                      </c:pt>
                      <c:pt idx="5">
                        <c:v>مورد 6</c:v>
                      </c:pt>
                      <c:pt idx="6">
                        <c:v>مورد 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90A-46EE-8CAE-231AEFB8BDE2}"/>
            </c:ext>
          </c:extLst>
        </c:ser>
        <c:ser>
          <c:idx val="2"/>
          <c:order val="2"/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مورد 1</c:v>
                      </c:pt>
                      <c:pt idx="1">
                        <c:v>مورد 2</c:v>
                      </c:pt>
                      <c:pt idx="2">
                        <c:v>مورد 3</c:v>
                      </c:pt>
                      <c:pt idx="3">
                        <c:v>مورد 4</c:v>
                      </c:pt>
                      <c:pt idx="4">
                        <c:v>مورد 5</c:v>
                      </c:pt>
                      <c:pt idx="5">
                        <c:v>مورد 6</c:v>
                      </c:pt>
                      <c:pt idx="6">
                        <c:v>مورد 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90A-46EE-8CAE-231AEFB8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11ECF-3160-464F-93CC-D6EB93DA1C8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1780-1917-45B9-8424-8D68317D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7879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6096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07080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322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7119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9761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0336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261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6406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5907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6229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0222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834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D7F48D74-B6C6-4E71-91E7-685EBC5FF9D4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87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00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427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1" r:id="rId6"/>
    <p:sldLayoutId id="2147483742" r:id="rId7"/>
    <p:sldLayoutId id="2147483732" r:id="rId8"/>
    <p:sldLayoutId id="2147483738" r:id="rId9"/>
    <p:sldLayoutId id="2147483743" r:id="rId10"/>
    <p:sldLayoutId id="2147483745" r:id="rId11"/>
    <p:sldLayoutId id="2147483747" r:id="rId12"/>
    <p:sldLayoutId id="2147483746" r:id="rId13"/>
    <p:sldLayoutId id="2147483744" r:id="rId14"/>
    <p:sldLayoutId id="2147483733" r:id="rId15"/>
    <p:sldLayoutId id="2147483749" r:id="rId16"/>
    <p:sldLayoutId id="2147483750" r:id="rId17"/>
    <p:sldLayoutId id="2147483752" r:id="rId18"/>
    <p:sldLayoutId id="2147483753" r:id="rId19"/>
    <p:sldLayoutId id="2147483754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88009" y="539067"/>
            <a:ext cx="1262227" cy="31020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581275" y="2463835"/>
            <a:ext cx="49732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cs typeface="B Nazanin" panose="00000700000000000000" pitchFamily="2" charset="-78"/>
              </a:rPr>
              <a:t>تم : نرم افزار</a:t>
            </a:r>
            <a:endParaRPr lang="ko-KR" altLang="en-US" sz="54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581199" y="3993096"/>
            <a:ext cx="497329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عنوان فرعی ارائه را وارد کنید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709C2B-1A2C-999F-F7D3-9DDEA2FAD5E6}"/>
              </a:ext>
            </a:extLst>
          </p:cNvPr>
          <p:cNvSpPr txBox="1"/>
          <p:nvPr/>
        </p:nvSpPr>
        <p:spPr>
          <a:xfrm>
            <a:off x="9985882" y="517197"/>
            <a:ext cx="13643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6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16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A387BFF-4DBC-46EE-B1D2-25506F702EB3}"/>
              </a:ext>
            </a:extLst>
          </p:cNvPr>
          <p:cNvGrpSpPr/>
          <p:nvPr/>
        </p:nvGrpSpPr>
        <p:grpSpPr>
          <a:xfrm>
            <a:off x="4383359" y="78951"/>
            <a:ext cx="7483064" cy="6700097"/>
            <a:chOff x="4594375" y="96827"/>
            <a:chExt cx="7483064" cy="6700097"/>
          </a:xfrm>
        </p:grpSpPr>
        <p:grpSp>
          <p:nvGrpSpPr>
            <p:cNvPr id="54" name="Graphic 166">
              <a:extLst>
                <a:ext uri="{FF2B5EF4-FFF2-40B4-BE49-F238E27FC236}">
                  <a16:creationId xmlns:a16="http://schemas.microsoft.com/office/drawing/2014/main" id="{DD24B049-2406-4190-AFD8-9AE5D6BE3EFA}"/>
                </a:ext>
              </a:extLst>
            </p:cNvPr>
            <p:cNvGrpSpPr/>
            <p:nvPr/>
          </p:nvGrpSpPr>
          <p:grpSpPr>
            <a:xfrm rot="10800000">
              <a:off x="5030867" y="116691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DFA34FA-530D-4338-B84E-A23F8C1CBCB4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4CE085A-5B5C-4E08-ABB9-DEB42151998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D128A36-2DB1-4E37-BF69-B8D687CE44D9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D2BC86-ABD9-43C3-A997-78764721129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DE54CCF-A671-4D10-AC57-2756B07852EF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542FF827-3A08-4463-839F-F6BF2DE76D04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8038CA91-31B3-4919-A1EF-9016DA68B39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B2D25F5-EFB0-41C6-9894-4B4765210B6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7A104985-879D-4D52-AE55-D42312D3177C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86FDF11-F944-4EF3-8C34-6FFCEAFDE55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B3FC3F4-97BC-4E9D-AA69-C47A5F4DEB15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C711E36-0CDB-4A3A-A8BE-3DCDF0602E4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9D6EB11-A836-41C2-8E1F-40F38CC7A83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CA6662-09B2-4225-AD62-979ECE31857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F268ADE-984D-4689-9CBB-F66A87012CA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F96B2B5-1018-4C86-B651-F86F6DCF4B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B434EA9-4D93-4091-801A-8D1CEFA2AB72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547EB96-535A-441D-8A9C-814876AFB8B2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B8DA4376-393D-4EE2-BC37-BFB07B12051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C4E5B74-AF9B-4DFB-9099-7290E9D4F7F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1E0C24CB-9258-4DD6-968C-7B036383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4375" y="2168764"/>
              <a:ext cx="5383773" cy="1153665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AF78C48E-1E9D-4C21-B7F6-733EAC93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4855" y="3473578"/>
              <a:ext cx="5383773" cy="1153665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6454CA2C-015F-4BB0-9594-1F18D7B4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0290" y="4405516"/>
              <a:ext cx="5383773" cy="1153665"/>
            </a:xfrm>
            <a:prstGeom prst="rect">
              <a:avLst/>
            </a:prstGeom>
          </p:spPr>
        </p:pic>
        <p:grpSp>
          <p:nvGrpSpPr>
            <p:cNvPr id="58" name="Graphic 166">
              <a:extLst>
                <a:ext uri="{FF2B5EF4-FFF2-40B4-BE49-F238E27FC236}">
                  <a16:creationId xmlns:a16="http://schemas.microsoft.com/office/drawing/2014/main" id="{3708846D-6ED3-4A0A-8B25-3EFC760A0952}"/>
                </a:ext>
              </a:extLst>
            </p:cNvPr>
            <p:cNvGrpSpPr/>
            <p:nvPr/>
          </p:nvGrpSpPr>
          <p:grpSpPr>
            <a:xfrm rot="10800000">
              <a:off x="5079874" y="241177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624EF58-90D9-4C45-969F-8D407FC234A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D526DA9-D6D1-4973-A959-94FE1623D09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45A0E55-8188-4D39-B863-1CB01A14E87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E6A694E-6853-4A05-A33E-13AEFB3B2DD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739DA6E-6293-4EB7-BD8F-972157B644F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6D31D40B-B773-4059-9E01-214188B8AEE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CE84FD8-45FF-419B-BC8B-AFE6CE3080E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12617C25-4BE9-4989-BCAC-34B739CAC3C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9F031F6-6F4F-42A3-BB35-FE5BF3C5B2C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EAF53C6E-A628-4530-A6F2-6C9BD24D25E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43BEED67-E6D2-4818-9FEA-4FFF618A226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7BC207B-7910-4D92-B102-15CF333F548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75053AA-0BFF-4818-A2FF-331A1F9132FD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49A6F74-27ED-4833-8B23-D0E59E8C9E1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454A433C-80D0-4C87-8CCA-6E91292D45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8958BE3-8C7B-40DC-9CA4-52B6853379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454A47C9-FFC7-451F-8D34-A167ACFDFD4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504B9E8-456C-4828-B157-D5FE0C96255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D04E453-8E10-48BD-B556-00C08DC1031A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9B9C8C9-1886-4A0B-8BFF-F753F2E1AAC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9" name="Graphic 166">
              <a:extLst>
                <a:ext uri="{FF2B5EF4-FFF2-40B4-BE49-F238E27FC236}">
                  <a16:creationId xmlns:a16="http://schemas.microsoft.com/office/drawing/2014/main" id="{B750ED0C-289A-4042-A006-648AD033C4EF}"/>
                </a:ext>
              </a:extLst>
            </p:cNvPr>
            <p:cNvGrpSpPr/>
            <p:nvPr/>
          </p:nvGrpSpPr>
          <p:grpSpPr>
            <a:xfrm>
              <a:off x="6426468" y="96827"/>
              <a:ext cx="4000541" cy="855648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8724574-9161-4A75-A4BD-D39719BCD1F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BD29B1E-711F-43F2-8BFA-33A728ED8A7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33EED04-7588-42FF-934B-E86882AD0EC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F2E67A8-27F3-45B3-88EC-81916362164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04954B9-D07D-423E-B2E0-83669D9C0A0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7CCE5F1-3C34-4771-BF97-25F919D7054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D9E1B22-B75F-48EE-A8A9-532F76B0A8E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BF11BCD-F134-417F-B8FA-CBCC9E0D1D9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9DE9CBE-F340-4A51-A894-62FCEE8BCB07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B6AFBFA-2ED5-4013-BF04-EE7FF56C9BA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F3347CF-DBE3-4CDA-B478-AAC7A31AC31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F2CDDAF-D11F-41F1-BA02-8FF777E9B12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2D585F5-6D8C-4454-A20B-67B432A847F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D49F772-3505-465F-A63E-64B9406DA6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42531F8-8AAA-47B5-BA56-8ACA1852A1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84DB7EEC-0746-4F19-A157-93DF59F4626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732578E-DCEF-4C73-8F1B-B1A00B603AA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9A7F52A-6059-44D0-B752-DAA6EF3A6B2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5B7E0FE-7FA9-4582-9939-C30283374168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E39AE861-DAFB-4D5C-B925-5D662262A30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0" name="Graphic 234">
              <a:extLst>
                <a:ext uri="{FF2B5EF4-FFF2-40B4-BE49-F238E27FC236}">
                  <a16:creationId xmlns:a16="http://schemas.microsoft.com/office/drawing/2014/main" id="{1CD6633D-075C-4F2F-8A39-1EB734ED587A}"/>
                </a:ext>
              </a:extLst>
            </p:cNvPr>
            <p:cNvGrpSpPr/>
            <p:nvPr/>
          </p:nvGrpSpPr>
          <p:grpSpPr>
            <a:xfrm>
              <a:off x="5399552" y="412759"/>
              <a:ext cx="5236443" cy="1785631"/>
              <a:chOff x="7533181" y="1351306"/>
              <a:chExt cx="4265296" cy="1454469"/>
            </a:xfrm>
            <a:solidFill>
              <a:schemeClr val="bg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C7749AE-DB5D-4D28-A812-D4764E4531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B0957CE-252E-43B9-B05C-E467062431CB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73D7B8-5FF8-4CDE-863D-912A2F210B87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AD449A4-D004-481D-B64C-6A77AE060BDA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6D652F4-1A3B-4937-9AF1-126236AD03C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E9C6946-5F86-4016-A2FE-B2CD46A04113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1" name="Graphic 166">
              <a:extLst>
                <a:ext uri="{FF2B5EF4-FFF2-40B4-BE49-F238E27FC236}">
                  <a16:creationId xmlns:a16="http://schemas.microsoft.com/office/drawing/2014/main" id="{16769924-464A-4713-8E50-F889EAEB0482}"/>
                </a:ext>
              </a:extLst>
            </p:cNvPr>
            <p:cNvGrpSpPr/>
            <p:nvPr/>
          </p:nvGrpSpPr>
          <p:grpSpPr>
            <a:xfrm>
              <a:off x="6715061" y="5486362"/>
              <a:ext cx="3989135" cy="838142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BF0D0BF-1BAC-403F-8842-DA4B0E2C8EA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C97C16A-C57E-4ACF-BB33-C29236CB1D9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7FD0F2D-BF02-4FA4-BDB8-7550CD48552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E356F91-A046-4658-A7FD-F2AC3137291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476DAF5-069D-4C00-A840-34DB3B13CD3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E095B6E-C018-445C-B521-10101B9EB2E0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35CF749-62F5-4590-833F-3D5B50D50BF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73037C8-9D87-41BE-BFFC-A98AA59E7EB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F8031E0-D780-4201-88C4-C2849C07C0F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C142BC8-0251-4228-95A2-869175A0064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1793448-6769-4C41-8AE5-A86673B6127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8459BE0-EFE2-4E8E-8F82-DF7064C46A55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07A86B-6139-4348-8FF6-908B10232BF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C7FAF4B-DE86-4FB9-AF72-4C10D6F2F45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F6B8624-89D7-464B-AE1C-41D54EB168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B2F4526-44D6-44E1-9EFC-430B7689A44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96FF190-45F3-4B82-BFC2-DEF8F0927FF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CEC4CBD-D37E-454E-82F5-747802C394E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E6080FD-BD5F-4E0C-931D-1A3ED123416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251DE0A1-F04D-4DD4-B3E7-39F10EF1FA3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2" name="Graphic 3">
              <a:extLst>
                <a:ext uri="{FF2B5EF4-FFF2-40B4-BE49-F238E27FC236}">
                  <a16:creationId xmlns:a16="http://schemas.microsoft.com/office/drawing/2014/main" id="{50E34CD5-1538-47B4-AAC4-343AB14B9407}"/>
                </a:ext>
              </a:extLst>
            </p:cNvPr>
            <p:cNvGrpSpPr/>
            <p:nvPr/>
          </p:nvGrpSpPr>
          <p:grpSpPr>
            <a:xfrm>
              <a:off x="6431104" y="100108"/>
              <a:ext cx="5646335" cy="6696816"/>
              <a:chOff x="5276850" y="2457450"/>
              <a:chExt cx="1638300" cy="1943100"/>
            </a:xfrm>
            <a:solidFill>
              <a:schemeClr val="bg1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4827C85-9F24-4900-A5A8-A6DC177395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753C022-CC16-4A13-B103-DE8E883C9531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BC2CBFE-A3C0-4523-B927-378677B8BFAF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60066E-3E88-46E5-B5C4-DB59F5A115BF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9E98CAD-B1F0-4F0E-AD78-B3129B5EB008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E076D09-DE40-47F6-A630-8104F500F63A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08E0EF1-A3DD-498D-9BCC-5248316ADFA1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2699DEB-B196-45A1-A368-05F26D43C5A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91B135-0B92-4A7C-8310-5AD5749322F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452CBC5-B271-4EE8-BF21-740E071823D2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9DF2757-51DB-4C1D-82E7-961BE88C3271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4A040CE-3211-4823-9E68-116FD299554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A3937F4-748F-463A-B62A-9B6B8E0976C8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2D26E9-272A-4C41-9A6C-00DB2ED1F237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6D91168-6D2F-4D74-A952-4463E2860747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3289C10-AD3E-408E-83BA-A1BC2D2524B2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15CBFB-EA18-4496-BE16-A2E64A58AA0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B2EC83D-6423-4E8F-ACCD-756F84264614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CC46467-47E8-4BC2-907C-D6376655D76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1CC970F-15DF-4F7B-BCC3-7AB754F2BC16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8829EFE-A102-422C-9FAE-CF36F9411FAE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73B7972-0898-4F79-9F51-AA6861F6CA77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62E863-B809-4F81-8290-7C3A675BD787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A0963B-45D4-44DB-BBBC-4F5DF5BFD998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BB13771-CCF4-4004-AAF6-85727B077BFD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F24E680-18A4-4925-BC59-39C73604E2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DDB656-FBB0-4FDA-A39F-728C6A4BC8F6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C267DF7-82BD-4AFD-8086-A63A210B3762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AE660CE-C5BD-42EF-B27C-49E439E1FC8F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71982C4-8F12-4D9D-8B7E-4747C775CF8A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1A67460-9BE0-41D6-9B22-5BD527E6661C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69A2F6C-CDB9-403F-927F-BBEAC902E71C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731CD3B-6859-477C-9486-7C654D947ACB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47258F6-A7E9-4D60-B1EE-B9B0F2C6366B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791F520-FBDC-4064-BD86-98167E100676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BF75AB0-2E21-4C35-A0B7-73202F7B38A8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6A23C8D-F262-44CC-A1DB-9A4BC902DE30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41364F5-86D7-4602-9045-D9EB5015661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B64F400-E76C-46E6-98FF-54F7399FBD31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994CD39-D137-4F6D-BD90-D9596E88077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6D5DBF1-2D27-499C-9524-87285968AFEE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2FECE3C-C112-407F-ADB5-B0EEF0D1315E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16DFDDF-94AA-451D-840A-996F7C0971CD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F18C520-BD5D-4E7A-BAB8-C54A483DDE6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BF1E186-61E4-408B-89EB-2CBB9C6D1F8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CFE5379-A144-4287-B035-FEA2ED11A8BB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97F9E09-288E-4D55-A46A-06519760ED9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F4138DC-C73B-4C62-9742-D030D3596E1D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03182F1-DBBC-4C84-8717-E165E77BE45C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99CEEDA-A3DB-4D07-8CF4-4EE1AFBF7F8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A72E71C-E691-4092-8734-6B8414623E18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F40D4F3-A699-4842-94D6-593102EFE948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D864144-2DDC-42E9-8E10-9F1F5CA697F8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AA1A4DF-37A6-43A1-BA9F-7EFFC3E403E9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FE63D07-C9C6-4D6C-A00B-E784F6F245A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254B192-995F-4D1F-B120-D8EB3C71BB64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2097350-CF47-4B38-A090-D326DBCC38CF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DD6CE69-64BA-40FD-A7BD-FF1E3492750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673D180-916B-4C94-804D-3BDF2DC66E76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BB06668-C6A6-4504-A334-1F8600BBBD9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C22D822-DD0F-4A30-9B52-2EF5F951B167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F117634-8D28-4F9A-8C99-E6DB3CDCE3F2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CF1EF79-C1F1-4C9E-B817-4B83E5566348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A87A73F-8794-4D1B-B1DE-0FC9D3997F72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B6F76E0-A219-40BE-9F3C-E2EF46CF5F37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522727F-DEAA-42C5-9298-F8647CCD3D1A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16560F2-5B68-4BA8-9304-5C2848880CEE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56035D6-08AE-40A6-9556-BDAFAC158CC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37CD0DD-28C7-40E5-A0A8-613AC3E2AFA9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26C7D56-3578-4C1B-B092-89643210F85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33A1114-4C13-4F2B-8DD1-A5EB52739306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FA8663A-157C-4059-9152-6761FDF21AE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CB31553-F0B4-4AC2-B75B-D3F6CD7C506C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F20BF26-70E7-4BF3-98E5-C3B240D4E467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A297DE4-1132-4D8D-9E9C-EBEE0D69E51C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747521A-B145-4861-BB8D-9E295E04C0B1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22B39A1-6ACA-43DA-A66B-38CEE1FF3BF9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E9BE96-2BBD-449A-8FB5-0937F43383D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D2D3213-2908-4806-82E9-3BCDAC62FE6D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F38F479-96E2-4A4C-98FE-B09DF54D892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51F0846-6ABA-47EE-8398-62738039AB22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F1E3290-6A5E-4362-BEF5-2D3D9A47048A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B37DB7F-2668-45F1-9CF9-885994D3886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990E9F2-6D2C-4717-A3EF-1BFB0A312549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E373849-29E2-460A-A367-02D7B42F8413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370E49B-0D55-4E60-A04E-DA66CC6DFE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2C34E57-5B92-47A2-B9F0-7D4FA2BB679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8FBE5E8-FD5F-465F-874A-3BD49EC8E4E3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ABD3B61-66C3-4E74-842F-E787DF9131D6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FB51987-35AA-4754-AD11-82CEBFEDF3D7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40CA820-0F60-47A8-BFB9-CA49656589B6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B3CE679-F512-47A2-840C-6EF7EF233775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77314DD-0AB2-4AA0-825A-3E8AF4E87B03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8E33AF1-A709-4DB4-B5A7-378C663BA269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4AE3F5C-F315-40DA-8A0C-CD8F79A884F1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3ACF955-CB52-4F6F-A12E-E5D86BE9D22F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8491B51-896D-4736-83C8-D51B99C381D3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DE1BA76-F977-4888-8DB9-C347B1665918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55D2F3A-8E18-4DFB-B39A-91066A795381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C8F3C86-E764-4F11-9052-050F22CCF113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C20636C-EC4D-439B-BC6A-3D60A53F96ED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EDEDB7C-23E8-4C18-ABB8-42E3A8891DAB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111917E-4622-449B-BF7C-7CC007E62798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386617A-C682-495B-97E1-9011EEE24E1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0B5CCCA-5A7F-4E17-931D-096DCB41F1FD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D3408AD7-3304-4134-B7FE-FB23F87E3EBC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AC32479-8D6C-47D7-8DFD-D4DE8E527F02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DAD9C1B-6738-4A07-96ED-DE0CB1A8F61C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4D29AB1-CA8D-40A0-9BAA-A8BFD60E0238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E731D6E-527A-45B9-BB15-F955349286D1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8D3C16F-65C7-44D6-8D44-4ADE71304993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2F0A647-D6A2-4C87-A83C-4FDDD84CBBE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6B7E95C-77FF-41F2-B4F1-89DFB5D4A96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51D3A72-4F6B-4E43-8E64-80BE1884AF84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B7AF692-3455-4BBD-BDF1-33D22F7D1EF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36DD38E-04AA-478C-8E46-B641DC6D1DC3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D30117E-AD25-4453-8373-44EE92A4BF0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8351072-F5EC-4A68-B60D-CBFBF7D8D4F2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F64FE24-BF34-4A8E-A28D-BD0C495B8CC1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4D236D1-23BB-490D-8D39-4B6B8B884F5B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0A92FEF-B002-4E23-9FDA-51280F76DEB9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CA4181A-FF1B-4D59-8A4D-1B8DBD565C2C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3FAA2C2-E986-41C7-B925-900D890F13B9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5DECD03-B711-421D-8AAF-868B75A5F9A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C02E529-A06C-4A6B-A15E-A39535290171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409F2D4-BA2D-47E6-B7CA-CB0829DAE39D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B354D5E-E311-423F-973F-65291ECF2161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76" name="Graphic 166">
              <a:extLst>
                <a:ext uri="{FF2B5EF4-FFF2-40B4-BE49-F238E27FC236}">
                  <a16:creationId xmlns:a16="http://schemas.microsoft.com/office/drawing/2014/main" id="{74AA5A7E-3071-4529-8419-E735F24C903B}"/>
                </a:ext>
              </a:extLst>
            </p:cNvPr>
            <p:cNvGrpSpPr/>
            <p:nvPr/>
          </p:nvGrpSpPr>
          <p:grpSpPr>
            <a:xfrm>
              <a:off x="5052311" y="4171348"/>
              <a:ext cx="5032531" cy="1057366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F8DA59A-4D3D-483D-851E-20F3439558AD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3B6F978-6241-48F7-AD77-547C4300EB5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F07AD39-36BB-42ED-80C5-E99AF70CB79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E2D0023-3E1D-4B8B-9E6E-31E8D0373A3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8CD39220-19B6-4469-A62D-03D3CA0C4C8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5E209FAF-FE80-4178-B319-3C119A9D563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848517B-A75F-4431-BFDE-F38E41C4229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7198BAB-EDC0-4CBA-BBA2-F06584E2857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F63D475-BF3A-4D00-9C15-40113846E61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8E4AF63-2EC3-4859-9A8A-D8B8B3BB2CE1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531783A-5E48-4BA9-B715-F4ED9558FAB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8D700BB-E751-48DA-8AB8-914B3CD8E41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89BF9FB-7483-4A69-AA49-A35A6D3C5FAE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5152BDF-1BEB-4150-8993-9317915EA6B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7971C53-AABC-4071-B599-F09FEC77B27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3A78273-7BDD-4C8C-B817-C7279EDDFFF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4907EC0-58F4-453F-8DF4-09584F491C5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8776D23D-4F47-4257-A697-32F36CE05B8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BFCB0B76-FAC5-4775-AE50-CF8A5E580541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B39CFCF1-BF3A-45CC-8CA6-E6F4EF69F04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870A18D5-D299-49B3-8FD2-35CB98B524C7}"/>
              </a:ext>
            </a:extLst>
          </p:cNvPr>
          <p:cNvSpPr txBox="1"/>
          <p:nvPr/>
        </p:nvSpPr>
        <p:spPr>
          <a:xfrm>
            <a:off x="8895460" y="3480872"/>
            <a:ext cx="229133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800" dirty="0">
                <a:solidFill>
                  <a:schemeClr val="accent1"/>
                </a:solidFill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ko-KR" altLang="en-US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85DD160A-C05E-48FF-928C-F1ED840FB0B3}"/>
              </a:ext>
            </a:extLst>
          </p:cNvPr>
          <p:cNvSpPr/>
          <p:nvPr/>
        </p:nvSpPr>
        <p:spPr>
          <a:xfrm>
            <a:off x="734571" y="846659"/>
            <a:ext cx="400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solidFill>
                  <a:schemeClr val="bg1"/>
                </a:solidFill>
                <a:cs typeface="B Nazanin" panose="00000400000000000000" pitchFamily="2" charset="-78"/>
              </a:rPr>
              <a:t>هوش</a:t>
            </a:r>
            <a:endParaRPr lang="en-US" sz="3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46BB677F-6367-47F0-A32E-7824E4D9C199}"/>
              </a:ext>
            </a:extLst>
          </p:cNvPr>
          <p:cNvSpPr/>
          <p:nvPr/>
        </p:nvSpPr>
        <p:spPr>
          <a:xfrm>
            <a:off x="734571" y="1467077"/>
            <a:ext cx="400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solidFill>
                  <a:schemeClr val="bg1"/>
                </a:solidFill>
                <a:cs typeface="B Nazanin" panose="00000400000000000000" pitchFamily="2" charset="-78"/>
              </a:rPr>
              <a:t>مصنوعی</a:t>
            </a:r>
            <a:endParaRPr lang="en-US" sz="3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E9B7B593-D656-452E-AFE4-89D6370C70F6}"/>
              </a:ext>
            </a:extLst>
          </p:cNvPr>
          <p:cNvSpPr/>
          <p:nvPr/>
        </p:nvSpPr>
        <p:spPr>
          <a:xfrm>
            <a:off x="678094" y="2166926"/>
            <a:ext cx="411480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3F980AF-3FE0-41DA-97CA-3D908B4FB798}"/>
              </a:ext>
            </a:extLst>
          </p:cNvPr>
          <p:cNvSpPr txBox="1"/>
          <p:nvPr/>
        </p:nvSpPr>
        <p:spPr>
          <a:xfrm>
            <a:off x="734571" y="2467590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عالی</a:t>
            </a:r>
          </a:p>
          <a:p>
            <a:pPr algn="r" rtl="1"/>
            <a:r>
              <a:rPr lang="fa-IR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با </a:t>
            </a:r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20begir.com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BE74C795-9882-4BD3-AA8A-89B346E39665}"/>
              </a:ext>
            </a:extLst>
          </p:cNvPr>
          <p:cNvSpPr txBox="1"/>
          <p:nvPr/>
        </p:nvSpPr>
        <p:spPr>
          <a:xfrm>
            <a:off x="734571" y="3432281"/>
            <a:ext cx="3867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035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FC2F1AF-DA7C-44EB-8C9A-77DAB73A32DC}"/>
              </a:ext>
            </a:extLst>
          </p:cNvPr>
          <p:cNvSpPr txBox="1"/>
          <p:nvPr/>
        </p:nvSpPr>
        <p:spPr>
          <a:xfrm>
            <a:off x="877033" y="2051669"/>
            <a:ext cx="899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 یک ارائه پاورپوینت مدرن که به زیبایی طراحی شده است دریافت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C89D10-E952-4E98-9B83-E4C3194F7CE0}"/>
              </a:ext>
            </a:extLst>
          </p:cNvPr>
          <p:cNvSpPr txBox="1"/>
          <p:nvPr/>
        </p:nvSpPr>
        <p:spPr>
          <a:xfrm>
            <a:off x="1371327" y="565759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590B48-9978-4CFD-938B-DEA09289718A}"/>
              </a:ext>
            </a:extLst>
          </p:cNvPr>
          <p:cNvSpPr txBox="1"/>
          <p:nvPr/>
        </p:nvSpPr>
        <p:spPr>
          <a:xfrm>
            <a:off x="4060168" y="565759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7C1CAD-B683-402F-AD5E-6061FBF2AB29}"/>
              </a:ext>
            </a:extLst>
          </p:cNvPr>
          <p:cNvSpPr txBox="1"/>
          <p:nvPr/>
        </p:nvSpPr>
        <p:spPr>
          <a:xfrm>
            <a:off x="6749009" y="565759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A23B37-6AAC-41AA-B034-ECAA40FA0055}"/>
              </a:ext>
            </a:extLst>
          </p:cNvPr>
          <p:cNvSpPr txBox="1"/>
          <p:nvPr/>
        </p:nvSpPr>
        <p:spPr>
          <a:xfrm>
            <a:off x="9437850" y="565759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511B0989-8B33-4FD0-A2D5-408E4595D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272851"/>
              </p:ext>
            </p:extLst>
          </p:nvPr>
        </p:nvGraphicFramePr>
        <p:xfrm>
          <a:off x="1086253" y="3147645"/>
          <a:ext cx="1938301" cy="25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A6FE243B-CD29-4EAD-AF07-78D17326C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951771"/>
              </p:ext>
            </p:extLst>
          </p:nvPr>
        </p:nvGraphicFramePr>
        <p:xfrm>
          <a:off x="3781913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41486546-AE7D-4CDB-9EC6-1F7A3C1DD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502882"/>
              </p:ext>
            </p:extLst>
          </p:nvPr>
        </p:nvGraphicFramePr>
        <p:xfrm>
          <a:off x="6477523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293BD230-073C-4A94-A2F3-91D1C62EC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57841"/>
              </p:ext>
            </p:extLst>
          </p:nvPr>
        </p:nvGraphicFramePr>
        <p:xfrm>
          <a:off x="9167926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2AE7501-2142-4DE9-A37F-0A5E57101708}"/>
              </a:ext>
            </a:extLst>
          </p:cNvPr>
          <p:cNvSpPr txBox="1"/>
          <p:nvPr/>
        </p:nvSpPr>
        <p:spPr>
          <a:xfrm>
            <a:off x="877032" y="943090"/>
            <a:ext cx="40709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عالی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933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1DCE6-4FD3-4D5A-85D4-310ACB3B49FE}"/>
              </a:ext>
            </a:extLst>
          </p:cNvPr>
          <p:cNvSpPr txBox="1"/>
          <p:nvPr/>
        </p:nvSpPr>
        <p:spPr>
          <a:xfrm>
            <a:off x="1116212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1"/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پایه ای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554CC-AA58-4AED-9B24-1E5039577CEE}"/>
              </a:ext>
            </a:extLst>
          </p:cNvPr>
          <p:cNvSpPr txBox="1"/>
          <p:nvPr/>
        </p:nvSpPr>
        <p:spPr>
          <a:xfrm>
            <a:off x="3794935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1"/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منظم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9FBEDA-5402-40D6-BD6A-953CE645EFD6}"/>
              </a:ext>
            </a:extLst>
          </p:cNvPr>
          <p:cNvSpPr txBox="1"/>
          <p:nvPr/>
        </p:nvSpPr>
        <p:spPr>
          <a:xfrm>
            <a:off x="6473658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1"/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حرفه ای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357B2-92F5-4DA7-9991-944B8326F016}"/>
              </a:ext>
            </a:extLst>
          </p:cNvPr>
          <p:cNvSpPr txBox="1"/>
          <p:nvPr/>
        </p:nvSpPr>
        <p:spPr>
          <a:xfrm>
            <a:off x="9152381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1"/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نهایی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2A32F6D4-037D-4C11-AD2D-599ECDE74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10062"/>
              </p:ext>
            </p:extLst>
          </p:nvPr>
        </p:nvGraphicFramePr>
        <p:xfrm>
          <a:off x="923076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خرید کنید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타원 5">
            <a:extLst>
              <a:ext uri="{FF2B5EF4-FFF2-40B4-BE49-F238E27FC236}">
                <a16:creationId xmlns:a16="http://schemas.microsoft.com/office/drawing/2014/main" id="{F727C182-0A1B-4B14-A3A9-1418D8DAEDC7}"/>
              </a:ext>
            </a:extLst>
          </p:cNvPr>
          <p:cNvSpPr/>
          <p:nvPr/>
        </p:nvSpPr>
        <p:spPr>
          <a:xfrm>
            <a:off x="1440040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2400" dirty="0">
                <a:cs typeface="B Nazanin" panose="00000400000000000000" pitchFamily="2" charset="-78"/>
              </a:rPr>
              <a:t>$</a:t>
            </a:r>
            <a:r>
              <a:rPr lang="en-US" altLang="ko-KR" sz="4000" dirty="0">
                <a:cs typeface="B Nazanin" panose="00000400000000000000" pitchFamily="2" charset="-78"/>
              </a:rPr>
              <a:t>37</a:t>
            </a:r>
            <a:endParaRPr lang="ko-KR" altLang="en-US" sz="4000" dirty="0">
              <a:cs typeface="B Nazanin" panose="00000400000000000000" pitchFamily="2" charset="-78"/>
            </a:endParaRP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A02E6720-7367-4A10-A04F-C7842D4BF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43545"/>
              </p:ext>
            </p:extLst>
          </p:nvPr>
        </p:nvGraphicFramePr>
        <p:xfrm>
          <a:off x="3598868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خرید کنید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타원 5">
            <a:extLst>
              <a:ext uri="{FF2B5EF4-FFF2-40B4-BE49-F238E27FC236}">
                <a16:creationId xmlns:a16="http://schemas.microsoft.com/office/drawing/2014/main" id="{C007AAA6-192F-4F91-AD14-B18A18007BD6}"/>
              </a:ext>
            </a:extLst>
          </p:cNvPr>
          <p:cNvSpPr/>
          <p:nvPr/>
        </p:nvSpPr>
        <p:spPr>
          <a:xfrm>
            <a:off x="4115832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2400" dirty="0">
                <a:cs typeface="B Nazanin" panose="00000400000000000000" pitchFamily="2" charset="-78"/>
              </a:rPr>
              <a:t>$</a:t>
            </a:r>
            <a:r>
              <a:rPr lang="en-US" altLang="ko-KR" sz="4000" dirty="0">
                <a:cs typeface="B Nazanin" panose="00000400000000000000" pitchFamily="2" charset="-78"/>
              </a:rPr>
              <a:t>48</a:t>
            </a:r>
            <a:endParaRPr lang="ko-KR" altLang="en-US" sz="4000" dirty="0">
              <a:cs typeface="B Nazanin" panose="00000400000000000000" pitchFamily="2" charset="-78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1286CBDB-548A-4842-AB68-1A2C827C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292205"/>
              </p:ext>
            </p:extLst>
          </p:nvPr>
        </p:nvGraphicFramePr>
        <p:xfrm>
          <a:off x="6274660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خرید کنید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타원 5">
            <a:extLst>
              <a:ext uri="{FF2B5EF4-FFF2-40B4-BE49-F238E27FC236}">
                <a16:creationId xmlns:a16="http://schemas.microsoft.com/office/drawing/2014/main" id="{C224D24A-7912-4EC1-81BE-7CC2264188E8}"/>
              </a:ext>
            </a:extLst>
          </p:cNvPr>
          <p:cNvSpPr/>
          <p:nvPr/>
        </p:nvSpPr>
        <p:spPr>
          <a:xfrm>
            <a:off x="6791624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2400" dirty="0">
                <a:cs typeface="B Nazanin" panose="00000400000000000000" pitchFamily="2" charset="-78"/>
              </a:rPr>
              <a:t>$</a:t>
            </a:r>
            <a:r>
              <a:rPr lang="en-US" altLang="ko-KR" sz="4000" dirty="0">
                <a:cs typeface="B Nazanin" panose="00000400000000000000" pitchFamily="2" charset="-78"/>
              </a:rPr>
              <a:t>65</a:t>
            </a:r>
            <a:endParaRPr lang="ko-KR" altLang="en-US" sz="4000" dirty="0">
              <a:cs typeface="B Nazanin" panose="00000400000000000000" pitchFamily="2" charset="-78"/>
            </a:endParaRPr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A12A1A72-9B2D-4863-B80E-AB4C41B6C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43696"/>
              </p:ext>
            </p:extLst>
          </p:nvPr>
        </p:nvGraphicFramePr>
        <p:xfrm>
          <a:off x="8950452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B Nazanin" panose="00000400000000000000" pitchFamily="2" charset="-78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rtl="1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B Nazanin" panose="00000400000000000000" pitchFamily="2" charset="-78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B Nazanin" panose="00000400000000000000" pitchFamily="2" charset="-78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B Nazanin" panose="00000400000000000000" pitchFamily="2" charset="-78"/>
                        </a:rPr>
                        <a:t>مطالب اینجاست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خرید کنید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타원 5">
            <a:extLst>
              <a:ext uri="{FF2B5EF4-FFF2-40B4-BE49-F238E27FC236}">
                <a16:creationId xmlns:a16="http://schemas.microsoft.com/office/drawing/2014/main" id="{497F4154-3D3C-45B6-B18F-CC64FBE5D00D}"/>
              </a:ext>
            </a:extLst>
          </p:cNvPr>
          <p:cNvSpPr/>
          <p:nvPr/>
        </p:nvSpPr>
        <p:spPr>
          <a:xfrm>
            <a:off x="9467416" y="2575620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2400" dirty="0">
                <a:cs typeface="B Nazanin" panose="00000400000000000000" pitchFamily="2" charset="-78"/>
              </a:rPr>
              <a:t>$</a:t>
            </a:r>
            <a:r>
              <a:rPr lang="en-US" altLang="ko-KR" sz="4000" dirty="0">
                <a:cs typeface="B Nazanin" panose="00000400000000000000" pitchFamily="2" charset="-78"/>
              </a:rPr>
              <a:t>99</a:t>
            </a:r>
            <a:endParaRPr lang="ko-KR" alt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31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757D99-DC66-420B-9687-E89D7E5CED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1D9F03E-BBA5-492D-97F1-088B2F395B8A}"/>
              </a:ext>
            </a:extLst>
          </p:cNvPr>
          <p:cNvSpPr/>
          <p:nvPr/>
        </p:nvSpPr>
        <p:spPr>
          <a:xfrm flipH="1">
            <a:off x="429386" y="446342"/>
            <a:ext cx="6785757" cy="5965316"/>
          </a:xfrm>
          <a:custGeom>
            <a:avLst/>
            <a:gdLst>
              <a:gd name="connsiteX0" fmla="*/ 1270690 w 6785757"/>
              <a:gd name="connsiteY0" fmla="*/ 0 h 5965316"/>
              <a:gd name="connsiteX1" fmla="*/ 1000931 w 6785757"/>
              <a:gd name="connsiteY1" fmla="*/ 0 h 5965316"/>
              <a:gd name="connsiteX2" fmla="*/ 0 w 6785757"/>
              <a:gd name="connsiteY2" fmla="*/ 978905 h 5965316"/>
              <a:gd name="connsiteX3" fmla="*/ 0 w 6785757"/>
              <a:gd name="connsiteY3" fmla="*/ 1242729 h 5965316"/>
              <a:gd name="connsiteX4" fmla="*/ 2373705 w 6785757"/>
              <a:gd name="connsiteY4" fmla="*/ 0 h 5965316"/>
              <a:gd name="connsiteX5" fmla="*/ 2103946 w 6785757"/>
              <a:gd name="connsiteY5" fmla="*/ 0 h 5965316"/>
              <a:gd name="connsiteX6" fmla="*/ 0 w 6785757"/>
              <a:gd name="connsiteY6" fmla="*/ 2057649 h 5965316"/>
              <a:gd name="connsiteX7" fmla="*/ 0 w 6785757"/>
              <a:gd name="connsiteY7" fmla="*/ 2321472 h 5965316"/>
              <a:gd name="connsiteX8" fmla="*/ 3476717 w 6785757"/>
              <a:gd name="connsiteY8" fmla="*/ 0 h 5965316"/>
              <a:gd name="connsiteX9" fmla="*/ 3206958 w 6785757"/>
              <a:gd name="connsiteY9" fmla="*/ 0 h 5965316"/>
              <a:gd name="connsiteX10" fmla="*/ 0 w 6785757"/>
              <a:gd name="connsiteY10" fmla="*/ 3136390 h 5965316"/>
              <a:gd name="connsiteX11" fmla="*/ 0 w 6785757"/>
              <a:gd name="connsiteY11" fmla="*/ 3400213 h 5965316"/>
              <a:gd name="connsiteX12" fmla="*/ 4579731 w 6785757"/>
              <a:gd name="connsiteY12" fmla="*/ 0 h 5965316"/>
              <a:gd name="connsiteX13" fmla="*/ 4309971 w 6785757"/>
              <a:gd name="connsiteY13" fmla="*/ 0 h 5965316"/>
              <a:gd name="connsiteX14" fmla="*/ 0 w 6785757"/>
              <a:gd name="connsiteY14" fmla="*/ 4215131 h 5965316"/>
              <a:gd name="connsiteX15" fmla="*/ 0 w 6785757"/>
              <a:gd name="connsiteY15" fmla="*/ 4478954 h 5965316"/>
              <a:gd name="connsiteX16" fmla="*/ 5682744 w 6785757"/>
              <a:gd name="connsiteY16" fmla="*/ 0 h 5965316"/>
              <a:gd name="connsiteX17" fmla="*/ 5412985 w 6785757"/>
              <a:gd name="connsiteY17" fmla="*/ 0 h 5965316"/>
              <a:gd name="connsiteX18" fmla="*/ 0 w 6785757"/>
              <a:gd name="connsiteY18" fmla="*/ 5293873 h 5965316"/>
              <a:gd name="connsiteX19" fmla="*/ 0 w 6785757"/>
              <a:gd name="connsiteY19" fmla="*/ 5557696 h 5965316"/>
              <a:gd name="connsiteX20" fmla="*/ 6785757 w 6785757"/>
              <a:gd name="connsiteY20" fmla="*/ 0 h 5965316"/>
              <a:gd name="connsiteX21" fmla="*/ 6515998 w 6785757"/>
              <a:gd name="connsiteY21" fmla="*/ 0 h 5965316"/>
              <a:gd name="connsiteX22" fmla="*/ 416462 w 6785757"/>
              <a:gd name="connsiteY22" fmla="*/ 5965316 h 5965316"/>
              <a:gd name="connsiteX23" fmla="*/ 686221 w 6785757"/>
              <a:gd name="connsiteY23" fmla="*/ 5965316 h 59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85757" h="5965316">
                <a:moveTo>
                  <a:pt x="1270690" y="0"/>
                </a:moveTo>
                <a:lnTo>
                  <a:pt x="1000931" y="0"/>
                </a:lnTo>
                <a:lnTo>
                  <a:pt x="0" y="978905"/>
                </a:lnTo>
                <a:lnTo>
                  <a:pt x="0" y="1242729"/>
                </a:lnTo>
                <a:close/>
                <a:moveTo>
                  <a:pt x="2373705" y="0"/>
                </a:moveTo>
                <a:lnTo>
                  <a:pt x="2103946" y="0"/>
                </a:lnTo>
                <a:lnTo>
                  <a:pt x="0" y="2057649"/>
                </a:lnTo>
                <a:lnTo>
                  <a:pt x="0" y="2321472"/>
                </a:lnTo>
                <a:close/>
                <a:moveTo>
                  <a:pt x="3476717" y="0"/>
                </a:moveTo>
                <a:lnTo>
                  <a:pt x="3206958" y="0"/>
                </a:lnTo>
                <a:lnTo>
                  <a:pt x="0" y="3136390"/>
                </a:lnTo>
                <a:lnTo>
                  <a:pt x="0" y="3400213"/>
                </a:lnTo>
                <a:close/>
                <a:moveTo>
                  <a:pt x="4579731" y="0"/>
                </a:moveTo>
                <a:lnTo>
                  <a:pt x="4309971" y="0"/>
                </a:lnTo>
                <a:lnTo>
                  <a:pt x="0" y="4215131"/>
                </a:lnTo>
                <a:lnTo>
                  <a:pt x="0" y="4478954"/>
                </a:lnTo>
                <a:close/>
                <a:moveTo>
                  <a:pt x="5682744" y="0"/>
                </a:moveTo>
                <a:lnTo>
                  <a:pt x="5412985" y="0"/>
                </a:lnTo>
                <a:lnTo>
                  <a:pt x="0" y="5293873"/>
                </a:lnTo>
                <a:lnTo>
                  <a:pt x="0" y="5557696"/>
                </a:lnTo>
                <a:close/>
                <a:moveTo>
                  <a:pt x="6785757" y="0"/>
                </a:moveTo>
                <a:lnTo>
                  <a:pt x="6515998" y="0"/>
                </a:lnTo>
                <a:lnTo>
                  <a:pt x="416462" y="5965316"/>
                </a:lnTo>
                <a:lnTo>
                  <a:pt x="686221" y="5965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E4C5D-1C55-4547-A923-25E74E1AB570}"/>
              </a:ext>
            </a:extLst>
          </p:cNvPr>
          <p:cNvSpPr txBox="1"/>
          <p:nvPr/>
        </p:nvSpPr>
        <p:spPr>
          <a:xfrm>
            <a:off x="7749698" y="4148816"/>
            <a:ext cx="379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CB691-51AC-4E35-887B-08D18A62015D}"/>
              </a:ext>
            </a:extLst>
          </p:cNvPr>
          <p:cNvSpPr txBox="1"/>
          <p:nvPr/>
        </p:nvSpPr>
        <p:spPr>
          <a:xfrm>
            <a:off x="7843484" y="723341"/>
            <a:ext cx="4012916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 ارائه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PPT</a:t>
            </a:r>
          </a:p>
          <a:p>
            <a:pPr algn="r" rtl="1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حرفه ای با کیفیت </a:t>
            </a:r>
          </a:p>
          <a:p>
            <a:pPr algn="r" rtl="1"/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ایجاد می کنیم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73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3B0E7B-0E58-43A0-88FC-794C043EB0DF}"/>
              </a:ext>
            </a:extLst>
          </p:cNvPr>
          <p:cNvSpPr/>
          <p:nvPr/>
        </p:nvSpPr>
        <p:spPr>
          <a:xfrm>
            <a:off x="5062034" y="5115611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2ED873-13CE-4E55-BCC5-5AB15A39B02E}"/>
              </a:ext>
            </a:extLst>
          </p:cNvPr>
          <p:cNvSpPr/>
          <p:nvPr/>
        </p:nvSpPr>
        <p:spPr>
          <a:xfrm>
            <a:off x="6404534" y="4254899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7E4A7-CCA3-4C64-B89F-9487147317F8}"/>
              </a:ext>
            </a:extLst>
          </p:cNvPr>
          <p:cNvSpPr/>
          <p:nvPr/>
        </p:nvSpPr>
        <p:spPr>
          <a:xfrm>
            <a:off x="5062034" y="3394185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0A2FB5-174C-4E55-84D6-DA857A6D71BC}"/>
              </a:ext>
            </a:extLst>
          </p:cNvPr>
          <p:cNvSpPr/>
          <p:nvPr/>
        </p:nvSpPr>
        <p:spPr>
          <a:xfrm>
            <a:off x="6404534" y="2533473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EFBC72-1C81-44DC-BF8B-10C03C43E42C}"/>
              </a:ext>
            </a:extLst>
          </p:cNvPr>
          <p:cNvSpPr/>
          <p:nvPr/>
        </p:nvSpPr>
        <p:spPr>
          <a:xfrm>
            <a:off x="5062034" y="1672759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47D1EAA2-836C-4FC8-A189-4DE0B1C3BD0A}"/>
              </a:ext>
            </a:extLst>
          </p:cNvPr>
          <p:cNvSpPr/>
          <p:nvPr/>
        </p:nvSpPr>
        <p:spPr>
          <a:xfrm>
            <a:off x="5934284" y="2007581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2F587C56-2D1F-454D-9D36-3B981D9948F3}"/>
              </a:ext>
            </a:extLst>
          </p:cNvPr>
          <p:cNvSpPr/>
          <p:nvPr/>
        </p:nvSpPr>
        <p:spPr>
          <a:xfrm flipH="1">
            <a:off x="4439883" y="2875305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0" name="Freeform 67">
            <a:extLst>
              <a:ext uri="{FF2B5EF4-FFF2-40B4-BE49-F238E27FC236}">
                <a16:creationId xmlns:a16="http://schemas.microsoft.com/office/drawing/2014/main" id="{7FE3E602-CF2F-47FB-B50E-FEA01A03AC37}"/>
              </a:ext>
            </a:extLst>
          </p:cNvPr>
          <p:cNvSpPr/>
          <p:nvPr/>
        </p:nvSpPr>
        <p:spPr>
          <a:xfrm>
            <a:off x="5934284" y="3768676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E8982959-F5BB-4826-B860-9F9E247CC240}"/>
              </a:ext>
            </a:extLst>
          </p:cNvPr>
          <p:cNvSpPr/>
          <p:nvPr/>
        </p:nvSpPr>
        <p:spPr>
          <a:xfrm flipH="1">
            <a:off x="4439883" y="4636400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40249F-63B3-4739-AEB1-560499F62BE2}"/>
              </a:ext>
            </a:extLst>
          </p:cNvPr>
          <p:cNvGrpSpPr/>
          <p:nvPr/>
        </p:nvGrpSpPr>
        <p:grpSpPr>
          <a:xfrm>
            <a:off x="7892031" y="2008529"/>
            <a:ext cx="3144280" cy="707886"/>
            <a:chOff x="1715369" y="1766707"/>
            <a:chExt cx="1783314" cy="7078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911A16-F9D2-4278-9CFD-6A83E02B457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6A5CAC-D092-4CFE-9191-F023ACE1131B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600FB-C8D8-4ED2-9078-D2BBB1208DE7}"/>
              </a:ext>
            </a:extLst>
          </p:cNvPr>
          <p:cNvGrpSpPr/>
          <p:nvPr/>
        </p:nvGrpSpPr>
        <p:grpSpPr>
          <a:xfrm>
            <a:off x="7892031" y="3754307"/>
            <a:ext cx="3144280" cy="707886"/>
            <a:chOff x="1715369" y="1766707"/>
            <a:chExt cx="1783314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25AB48-676B-4769-B094-46877DCF24E2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9BCD8-07ED-4606-AECB-C695DCAD60BD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9E7F90-764B-441A-9885-49E4C592EC88}"/>
              </a:ext>
            </a:extLst>
          </p:cNvPr>
          <p:cNvGrpSpPr/>
          <p:nvPr/>
        </p:nvGrpSpPr>
        <p:grpSpPr>
          <a:xfrm>
            <a:off x="1118989" y="2882869"/>
            <a:ext cx="3144280" cy="707886"/>
            <a:chOff x="1715369" y="1766707"/>
            <a:chExt cx="1783314" cy="7078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030EC4-4F6F-4AEB-9470-F1926A2C7C5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182F2E-65B0-4930-941F-426492AAE8B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4242DD-B241-4F2A-B4E9-BCA13FEAC4D7}"/>
              </a:ext>
            </a:extLst>
          </p:cNvPr>
          <p:cNvGrpSpPr/>
          <p:nvPr/>
        </p:nvGrpSpPr>
        <p:grpSpPr>
          <a:xfrm>
            <a:off x="1118989" y="4628647"/>
            <a:ext cx="3144280" cy="707886"/>
            <a:chOff x="1715369" y="1766707"/>
            <a:chExt cx="1783314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C36E76-EF3C-499B-AE03-B2A2D36C5208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E0E023-AA01-44F1-BE6F-FCA574206449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A24E2121-4AF7-427A-86EF-337919F3F135}"/>
              </a:ext>
            </a:extLst>
          </p:cNvPr>
          <p:cNvSpPr/>
          <p:nvPr/>
        </p:nvSpPr>
        <p:spPr>
          <a:xfrm>
            <a:off x="5294878" y="365795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F27EBD3-3206-4C8A-9B24-1300017ECF40}"/>
              </a:ext>
            </a:extLst>
          </p:cNvPr>
          <p:cNvSpPr/>
          <p:nvPr/>
        </p:nvSpPr>
        <p:spPr>
          <a:xfrm rot="2700000">
            <a:off x="6658697" y="439802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C6EE5F0-BAF3-465E-964F-2CA5A51C8604}"/>
              </a:ext>
            </a:extLst>
          </p:cNvPr>
          <p:cNvSpPr/>
          <p:nvPr/>
        </p:nvSpPr>
        <p:spPr>
          <a:xfrm flipH="1">
            <a:off x="6598692" y="27712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18B03A7-C29B-4642-B5FB-6EAA705CB936}"/>
              </a:ext>
            </a:extLst>
          </p:cNvPr>
          <p:cNvSpPr/>
          <p:nvPr/>
        </p:nvSpPr>
        <p:spPr>
          <a:xfrm>
            <a:off x="5222806" y="531761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FFA25F9C-9F12-4757-9B7A-720CE2B55BC8}"/>
              </a:ext>
            </a:extLst>
          </p:cNvPr>
          <p:cNvSpPr>
            <a:spLocks noChangeAspect="1"/>
          </p:cNvSpPr>
          <p:nvPr/>
        </p:nvSpPr>
        <p:spPr>
          <a:xfrm>
            <a:off x="5260841" y="1856755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88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8609138" y="2008528"/>
            <a:ext cx="27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8609138" y="3389630"/>
            <a:ext cx="27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8609138" y="4770733"/>
            <a:ext cx="27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867509" y="2008528"/>
            <a:ext cx="273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867509" y="3389630"/>
            <a:ext cx="273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867509" y="4770733"/>
            <a:ext cx="273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680620" y="202680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680620" y="341742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680620" y="4836352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733556" y="2035114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3733556" y="3403340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733556" y="4799868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anose="00000400000000000000" pitchFamily="2" charset="-78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511382" y="2424027"/>
            <a:ext cx="1007636" cy="78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>
            <a:off x="4511382" y="3792251"/>
            <a:ext cx="763146" cy="7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511382" y="4389509"/>
            <a:ext cx="1007636" cy="7992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8" y="4389510"/>
            <a:ext cx="981102" cy="8357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0"/>
            <a:ext cx="736612" cy="70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8" y="2415717"/>
            <a:ext cx="981102" cy="7932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</a:t>
            </a:r>
          </a:p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16" name="Group 15">
            <a:extLst>
              <a:ext uri="{FF2B5EF4-FFF2-40B4-BE49-F238E27FC236}">
                <a16:creationId xmlns:a16="http://schemas.microsoft.com/office/drawing/2014/main" id="{11237D0E-FCA9-4863-89BF-39949E0B4EC3}"/>
              </a:ext>
            </a:extLst>
          </p:cNvPr>
          <p:cNvGrpSpPr/>
          <p:nvPr/>
        </p:nvGrpSpPr>
        <p:grpSpPr>
          <a:xfrm>
            <a:off x="4824946" y="5419257"/>
            <a:ext cx="2542108" cy="835307"/>
            <a:chOff x="5328220" y="3089998"/>
            <a:chExt cx="1379637" cy="83530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505D9FC-6123-4B63-BEC9-0DA1C081886E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B99C59D-38E6-4A33-A9FA-2CFAEDD464BA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9" name="Rectangle 30">
            <a:extLst>
              <a:ext uri="{FF2B5EF4-FFF2-40B4-BE49-F238E27FC236}">
                <a16:creationId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3976436" y="50306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0" name="Frame 17">
            <a:extLst>
              <a:ext uri="{FF2B5EF4-FFF2-40B4-BE49-F238E27FC236}">
                <a16:creationId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3969122" y="226210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1" name="Rounded Rectangle 25">
            <a:extLst>
              <a:ext uri="{FF2B5EF4-FFF2-40B4-BE49-F238E27FC236}">
                <a16:creationId xmlns:a16="http://schemas.microsoft.com/office/drawing/2014/main" id="{060F5C2A-47F2-4B69-BBE2-4CE32C45493E}"/>
              </a:ext>
            </a:extLst>
          </p:cNvPr>
          <p:cNvSpPr/>
          <p:nvPr/>
        </p:nvSpPr>
        <p:spPr>
          <a:xfrm>
            <a:off x="7876754" y="226117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2" name="Donut 39">
            <a:extLst>
              <a:ext uri="{FF2B5EF4-FFF2-40B4-BE49-F238E27FC236}">
                <a16:creationId xmlns:a16="http://schemas.microsoft.com/office/drawing/2014/main" id="{B4EB1CC5-CD98-4F7E-9D0C-8BC16F0B6BC0}"/>
              </a:ext>
            </a:extLst>
          </p:cNvPr>
          <p:cNvSpPr/>
          <p:nvPr/>
        </p:nvSpPr>
        <p:spPr>
          <a:xfrm>
            <a:off x="7871882" y="361084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3" name="Trapezoid 22">
            <a:extLst>
              <a:ext uri="{FF2B5EF4-FFF2-40B4-BE49-F238E27FC236}">
                <a16:creationId xmlns:a16="http://schemas.microsoft.com/office/drawing/2014/main" id="{AEC77BBE-1CB3-428C-BAB7-B807B024431F}"/>
              </a:ext>
            </a:extLst>
          </p:cNvPr>
          <p:cNvSpPr>
            <a:spLocks noChangeAspect="1"/>
          </p:cNvSpPr>
          <p:nvPr/>
        </p:nvSpPr>
        <p:spPr>
          <a:xfrm>
            <a:off x="7858008" y="511088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4" name="Freeform 53">
            <a:extLst>
              <a:ext uri="{FF2B5EF4-FFF2-40B4-BE49-F238E27FC236}">
                <a16:creationId xmlns:a16="http://schemas.microsoft.com/office/drawing/2014/main" id="{FE07BEE4-0B59-4D06-8B24-FE3D83416B69}"/>
              </a:ext>
            </a:extLst>
          </p:cNvPr>
          <p:cNvSpPr/>
          <p:nvPr/>
        </p:nvSpPr>
        <p:spPr>
          <a:xfrm>
            <a:off x="3951765" y="36201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940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81EEA1B5-1D38-4420-A9DE-45E5A8BA0416}"/>
              </a:ext>
            </a:extLst>
          </p:cNvPr>
          <p:cNvSpPr/>
          <p:nvPr/>
        </p:nvSpPr>
        <p:spPr>
          <a:xfrm>
            <a:off x="3909479" y="1561712"/>
            <a:ext cx="4385781" cy="4385781"/>
          </a:xfrm>
          <a:prstGeom prst="donut">
            <a:avLst>
              <a:gd name="adj" fmla="val 21081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3CA7B09E-28AF-4F11-88F8-F0766F773F47}"/>
              </a:ext>
            </a:extLst>
          </p:cNvPr>
          <p:cNvSpPr/>
          <p:nvPr/>
        </p:nvSpPr>
        <p:spPr>
          <a:xfrm rot="5400000">
            <a:off x="4239238" y="1899655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28124-FDC5-48D5-A795-329FF9390275}"/>
              </a:ext>
            </a:extLst>
          </p:cNvPr>
          <p:cNvSpPr/>
          <p:nvPr/>
        </p:nvSpPr>
        <p:spPr>
          <a:xfrm rot="5400000">
            <a:off x="9272973" y="2315183"/>
            <a:ext cx="540000" cy="3462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0A039C49-1406-4036-806F-61078BEBBED6}"/>
              </a:ext>
            </a:extLst>
          </p:cNvPr>
          <p:cNvSpPr/>
          <p:nvPr/>
        </p:nvSpPr>
        <p:spPr>
          <a:xfrm>
            <a:off x="4239238" y="1899655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296C-7FAB-40F2-ABD2-4FE8752ACAEB}"/>
              </a:ext>
            </a:extLst>
          </p:cNvPr>
          <p:cNvSpPr/>
          <p:nvPr/>
        </p:nvSpPr>
        <p:spPr>
          <a:xfrm rot="5400000">
            <a:off x="9272973" y="1707895"/>
            <a:ext cx="540000" cy="3462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49965993-6B27-44B2-9947-F871735DDA7B}"/>
              </a:ext>
            </a:extLst>
          </p:cNvPr>
          <p:cNvSpPr/>
          <p:nvPr/>
        </p:nvSpPr>
        <p:spPr>
          <a:xfrm rot="10800000">
            <a:off x="4239238" y="1899655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FB687-2042-4ED0-A2B7-517039CDC280}"/>
              </a:ext>
            </a:extLst>
          </p:cNvPr>
          <p:cNvSpPr/>
          <p:nvPr/>
        </p:nvSpPr>
        <p:spPr>
          <a:xfrm rot="5400000">
            <a:off x="2391546" y="2302665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189D373A-BD51-44AE-9D05-6EACED8CDAE3}"/>
              </a:ext>
            </a:extLst>
          </p:cNvPr>
          <p:cNvSpPr/>
          <p:nvPr/>
        </p:nvSpPr>
        <p:spPr>
          <a:xfrm rot="16200000">
            <a:off x="4239238" y="1899655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A7BE8-026D-4158-AA25-C994F1DB9580}"/>
              </a:ext>
            </a:extLst>
          </p:cNvPr>
          <p:cNvSpPr/>
          <p:nvPr/>
        </p:nvSpPr>
        <p:spPr>
          <a:xfrm rot="5400000">
            <a:off x="2391546" y="1695377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5013C305-56E0-4EA3-B359-33B10DB5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601439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316D1F3-5DC6-4CEE-BC33-4A15211E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601439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7DB77-8707-4A18-ADF0-7C4859866AC5}"/>
              </a:ext>
            </a:extLst>
          </p:cNvPr>
          <p:cNvGrpSpPr/>
          <p:nvPr/>
        </p:nvGrpSpPr>
        <p:grpSpPr>
          <a:xfrm>
            <a:off x="4591424" y="2179631"/>
            <a:ext cx="3080586" cy="3079310"/>
            <a:chOff x="3057997" y="2217483"/>
            <a:chExt cx="3080586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932281-9E52-4BAD-A9C6-B4D998F8160E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ضعف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0E10BC-9D0B-4781-ABE8-E898318EE129}"/>
                </a:ext>
              </a:extLst>
            </p:cNvPr>
            <p:cNvSpPr txBox="1"/>
            <p:nvPr/>
          </p:nvSpPr>
          <p:spPr>
            <a:xfrm rot="18900000">
              <a:off x="3057997" y="242897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نقاط قوت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DBA56D-DAE0-45E7-AEF6-16748554A387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فرصت ها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9140EE-84F4-454E-AB1D-106BB93C2095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تهدیدها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C53719-0F0A-485A-9DD7-85D2C34B8359}"/>
              </a:ext>
            </a:extLst>
          </p:cNvPr>
          <p:cNvGrpSpPr/>
          <p:nvPr/>
        </p:nvGrpSpPr>
        <p:grpSpPr>
          <a:xfrm>
            <a:off x="917642" y="4466104"/>
            <a:ext cx="2991838" cy="923330"/>
            <a:chOff x="3017859" y="4283314"/>
            <a:chExt cx="18232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A63221-9C81-4CCA-A6CD-0CBD44904428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E94122-CADB-4075-AAB1-749EE587F3BF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191F74-50BD-4943-AA52-9EC4C3A9CF90}"/>
              </a:ext>
            </a:extLst>
          </p:cNvPr>
          <p:cNvGrpSpPr/>
          <p:nvPr/>
        </p:nvGrpSpPr>
        <p:grpSpPr>
          <a:xfrm>
            <a:off x="917643" y="1948137"/>
            <a:ext cx="3063404" cy="923330"/>
            <a:chOff x="3017859" y="4283314"/>
            <a:chExt cx="1866816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A70737-A319-44DB-96AD-AA54651CA3B7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9E7F52-F02C-4DE5-A84C-369D4C652C24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3F2E8-3C3C-4D8C-8E52-767EE2379546}"/>
              </a:ext>
            </a:extLst>
          </p:cNvPr>
          <p:cNvGrpSpPr/>
          <p:nvPr/>
        </p:nvGrpSpPr>
        <p:grpSpPr>
          <a:xfrm>
            <a:off x="8208371" y="4466104"/>
            <a:ext cx="3065985" cy="923330"/>
            <a:chOff x="3037896" y="4283314"/>
            <a:chExt cx="187081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CF570A-6D6A-4C66-9553-00D1FA444165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B77215-9E34-4EE0-AC98-48A106D96440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09C1FA-0440-4305-AAB1-74913B4C7853}"/>
              </a:ext>
            </a:extLst>
          </p:cNvPr>
          <p:cNvGrpSpPr/>
          <p:nvPr/>
        </p:nvGrpSpPr>
        <p:grpSpPr>
          <a:xfrm>
            <a:off x="8208371" y="1948137"/>
            <a:ext cx="3065987" cy="923330"/>
            <a:chOff x="3017858" y="4283314"/>
            <a:chExt cx="187081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CEDDCB-71DE-4BEE-B4A9-78BE0BA2987F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FB504E-F980-4E31-97CE-D8D365FA7AC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5F6B78A5-B271-453E-91F4-C794F3BFF6C9}"/>
              </a:ext>
            </a:extLst>
          </p:cNvPr>
          <p:cNvSpPr/>
          <p:nvPr/>
        </p:nvSpPr>
        <p:spPr>
          <a:xfrm rot="16200000">
            <a:off x="5350643" y="3048885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90FE5-3F86-4223-8EF7-BF4A79E99F5E}"/>
              </a:ext>
            </a:extLst>
          </p:cNvPr>
          <p:cNvSpPr txBox="1"/>
          <p:nvPr/>
        </p:nvSpPr>
        <p:spPr>
          <a:xfrm>
            <a:off x="5199926" y="3468843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SWOT</a:t>
            </a:r>
            <a:endParaRPr lang="ko-KR" alt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741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1A3CC24C-C6CF-4216-8279-E38EE9E2EB16}"/>
              </a:ext>
            </a:extLst>
          </p:cNvPr>
          <p:cNvSpPr/>
          <p:nvPr/>
        </p:nvSpPr>
        <p:spPr>
          <a:xfrm>
            <a:off x="5104466" y="1"/>
            <a:ext cx="7020860" cy="6894513"/>
          </a:xfrm>
          <a:prstGeom prst="parallelogram">
            <a:avLst>
              <a:gd name="adj" fmla="val 3916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A9DFF-073B-4BD9-AA12-6C6D7B4965B2}"/>
              </a:ext>
            </a:extLst>
          </p:cNvPr>
          <p:cNvSpPr txBox="1"/>
          <p:nvPr/>
        </p:nvSpPr>
        <p:spPr>
          <a:xfrm>
            <a:off x="683702" y="3149436"/>
            <a:ext cx="3937938" cy="224676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</a:t>
            </a:r>
          </a:p>
          <a:p>
            <a:pPr algn="r" rtl="1"/>
            <a:endParaRPr lang="fa-IR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74F3A-7620-4DE2-9BA3-9D1F85292000}"/>
              </a:ext>
            </a:extLst>
          </p:cNvPr>
          <p:cNvSpPr/>
          <p:nvPr/>
        </p:nvSpPr>
        <p:spPr>
          <a:xfrm>
            <a:off x="683702" y="661576"/>
            <a:ext cx="4882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800" dirty="0">
                <a:solidFill>
                  <a:schemeClr val="accent4"/>
                </a:solidFill>
                <a:cs typeface="B Nazanin" panose="00000400000000000000" pitchFamily="2" charset="-78"/>
              </a:rPr>
              <a:t>هوش</a:t>
            </a:r>
            <a:endParaRPr lang="en-US" sz="48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BB8B67-E3A8-453A-BFF8-6BA26FA380A4}"/>
              </a:ext>
            </a:extLst>
          </p:cNvPr>
          <p:cNvSpPr/>
          <p:nvPr/>
        </p:nvSpPr>
        <p:spPr>
          <a:xfrm>
            <a:off x="683703" y="1534158"/>
            <a:ext cx="488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800" dirty="0">
                <a:cs typeface="B Nazanin" panose="00000400000000000000" pitchFamily="2" charset="-78"/>
              </a:rPr>
              <a:t>مصنوعی</a:t>
            </a: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2F43F-7E27-4541-80F8-E3A1FFDA8B63}"/>
              </a:ext>
            </a:extLst>
          </p:cNvPr>
          <p:cNvSpPr txBox="1"/>
          <p:nvPr/>
        </p:nvSpPr>
        <p:spPr>
          <a:xfrm>
            <a:off x="8766267" y="5526573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ساده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095202-54A2-47B8-A154-FE76C6E3F7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2006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225A7E-3449-49D2-B5A2-5D0528A26414}"/>
              </a:ext>
            </a:extLst>
          </p:cNvPr>
          <p:cNvSpPr/>
          <p:nvPr/>
        </p:nvSpPr>
        <p:spPr>
          <a:xfrm rot="2700000">
            <a:off x="7481162" y="219327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F34825-D18B-448E-AC5F-0876F69DB94B}"/>
              </a:ext>
            </a:extLst>
          </p:cNvPr>
          <p:cNvSpPr/>
          <p:nvPr/>
        </p:nvSpPr>
        <p:spPr>
          <a:xfrm rot="2700000">
            <a:off x="5958909" y="219327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6003AE-E7AF-480D-AAD0-08463D7C93AF}"/>
              </a:ext>
            </a:extLst>
          </p:cNvPr>
          <p:cNvSpPr/>
          <p:nvPr/>
        </p:nvSpPr>
        <p:spPr>
          <a:xfrm rot="2700000">
            <a:off x="4436656" y="219326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0D5A8EB-6B64-4AFB-A761-054CC96A8984}"/>
              </a:ext>
            </a:extLst>
          </p:cNvPr>
          <p:cNvSpPr/>
          <p:nvPr/>
        </p:nvSpPr>
        <p:spPr>
          <a:xfrm rot="2700000">
            <a:off x="2914403" y="2193266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2" name="그룹 7">
            <a:extLst>
              <a:ext uri="{FF2B5EF4-FFF2-40B4-BE49-F238E27FC236}">
                <a16:creationId xmlns:a16="http://schemas.microsoft.com/office/drawing/2014/main" id="{56D90329-A7A7-4172-8D54-B483302B6A24}"/>
              </a:ext>
            </a:extLst>
          </p:cNvPr>
          <p:cNvGrpSpPr/>
          <p:nvPr/>
        </p:nvGrpSpPr>
        <p:grpSpPr>
          <a:xfrm>
            <a:off x="2006557" y="4295800"/>
            <a:ext cx="4071056" cy="716616"/>
            <a:chOff x="3189316" y="4309327"/>
            <a:chExt cx="2736304" cy="7166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3D7039-33AD-48BF-A7DF-086DAFC235BD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64C7BE-A426-47E5-9488-5E2081BCACE7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EF97A0-6534-4F2E-8BFF-CFAC15E0B9CA}"/>
              </a:ext>
            </a:extLst>
          </p:cNvPr>
          <p:cNvSpPr txBox="1"/>
          <p:nvPr/>
        </p:nvSpPr>
        <p:spPr>
          <a:xfrm>
            <a:off x="966464" y="429580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en-US" altLang="ko-KR" sz="54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그룹 8">
            <a:extLst>
              <a:ext uri="{FF2B5EF4-FFF2-40B4-BE49-F238E27FC236}">
                <a16:creationId xmlns:a16="http://schemas.microsoft.com/office/drawing/2014/main" id="{098F1812-81E6-4591-B00A-434C341FF9D0}"/>
              </a:ext>
            </a:extLst>
          </p:cNvPr>
          <p:cNvGrpSpPr/>
          <p:nvPr/>
        </p:nvGrpSpPr>
        <p:grpSpPr>
          <a:xfrm>
            <a:off x="2006557" y="5308981"/>
            <a:ext cx="4071056" cy="716616"/>
            <a:chOff x="3189316" y="5173423"/>
            <a:chExt cx="2736304" cy="7166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A022CD-98F1-4751-8D43-FCD090299EC3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9FE8B2-C076-4065-8F5E-95767301D733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2B647EB-721A-4558-A88D-3CD410B3A759}"/>
              </a:ext>
            </a:extLst>
          </p:cNvPr>
          <p:cNvSpPr txBox="1"/>
          <p:nvPr/>
        </p:nvSpPr>
        <p:spPr>
          <a:xfrm>
            <a:off x="966464" y="530898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en-US" altLang="ko-KR" sz="5400" b="1" dirty="0">
                <a:solidFill>
                  <a:schemeClr val="accent1"/>
                </a:solidFill>
                <a:cs typeface="B Nazanin" panose="00000400000000000000" pitchFamily="2" charset="-78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:a16="http://schemas.microsoft.com/office/drawing/2014/main" id="{EE8BCFB5-6286-47EC-9573-CE59EC80F1A5}"/>
              </a:ext>
            </a:extLst>
          </p:cNvPr>
          <p:cNvGrpSpPr/>
          <p:nvPr/>
        </p:nvGrpSpPr>
        <p:grpSpPr>
          <a:xfrm>
            <a:off x="7219796" y="4295800"/>
            <a:ext cx="4071056" cy="716616"/>
            <a:chOff x="7040896" y="4309327"/>
            <a:chExt cx="2736304" cy="7166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C2C007-7C8A-4F87-9E65-7B8536517A05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2C36B4-AC65-4A13-A00E-8BF86C3523FE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CC64FB9-1508-4794-920A-98F01D21453E}"/>
              </a:ext>
            </a:extLst>
          </p:cNvPr>
          <p:cNvSpPr txBox="1"/>
          <p:nvPr/>
        </p:nvSpPr>
        <p:spPr>
          <a:xfrm>
            <a:off x="6179703" y="429580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en-US" altLang="ko-KR" sz="5400" b="1" dirty="0">
                <a:solidFill>
                  <a:schemeClr val="accent2"/>
                </a:solidFill>
                <a:cs typeface="B Nazanin" panose="00000400000000000000" pitchFamily="2" charset="-78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4" name="그룹 4">
            <a:extLst>
              <a:ext uri="{FF2B5EF4-FFF2-40B4-BE49-F238E27FC236}">
                <a16:creationId xmlns:a16="http://schemas.microsoft.com/office/drawing/2014/main" id="{86CC26EA-A172-47AF-915A-8857C3B78E8D}"/>
              </a:ext>
            </a:extLst>
          </p:cNvPr>
          <p:cNvGrpSpPr/>
          <p:nvPr/>
        </p:nvGrpSpPr>
        <p:grpSpPr>
          <a:xfrm>
            <a:off x="7219796" y="5308981"/>
            <a:ext cx="4071056" cy="716616"/>
            <a:chOff x="7040896" y="5173423"/>
            <a:chExt cx="2736304" cy="71661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A2FEA1-AAE4-4E26-8907-9BBAA8A7A488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F509AB-D8F1-429E-BBF1-226DE363BC15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DCC12CF-7FF4-4A95-96FF-BA9AAE2D5B0B}"/>
              </a:ext>
            </a:extLst>
          </p:cNvPr>
          <p:cNvSpPr txBox="1"/>
          <p:nvPr/>
        </p:nvSpPr>
        <p:spPr>
          <a:xfrm>
            <a:off x="6179703" y="530898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en-US" altLang="ko-KR" sz="5400" b="1" dirty="0">
                <a:solidFill>
                  <a:schemeClr val="accent1"/>
                </a:solidFill>
                <a:cs typeface="B Nazanin" panose="00000400000000000000" pitchFamily="2" charset="-78"/>
              </a:rPr>
              <a:t>04</a:t>
            </a:r>
            <a:endParaRPr lang="ko-KR" altLang="en-US" sz="5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741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06489-5597-43A4-B42F-CCC9FE8B833A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هوش مصنوعی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1" name="Graphic 421">
            <a:extLst>
              <a:ext uri="{FF2B5EF4-FFF2-40B4-BE49-F238E27FC236}">
                <a16:creationId xmlns:a16="http://schemas.microsoft.com/office/drawing/2014/main" id="{930C0FE5-EBA7-4085-9348-7D37245CF211}"/>
              </a:ext>
            </a:extLst>
          </p:cNvPr>
          <p:cNvGrpSpPr/>
          <p:nvPr/>
        </p:nvGrpSpPr>
        <p:grpSpPr>
          <a:xfrm>
            <a:off x="4959284" y="1938742"/>
            <a:ext cx="2273432" cy="4468661"/>
            <a:chOff x="4351496" y="0"/>
            <a:chExt cx="3489008" cy="6858000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78AA3-F244-4022-8E22-53FDC585211A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00AA0A-34F0-47B9-9D0E-9254B35D2600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6CE2B7-ED4E-48BA-92D9-D64730B741C9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CA4EAA-E423-4D83-B56B-2F763DD032DF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EA5E29-9CBC-4AA4-BC3C-D28380FC2FBD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9821D1-67FB-4CC7-808A-4DD7A1C84E08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0262897-0685-43D9-A2B4-3672D3812EB3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BED248-66DD-4054-BCD1-6B52F494FF1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996F310-DDF8-4362-A547-49E3C95FCFFB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8679D5-35ED-492F-A940-C7FC8F83BB90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AE02FB-4E02-45D0-B365-9AD223515B9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0F4684D-47E0-4F3A-8F5D-A0F3CDEBD617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4392DF-DF68-40BA-95CD-6F1827745EAA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CCE48A-556B-4BFB-A035-84D12BA6B454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8DD469-F67D-4334-98E4-D64E0145F37A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F294F5-AE27-49C1-B722-0A39FA400A3C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5954EC0-76B8-48D2-8569-5C1088C2384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22AA80-CFFF-4CDD-9942-D23DBD37C2F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3F14CE-3475-4CC9-BB39-BC06CCDF9950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725F08-B0E4-4D5A-926B-205AFA964E14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189E0C6-A54A-4FAC-9987-092C52286B04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63796B-ABC1-4E79-B171-B0055FCA2DC0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6359D40-91AC-4A37-850A-6BC49CA5BD2A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9C074D2-8DCA-4894-89FB-1403A3C0B7F0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F462915-A78A-46EE-A67A-EFB678F49846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23A2662-3570-4054-9ECF-231C2676EC86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0479868-7938-47AC-AA2F-779E4E3D19F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DA86E8-43E5-4DD8-BE8D-306F4326C847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6BB36F-00D1-44EB-9638-AB4F2A00AFC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54D55B-0B7B-48B8-8CEA-28CC48EAFD8E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DAF1759-A9BF-4A99-8AB0-4CD5CAB516FC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3BE4B6D-91F9-40CB-A371-C160CDA6F810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E6DDA4-1C08-440B-B6CE-0336FBA07F1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CE66B36-D373-46BF-89A8-582A473044F0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CCE93C-417A-4B5A-8873-C537CB4B8E82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74194C-C742-44C2-97A0-D92544B09C7A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1AC24F-E013-4698-882C-C8C35B69EF72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AFE216-E1D1-4A28-97E8-D48E8DB6F527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DD9C0FD-179A-4444-87C6-F3827345442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457E09-8BC2-402B-B59C-1752C9E08E7F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B8FB36-8C17-4726-BEB4-AD78B18FD8C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E2CB37-E86C-4067-9323-82B4E35ACD97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493D1F5-DD63-4B20-8D15-B84B22D9A499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0C35BC4-3C70-4254-915D-CF4046282F5E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852D7D-1F6A-4285-8F9C-29E95883D0D8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01D45A1-5429-49AC-B470-6C7EBD9714DF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EDD02C-537F-46D8-AF79-B8DE01911A61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5F0B47-494F-4F03-95C2-E8FB59BB85DC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102F81E-1FCF-464C-8C5E-0210F1B59F0B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447462C-DF60-484C-BDB6-82B807B368FD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36B89F-C426-4BDF-978F-A10D7799B00A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B8C9C73-BD3D-4F6A-B168-B9D53B9C088D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43C758-76D6-48AF-A297-3D6521F9783C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CDAA282-D152-4E61-99FE-4DBFAC185C4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0044310-8F71-4B2A-AE1F-E099E1F4277B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7C362DE-18A2-48C4-BA8E-F258FDDF851B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CA2081A-DE20-4535-9AC4-335BDDA89CA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82A2D26-DD26-4BF5-A555-D57CF5302671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602F01-5635-407F-9AA8-8A81DCC2CAFC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23A8F6A-02B5-495D-8D22-22BEFCAF9E9C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8069F58-2498-431E-B36C-513DD31E24E6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A1B7B3F-8D82-4DBA-9D93-97DF9BBD477E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F68F0F6-9BC2-43A2-82D9-D2E84D06250F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0E88990-E834-44E2-9F96-5753B7336E6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9A3AB77-0CCA-47B9-A337-91A20F9F258A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E9A609B-4CB1-472E-9210-6CDC31FBD52A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9A3451-86E9-45D1-85F5-9A8A6EB7C41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87034FB-F9E9-4703-BDE8-7B5FB678E585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29F122-428B-44FF-8F10-96B233DA0E44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6C9415-2755-412D-A3F4-52FB6D9A5832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BB7D501-017D-425B-83A1-ACD1D48D7566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84D5C8B-25A0-4E6E-89B7-24362E9BE409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619619-DEDD-4A29-94C4-F9199FE3EFA4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275BF65-90D7-42D6-B758-A55236552B7F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FD01B05-CA4F-4BCA-8409-FC9A5C15CFE0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066BEC7-FD7E-4443-9032-A894D87F5F8E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35A52AF-4A2A-4123-B9DD-EB28F0076DE7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96F0BC9-954A-44CF-BD7A-3521E98A1DF4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74E6454-FD08-4FCB-B7F8-D255BDAADFC2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9C65BBC-2EE7-44A5-BF3E-EA2F74730C3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5F0D2A-98FB-43C2-8D6B-158247AF87C8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14853F-16B5-485E-9799-3B67C923C360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9CCD7D8-2CBD-40A1-A580-3208064F670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AEA8501-3219-42A8-AD56-E5899CC78D0A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1F8963B-4058-431E-9C12-BF7A3072D341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A91896B-1E01-4405-890D-1B113B996441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48AB565-03AD-40EE-ADDA-46797FDCF491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CC9F640-D034-4145-B4BD-D217D4A98F38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A391CC9-87D7-4EA1-B0C4-62031EF93F5F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12ADE79-E7F6-4BE7-97BE-3BD730703FB2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4A023B1-25CF-487C-A72D-953239A00A38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91ABAA8-7F52-4853-B65E-0D979708E95B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58443D6-2889-451E-AF48-5F09FC4CEF8F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7186A99-87F1-46DB-BB32-2FF6A56FEAFB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010C06-FF1C-4DEF-8446-A7851CDC8FA0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249BCCF-DD99-445D-AF28-A5A9B9C0638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6E8E2AF-A21E-46C8-B5C8-2D5ACD2386DB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58DEFBD-64AC-4D71-A29D-4A54CD1F1B03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B4648-F3B1-4A38-AA1C-53BDB653CF69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BDD2501-9E05-4751-BF38-3A787061599F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EDE381C-21E1-4A9F-A441-5C49B45D9751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15D72CC-91F9-4B9D-9E92-254052658DB3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5D20DA1-1BD3-4452-B67C-5208DC0F4CC4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D67DC86-6CFC-4E42-B9BE-29AFD38A977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26C374B-E32C-46B8-869C-1FAA853DDB78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93B7A4-E3F0-4FD0-8673-FC2D2C45F8E6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E6D140B-5B1D-41BF-BDDC-7003FEE8C71F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488A958-8F00-48E9-BD35-D426B2647EAA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027EBBB-16D8-4AEE-A88C-6ED64D0D224E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4FCCFDF-6561-412F-A3DC-B68835649741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E45D8B3-092C-4059-9E3F-476CE54EFFB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68F5F49-DBFA-42FA-A1A3-00D515F720D5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307694E-F1B7-4583-8BA5-C4701E07E10D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945A5A8-4579-41AB-8BA3-CD78C98BFE72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BB6DCEC-B1D5-425C-815D-D9DE468D0F0A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72878B4-DD75-4362-AECB-3580BDE74780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660D579-5813-4DAD-BAF1-ACC9C4E1FF44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D4AAFFD-D5FB-49C4-85EB-17B541D83CE0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DCA7C6C-BE13-4E4F-9282-55EC56501432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E493DA1-E34C-4ED4-BA4B-4C6CA731B05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E747D9-B054-4130-B4DE-89FADAE85201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0CB8312-F832-4600-AA76-4571F30056C9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016EA57-D340-450E-89D6-BB43F58C2FEF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787214D-1F68-4D09-AC80-6201183D05C6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3933E10-B753-443E-B584-EBE3F81E05E8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C1B6ED6-E40C-423C-9DCA-0514170E4F1F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F305F8C-06FC-473D-A45F-3520D35FB81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B79F6A7-B7C6-4580-8B00-9FBCF3A0CFB0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EA39C1-FA2F-4E61-85FD-7FEA6A51BF61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FD33746-BBD5-4A6F-AFBE-1143FA87074D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E389B80-E9C2-4E8D-B0EB-22A3794CAB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DBE25D2-BB6E-47DC-8A72-4D4621973E97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CA7431E-97A0-4CE0-93DC-24A4BE7A9D11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90B0ACB-F5CB-477E-B3DC-1A476A83357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6AAD2BD-F5BD-494D-864A-00488E1D511F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170F38A-188D-4385-B3DA-27439098CF5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D087505-2327-453D-920F-08F4D403479E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F07912B-50A4-48C4-9DBC-408A6AF3E26B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8C06F03-B107-4680-ACB7-A6E7BA80527F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E5B4585-0A21-4A6C-9E67-6F1E7053F64C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03FF7BE-D4F4-4FAB-9D76-FE40728D1CB2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2E025EE-DD3D-4F9B-8815-E4873D70979B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6DD9961-4D44-4B5D-AB89-659DCFEE0C83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B09BC68-DF03-4584-9180-9792D4DD68AA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69BAB2-401B-4545-9411-20FC1F910DA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657443C-47A6-4074-B400-4267F2E6A19D}"/>
              </a:ext>
            </a:extLst>
          </p:cNvPr>
          <p:cNvCxnSpPr>
            <a:cxnSpLocks/>
          </p:cNvCxnSpPr>
          <p:nvPr/>
        </p:nvCxnSpPr>
        <p:spPr>
          <a:xfrm>
            <a:off x="927427" y="4255803"/>
            <a:ext cx="3117717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76EAA6B-59F8-4EFA-8068-F7C63C6750BD}"/>
              </a:ext>
            </a:extLst>
          </p:cNvPr>
          <p:cNvCxnSpPr>
            <a:cxnSpLocks/>
            <a:endCxn id="106" idx="19"/>
          </p:cNvCxnSpPr>
          <p:nvPr/>
        </p:nvCxnSpPr>
        <p:spPr>
          <a:xfrm>
            <a:off x="4034683" y="4255803"/>
            <a:ext cx="1607748" cy="181868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Donut 11">
            <a:extLst>
              <a:ext uri="{FF2B5EF4-FFF2-40B4-BE49-F238E27FC236}">
                <a16:creationId xmlns:a16="http://schemas.microsoft.com/office/drawing/2014/main" id="{BCA9F2A7-9BF7-477C-9935-4694102506BE}"/>
              </a:ext>
            </a:extLst>
          </p:cNvPr>
          <p:cNvSpPr/>
          <p:nvPr/>
        </p:nvSpPr>
        <p:spPr>
          <a:xfrm>
            <a:off x="10587316" y="201952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D6BC5D5-FEE2-4DC8-AA6E-232BA1A92F0B}"/>
              </a:ext>
            </a:extLst>
          </p:cNvPr>
          <p:cNvCxnSpPr>
            <a:cxnSpLocks/>
          </p:cNvCxnSpPr>
          <p:nvPr/>
        </p:nvCxnSpPr>
        <p:spPr>
          <a:xfrm>
            <a:off x="8025320" y="1831477"/>
            <a:ext cx="3263026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A3D173-22D8-45BE-8E80-B2F289A42BF8}"/>
              </a:ext>
            </a:extLst>
          </p:cNvPr>
          <p:cNvCxnSpPr>
            <a:cxnSpLocks/>
          </p:cNvCxnSpPr>
          <p:nvPr/>
        </p:nvCxnSpPr>
        <p:spPr>
          <a:xfrm flipH="1">
            <a:off x="927428" y="1831477"/>
            <a:ext cx="3371371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CD87A01-229B-478E-B72C-F31260A34D81}"/>
              </a:ext>
            </a:extLst>
          </p:cNvPr>
          <p:cNvCxnSpPr>
            <a:cxnSpLocks/>
          </p:cNvCxnSpPr>
          <p:nvPr/>
        </p:nvCxnSpPr>
        <p:spPr>
          <a:xfrm>
            <a:off x="8180963" y="4255803"/>
            <a:ext cx="3107383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Donut 15">
            <a:extLst>
              <a:ext uri="{FF2B5EF4-FFF2-40B4-BE49-F238E27FC236}">
                <a16:creationId xmlns:a16="http://schemas.microsoft.com/office/drawing/2014/main" id="{86D9E9AA-034D-4070-A0FC-E522F9345F32}"/>
              </a:ext>
            </a:extLst>
          </p:cNvPr>
          <p:cNvSpPr/>
          <p:nvPr/>
        </p:nvSpPr>
        <p:spPr>
          <a:xfrm>
            <a:off x="10587316" y="4351464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5" name="Donut 16">
            <a:extLst>
              <a:ext uri="{FF2B5EF4-FFF2-40B4-BE49-F238E27FC236}">
                <a16:creationId xmlns:a16="http://schemas.microsoft.com/office/drawing/2014/main" id="{38DD8FF9-5440-4330-A846-2C0FB7E713F4}"/>
              </a:ext>
            </a:extLst>
          </p:cNvPr>
          <p:cNvSpPr/>
          <p:nvPr/>
        </p:nvSpPr>
        <p:spPr>
          <a:xfrm>
            <a:off x="927426" y="201952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6" name="Donut 17">
            <a:extLst>
              <a:ext uri="{FF2B5EF4-FFF2-40B4-BE49-F238E27FC236}">
                <a16:creationId xmlns:a16="http://schemas.microsoft.com/office/drawing/2014/main" id="{9893D04F-C4B3-44CA-B750-71465B74EA74}"/>
              </a:ext>
            </a:extLst>
          </p:cNvPr>
          <p:cNvSpPr/>
          <p:nvPr/>
        </p:nvSpPr>
        <p:spPr>
          <a:xfrm>
            <a:off x="927426" y="434686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8162E3B-B540-4FDB-9561-E16D6AC0DE73}"/>
              </a:ext>
            </a:extLst>
          </p:cNvPr>
          <p:cNvCxnSpPr>
            <a:cxnSpLocks/>
            <a:endCxn id="141" idx="26"/>
          </p:cNvCxnSpPr>
          <p:nvPr/>
        </p:nvCxnSpPr>
        <p:spPr>
          <a:xfrm>
            <a:off x="4298798" y="1831478"/>
            <a:ext cx="1487189" cy="30612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9605C62-61C9-4AD4-BD3F-9DD130824E65}"/>
              </a:ext>
            </a:extLst>
          </p:cNvPr>
          <p:cNvCxnSpPr>
            <a:cxnSpLocks/>
          </p:cNvCxnSpPr>
          <p:nvPr/>
        </p:nvCxnSpPr>
        <p:spPr>
          <a:xfrm flipH="1">
            <a:off x="6636009" y="1831477"/>
            <a:ext cx="1397644" cy="1371477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113CB6E-C0A4-4C5B-B640-3BE8157C1FCE}"/>
              </a:ext>
            </a:extLst>
          </p:cNvPr>
          <p:cNvGrpSpPr/>
          <p:nvPr/>
        </p:nvGrpSpPr>
        <p:grpSpPr>
          <a:xfrm>
            <a:off x="1710358" y="4435735"/>
            <a:ext cx="1830510" cy="1292662"/>
            <a:chOff x="2551704" y="4283314"/>
            <a:chExt cx="935720" cy="1292662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CCC8284-550D-431A-AF38-AFF6F903AD18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anose="00000400000000000000" pitchFamily="2" charset="-78"/>
                </a:rPr>
                <a:t>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9268363-7970-4FFE-BFD4-27DA0BFE96D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8C3EB01-AE00-4800-A974-31AA2B672858}"/>
              </a:ext>
            </a:extLst>
          </p:cNvPr>
          <p:cNvGrpSpPr/>
          <p:nvPr/>
        </p:nvGrpSpPr>
        <p:grpSpPr>
          <a:xfrm>
            <a:off x="1710358" y="2019523"/>
            <a:ext cx="1830505" cy="1292662"/>
            <a:chOff x="2551705" y="4283314"/>
            <a:chExt cx="935718" cy="1292662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D4B597B-4EA2-402D-901A-96FD59F3CA8A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anose="00000400000000000000" pitchFamily="2" charset="-78"/>
                </a:rPr>
                <a:t>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B1E78D8-C334-4750-8D08-B01A15B9CE96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84824C4-0175-4016-8F25-0A66FD64C052}"/>
              </a:ext>
            </a:extLst>
          </p:cNvPr>
          <p:cNvCxnSpPr>
            <a:cxnSpLocks/>
          </p:cNvCxnSpPr>
          <p:nvPr/>
        </p:nvCxnSpPr>
        <p:spPr>
          <a:xfrm flipV="1">
            <a:off x="6625396" y="4255803"/>
            <a:ext cx="1555566" cy="318192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913687F-4F8A-4E6A-BC47-8438C57AFA88}"/>
              </a:ext>
            </a:extLst>
          </p:cNvPr>
          <p:cNvGrpSpPr/>
          <p:nvPr/>
        </p:nvGrpSpPr>
        <p:grpSpPr>
          <a:xfrm>
            <a:off x="8580363" y="4435735"/>
            <a:ext cx="1872099" cy="1292662"/>
            <a:chOff x="2551705" y="4283314"/>
            <a:chExt cx="935719" cy="1292662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25C31CF-53F4-43F3-BF93-E4ABDEEED2EB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anose="00000400000000000000" pitchFamily="2" charset="-78"/>
                </a:rPr>
                <a:t>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3CDF09F-66D8-460A-B760-0C1D9AB62442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651D794-E945-4BAD-A8DC-62D0AA8FD0C8}"/>
              </a:ext>
            </a:extLst>
          </p:cNvPr>
          <p:cNvGrpSpPr/>
          <p:nvPr/>
        </p:nvGrpSpPr>
        <p:grpSpPr>
          <a:xfrm>
            <a:off x="8580363" y="2019523"/>
            <a:ext cx="1872099" cy="1292662"/>
            <a:chOff x="2551705" y="4283314"/>
            <a:chExt cx="935719" cy="1292662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BB6EDAC-44EE-4E2C-BD2A-EEAB2BC72CEF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itchFamily="34" charset="0"/>
                  <a:cs typeface="B Nazanin" panose="00000400000000000000" pitchFamily="2" charset="-78"/>
                </a:rPr>
                <a:t>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E3AAD32-41B7-4185-8FB9-6951E61CA772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92" name="Rounded Rectangle 5">
            <a:extLst>
              <a:ext uri="{FF2B5EF4-FFF2-40B4-BE49-F238E27FC236}">
                <a16:creationId xmlns:a16="http://schemas.microsoft.com/office/drawing/2014/main" id="{28DA5766-D97C-4602-83F8-397EDD4F828F}"/>
              </a:ext>
            </a:extLst>
          </p:cNvPr>
          <p:cNvSpPr/>
          <p:nvPr/>
        </p:nvSpPr>
        <p:spPr>
          <a:xfrm flipH="1">
            <a:off x="10741926" y="453652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93" name="Teardrop 1">
            <a:extLst>
              <a:ext uri="{FF2B5EF4-FFF2-40B4-BE49-F238E27FC236}">
                <a16:creationId xmlns:a16="http://schemas.microsoft.com/office/drawing/2014/main" id="{DA57A903-C94E-4050-A050-610A86A35F53}"/>
              </a:ext>
            </a:extLst>
          </p:cNvPr>
          <p:cNvSpPr/>
          <p:nvPr/>
        </p:nvSpPr>
        <p:spPr>
          <a:xfrm rot="18805991">
            <a:off x="1077694" y="216898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4" name="Rectangle 130">
            <a:extLst>
              <a:ext uri="{FF2B5EF4-FFF2-40B4-BE49-F238E27FC236}">
                <a16:creationId xmlns:a16="http://schemas.microsoft.com/office/drawing/2014/main" id="{52048933-1F3A-413A-B692-6632D97F7B84}"/>
              </a:ext>
            </a:extLst>
          </p:cNvPr>
          <p:cNvSpPr/>
          <p:nvPr/>
        </p:nvSpPr>
        <p:spPr>
          <a:xfrm>
            <a:off x="10750984" y="22019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5" name="Block Arc 25">
            <a:extLst>
              <a:ext uri="{FF2B5EF4-FFF2-40B4-BE49-F238E27FC236}">
                <a16:creationId xmlns:a16="http://schemas.microsoft.com/office/drawing/2014/main" id="{35F1C72C-C95F-45E1-B2F9-BA4F17419ADE}"/>
              </a:ext>
            </a:extLst>
          </p:cNvPr>
          <p:cNvSpPr>
            <a:spLocks noChangeAspect="1"/>
          </p:cNvSpPr>
          <p:nvPr/>
        </p:nvSpPr>
        <p:spPr>
          <a:xfrm>
            <a:off x="1136051" y="447484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D0E3DA7-1A72-4F2D-A464-ACEE8BC9AFBB}"/>
              </a:ext>
            </a:extLst>
          </p:cNvPr>
          <p:cNvSpPr/>
          <p:nvPr/>
        </p:nvSpPr>
        <p:spPr>
          <a:xfrm>
            <a:off x="5756940" y="1948295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F534659-A279-4BE2-A512-0CF8449D3BDE}"/>
              </a:ext>
            </a:extLst>
          </p:cNvPr>
          <p:cNvSpPr/>
          <p:nvPr/>
        </p:nvSpPr>
        <p:spPr>
          <a:xfrm>
            <a:off x="6357742" y="3103246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D3DBD966-BFF0-46E2-B94B-E99D00F4C165}"/>
              </a:ext>
            </a:extLst>
          </p:cNvPr>
          <p:cNvSpPr/>
          <p:nvPr/>
        </p:nvSpPr>
        <p:spPr>
          <a:xfrm>
            <a:off x="6149762" y="4423039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62C332BE-22E3-4BE5-AEC5-B84563974C26}"/>
              </a:ext>
            </a:extLst>
          </p:cNvPr>
          <p:cNvSpPr/>
          <p:nvPr/>
        </p:nvSpPr>
        <p:spPr>
          <a:xfrm>
            <a:off x="5475553" y="5912698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58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554" y="444784"/>
            <a:ext cx="69237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سبک دستور کار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680768" y="1706975"/>
            <a:ext cx="5383988" cy="1099644"/>
            <a:chOff x="1848112" y="1575921"/>
            <a:chExt cx="5383988" cy="1099644"/>
          </a:xfrm>
        </p:grpSpPr>
        <p:sp>
          <p:nvSpPr>
            <p:cNvPr id="8" name="TextBox 7"/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1680768" y="2841953"/>
            <a:ext cx="5383988" cy="1099644"/>
            <a:chOff x="1848112" y="1575921"/>
            <a:chExt cx="5383988" cy="1099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F8FA6-DB08-4060-9832-77D337D2BF55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F8A9D-7E22-4279-8535-9C4F0258D7B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6517ED-D341-498B-BF06-476933A43F6B}"/>
              </a:ext>
            </a:extLst>
          </p:cNvPr>
          <p:cNvGrpSpPr/>
          <p:nvPr/>
        </p:nvGrpSpPr>
        <p:grpSpPr>
          <a:xfrm>
            <a:off x="1680768" y="3976931"/>
            <a:ext cx="5383988" cy="1099644"/>
            <a:chOff x="1848112" y="1575921"/>
            <a:chExt cx="5383988" cy="10996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DE46A4-1F4F-419B-85C6-1ABD9A677D50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0EC436-1B46-49D9-A7E4-ADECB5E929D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831A6C-272F-4BDD-8F88-4227AAB90FB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E4032-D811-4C99-AE03-98362C887B64}"/>
              </a:ext>
            </a:extLst>
          </p:cNvPr>
          <p:cNvGrpSpPr/>
          <p:nvPr/>
        </p:nvGrpSpPr>
        <p:grpSpPr>
          <a:xfrm>
            <a:off x="1680768" y="5111908"/>
            <a:ext cx="5383988" cy="1099644"/>
            <a:chOff x="1848112" y="1575921"/>
            <a:chExt cx="5383988" cy="10996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9D096A-3B24-4BB9-A2CC-E0717D579571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FCC804-6C1D-4C67-B274-1978635DA6F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7AC64B-48B2-4F4F-A626-7901145018C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aphic 421">
            <a:extLst>
              <a:ext uri="{FF2B5EF4-FFF2-40B4-BE49-F238E27FC236}">
                <a16:creationId xmlns:a16="http://schemas.microsoft.com/office/drawing/2014/main" id="{6BCD7C82-61F3-4BB0-91FA-83FBE23EC842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6AA9452-93F9-4986-920A-621F202468B9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785BC8-6E59-4D54-8868-D2C02683652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931ACF-B3DB-40D4-9099-E1F3BAD63C4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395B3F-651F-4464-B9AA-7AD8A0B22BE8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38DB3B-A1DF-4C66-9800-51A1A729E797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19512B-CC39-42C6-8AEB-FC791A67882D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A2C4F-A6AD-43E0-ADA9-CC65DEB654F9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A18B00-CAE6-4FA8-9459-9A96A7BB093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A41D5B-71EC-4A91-A21C-976FCAB6BB9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B5CEB58-3CE8-42DD-BCFA-E62D1EC1EEF2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4F23C1-B398-4EC1-8C62-94FED602E51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8BF47E-C1D6-42E3-93F4-1260871C6634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3CCED5-ACCC-4224-8A31-981ED361536C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42BB3B-3F3A-4F96-8154-D97D396FC07E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FBDD4C-FBC7-4D39-9818-830DD62A2E81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8F7B84-B0EE-49E1-A0C1-379AB0B690D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0045C-05E1-46DA-AA1C-A40512500E7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F6F923-33C6-4996-B92E-D44CE50FF7A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45BC79-8834-4155-929E-4B8C3FC73E92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5D5DBC-D9CF-42A7-9C5A-BDD96DEF0D78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FB10C2-104D-4ED9-8D15-2999F73BEF1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7BAD07-EE32-4A60-B455-2FD98E15EF4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C0CA881-2B17-4542-A2F6-D5444C1FA64B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0D6F2F-E812-47C4-A346-B865DBFB79EE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A760B8-576F-4E8D-9B1C-848B7FAF95FF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219EB9-7A24-4125-9C58-5A6FC93C8EE4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8E84C9-6A7D-41C7-B2E8-D59F1A7FC34E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3D97F2-1F25-4E47-BA15-7CCF69E11D45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05C98D-2B3B-4CE2-A00F-A966748BBB1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33FBEAC-48C4-4B36-9F16-567371E7B2A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D1ED6-9306-4FEB-A0AA-75ECEAE2D99E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9E52B8-2C52-48C3-B0EC-237EA080FA3B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3076B0-2B14-4960-BC15-5963663DCAF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61B872-989F-453B-851E-B287DABC752C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EC082F-9DAA-491C-8E4A-C6ACA1CE540E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B17AE6D-7BAB-42BC-9A7A-6D78D64B09AF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389743D-34F9-427E-98FC-489C9DA872E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AB01A2-FF4B-43B6-87AE-8A9583EFD135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5D2B8E-1AEE-41CC-AC21-2AE853A75D73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3F537E8-4DEA-42CD-9B7B-0DD233FF7C4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B99310-AA6B-4E45-9C9C-F390336B2DC1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B0CA10-1348-48DC-824A-A5810771623B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194A77-CAFB-4628-9157-DE9BDBF20EF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1DEB73-2217-4886-A408-177DF817D47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E84E001-D732-4F7A-B4A3-B95A83AB4B5A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1D31412-D580-4692-83CB-25B7D6A6B79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A29447-28DD-446D-B7CF-9805D08E2530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7065B92-1BCF-485E-ADE7-FF545CEACB7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5916B4-59A1-40C5-9064-97EC32922F9E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D5B4F4-021B-4B8C-99E2-2C951BC058E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57EE16C-1EB4-490E-9600-5597F2D02348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4597BF-7651-4BDE-9462-47555ADFE1C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44B844-BFA4-4BA2-885F-488717A11293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47710A-C060-427E-A4A6-8695147AB60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309E8B9-7A23-48F1-972E-41D14EF2377F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DD831A6-73CE-46F7-AC28-01434107212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8EBBB8-541F-4C32-9BF0-358D4B5062D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AD02BF9-D6DF-4CCD-B468-0B98CA360AC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E27AEE-9DC1-482E-87F6-87DDFC2130C0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AF9E81-427E-4B09-911B-2D3B58068E9F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1B93B6C-0F41-4823-A49A-EFBF62439D07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63054D-9ED6-4B70-A3E8-9E53961C673C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4ABA8C-6EA1-41DE-9198-7D885BCFE10D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D96B74-B0C6-4922-B818-4EA44B6DE999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7495E30-371C-4D94-A403-8B7CC9878B52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34DB05-022D-45BB-8183-3854356D4302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C1E5EB8-72CA-4E79-A871-BCED3BDCF18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F37D9E5-B436-4034-AA21-471D7AD215D7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C68CB3-AE41-44E7-8CE2-A1EAE900B970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8477DF7-7EAD-44FE-A826-A545C81E00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D6C947-8CFD-4CAE-BE4A-ED7CEA16527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ECEAC2-C3ED-4252-ACB2-039B4060DE07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A3FE07-9C8E-48D7-AC41-58BF91547E85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AA5974-22F5-441F-8BEC-DCABD05EF66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7409D6B-FA0F-4E3A-A66E-8299D73774D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5D2917D-94AF-474F-9CB8-0EE9E63C66E0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FF3880-F90C-4AE9-BE0F-29F2ED6DF419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E234A5-EDCD-41B6-9B1E-99AC1B1F8A0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1182860-C9D4-4CB2-BDC3-93206D34FDF7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1643274-A47C-4AE4-94B1-69F86748ED87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3BD9FC-2854-4C11-BBFA-64B97EA9711B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F86265-B65B-4949-9AF5-67B5527295B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000B0B-907A-4D6E-B7B8-1FA3CC38971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E3866-7DA3-4B5F-9E6F-A78FC3E7AFB3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1DF4F30-6495-4D5E-A4BE-90056031689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4371E-73E9-47F0-9574-123EC51FF0A9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6AF49A5-E056-4F5A-A396-CD8C534C0534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F82B30B-16E2-40E8-804F-4A3D8E012C80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1177A8-8F29-4F90-983F-7954B4A0FADA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E3CAF9E-97BC-4B07-90C9-6F5FACCA01E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860ADE8-048B-45E9-83A4-07641B2DC16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841826D-5F05-45F8-9E8F-9B4F8EA0645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F504B2-0AC1-4031-9CEE-F4ADEE64650D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2ECB6B8-D0FB-4B3A-85D2-5EB45711624C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AF0D1E-B17C-4CB3-B39A-B4D52910921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4CAB69-F865-4AEC-9E56-EF381C54F4FF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47D7093-59A7-4F6F-A8E1-EDA5D3305394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041A8-34FF-40C0-BB9F-7DB0D0DDB63B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85F4C6-7F3A-415D-BE81-0061A79138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9EDD5D4-6B3B-4E7C-B13B-854D02F7FCD0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52816E-2911-4943-BFC3-A90641622F2E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54F7CC-53FF-4EA2-9650-EB08A07199BC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42E22D-0577-4F46-9536-47A063B5E12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CBF227F-30FE-4C14-8BEF-E2A3A6C5A1CD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65D33EC-2CC8-4171-93F7-89DCB7423770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913BEC-24DB-4D8A-903F-019561EEE37B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ACEE0AD-8FAA-4BDA-AC66-527FF6E852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45DA652-D00F-439B-95F6-54249C13407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751BDF0-18D5-41AE-99B1-909ABDF2D433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470FD8C-61CB-4D73-8B37-5E4566AF261A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BC573FF-6C53-4931-B5FC-B07870AF3B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D242230-E1D8-4F3B-A5CB-DE34BC6FB5D9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D8A272-64F5-47FF-8324-1C56EEDD032E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D32B557-AEB4-44B4-A34C-F79B53BEACB0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8391559-A733-4FEC-9A73-B1280A648D78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A81C6A0-349E-4E20-8FB8-E3407A2E59AF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065A0A9-0AEA-4315-82CE-04AC24ED16E8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8D19E8F-2136-405A-A03C-759188F84274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20DCE24-4B8C-4886-BB19-C442258ADF46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6817097-3E90-445E-9E5D-1676CA13CCA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EA40582-762E-4DD1-BA45-9F92414DA73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4A0AB94-CDA1-4F5A-AB0A-15082042AD21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A41DE6-BE7A-42D2-9F61-D2FEA550714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35E1704-6160-49F5-B5D7-CF725879224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171AA1A-BAF6-47B4-AF51-EC15AC21A8D7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31A16C3-8B1F-4AE6-83E8-D376B1D0C059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47D7B7-B99C-4520-9370-2CB8C3A7778D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2231F3E-E0FA-4396-9FE7-103C0764BC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2339080-32D6-434C-BB04-C72D1F8BACB7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1173F82-0DBA-4E00-BFCF-FA03AE94FB63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2B55DC-C8CB-4D82-930A-A8F862313C36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BE2568D-7A1D-4FE2-BD80-4C09C13BCD1D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038FFC3-AE8D-4C8C-8F88-E277B07FA21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3306E64-AD2E-4DEE-A10C-24CBB67D939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28CFA51-08D3-4EE2-97E5-1E970C2114EC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1E442B-1C51-4AD2-BAE4-2344A2A3E9D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264A1B-10C7-43C0-B5EF-98B352F1A1B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AFACF8-FDE5-47F7-B6FC-6644377AFA1E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22CBF17-02A8-4693-A813-BBB876AC09F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526E482-A0F8-4489-A695-83FCF7BF2CED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449549B-223A-4C64-9276-64B4990D3CD0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E53562-BBA3-4292-B46A-AE26DFC68960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2F09D72-57D0-45A2-93A7-282F38D447B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FD8C764-DAAA-4CF6-8D30-EB0EC6FB4883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0D3826F-7EDC-457B-BB39-D61B93BC8C2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19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A1D6E9-6A2B-4A31-B635-47FE1C4E110F}"/>
              </a:ext>
            </a:extLst>
          </p:cNvPr>
          <p:cNvSpPr txBox="1"/>
          <p:nvPr/>
        </p:nvSpPr>
        <p:spPr>
          <a:xfrm>
            <a:off x="609763" y="2644169"/>
            <a:ext cx="333798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539425" y="516386"/>
            <a:ext cx="627604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عالی</a:t>
            </a:r>
          </a:p>
          <a:p>
            <a:pPr algn="r" rtl="1"/>
            <a:r>
              <a:rPr lang="fa-IR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با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altLang="ko-KR" sz="4800" dirty="0">
                <a:solidFill>
                  <a:schemeClr val="accent4"/>
                </a:solidFill>
                <a:cs typeface="B Nazanin" panose="00000400000000000000" pitchFamily="2" charset="-78"/>
              </a:rPr>
              <a:t>20begir.com</a:t>
            </a:r>
            <a:endParaRPr lang="ko-KR" altLang="en-US" sz="48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10D0A9-1126-44C1-BDF9-7E425B997079}"/>
              </a:ext>
            </a:extLst>
          </p:cNvPr>
          <p:cNvCxnSpPr>
            <a:cxnSpLocks/>
          </p:cNvCxnSpPr>
          <p:nvPr/>
        </p:nvCxnSpPr>
        <p:spPr>
          <a:xfrm flipV="1">
            <a:off x="2901461" y="1455345"/>
            <a:ext cx="9290539" cy="540206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B1365D2C-CEB9-4709-913A-1DF418127936}"/>
              </a:ext>
            </a:extLst>
          </p:cNvPr>
          <p:cNvSpPr/>
          <p:nvPr/>
        </p:nvSpPr>
        <p:spPr>
          <a:xfrm rot="19800000">
            <a:off x="4761799" y="4794511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AD12CC4-C2B4-4B09-A91E-FB2AF0240BBE}"/>
              </a:ext>
            </a:extLst>
          </p:cNvPr>
          <p:cNvSpPr/>
          <p:nvPr/>
        </p:nvSpPr>
        <p:spPr>
          <a:xfrm rot="19800000">
            <a:off x="6350151" y="3880072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09366E70-DE22-4C3E-BC4A-062199A1E8DB}"/>
              </a:ext>
            </a:extLst>
          </p:cNvPr>
          <p:cNvSpPr/>
          <p:nvPr/>
        </p:nvSpPr>
        <p:spPr>
          <a:xfrm rot="19800000">
            <a:off x="7938503" y="2965633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84493BDF-72A7-4E0C-84AC-C66B0E349B48}"/>
              </a:ext>
            </a:extLst>
          </p:cNvPr>
          <p:cNvSpPr/>
          <p:nvPr/>
        </p:nvSpPr>
        <p:spPr>
          <a:xfrm rot="19800000">
            <a:off x="9526854" y="2051194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Isosceles Triangle 51">
            <a:extLst>
              <a:ext uri="{FF2B5EF4-FFF2-40B4-BE49-F238E27FC236}">
                <a16:creationId xmlns:a16="http://schemas.microsoft.com/office/drawing/2014/main" id="{A233037D-B0B4-4098-BE35-D0FEC4D037FA}"/>
              </a:ext>
            </a:extLst>
          </p:cNvPr>
          <p:cNvSpPr/>
          <p:nvPr/>
        </p:nvSpPr>
        <p:spPr>
          <a:xfrm>
            <a:off x="10003571" y="2481690"/>
            <a:ext cx="430793" cy="3159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BEE81E07-CE41-4F39-B6D6-991449BB33F0}"/>
              </a:ext>
            </a:extLst>
          </p:cNvPr>
          <p:cNvSpPr/>
          <p:nvPr/>
        </p:nvSpPr>
        <p:spPr>
          <a:xfrm>
            <a:off x="8409549" y="3359948"/>
            <a:ext cx="447553" cy="45502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3D55513B-F4C9-498E-B926-863202B774A0}"/>
              </a:ext>
            </a:extLst>
          </p:cNvPr>
          <p:cNvSpPr/>
          <p:nvPr/>
        </p:nvSpPr>
        <p:spPr>
          <a:xfrm rot="18805991">
            <a:off x="6810028" y="4209904"/>
            <a:ext cx="487476" cy="4823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0541583C-9395-44A4-B927-875A509B2675}"/>
              </a:ext>
            </a:extLst>
          </p:cNvPr>
          <p:cNvSpPr/>
          <p:nvPr/>
        </p:nvSpPr>
        <p:spPr>
          <a:xfrm>
            <a:off x="5241721" y="5210868"/>
            <a:ext cx="448067" cy="3441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475350-A6FC-461E-8ACC-5358F4175141}"/>
              </a:ext>
            </a:extLst>
          </p:cNvPr>
          <p:cNvGrpSpPr/>
          <p:nvPr/>
        </p:nvGrpSpPr>
        <p:grpSpPr>
          <a:xfrm>
            <a:off x="4532305" y="3627152"/>
            <a:ext cx="1818547" cy="911229"/>
            <a:chOff x="3131840" y="2204864"/>
            <a:chExt cx="3096344" cy="9112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8D4D2B-4FEA-4FD3-A6CD-AE266339E5B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5DB898-B58C-45FF-A13C-6C685E2979E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AA9675-8533-452A-BAD1-3E43E9153333}"/>
              </a:ext>
            </a:extLst>
          </p:cNvPr>
          <p:cNvGrpSpPr/>
          <p:nvPr/>
        </p:nvGrpSpPr>
        <p:grpSpPr>
          <a:xfrm>
            <a:off x="6119241" y="2707196"/>
            <a:ext cx="1818547" cy="911229"/>
            <a:chOff x="3131840" y="2204864"/>
            <a:chExt cx="3096344" cy="9112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EB043B-ED32-491E-80D5-A5E3924A689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6BC125-F404-450F-ADB0-19CF8AE784A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E18B-D819-4A54-8359-A92060CF0E28}"/>
              </a:ext>
            </a:extLst>
          </p:cNvPr>
          <p:cNvGrpSpPr/>
          <p:nvPr/>
        </p:nvGrpSpPr>
        <p:grpSpPr>
          <a:xfrm>
            <a:off x="7706177" y="1787239"/>
            <a:ext cx="1818547" cy="911229"/>
            <a:chOff x="3131840" y="2204864"/>
            <a:chExt cx="3096344" cy="9112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9F55F8-3D4B-408F-9F9F-B558A5F7302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043B30-8EEA-4332-A00F-611A8A12AE6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87B124-EDE4-4694-AAA5-92E404D1306D}"/>
              </a:ext>
            </a:extLst>
          </p:cNvPr>
          <p:cNvGrpSpPr/>
          <p:nvPr/>
        </p:nvGrpSpPr>
        <p:grpSpPr>
          <a:xfrm>
            <a:off x="9293114" y="867282"/>
            <a:ext cx="1818547" cy="911229"/>
            <a:chOff x="3131840" y="2204864"/>
            <a:chExt cx="3096344" cy="9112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C54980-0CCF-4BBE-9060-3BF6D8B7741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C75EC7-1AEB-49ED-A6BB-FBE088A429E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75B53D4-842A-4E53-9529-1C16FB1A2F29}"/>
              </a:ext>
            </a:extLst>
          </p:cNvPr>
          <p:cNvSpPr txBox="1"/>
          <p:nvPr/>
        </p:nvSpPr>
        <p:spPr>
          <a:xfrm>
            <a:off x="4962183" y="6175598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گام 1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38E9A7-62A5-441E-9AED-8C4362090F3A}"/>
              </a:ext>
            </a:extLst>
          </p:cNvPr>
          <p:cNvSpPr txBox="1"/>
          <p:nvPr/>
        </p:nvSpPr>
        <p:spPr>
          <a:xfrm>
            <a:off x="6558987" y="5268815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گام 2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BAC81-66FC-4C2D-9946-9F641792C485}"/>
              </a:ext>
            </a:extLst>
          </p:cNvPr>
          <p:cNvSpPr txBox="1"/>
          <p:nvPr/>
        </p:nvSpPr>
        <p:spPr>
          <a:xfrm>
            <a:off x="8155791" y="4362032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گام 3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F3E112-F5D2-4620-9E87-4EB81C76F6A1}"/>
              </a:ext>
            </a:extLst>
          </p:cNvPr>
          <p:cNvSpPr txBox="1"/>
          <p:nvPr/>
        </p:nvSpPr>
        <p:spPr>
          <a:xfrm>
            <a:off x="9752595" y="3455249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گام 4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085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7828722" y="853024"/>
            <a:ext cx="3918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6" y="5806529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ساده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2427A-0553-4374-929A-C3F476F16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7D2612-1D9F-4C16-B8C4-9907F02E1FA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3678846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3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طراحی اینفوگرافیک گرافیکی</a:t>
            </a:r>
            <a:endParaRPr lang="en-US" altLang="ko-KR" sz="36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6AEBB3-9E75-48B7-B7C9-0DE4010FE3AC}"/>
              </a:ext>
            </a:extLst>
          </p:cNvPr>
          <p:cNvGrpSpPr/>
          <p:nvPr/>
        </p:nvGrpSpPr>
        <p:grpSpPr>
          <a:xfrm>
            <a:off x="7198661" y="978841"/>
            <a:ext cx="4075512" cy="4900317"/>
            <a:chOff x="1174375" y="2336857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DB75A3A8-8765-4E61-8909-8E9044D01F3F}"/>
                </a:ext>
              </a:extLst>
            </p:cNvPr>
            <p:cNvSpPr/>
            <p:nvPr/>
          </p:nvSpPr>
          <p:spPr>
            <a:xfrm>
              <a:off x="1174375" y="2336857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124444-64AF-4DA6-A330-3FE2402D472E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6" name="Graphic 4">
                <a:extLst>
                  <a:ext uri="{FF2B5EF4-FFF2-40B4-BE49-F238E27FC236}">
                    <a16:creationId xmlns:a16="http://schemas.microsoft.com/office/drawing/2014/main" id="{F8F33F1F-3165-4A87-A049-F5D6ED47BBCC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1C5C032-FF37-4EDE-9D42-5F99473BE38E}"/>
                  </a:ext>
                </a:extLst>
              </p:cNvPr>
              <p:cNvSpPr/>
              <p:nvPr/>
            </p:nvSpPr>
            <p:spPr>
              <a:xfrm>
                <a:off x="1861870" y="2758332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212BC73-D10B-4ABF-97ED-39822C5F1E89}"/>
              </a:ext>
            </a:extLst>
          </p:cNvPr>
          <p:cNvSpPr/>
          <p:nvPr/>
        </p:nvSpPr>
        <p:spPr>
          <a:xfrm>
            <a:off x="683702" y="661576"/>
            <a:ext cx="541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5400" dirty="0">
                <a:solidFill>
                  <a:schemeClr val="accent4"/>
                </a:solidFill>
                <a:cs typeface="B Nazanin" panose="00000400000000000000" pitchFamily="2" charset="-78"/>
              </a:rPr>
              <a:t>هوش</a:t>
            </a:r>
            <a:endParaRPr lang="en-US" sz="54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2A131-0733-43E0-B30F-86C1DCAA063B}"/>
              </a:ext>
            </a:extLst>
          </p:cNvPr>
          <p:cNvSpPr/>
          <p:nvPr/>
        </p:nvSpPr>
        <p:spPr>
          <a:xfrm>
            <a:off x="683702" y="1534158"/>
            <a:ext cx="5412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5400" dirty="0">
                <a:cs typeface="B Nazanin" panose="00000400000000000000" pitchFamily="2" charset="-78"/>
              </a:rPr>
              <a:t>مصنوعی</a:t>
            </a:r>
            <a:endParaRPr lang="en-US" sz="5400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26A5C-D3E8-4FFA-9E86-BE5A954AAF00}"/>
              </a:ext>
            </a:extLst>
          </p:cNvPr>
          <p:cNvSpPr txBox="1"/>
          <p:nvPr/>
        </p:nvSpPr>
        <p:spPr>
          <a:xfrm>
            <a:off x="683702" y="2899226"/>
            <a:ext cx="56203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dirty="0">
                <a:solidFill>
                  <a:schemeClr val="accent4"/>
                </a:solidFill>
                <a:cs typeface="B Nazanin" panose="00000400000000000000" pitchFamily="2" charset="-78"/>
              </a:rPr>
              <a:t>قالب پاورپوینت </a:t>
            </a:r>
            <a:r>
              <a:rPr lang="fa-IR" altLang="ko-KR" dirty="0">
                <a:cs typeface="B Nazanin" panose="00000400000000000000" pitchFamily="2" charset="-78"/>
              </a:rPr>
              <a:t>مهندسی کامپیوتر </a:t>
            </a:r>
            <a:r>
              <a:rPr lang="fa-IR" altLang="ko-KR" dirty="0">
                <a:solidFill>
                  <a:schemeClr val="accent4"/>
                </a:solidFill>
                <a:cs typeface="B Nazanin" panose="00000400000000000000" pitchFamily="2" charset="-78"/>
              </a:rPr>
              <a:t>قابل ویرایش </a:t>
            </a:r>
            <a:r>
              <a:rPr lang="fa-IR" altLang="ko-KR" dirty="0">
                <a:cs typeface="B Nazanin" panose="00000400000000000000" pitchFamily="2" charset="-78"/>
              </a:rPr>
              <a:t>می باشد.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62375-4251-483A-8505-849A0197F623}"/>
              </a:ext>
            </a:extLst>
          </p:cNvPr>
          <p:cNvSpPr txBox="1"/>
          <p:nvPr/>
        </p:nvSpPr>
        <p:spPr>
          <a:xfrm>
            <a:off x="683703" y="3485590"/>
            <a:ext cx="5769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آسان برای تغییر رنگ، عکس و متن. من امیدوارم و معتقدم که این الگو زمان، پول و اعتبار شما را جلب کند.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4F3E1F45-6B3F-46A1-82A6-7F2F8537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999" y="1567127"/>
            <a:ext cx="2689294" cy="24636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22E871-BF84-47EF-8EBE-D7BBF73D9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7367EC-D624-4AA8-9796-F91C974FA1BA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213B94-982C-49DA-98A9-8965726605B4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18">
            <a:extLst>
              <a:ext uri="{FF2B5EF4-FFF2-40B4-BE49-F238E27FC236}">
                <a16:creationId xmlns:a16="http://schemas.microsoft.com/office/drawing/2014/main" id="{D144EBB9-6F45-45B3-8F98-FD4ABE344C50}"/>
              </a:ext>
            </a:extLst>
          </p:cNvPr>
          <p:cNvGrpSpPr/>
          <p:nvPr/>
        </p:nvGrpSpPr>
        <p:grpSpPr>
          <a:xfrm>
            <a:off x="1298991" y="1975546"/>
            <a:ext cx="1923387" cy="620493"/>
            <a:chOff x="1316574" y="2133806"/>
            <a:chExt cx="1652623" cy="6204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9CA652-AAC0-4133-BD29-ACA302B62717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641444-62F1-423A-8E67-FDB84BEA72CA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چشم انداز</a:t>
              </a:r>
              <a:endParaRPr lang="en-US" altLang="ko-KR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E5213964-EA53-443F-985D-FB5D77962D47}"/>
              </a:ext>
            </a:extLst>
          </p:cNvPr>
          <p:cNvGrpSpPr/>
          <p:nvPr/>
        </p:nvGrpSpPr>
        <p:grpSpPr>
          <a:xfrm>
            <a:off x="8955274" y="1993778"/>
            <a:ext cx="1880011" cy="620493"/>
            <a:chOff x="9200245" y="2152037"/>
            <a:chExt cx="1652623" cy="6204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F9AEBD-CF49-4888-A748-2FA31CEA0A25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486220-B651-46DF-A275-98991EF4D3CF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ماموریت</a:t>
              </a:r>
              <a:endParaRPr lang="en-US" altLang="ko-KR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" name="Rounded Rectangular Callout 31">
            <a:extLst>
              <a:ext uri="{FF2B5EF4-FFF2-40B4-BE49-F238E27FC236}">
                <a16:creationId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700">
              <a:cs typeface="B Nazanin" panose="00000400000000000000" pitchFamily="2" charset="-78"/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080401F7-B4F9-4015-8C48-418CAE8361E7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1DF2CC-8381-40B3-83C3-1AED5E002C6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1C97BF-FB1C-48C3-88EF-15F5210E6D4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ارزش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C9EAA5-C278-479C-AA8A-866D73546AE5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47">
            <a:extLst>
              <a:ext uri="{FF2B5EF4-FFF2-40B4-BE49-F238E27FC236}">
                <a16:creationId xmlns:a16="http://schemas.microsoft.com/office/drawing/2014/main" id="{20BE94BC-1BBC-40AD-BCDE-F031B1FC894C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700" dirty="0">
              <a:cs typeface="B Nazanin" panose="00000400000000000000" pitchFamily="2" charset="-78"/>
            </a:endParaRPr>
          </a:p>
        </p:txBody>
      </p:sp>
      <p:grpSp>
        <p:nvGrpSpPr>
          <p:cNvPr id="17" name="그룹 4">
            <a:extLst>
              <a:ext uri="{FF2B5EF4-FFF2-40B4-BE49-F238E27FC236}">
                <a16:creationId xmlns:a16="http://schemas.microsoft.com/office/drawing/2014/main" id="{200A9A07-B1E1-4E30-A933-28B210E3FC01}"/>
              </a:ext>
            </a:extLst>
          </p:cNvPr>
          <p:cNvGrpSpPr/>
          <p:nvPr/>
        </p:nvGrpSpPr>
        <p:grpSpPr>
          <a:xfrm>
            <a:off x="4930281" y="5120101"/>
            <a:ext cx="2262988" cy="766247"/>
            <a:chOff x="3727326" y="5176417"/>
            <a:chExt cx="1742087" cy="7662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F3A3A4-5295-431D-9E34-82AD90E67F49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153F69-C77C-4D44-9ACE-E8FFEA1253A7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ارزش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Rounded Rectangular Callout 51">
            <a:extLst>
              <a:ext uri="{FF2B5EF4-FFF2-40B4-BE49-F238E27FC236}">
                <a16:creationId xmlns:a16="http://schemas.microsoft.com/office/drawing/2014/main" id="{1A52B549-BCEF-4813-B24C-B7C9F1CEBE5D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700" dirty="0">
              <a:cs typeface="B Nazanin" panose="00000400000000000000" pitchFamily="2" charset="-78"/>
            </a:endParaRPr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272E0318-68D8-47F9-A95F-1F9B0CA7D71B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C6F2A-750D-4164-8E2F-32C7C213152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4FD256-3B70-48A8-AC66-87629FA32BF6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ارزش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D1D48D-5A93-4498-A4A1-F4A70817E4C5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id="{3E4BDAC9-1C3A-4981-A0BA-735309EEDE93}"/>
              </a:ext>
            </a:extLst>
          </p:cNvPr>
          <p:cNvSpPr/>
          <p:nvPr/>
        </p:nvSpPr>
        <p:spPr>
          <a:xfrm>
            <a:off x="1946925" y="46212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5D61968-4C7E-4C8F-9B56-D1C0A45F18F7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D06C83-5877-4F4A-9FC5-533EA8AD484C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084559-AB21-48FE-B783-B88EC3088814}"/>
              </a:ext>
            </a:extLst>
          </p:cNvPr>
          <p:cNvSpPr/>
          <p:nvPr/>
        </p:nvSpPr>
        <p:spPr>
          <a:xfrm>
            <a:off x="5082182" y="2086618"/>
            <a:ext cx="1626508" cy="1074564"/>
          </a:xfrm>
          <a:custGeom>
            <a:avLst/>
            <a:gdLst/>
            <a:ahLst/>
            <a:cxnLst/>
            <a:rect l="l" t="t" r="r" b="b"/>
            <a:pathLst>
              <a:path w="330249" h="218182">
                <a:moveTo>
                  <a:pt x="117946" y="56554"/>
                </a:moveTo>
                <a:lnTo>
                  <a:pt x="94115" y="134987"/>
                </a:lnTo>
                <a:lnTo>
                  <a:pt x="142028" y="134987"/>
                </a:lnTo>
                <a:close/>
                <a:moveTo>
                  <a:pt x="262681" y="0"/>
                </a:moveTo>
                <a:lnTo>
                  <a:pt x="330249" y="0"/>
                </a:lnTo>
                <a:lnTo>
                  <a:pt x="330249" y="218182"/>
                </a:lnTo>
                <a:lnTo>
                  <a:pt x="262681" y="218182"/>
                </a:lnTo>
                <a:close/>
                <a:moveTo>
                  <a:pt x="82004" y="0"/>
                </a:moveTo>
                <a:lnTo>
                  <a:pt x="155544" y="0"/>
                </a:lnTo>
                <a:lnTo>
                  <a:pt x="237529" y="218182"/>
                </a:lnTo>
                <a:lnTo>
                  <a:pt x="166929" y="218182"/>
                </a:lnTo>
                <a:lnTo>
                  <a:pt x="156013" y="182165"/>
                </a:lnTo>
                <a:lnTo>
                  <a:pt x="79472" y="182165"/>
                </a:lnTo>
                <a:lnTo>
                  <a:pt x="68837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84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5" name="그룹 28">
            <a:extLst>
              <a:ext uri="{FF2B5EF4-FFF2-40B4-BE49-F238E27FC236}">
                <a16:creationId xmlns:a16="http://schemas.microsoft.com/office/drawing/2014/main" id="{9062EB3C-795C-451F-BFF7-95BB76420ED4}"/>
              </a:ext>
            </a:extLst>
          </p:cNvPr>
          <p:cNvGrpSpPr/>
          <p:nvPr/>
        </p:nvGrpSpPr>
        <p:grpSpPr>
          <a:xfrm>
            <a:off x="923108" y="2193005"/>
            <a:ext cx="10345786" cy="3812360"/>
            <a:chOff x="923107" y="2034749"/>
            <a:chExt cx="10345786" cy="3812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5F4A82-A194-43F3-B6CB-3287C9DF2C2D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54150E97-278E-4B3D-B9AB-8DC020BED04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03B54220-90AF-4800-943F-B0079DEDCEF3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796B2C55-4ED7-44E9-A6A5-38CC4A53A8B9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69DF41EA-FE75-4F42-AD9E-C3716CCB66EE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id="{91769AF5-3E62-44B4-9845-423C34A7B08B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2216C4CE-FC65-4A8D-AD24-B40D382F5AB5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:a16="http://schemas.microsoft.com/office/drawing/2014/main" id="{A207F6E3-C26B-41F5-B8E3-1943FBF5B80A}"/>
              </a:ext>
            </a:extLst>
          </p:cNvPr>
          <p:cNvGrpSpPr/>
          <p:nvPr/>
        </p:nvGrpSpPr>
        <p:grpSpPr>
          <a:xfrm>
            <a:off x="3174158" y="1970946"/>
            <a:ext cx="8036926" cy="4263657"/>
            <a:chOff x="3174158" y="1812689"/>
            <a:chExt cx="8036926" cy="426365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E86523-EC23-45B1-980E-1C005AE51E4D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FFED848-24BC-4327-9AF4-7E38D9E67BCB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5507868B-D12B-4FF7-ADC4-B80119D8BCF7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541279CB-5D4D-43B1-A023-E1ED02CFD6CA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EFBE7D7-3645-41FD-AD2B-C9AA16BBFABC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AEF7C878-A451-4513-A407-0EE86D8F3CE1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20" name="사각형: 둥근 위쪽 모서리 27">
              <a:extLst>
                <a:ext uri="{FF2B5EF4-FFF2-40B4-BE49-F238E27FC236}">
                  <a16:creationId xmlns:a16="http://schemas.microsoft.com/office/drawing/2014/main" id="{132FB2B8-23DD-48B9-9C95-A19F237CB0D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1" name="사각형: 둥근 위쪽 모서리 33">
              <a:extLst>
                <a:ext uri="{FF2B5EF4-FFF2-40B4-BE49-F238E27FC236}">
                  <a16:creationId xmlns:a16="http://schemas.microsoft.com/office/drawing/2014/main" id="{5F4FCF93-4B28-4D25-8A92-AC5373CC1284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2" name="사각형: 둥근 위쪽 모서리 34">
              <a:extLst>
                <a:ext uri="{FF2B5EF4-FFF2-40B4-BE49-F238E27FC236}">
                  <a16:creationId xmlns:a16="http://schemas.microsoft.com/office/drawing/2014/main" id="{1B1E08A6-461C-42BB-9ED8-7B67C922A24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3" name="사각형: 둥근 위쪽 모서리 35">
              <a:extLst>
                <a:ext uri="{FF2B5EF4-FFF2-40B4-BE49-F238E27FC236}">
                  <a16:creationId xmlns:a16="http://schemas.microsoft.com/office/drawing/2014/main" id="{070F04F1-B709-4C79-9396-17940AF634A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4" name="사각형: 둥근 위쪽 모서리 36">
              <a:extLst>
                <a:ext uri="{FF2B5EF4-FFF2-40B4-BE49-F238E27FC236}">
                  <a16:creationId xmlns:a16="http://schemas.microsoft.com/office/drawing/2014/main" id="{CDCA50C5-FD72-4C03-87CF-443761E61ADE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5" name="사각형: 둥근 위쪽 모서리 37">
              <a:extLst>
                <a:ext uri="{FF2B5EF4-FFF2-40B4-BE49-F238E27FC236}">
                  <a16:creationId xmlns:a16="http://schemas.microsoft.com/office/drawing/2014/main" id="{40886465-D38F-4AE2-BDF8-C76C3F560E27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B098DFC-E3C0-4367-A7D4-AA43D71D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24622"/>
              </p:ext>
            </p:extLst>
          </p:nvPr>
        </p:nvGraphicFramePr>
        <p:xfrm>
          <a:off x="888277" y="1838930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1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9286D33-F0FB-40C8-B794-CC4FFAD92C0B}"/>
              </a:ext>
            </a:extLst>
          </p:cNvPr>
          <p:cNvSpPr txBox="1"/>
          <p:nvPr/>
        </p:nvSpPr>
        <p:spPr>
          <a:xfrm>
            <a:off x="602255" y="945489"/>
            <a:ext cx="4326335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 ارائه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PPT </a:t>
            </a:r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حرفه ای با کیفیت ایجاد می کنیم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DBE886-DF02-4BB1-BCD7-07DD8BE68A33}"/>
              </a:ext>
            </a:extLst>
          </p:cNvPr>
          <p:cNvSpPr txBox="1"/>
          <p:nvPr/>
        </p:nvSpPr>
        <p:spPr>
          <a:xfrm>
            <a:off x="602255" y="3518502"/>
            <a:ext cx="351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A9BB21-D50D-4F27-9760-A4D5CABDE138}"/>
              </a:ext>
            </a:extLst>
          </p:cNvPr>
          <p:cNvSpPr txBox="1"/>
          <p:nvPr/>
        </p:nvSpPr>
        <p:spPr>
          <a:xfrm>
            <a:off x="602255" y="4271795"/>
            <a:ext cx="351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7E834-9E8D-49D0-8744-9A9E3ABD8D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A9FF89-04B8-48A5-B4A4-C77462AAD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710" y="529965"/>
            <a:ext cx="4925290" cy="5798070"/>
          </a:xfrm>
        </p:spPr>
      </p:sp>
    </p:spTree>
    <p:extLst>
      <p:ext uri="{BB962C8B-B14F-4D97-AF65-F5344CB8AC3E}">
        <p14:creationId xmlns:p14="http://schemas.microsoft.com/office/powerpoint/2010/main" val="144118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5A52151D-9E3D-469E-88AA-89DF750B7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093998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ECB33-3891-4D7C-BE50-1B63015AF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73E00F-1867-43FB-9B62-3B5C38A7C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149677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Heart 3">
            <a:extLst>
              <a:ext uri="{FF2B5EF4-FFF2-40B4-BE49-F238E27FC236}">
                <a16:creationId xmlns:a16="http://schemas.microsoft.com/office/drawing/2014/main" id="{EF32E24F-B41B-4628-B4DE-9811AB199112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" name="Heart 3">
            <a:extLst>
              <a:ext uri="{FF2B5EF4-FFF2-40B4-BE49-F238E27FC236}">
                <a16:creationId xmlns:a16="http://schemas.microsoft.com/office/drawing/2014/main" id="{00F9E966-183E-4ABB-809E-0515E46A0CF5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D26A8E-B260-452C-847A-7DCC452D2DF2}"/>
              </a:ext>
            </a:extLst>
          </p:cNvPr>
          <p:cNvGrpSpPr/>
          <p:nvPr/>
        </p:nvGrpSpPr>
        <p:grpSpPr>
          <a:xfrm>
            <a:off x="843134" y="2215399"/>
            <a:ext cx="3301597" cy="909052"/>
            <a:chOff x="4830996" y="1667658"/>
            <a:chExt cx="1574762" cy="9090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2ECEEB-A696-4B43-A5B6-6C2D5A3ED62A}"/>
                </a:ext>
              </a:extLst>
            </p:cNvPr>
            <p:cNvSpPr/>
            <p:nvPr/>
          </p:nvSpPr>
          <p:spPr>
            <a:xfrm>
              <a:off x="4830996" y="1930379"/>
              <a:ext cx="15747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EC12DB-6623-44F9-898E-21C00C175537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11BAE-5F93-45FD-97C6-71AD4149F35A}"/>
              </a:ext>
            </a:extLst>
          </p:cNvPr>
          <p:cNvGrpSpPr/>
          <p:nvPr/>
        </p:nvGrpSpPr>
        <p:grpSpPr>
          <a:xfrm>
            <a:off x="8044962" y="2215399"/>
            <a:ext cx="3301597" cy="909052"/>
            <a:chOff x="4830996" y="1667658"/>
            <a:chExt cx="1574762" cy="9090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2D0924-3087-4A01-8AE9-B39E88203DC6}"/>
                </a:ext>
              </a:extLst>
            </p:cNvPr>
            <p:cNvSpPr/>
            <p:nvPr/>
          </p:nvSpPr>
          <p:spPr>
            <a:xfrm>
              <a:off x="4830996" y="1930379"/>
              <a:ext cx="15747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93F735-62AE-44E5-81B6-CA7210647BFE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4" name="Freeform 18">
            <a:extLst>
              <a:ext uri="{FF2B5EF4-FFF2-40B4-BE49-F238E27FC236}">
                <a16:creationId xmlns:a16="http://schemas.microsoft.com/office/drawing/2014/main" id="{86DEA1BC-856A-4ADC-AC83-415316F7E483}"/>
              </a:ext>
            </a:extLst>
          </p:cNvPr>
          <p:cNvSpPr>
            <a:spLocks/>
          </p:cNvSpPr>
          <p:nvPr/>
        </p:nvSpPr>
        <p:spPr bwMode="auto">
          <a:xfrm>
            <a:off x="6496308" y="1978179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82" name="Graphic 421">
            <a:extLst>
              <a:ext uri="{FF2B5EF4-FFF2-40B4-BE49-F238E27FC236}">
                <a16:creationId xmlns:a16="http://schemas.microsoft.com/office/drawing/2014/main" id="{5638BDFF-0EB0-42ED-911B-5A723B8F1828}"/>
              </a:ext>
            </a:extLst>
          </p:cNvPr>
          <p:cNvGrpSpPr/>
          <p:nvPr/>
        </p:nvGrpSpPr>
        <p:grpSpPr>
          <a:xfrm>
            <a:off x="4127904" y="1978179"/>
            <a:ext cx="2195918" cy="4316301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777B32-8F1C-44CF-BCDA-83348752376F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908BB7-B2D5-4A19-9616-1320A778E530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AAAC4AE-6759-4774-AA96-19F991461310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602C7E-93EB-4C70-850F-1C9D84975FE0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3E2171-2056-47CE-8B02-2244252E7D39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86DD7C2-CFE5-46D2-AD7E-2DE172646901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EA97A89-E18C-4841-8301-E0A0D918D9F4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1361FE6-B126-47C6-9D1F-364B42222823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504127-513C-42A0-BE94-C47E2D15412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3E05A2D-3947-4308-9439-2F9815F030CC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9B316EF-B866-4D5D-969E-28440648320E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979D1D1-893F-4044-816A-BFE64F0811C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784D76A-04E7-431F-959B-8747988904A1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77F3B31-C3E9-4831-8A49-08E1E1AC4BBC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519D6FB-EA3B-4BF1-A9FD-ADF72C6C72A9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1B1B9A4-E905-4196-931D-6B8703BCB145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DC3A8E5-1FC9-48DC-AA2B-353F39BFE56B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0D86045-1E7D-4B80-B129-CEA1278C7E58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37F5A7-0CAF-43BF-8FFD-FC92ECAFFBCD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22831E0-C613-467A-8C00-58A8CEB6D30D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10CAC04-B411-4694-A641-8D9C9ABB679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774B98E-626B-434D-80D5-F96F6FA37CA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B78CA8B-EE55-4131-A6BC-820F4EDB1945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DDB037-96CB-4FC9-99F0-CE517773D47B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1822C4E-F74F-4917-B66B-23F8EB8DC59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F6C68B-E33C-4D5C-B5B9-83CB54A96D8E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1646FBB-1185-4A88-94FC-08808E261DDA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E07487-E61B-42B9-96C3-F9296A27AAA8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04FC1A-34A6-4221-BD05-ED662916A3DB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913001-FA5C-4026-85D5-706B681D49DB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E65E34C-626B-4AF8-BD7F-24D54B3BC1F2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4FA181D-DCEE-485C-9ACF-ECF6C11C262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33EDDB-5FF5-4C07-9AE2-F3663C3337AE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FEAE58A-0FFF-44D2-AB63-A52584E2833E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0DA151F-F313-4B46-8BCE-A703FD218478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A43CB5A-4406-4F48-8B09-55374DD10F4B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9AA147D-A83D-4D78-A7D1-B6FB47F85AF6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4AA91A6-DA09-461D-8D99-2317F50CA4DC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B83861A-C23D-4975-A5E6-79DE6735938C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DF37F6B-0E2D-47FD-89A2-EE7EBA6B6ABF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4E72E4C-269D-4FCC-BA50-B34CDF4B6828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BD71A21-7CBB-448A-9100-E9317D5EDCF0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787C906-A0EB-49B3-9333-903FC0BCA9C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B7B2341-E998-4AE5-B47D-A2A950D468DC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9997D08-DD7D-49AA-8F9E-9E53D0C62F7F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4B4E804-7B51-4905-B8AB-899D14536AC7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B16DC30-D147-4C10-8437-6D3E0D8C64F2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EA75A7-C0AE-4420-8CEE-0BB713EB4D8B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D1047FE-7370-436B-967C-C2838D4EEAA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89FC19D-4B0B-454C-862A-CE5ABC80E232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11302C2-FBB5-421C-9ABA-AA436AC5781F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96D59FB-D9F8-415B-B4FF-EED2F6594558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37958-C1B4-4A8B-8B1F-AF69A9566589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DB96F7F-1B4A-43A1-8475-2E2F1D8BF736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38DFB90-F733-42CE-914D-9008A9842080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34D96E7-9895-49FA-967A-94C900B79BDE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42ABCDD-E893-4ED9-9C71-054F10B6416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6624BCF-6012-4117-9B35-5701E67E2CF7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5A92606-0292-4FF5-92B2-455379896025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4B97258-6A73-416D-A17A-7A028E3E4D48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458FF03-0376-45A5-A840-B2FC71859ADB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3E9438-D516-4ACC-8101-878FAEB963A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20B6E46-07BB-4C92-AA4A-8CD348344F8F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2B6329B-D722-4B3B-962E-E4315E01666F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601BF3A-7BF2-4805-935B-62AA27BCFDCA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419C157-2D2E-43F0-A2A5-B6E32074E594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AA978C1-CBCE-454B-907A-376D67EEF507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C5C33C-8696-4010-B096-3A474446F2D1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91AD919-D2D7-4F5A-9D22-ACA68118E503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8C3874-6D47-4CCC-B18F-781EAF668B4D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DE17590-1454-4022-B14F-3F7B8AE0A03E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A973E22-F6BE-4443-8B30-E55F4ED711C3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10AECFC-6479-45C2-A8C8-2B456C820A16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417B629-41BF-4D98-A8CC-5305BDD6F9A9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F62CFB-10D6-4504-94A4-4C1297D9592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53BB677-0035-451F-9CED-DE9D3BCE30DE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DF1A40B-D93F-4A3F-9D3B-0EA1A2C3DD8C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54C092B-8983-404D-A9C4-2A15BA275FA0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CCB9580-62C7-4F7D-A0A9-7722A88F533E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BBF6AE3-1540-4B8A-9B5B-AD871ADEB92F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BE97AAF-EB71-4E6E-895B-99635E46CE88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7AD5C17-0359-4ABB-991D-6CFF0AA8266A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23581A3-5048-459E-AC65-CF480356C06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21040FF-780B-4DB0-AA82-ACB56A0CD9EE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DBBD00F-6ED3-4EB0-BF5A-B60156BE194B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2FE3649-1101-4FF9-A51E-F0AD6F47C74C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F3EB1D8-E34E-498D-8277-A98DF063CA76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27F5B97-B7E3-4B7A-9CE3-973FE173EB81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2BC884D-3D00-4929-8C59-915ABF8B25A0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6EEC5ED-6B8A-40CD-A3BD-810BE6D259AA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8140C06-88E3-4698-B6DA-5DE1F45DA76A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AD779D1-D37F-4D95-BDD6-C106F6398F14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CB27066-855A-426B-8243-E586EB2154B1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C7BA1BB-A3E4-409C-950D-A65A383BBDA5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ED021F0-1F02-4662-A831-611BE9DC6AB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3838DC0-A4AE-471B-9C57-AE84D74A3AD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1DD57E7-B981-47AE-808E-FEDA7450C2D1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41D2C56-068A-4C5B-B966-BC12CFABC8E8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AF0E055-EB0A-4E13-B81C-23A4AC5C9469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3556718-29CF-45AC-BB07-402940F159E1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4F091DB-3F40-4271-A775-544768575F7C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51B7D31-18B3-4EFB-8FEE-7372ECB6E6DA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D638F09-A4B0-45B3-9E22-AB35AB649DA3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EA246D7-1953-4801-AAC2-CFFE3B0C1B4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A14E497-0630-4DA0-8455-BB6C506DDA87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788D98-65E9-487F-806A-0F6757C478D2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956A3AA-C922-4FA1-9F35-47AECD557BD0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74D4867-58FC-4FF7-8A12-C6721E80308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427071E-9B53-4729-842F-94BD3FA0B502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24CA515-C0FC-4793-BE05-51D58EFEF117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F5A96E0-BFFD-4A43-BEDF-D1EA8A51F6AA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FB95657-D393-4A63-BDAE-A3E736CE0D3D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5C7C325-2FD7-4099-95FA-FE0170DDCDAF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77CD8B8-1CAB-4A30-8ABE-99B329C39B5B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F5893F6-10C3-49C4-A1D1-E65314533DF0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1BFBEAF-C584-4492-B914-BC97BD65B13D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ACA80B2-B79B-4B7B-95FA-4F640372B5DB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84CB44E-5244-4295-81A2-611371EEE910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FF83113-0698-45F9-9F61-B27950C2CBCA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3AB1504-EDD2-4604-BB97-EA4243FC68D3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E9B30E5-94C8-4184-B9F6-479759CEF49B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66897B9-98B8-4F5D-82B5-96F893CD73B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2D20BF1-D6C8-4B81-A852-5CD3EE7798AF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9BE38B4-2827-4492-94C9-D76FE1A8DDF4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E57D81B-8A6C-4BB4-88CB-5B98E340E564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55AA446-039B-4135-9677-411088BBBD8E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4A74B7B-ADDB-47D5-9A99-8D15C32DD2CA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9FFC582-8AE8-4C19-AF85-5FE4AB8838B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7CB2DD8-FD91-418B-931B-C41A5B81DAAE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5177122-15DE-46E7-AAF0-8C025317B2AE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26AE068-7F95-4C72-8DB2-21807CF0DD9E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803C0CD-FFD4-4F31-9B99-8809A1BB9FCA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FDC0302-BB79-4A32-9F20-69EEC9CA4EB2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01D5E6D-0A68-4C2B-A083-D3480C38CE19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ACCB105-7DE6-4018-A786-4DAB2D8D55B9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1596E44-AF40-420A-9DA8-4DE0A7417E92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F42F5BE-629E-47DA-A3C5-113A94EF07D9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5288033-BAD4-4964-B7E5-51C83101557D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4EF14B9-8632-4993-82C0-86A78C704B23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33FDBD8-2000-40C0-9571-1517EA043B8A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655F1DF-B92D-48CA-BEBB-F574CD7BB834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B612C53-1634-4291-BE5A-C02B2AE5C401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F1A3F60-82E8-49E7-A7FF-DADBB54E9F01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ACCDE8F-A15E-4B72-8FDF-35C30CB78D8D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1A19330-12E1-4424-99A2-18A8B4BFDE1A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24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BA9F59-3A52-4782-BA7A-273DCD9B112D}"/>
              </a:ext>
            </a:extLst>
          </p:cNvPr>
          <p:cNvGrpSpPr/>
          <p:nvPr/>
        </p:nvGrpSpPr>
        <p:grpSpPr>
          <a:xfrm>
            <a:off x="932685" y="2340787"/>
            <a:ext cx="970076" cy="3911195"/>
            <a:chOff x="683568" y="2348880"/>
            <a:chExt cx="837152" cy="3375266"/>
          </a:xfrm>
        </p:grpSpPr>
        <p:sp>
          <p:nvSpPr>
            <p:cNvPr id="34" name="Diagonal Stripe 33">
              <a:extLst>
                <a:ext uri="{FF2B5EF4-FFF2-40B4-BE49-F238E27FC236}">
                  <a16:creationId xmlns:a16="http://schemas.microsoft.com/office/drawing/2014/main" id="{4B629E19-7AC4-4617-B18A-FF4B72CE8806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50E4CA80-D851-4603-8299-A3DEB7ABD4D8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36" name="Rounded Rectangle 8">
              <a:extLst>
                <a:ext uri="{FF2B5EF4-FFF2-40B4-BE49-F238E27FC236}">
                  <a16:creationId xmlns:a16="http://schemas.microsoft.com/office/drawing/2014/main" id="{893D34CE-1DF7-4251-8068-C9E77A7739E5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4C381F-49B9-4C5C-9E01-DED7FF3F3D4D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7FF444-46B9-4F89-A66E-EB4AC683239F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DA4A07D3-FE97-4780-B8C9-74C111312E13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0" name="Rounded Rectangle 16">
              <a:extLst>
                <a:ext uri="{FF2B5EF4-FFF2-40B4-BE49-F238E27FC236}">
                  <a16:creationId xmlns:a16="http://schemas.microsoft.com/office/drawing/2014/main" id="{60E99725-6FC2-4728-83D5-EA9AE9475820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7FD4A75D-98E1-4007-BABB-1D66FED31627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3CFF27-28D4-46C1-8817-A7D31A5773A4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41CA3F0-3567-4618-9CED-08AC04065A23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9487130-DCB1-4300-8C60-ADCB57FA8635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F237A1-87F4-4225-9BC1-58371EA6469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531273-DA99-4541-9C01-8A42181FB3C6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B5505D-64E2-4C6D-AFD3-D06D6C6D9949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16612-C9B1-41B8-95FA-9F97F2CB10CE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D446CC-AC65-423D-9100-CFE1B9BEE40C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A778D3-16E4-4B13-A0F3-2AC00A1E8F4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A8AA8F-3131-45AE-91AB-DC8F83483646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32FF7CA-4E66-4244-B694-C3076DE4C7E7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B44960-59B7-4A0D-AA94-C3C0BBD31BFE}"/>
              </a:ext>
            </a:extLst>
          </p:cNvPr>
          <p:cNvGrpSpPr/>
          <p:nvPr/>
        </p:nvGrpSpPr>
        <p:grpSpPr>
          <a:xfrm>
            <a:off x="2449727" y="2335517"/>
            <a:ext cx="970076" cy="3916464"/>
            <a:chOff x="1907704" y="2451208"/>
            <a:chExt cx="837152" cy="3379813"/>
          </a:xfrm>
        </p:grpSpPr>
        <p:sp>
          <p:nvSpPr>
            <p:cNvPr id="54" name="Diagonal Stripe 53">
              <a:extLst>
                <a:ext uri="{FF2B5EF4-FFF2-40B4-BE49-F238E27FC236}">
                  <a16:creationId xmlns:a16="http://schemas.microsoft.com/office/drawing/2014/main" id="{07CAEF33-827A-4A08-B37D-3A28772A6429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Rectangle 7">
              <a:extLst>
                <a:ext uri="{FF2B5EF4-FFF2-40B4-BE49-F238E27FC236}">
                  <a16:creationId xmlns:a16="http://schemas.microsoft.com/office/drawing/2014/main" id="{531E2B9A-930E-4BFE-9BAC-E7EAF82DC9AA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6" name="Rounded Rectangle 36">
              <a:extLst>
                <a:ext uri="{FF2B5EF4-FFF2-40B4-BE49-F238E27FC236}">
                  <a16:creationId xmlns:a16="http://schemas.microsoft.com/office/drawing/2014/main" id="{82736ADE-FCAE-4FA3-83B0-ABE5863C377B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2C7E18-6B70-4D31-9B74-B9695FC23BA7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39F0160-B413-41F2-8777-3CA5DB29FA01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473659C7-3DA0-485C-9189-D3962E5650D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0" name="Rounded Rectangle 40">
              <a:extLst>
                <a:ext uri="{FF2B5EF4-FFF2-40B4-BE49-F238E27FC236}">
                  <a16:creationId xmlns:a16="http://schemas.microsoft.com/office/drawing/2014/main" id="{D1642406-95B0-4D1D-AF06-0DB7D3584B98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FF257E0D-EC0B-449F-AE5D-9AF74F803047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3B9FA47-16A2-4D79-AE1E-3DAF75B0AA5F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7E1F012-120C-4235-9540-B4F542293FB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C8BBE4-1933-42AC-8140-33EC198E24F7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684A4B3-A509-4323-8325-B8E05835DC0D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FE93D9A-6C1F-4B0D-9644-8DB1FF5D890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4C2C7BC-3F86-4D4A-B6B0-195238CAFA84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E392E64-E616-4CBB-BC42-73FE1ED8059E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B493B0-851E-470D-8D1E-004B344D640C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8A98242-67F4-40DB-BBEC-4CB79C085EB1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F98FC71-350A-4E03-94FE-D20B48E51A02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CCDF9C7-074F-4A6A-98E6-69EC2596CCA0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544D67-525C-40BA-8492-4BACECE6EF0C}"/>
              </a:ext>
            </a:extLst>
          </p:cNvPr>
          <p:cNvGrpSpPr/>
          <p:nvPr/>
        </p:nvGrpSpPr>
        <p:grpSpPr>
          <a:xfrm>
            <a:off x="3966768" y="2330249"/>
            <a:ext cx="970076" cy="3921732"/>
            <a:chOff x="2987824" y="2451208"/>
            <a:chExt cx="837152" cy="3384360"/>
          </a:xfrm>
        </p:grpSpPr>
        <p:sp>
          <p:nvSpPr>
            <p:cNvPr id="74" name="Diagonal Stripe 73">
              <a:extLst>
                <a:ext uri="{FF2B5EF4-FFF2-40B4-BE49-F238E27FC236}">
                  <a16:creationId xmlns:a16="http://schemas.microsoft.com/office/drawing/2014/main" id="{55943134-57B6-4C46-AE20-D66383A0BA9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5" name="Rectangle 7">
              <a:extLst>
                <a:ext uri="{FF2B5EF4-FFF2-40B4-BE49-F238E27FC236}">
                  <a16:creationId xmlns:a16="http://schemas.microsoft.com/office/drawing/2014/main" id="{0566E210-059A-4BFE-9033-262925814B41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6" name="Rounded Rectangle 56">
              <a:extLst>
                <a:ext uri="{FF2B5EF4-FFF2-40B4-BE49-F238E27FC236}">
                  <a16:creationId xmlns:a16="http://schemas.microsoft.com/office/drawing/2014/main" id="{33607E06-5192-486D-A828-D8727D0D0B65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54534F0-C8EA-44C4-8FD0-459C10BD9DEE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70BE000-2388-45B3-98D3-89F41488D4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5AB8A923-CB7E-4501-BDE1-FB9496FD71D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0" name="Rounded Rectangle 60">
              <a:extLst>
                <a:ext uri="{FF2B5EF4-FFF2-40B4-BE49-F238E27FC236}">
                  <a16:creationId xmlns:a16="http://schemas.microsoft.com/office/drawing/2014/main" id="{96CEC8EA-0D76-4C48-9F98-A1A372F66F3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1" name="Rectangle 20">
              <a:extLst>
                <a:ext uri="{FF2B5EF4-FFF2-40B4-BE49-F238E27FC236}">
                  <a16:creationId xmlns:a16="http://schemas.microsoft.com/office/drawing/2014/main" id="{7D883589-0EA3-43D9-B1DC-04462B58373E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FCFF455-C66A-4335-B0BD-B5EB38A4FC1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18ABAF9-BDAF-46C0-8276-F3B7D6771C9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567B70-3763-4B65-B7A2-5CE7BCC339B7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B958A23-B893-45AA-9935-643132767339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C4CCC78-D5CB-4ACE-9280-B062B15F847E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4A1FD1F-3D36-4E79-8768-49ECD4714DC8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5B249FD-FA67-4C8E-84B7-97801A79FFA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639F14-291C-46DD-B14D-0CD72C4F4E4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873D70E-76E7-4020-9B00-60DE362D3313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9664078-D753-4605-A55A-7F1930B3E803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A8445B6-CE46-4247-91DC-AF0936AA7DF5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FDA8F40B-3355-45DA-9899-D7C3D53ADAF1}"/>
              </a:ext>
            </a:extLst>
          </p:cNvPr>
          <p:cNvSpPr txBox="1"/>
          <p:nvPr/>
        </p:nvSpPr>
        <p:spPr>
          <a:xfrm>
            <a:off x="975222" y="1881763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8F08E6-8ABD-4340-B76D-F9E4135F18E0}"/>
              </a:ext>
            </a:extLst>
          </p:cNvPr>
          <p:cNvSpPr txBox="1"/>
          <p:nvPr/>
        </p:nvSpPr>
        <p:spPr>
          <a:xfrm>
            <a:off x="2481418" y="1881763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D5302AF-2303-48E5-8A27-0D26312484F0}"/>
              </a:ext>
            </a:extLst>
          </p:cNvPr>
          <p:cNvSpPr txBox="1"/>
          <p:nvPr/>
        </p:nvSpPr>
        <p:spPr>
          <a:xfrm>
            <a:off x="3995748" y="1881763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65%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0E2971-0D30-4314-A521-B087D87A0330}"/>
              </a:ext>
            </a:extLst>
          </p:cNvPr>
          <p:cNvGrpSpPr/>
          <p:nvPr/>
        </p:nvGrpSpPr>
        <p:grpSpPr>
          <a:xfrm>
            <a:off x="5850435" y="1929918"/>
            <a:ext cx="5650440" cy="998056"/>
            <a:chOff x="1353016" y="1766707"/>
            <a:chExt cx="2452106" cy="99805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35284F2-C751-4F73-85B4-8ED5A657139A}"/>
                </a:ext>
              </a:extLst>
            </p:cNvPr>
            <p:cNvSpPr txBox="1"/>
            <p:nvPr/>
          </p:nvSpPr>
          <p:spPr>
            <a:xfrm>
              <a:off x="1353016" y="2118432"/>
              <a:ext cx="245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F263729-A7ED-48E1-8745-60174963F0D4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034A337D-E1A7-4844-841F-D46B06C0F17F}"/>
              </a:ext>
            </a:extLst>
          </p:cNvPr>
          <p:cNvSpPr txBox="1"/>
          <p:nvPr/>
        </p:nvSpPr>
        <p:spPr>
          <a:xfrm>
            <a:off x="5884836" y="3134394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2351821-C54E-47AF-AE02-1DF3F684EA74}"/>
              </a:ext>
            </a:extLst>
          </p:cNvPr>
          <p:cNvSpPr txBox="1"/>
          <p:nvPr/>
        </p:nvSpPr>
        <p:spPr>
          <a:xfrm>
            <a:off x="7764924" y="3131775"/>
            <a:ext cx="163399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4EBE549-FC67-404A-B030-02CA4874C61E}"/>
              </a:ext>
            </a:extLst>
          </p:cNvPr>
          <p:cNvSpPr txBox="1"/>
          <p:nvPr/>
        </p:nvSpPr>
        <p:spPr>
          <a:xfrm>
            <a:off x="9645012" y="3129156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23" name="Chart 122">
            <a:extLst>
              <a:ext uri="{FF2B5EF4-FFF2-40B4-BE49-F238E27FC236}">
                <a16:creationId xmlns:a16="http://schemas.microsoft.com/office/drawing/2014/main" id="{196AB5DF-52C0-486C-8609-20E1D2F48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575154"/>
              </p:ext>
            </p:extLst>
          </p:nvPr>
        </p:nvGraphicFramePr>
        <p:xfrm>
          <a:off x="5726805" y="3965760"/>
          <a:ext cx="5650440" cy="24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711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CB718-C787-4BA7-9EC6-7413ECEC59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8ACD0-23C5-440D-8176-1B827D4E3FD9}"/>
              </a:ext>
            </a:extLst>
          </p:cNvPr>
          <p:cNvSpPr txBox="1"/>
          <p:nvPr/>
        </p:nvSpPr>
        <p:spPr>
          <a:xfrm>
            <a:off x="4044462" y="3587234"/>
            <a:ext cx="17109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r" rtl="1"/>
            <a:r>
              <a:rPr lang="en-GB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20begircom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نمونه کارها مدرن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06DDE-CF78-4F64-8AEA-C35547A603A3}"/>
              </a:ext>
            </a:extLst>
          </p:cNvPr>
          <p:cNvSpPr txBox="1"/>
          <p:nvPr/>
        </p:nvSpPr>
        <p:spPr>
          <a:xfrm>
            <a:off x="7558727" y="1278910"/>
            <a:ext cx="3179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F4905B-945C-4F5B-BBFD-133CCDF298A0}"/>
              </a:ext>
            </a:extLst>
          </p:cNvPr>
          <p:cNvSpPr/>
          <p:nvPr/>
        </p:nvSpPr>
        <p:spPr>
          <a:xfrm>
            <a:off x="6881180" y="78251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789111-CC7F-496B-BBB6-757FD8A69EF2}"/>
              </a:ext>
            </a:extLst>
          </p:cNvPr>
          <p:cNvSpPr/>
          <p:nvPr/>
        </p:nvSpPr>
        <p:spPr>
          <a:xfrm rot="10800000">
            <a:off x="10715980" y="352370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B50C6-66A5-4180-A0BD-E84124AC383C}"/>
              </a:ext>
            </a:extLst>
          </p:cNvPr>
          <p:cNvSpPr txBox="1"/>
          <p:nvPr/>
        </p:nvSpPr>
        <p:spPr>
          <a:xfrm>
            <a:off x="7131466" y="4690495"/>
            <a:ext cx="4326335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 ارائه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PPT </a:t>
            </a:r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حرفه ای با کیفیت ایجاد می کنیم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721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7F5018-5A1B-4348-B4C7-F90DA3E7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AF9A27-7FF1-4013-B095-48D090C511C6}"/>
              </a:ext>
            </a:extLst>
          </p:cNvPr>
          <p:cNvGrpSpPr/>
          <p:nvPr/>
        </p:nvGrpSpPr>
        <p:grpSpPr>
          <a:xfrm>
            <a:off x="3741176" y="1763795"/>
            <a:ext cx="4709648" cy="3723835"/>
            <a:chOff x="2228055" y="1971102"/>
            <a:chExt cx="4575969" cy="3618138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8C2A3CAF-74F9-4B6E-841E-A026F21A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7C7035-5F1B-4C77-B730-424AB094F28D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01712F7-CEB8-4C93-84DB-52B85B3180E8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ounded Rectangle 13">
                <a:extLst>
                  <a:ext uri="{FF2B5EF4-FFF2-40B4-BE49-F238E27FC236}">
                    <a16:creationId xmlns:a16="http://schemas.microsoft.com/office/drawing/2014/main" id="{B33C049F-3F98-4469-A8A6-833E19324A53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10043205-493D-4CE9-89E6-B7D715DFAA76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6A7136C-8599-42B6-8AEE-EBB40B43F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52511E-D999-46CF-A13B-8985C724C614}"/>
              </a:ext>
            </a:extLst>
          </p:cNvPr>
          <p:cNvGrpSpPr/>
          <p:nvPr/>
        </p:nvGrpSpPr>
        <p:grpSpPr>
          <a:xfrm>
            <a:off x="8743953" y="2167381"/>
            <a:ext cx="2654101" cy="871879"/>
            <a:chOff x="-475010" y="1114178"/>
            <a:chExt cx="4241713" cy="8718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C8610E-CFCB-45C3-96BE-04937F5D1E7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C10FE5-C25C-48B7-BCFD-76E2C49642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0049849-4849-4F68-BE26-3FB6273CCA28}"/>
              </a:ext>
            </a:extLst>
          </p:cNvPr>
          <p:cNvSpPr/>
          <p:nvPr/>
        </p:nvSpPr>
        <p:spPr>
          <a:xfrm>
            <a:off x="9787903" y="1572327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23FD4401-13CD-470E-895D-436EF44DD147}"/>
              </a:ext>
            </a:extLst>
          </p:cNvPr>
          <p:cNvSpPr/>
          <p:nvPr/>
        </p:nvSpPr>
        <p:spPr>
          <a:xfrm>
            <a:off x="9928296" y="1746308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8494F4-A3CA-45EE-8213-3BD616C1FE89}"/>
              </a:ext>
            </a:extLst>
          </p:cNvPr>
          <p:cNvGrpSpPr/>
          <p:nvPr/>
        </p:nvGrpSpPr>
        <p:grpSpPr>
          <a:xfrm>
            <a:off x="8743953" y="4687300"/>
            <a:ext cx="2654101" cy="871879"/>
            <a:chOff x="-475010" y="1114178"/>
            <a:chExt cx="4241713" cy="871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FDEEF-6E21-4A86-AFEF-7376BD83C8F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4AE10-8AB8-4BE7-A803-10C2A433858E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A7A5ADD-8B1C-4FF5-9A49-C4F5B0E8A660}"/>
              </a:ext>
            </a:extLst>
          </p:cNvPr>
          <p:cNvSpPr/>
          <p:nvPr/>
        </p:nvSpPr>
        <p:spPr>
          <a:xfrm>
            <a:off x="9787903" y="410113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8170-B5A0-4DCB-A1B4-3221D3699F1B}"/>
              </a:ext>
            </a:extLst>
          </p:cNvPr>
          <p:cNvGrpSpPr/>
          <p:nvPr/>
        </p:nvGrpSpPr>
        <p:grpSpPr>
          <a:xfrm>
            <a:off x="840558" y="2167381"/>
            <a:ext cx="2654101" cy="871879"/>
            <a:chOff x="-475010" y="1114178"/>
            <a:chExt cx="4241713" cy="871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305E82-85DA-4D1C-8F82-6C2FEFD440C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86D4BE-13AF-4987-914A-4CDEFEFCBFD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DDB96A4-5224-4635-970A-C297E383EE10}"/>
              </a:ext>
            </a:extLst>
          </p:cNvPr>
          <p:cNvSpPr/>
          <p:nvPr/>
        </p:nvSpPr>
        <p:spPr>
          <a:xfrm>
            <a:off x="1884509" y="1581219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4326EA-2284-40C1-AD9A-9D63C0A1C96E}"/>
              </a:ext>
            </a:extLst>
          </p:cNvPr>
          <p:cNvGrpSpPr/>
          <p:nvPr/>
        </p:nvGrpSpPr>
        <p:grpSpPr>
          <a:xfrm>
            <a:off x="840558" y="4696193"/>
            <a:ext cx="2654101" cy="871879"/>
            <a:chOff x="-475010" y="1114178"/>
            <a:chExt cx="4241713" cy="871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0C30D1-F21B-49D0-BAA9-98005FD92E9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C97A67-6BCE-4760-9302-D12B978997E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B6CF30B0-5494-4834-89D2-62FCB761512B}"/>
              </a:ext>
            </a:extLst>
          </p:cNvPr>
          <p:cNvSpPr/>
          <p:nvPr/>
        </p:nvSpPr>
        <p:spPr>
          <a:xfrm>
            <a:off x="1884509" y="4110031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895FF4DC-99EB-4987-81C5-A50AE7F0EA41}"/>
              </a:ext>
            </a:extLst>
          </p:cNvPr>
          <p:cNvSpPr/>
          <p:nvPr/>
        </p:nvSpPr>
        <p:spPr>
          <a:xfrm rot="20700000">
            <a:off x="1998970" y="4236437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2" name="Pie 2">
            <a:extLst>
              <a:ext uri="{FF2B5EF4-FFF2-40B4-BE49-F238E27FC236}">
                <a16:creationId xmlns:a16="http://schemas.microsoft.com/office/drawing/2014/main" id="{DC5347CC-61F4-483C-A692-D14FEAD58663}"/>
              </a:ext>
            </a:extLst>
          </p:cNvPr>
          <p:cNvSpPr/>
          <p:nvPr/>
        </p:nvSpPr>
        <p:spPr>
          <a:xfrm>
            <a:off x="9901560" y="4217631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3F1472E7-B90B-48D0-A48D-1FE9C3218613}"/>
              </a:ext>
            </a:extLst>
          </p:cNvPr>
          <p:cNvSpPr/>
          <p:nvPr/>
        </p:nvSpPr>
        <p:spPr>
          <a:xfrm>
            <a:off x="1987532" y="1671788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34" name="Graphic 33">
            <a:extLst>
              <a:ext uri="{FF2B5EF4-FFF2-40B4-BE49-F238E27FC236}">
                <a16:creationId xmlns:a16="http://schemas.microsoft.com/office/drawing/2014/main" id="{EA9DF64B-3709-4045-8225-E2F437E83AA5}"/>
              </a:ext>
            </a:extLst>
          </p:cNvPr>
          <p:cNvGrpSpPr/>
          <p:nvPr/>
        </p:nvGrpSpPr>
        <p:grpSpPr>
          <a:xfrm>
            <a:off x="5408431" y="2377728"/>
            <a:ext cx="1373029" cy="1269683"/>
            <a:chOff x="7424910" y="2405641"/>
            <a:chExt cx="1771650" cy="1638300"/>
          </a:xfrm>
          <a:solidFill>
            <a:schemeClr val="accent4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5535C6-8C0B-4095-A7BE-4ACD534AA53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0BD4CB-B29D-469B-BA05-B472758C801F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99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745707" y="2361962"/>
            <a:ext cx="1603208" cy="15350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ts val="5400"/>
              </a:lnSpc>
            </a:pPr>
            <a:r>
              <a:rPr lang="fa-IR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بخش بندی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785881" y="3927265"/>
            <a:ext cx="160320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3B4A34E-C246-47F5-A863-109A43C0757D}"/>
              </a:ext>
            </a:extLst>
          </p:cNvPr>
          <p:cNvSpPr/>
          <p:nvPr/>
        </p:nvSpPr>
        <p:spPr>
          <a:xfrm>
            <a:off x="1598775" y="1948451"/>
            <a:ext cx="5086770" cy="3128874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F53AC23-816A-4DE3-B27A-94744CB01133}"/>
              </a:ext>
            </a:extLst>
          </p:cNvPr>
          <p:cNvCxnSpPr>
            <a:cxnSpLocks/>
            <a:stCxn id="97" idx="6"/>
            <a:endCxn id="98" idx="3"/>
          </p:cNvCxnSpPr>
          <p:nvPr/>
        </p:nvCxnSpPr>
        <p:spPr>
          <a:xfrm flipV="1">
            <a:off x="8345422" y="2178028"/>
            <a:ext cx="1322442" cy="1439318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3FE2F2E-C24A-4ED9-B873-75A2B25B6BB9}"/>
              </a:ext>
            </a:extLst>
          </p:cNvPr>
          <p:cNvCxnSpPr>
            <a:cxnSpLocks/>
            <a:stCxn id="97" idx="6"/>
            <a:endCxn id="101" idx="2"/>
          </p:cNvCxnSpPr>
          <p:nvPr/>
        </p:nvCxnSpPr>
        <p:spPr>
          <a:xfrm flipV="1">
            <a:off x="8345422" y="3030615"/>
            <a:ext cx="2021413" cy="586731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46C9C88-2FFC-4243-9227-0AA00DDD4989}"/>
              </a:ext>
            </a:extLst>
          </p:cNvPr>
          <p:cNvCxnSpPr>
            <a:cxnSpLocks/>
            <a:stCxn id="97" idx="6"/>
            <a:endCxn id="99" idx="2"/>
          </p:cNvCxnSpPr>
          <p:nvPr/>
        </p:nvCxnSpPr>
        <p:spPr>
          <a:xfrm>
            <a:off x="8345422" y="3617346"/>
            <a:ext cx="2021413" cy="573647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D20C7D3-5B14-4116-8CE1-CC74074815C8}"/>
              </a:ext>
            </a:extLst>
          </p:cNvPr>
          <p:cNvCxnSpPr>
            <a:cxnSpLocks/>
            <a:stCxn id="97" idx="6"/>
            <a:endCxn id="100" idx="1"/>
          </p:cNvCxnSpPr>
          <p:nvPr/>
        </p:nvCxnSpPr>
        <p:spPr>
          <a:xfrm>
            <a:off x="8345422" y="3617346"/>
            <a:ext cx="1322442" cy="1426235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49D9E946-7A71-4F10-8068-05C6F6315809}"/>
              </a:ext>
            </a:extLst>
          </p:cNvPr>
          <p:cNvSpPr/>
          <p:nvPr/>
        </p:nvSpPr>
        <p:spPr>
          <a:xfrm>
            <a:off x="3668237" y="376972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b="1">
              <a:cs typeface="B Nazanin" panose="00000400000000000000" pitchFamily="2" charset="-7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44F0143-1245-4BBF-A1D4-318A2228FDC1}"/>
              </a:ext>
            </a:extLst>
          </p:cNvPr>
          <p:cNvSpPr/>
          <p:nvPr/>
        </p:nvSpPr>
        <p:spPr>
          <a:xfrm>
            <a:off x="931925" y="376972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b="1">
              <a:cs typeface="B Nazanin" panose="00000400000000000000" pitchFamily="2" charset="-7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A9BD9A-F216-4445-9FEC-B0BFDF982078}"/>
              </a:ext>
            </a:extLst>
          </p:cNvPr>
          <p:cNvSpPr/>
          <p:nvPr/>
        </p:nvSpPr>
        <p:spPr>
          <a:xfrm>
            <a:off x="7023232" y="2956251"/>
            <a:ext cx="1322190" cy="13221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D332D8C6-5DB0-42CA-9C74-C05C2C24E9B6}"/>
              </a:ext>
            </a:extLst>
          </p:cNvPr>
          <p:cNvSpPr/>
          <p:nvPr/>
        </p:nvSpPr>
        <p:spPr>
          <a:xfrm>
            <a:off x="9540373" y="1434955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b="1">
              <a:cs typeface="B Nazanin" panose="00000400000000000000" pitchFamily="2" charset="-78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D8034BB-A4D2-44D2-AA8F-F7E9DC3E634B}"/>
              </a:ext>
            </a:extLst>
          </p:cNvPr>
          <p:cNvSpPr/>
          <p:nvPr/>
        </p:nvSpPr>
        <p:spPr>
          <a:xfrm>
            <a:off x="10366835" y="3755711"/>
            <a:ext cx="870564" cy="87056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b="1">
              <a:cs typeface="B Nazanin" panose="00000400000000000000" pitchFamily="2" charset="-78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6EF988-FBA5-4990-B8A4-BC1A91FCFD64}"/>
              </a:ext>
            </a:extLst>
          </p:cNvPr>
          <p:cNvSpPr/>
          <p:nvPr/>
        </p:nvSpPr>
        <p:spPr>
          <a:xfrm>
            <a:off x="9540373" y="4916090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b="1">
              <a:cs typeface="B Nazanin" panose="00000400000000000000" pitchFamily="2" charset="-78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EE84B0A-B108-467C-BE8D-9225D9F77367}"/>
              </a:ext>
            </a:extLst>
          </p:cNvPr>
          <p:cNvSpPr/>
          <p:nvPr/>
        </p:nvSpPr>
        <p:spPr>
          <a:xfrm>
            <a:off x="10366835" y="2595333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b="1">
              <a:cs typeface="B Nazanin" panose="00000400000000000000" pitchFamily="2" charset="-78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D311DE8-D25C-4993-AA0A-4BCE9B05CC99}"/>
              </a:ext>
            </a:extLst>
          </p:cNvPr>
          <p:cNvGrpSpPr/>
          <p:nvPr/>
        </p:nvGrpSpPr>
        <p:grpSpPr>
          <a:xfrm>
            <a:off x="1630981" y="3652673"/>
            <a:ext cx="1818547" cy="911229"/>
            <a:chOff x="3131840" y="2204864"/>
            <a:chExt cx="3096344" cy="911229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A1134F5-67A0-4B7A-A4BF-F21EF1FC3EB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74496A3-5A33-468E-9D1A-04F6E64F7F3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8DE35B-33D1-4327-BF4A-1675ECC4B87C}"/>
              </a:ext>
            </a:extLst>
          </p:cNvPr>
          <p:cNvGrpSpPr/>
          <p:nvPr/>
        </p:nvGrpSpPr>
        <p:grpSpPr>
          <a:xfrm>
            <a:off x="4367293" y="3652673"/>
            <a:ext cx="1818547" cy="911229"/>
            <a:chOff x="3131840" y="2204864"/>
            <a:chExt cx="3096344" cy="91122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B0ECC79-B389-47A4-9B60-18AEF745FEF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7856290-185C-4582-970D-67F9D19574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42F889FF-5B09-4017-8D12-2ED281D252D7}"/>
              </a:ext>
            </a:extLst>
          </p:cNvPr>
          <p:cNvSpPr/>
          <p:nvPr/>
        </p:nvSpPr>
        <p:spPr>
          <a:xfrm>
            <a:off x="3668237" y="494301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b="1">
              <a:cs typeface="B Nazanin" panose="00000400000000000000" pitchFamily="2" charset="-78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BBCC56-F5C4-481B-AC64-3AB444481AE3}"/>
              </a:ext>
            </a:extLst>
          </p:cNvPr>
          <p:cNvSpPr/>
          <p:nvPr/>
        </p:nvSpPr>
        <p:spPr>
          <a:xfrm>
            <a:off x="931925" y="494301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400" b="1">
              <a:cs typeface="B Nazanin" panose="00000400000000000000" pitchFamily="2" charset="-78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862FC9-8EFF-4C73-98C9-10A29794A139}"/>
              </a:ext>
            </a:extLst>
          </p:cNvPr>
          <p:cNvGrpSpPr/>
          <p:nvPr/>
        </p:nvGrpSpPr>
        <p:grpSpPr>
          <a:xfrm>
            <a:off x="1630981" y="4810571"/>
            <a:ext cx="1818547" cy="926617"/>
            <a:chOff x="3131840" y="2189476"/>
            <a:chExt cx="3096344" cy="92661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92B1B8B-88C8-4FCB-BDCD-07F84665A509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7A0AA9A-B794-4D69-B09C-09835BBB6BF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80C1A6A-FDC3-43AF-A1E9-8C8F5474751C}"/>
              </a:ext>
            </a:extLst>
          </p:cNvPr>
          <p:cNvGrpSpPr/>
          <p:nvPr/>
        </p:nvGrpSpPr>
        <p:grpSpPr>
          <a:xfrm>
            <a:off x="4367293" y="4825959"/>
            <a:ext cx="1818547" cy="911229"/>
            <a:chOff x="3131840" y="2204864"/>
            <a:chExt cx="3096344" cy="9112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C93307C-F335-4304-9333-8F01887E27A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C019A28-424D-457A-873A-76F39EA931B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F4E301B-D4E9-4E13-B8CA-269B4E3944D1}"/>
              </a:ext>
            </a:extLst>
          </p:cNvPr>
          <p:cNvGrpSpPr/>
          <p:nvPr/>
        </p:nvGrpSpPr>
        <p:grpSpPr>
          <a:xfrm>
            <a:off x="1075941" y="1468865"/>
            <a:ext cx="5109899" cy="1292662"/>
            <a:chOff x="3017859" y="4283314"/>
            <a:chExt cx="1249476" cy="129266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ED6FCE6-7CE0-47F2-96B8-48AB94E61DA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یک ارائه پاورپوینت مدرن که به زیبایی طراحی شده است دریافت کنید. شما به سادگی می توانید مخاطبان خود را تحت تاثیر قرار دهید و به ارائه های خود جذابیت و زیبایی بی نظیری اضافه کنید. آسان برای تغییر رنگ، عکس و متن. یک ارائه پاورپوینت مدرن که به زیبایی طراحی شده است دریافت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A3D0A5-4590-4D07-8CB7-BD30C335294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EA3ECEFF-FBE8-4F02-B843-1EF6CDFEF877}"/>
              </a:ext>
            </a:extLst>
          </p:cNvPr>
          <p:cNvSpPr txBox="1"/>
          <p:nvPr/>
        </p:nvSpPr>
        <p:spPr>
          <a:xfrm>
            <a:off x="1075941" y="3213585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0" name="Block Arc 14">
            <a:extLst>
              <a:ext uri="{FF2B5EF4-FFF2-40B4-BE49-F238E27FC236}">
                <a16:creationId xmlns:a16="http://schemas.microsoft.com/office/drawing/2014/main" id="{E26EBB16-0BF1-4E9B-A6D9-604B13C52346}"/>
              </a:ext>
            </a:extLst>
          </p:cNvPr>
          <p:cNvSpPr/>
          <p:nvPr/>
        </p:nvSpPr>
        <p:spPr>
          <a:xfrm rot="16200000">
            <a:off x="7391869" y="3315210"/>
            <a:ext cx="603871" cy="604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1" name="Isosceles Triangle 51">
            <a:extLst>
              <a:ext uri="{FF2B5EF4-FFF2-40B4-BE49-F238E27FC236}">
                <a16:creationId xmlns:a16="http://schemas.microsoft.com/office/drawing/2014/main" id="{0D44217D-1715-4BFB-876B-DBF27566956C}"/>
              </a:ext>
            </a:extLst>
          </p:cNvPr>
          <p:cNvSpPr/>
          <p:nvPr/>
        </p:nvSpPr>
        <p:spPr>
          <a:xfrm>
            <a:off x="9792496" y="174538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2" name="Rounded Rectangle 6">
            <a:extLst>
              <a:ext uri="{FF2B5EF4-FFF2-40B4-BE49-F238E27FC236}">
                <a16:creationId xmlns:a16="http://schemas.microsoft.com/office/drawing/2014/main" id="{2635EB16-3846-45E7-85B4-94AB480C8972}"/>
              </a:ext>
            </a:extLst>
          </p:cNvPr>
          <p:cNvSpPr/>
          <p:nvPr/>
        </p:nvSpPr>
        <p:spPr>
          <a:xfrm>
            <a:off x="10634202" y="28627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E0D5C947-CA17-470F-919D-3ABB9A57EA6D}"/>
              </a:ext>
            </a:extLst>
          </p:cNvPr>
          <p:cNvSpPr/>
          <p:nvPr/>
        </p:nvSpPr>
        <p:spPr>
          <a:xfrm rot="18805991">
            <a:off x="10637542" y="400452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4" name="Rounded Rectangle 27">
            <a:extLst>
              <a:ext uri="{FF2B5EF4-FFF2-40B4-BE49-F238E27FC236}">
                <a16:creationId xmlns:a16="http://schemas.microsoft.com/office/drawing/2014/main" id="{6AF4D26C-A3D7-49BD-8F95-F0ACDF0B778C}"/>
              </a:ext>
            </a:extLst>
          </p:cNvPr>
          <p:cNvSpPr/>
          <p:nvPr/>
        </p:nvSpPr>
        <p:spPr>
          <a:xfrm>
            <a:off x="9802457" y="521833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5" name="Isosceles Triangle 51">
            <a:extLst>
              <a:ext uri="{FF2B5EF4-FFF2-40B4-BE49-F238E27FC236}">
                <a16:creationId xmlns:a16="http://schemas.microsoft.com/office/drawing/2014/main" id="{A69FCEBA-BDE2-4470-AD4D-094E8C0FD31D}"/>
              </a:ext>
            </a:extLst>
          </p:cNvPr>
          <p:cNvSpPr/>
          <p:nvPr/>
        </p:nvSpPr>
        <p:spPr>
          <a:xfrm>
            <a:off x="1073082" y="395804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0FFAF79A-1F4E-4EB4-9E37-277EAEDCF7E0}"/>
              </a:ext>
            </a:extLst>
          </p:cNvPr>
          <p:cNvSpPr/>
          <p:nvPr/>
        </p:nvSpPr>
        <p:spPr>
          <a:xfrm>
            <a:off x="3827112" y="391757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7" name="Teardrop 1">
            <a:extLst>
              <a:ext uri="{FF2B5EF4-FFF2-40B4-BE49-F238E27FC236}">
                <a16:creationId xmlns:a16="http://schemas.microsoft.com/office/drawing/2014/main" id="{847587CC-7E09-49CD-96C8-80545427932B}"/>
              </a:ext>
            </a:extLst>
          </p:cNvPr>
          <p:cNvSpPr/>
          <p:nvPr/>
        </p:nvSpPr>
        <p:spPr>
          <a:xfrm rot="18805991">
            <a:off x="3798904" y="50781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8" name="Rounded Rectangle 27">
            <a:extLst>
              <a:ext uri="{FF2B5EF4-FFF2-40B4-BE49-F238E27FC236}">
                <a16:creationId xmlns:a16="http://schemas.microsoft.com/office/drawing/2014/main" id="{B873B5FA-57B3-4D17-BF0A-2F20699D4A38}"/>
              </a:ext>
            </a:extLst>
          </p:cNvPr>
          <p:cNvSpPr/>
          <p:nvPr/>
        </p:nvSpPr>
        <p:spPr>
          <a:xfrm>
            <a:off x="1075523" y="512545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158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CCC7F-C86B-4A63-BF48-C7A20F380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876195-E054-4432-A774-7E2BB9D10397}"/>
              </a:ext>
            </a:extLst>
          </p:cNvPr>
          <p:cNvGrpSpPr/>
          <p:nvPr/>
        </p:nvGrpSpPr>
        <p:grpSpPr>
          <a:xfrm>
            <a:off x="4226167" y="1894285"/>
            <a:ext cx="3880338" cy="4261848"/>
            <a:chOff x="5369718" y="2683668"/>
            <a:chExt cx="1452563" cy="15953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241BD8-6556-4E2C-B895-FCE53BD2AED0}"/>
                </a:ext>
              </a:extLst>
            </p:cNvPr>
            <p:cNvSpPr/>
            <p:nvPr/>
          </p:nvSpPr>
          <p:spPr>
            <a:xfrm>
              <a:off x="6075509" y="4015008"/>
              <a:ext cx="264037" cy="264037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2A1169D-927F-46FE-BC59-386CC21D789D}"/>
                </a:ext>
              </a:extLst>
            </p:cNvPr>
            <p:cNvSpPr/>
            <p:nvPr/>
          </p:nvSpPr>
          <p:spPr>
            <a:xfrm>
              <a:off x="5820521" y="4015008"/>
              <a:ext cx="264037" cy="264037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2DD6F4-9229-4F09-89D2-AE61AA686A8C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C28B7F-E812-4E85-9254-D8AFCE57AD4F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DF585F-51B6-460C-9639-6F654869D21E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BFF45F-3123-46B5-8BAB-66EEFF74854D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CE4215C-F238-4074-8566-066F4BB5499A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52315B-BF12-46F9-9CB7-88BF733DBDBC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7FEAB0-01AF-4BB5-B68D-C312D06F6193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0F6227-1FD1-49E1-BC0D-7F773CAFA52B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3492B7-4E2F-44BE-BED4-66FBF7CB9E5B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536104-7164-4358-9D90-8A4E16515F29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AB1D94-074A-4C6B-93C2-777DAD2C5FEA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9FCD37-8F8E-4B06-A3A4-7C68D84421DD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9526B5-9BE8-4E09-A91A-B72E56E25927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6E10C0-13B9-41B9-B50A-27F0F16144E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1AE99C5-BD87-45B9-9CB8-68ECDF4356F9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25DCB3-D5B0-4BC1-B216-EBDAD79759CB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FB5E71-AD5B-4955-9ABD-C527A3BC5124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B7EB1D-CDB7-4B0F-959B-463731427B20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D3780D-7D85-4A55-9081-7CAA313564B1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A00F5A-29BF-4BE8-9981-002BC0FA48C8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25F13D-DA21-40A9-8EC5-76362F59C6F9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7D241EF-D072-477B-847D-B9D7812A2062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D90D11-4718-49AA-A45E-BB32DCB8285E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E17D256-B342-4E37-9406-2AA05E8DA6E7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4" name="Freeform 14">
            <a:extLst>
              <a:ext uri="{FF2B5EF4-FFF2-40B4-BE49-F238E27FC236}">
                <a16:creationId xmlns:a16="http://schemas.microsoft.com/office/drawing/2014/main" id="{2E11B857-74CB-4115-9CDF-C2D1BCC2F6A5}"/>
              </a:ext>
            </a:extLst>
          </p:cNvPr>
          <p:cNvSpPr/>
          <p:nvPr/>
        </p:nvSpPr>
        <p:spPr>
          <a:xfrm flipV="1">
            <a:off x="1697305" y="2044925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id="{D20AA7F7-2723-4B5C-B109-F66EC3D7DE60}"/>
              </a:ext>
            </a:extLst>
          </p:cNvPr>
          <p:cNvSpPr/>
          <p:nvPr/>
        </p:nvSpPr>
        <p:spPr>
          <a:xfrm flipV="1">
            <a:off x="7826612" y="5082010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DABA86-4F6E-45D5-BEDF-A37F3F172C06}"/>
              </a:ext>
            </a:extLst>
          </p:cNvPr>
          <p:cNvGrpSpPr/>
          <p:nvPr/>
        </p:nvGrpSpPr>
        <p:grpSpPr>
          <a:xfrm>
            <a:off x="8526212" y="4966278"/>
            <a:ext cx="2808000" cy="969028"/>
            <a:chOff x="5652121" y="1872653"/>
            <a:chExt cx="2448361" cy="96902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62CA624-AB1F-4E16-8088-65DF56B74DFD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42B32B-E769-4FF0-A4C9-DF77AAEBE5CA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89D1B8-A5D0-4802-9C7F-CA654CCD2723}"/>
              </a:ext>
            </a:extLst>
          </p:cNvPr>
          <p:cNvGrpSpPr/>
          <p:nvPr/>
        </p:nvGrpSpPr>
        <p:grpSpPr>
          <a:xfrm>
            <a:off x="777559" y="2126666"/>
            <a:ext cx="2812211" cy="969028"/>
            <a:chOff x="5652121" y="1872653"/>
            <a:chExt cx="2448361" cy="9690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3E8C94-61F1-483B-89A7-36F68DF35AAE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FC366F-CDC4-4B27-A518-215C6BA19ED9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003DEEE-2595-450B-A71D-2CB1733FEB37}"/>
              </a:ext>
            </a:extLst>
          </p:cNvPr>
          <p:cNvSpPr txBox="1"/>
          <p:nvPr/>
        </p:nvSpPr>
        <p:spPr>
          <a:xfrm>
            <a:off x="8113002" y="1576055"/>
            <a:ext cx="329154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6F62B6-290D-4E60-B66B-DE1374267077}"/>
              </a:ext>
            </a:extLst>
          </p:cNvPr>
          <p:cNvSpPr txBox="1"/>
          <p:nvPr/>
        </p:nvSpPr>
        <p:spPr>
          <a:xfrm>
            <a:off x="777559" y="4968078"/>
            <a:ext cx="150124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</a:t>
            </a:r>
          </a:p>
          <a:p>
            <a:pPr algn="r" rtl="1"/>
            <a:r>
              <a:rPr lang="fa-IR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عالی</a:t>
            </a:r>
            <a:endParaRPr lang="en-US" altLang="ko-KR" sz="3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3521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670E60-B09E-4B8A-AE01-A9BDBAD672DB}"/>
              </a:ext>
            </a:extLst>
          </p:cNvPr>
          <p:cNvSpPr txBox="1"/>
          <p:nvPr/>
        </p:nvSpPr>
        <p:spPr>
          <a:xfrm>
            <a:off x="952728" y="62930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4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هوش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59FC1-FAC5-4D0C-9D28-A3F739D60C03}"/>
              </a:ext>
            </a:extLst>
          </p:cNvPr>
          <p:cNvSpPr txBox="1"/>
          <p:nvPr/>
        </p:nvSpPr>
        <p:spPr>
          <a:xfrm>
            <a:off x="952728" y="132528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مصنوعی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274BAE-95AB-493C-BC1A-80206697520B}"/>
              </a:ext>
            </a:extLst>
          </p:cNvPr>
          <p:cNvSpPr txBox="1"/>
          <p:nvPr/>
        </p:nvSpPr>
        <p:spPr>
          <a:xfrm>
            <a:off x="1001971" y="228287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AA2C50-F75E-4DD9-9614-6FAFD03B75EA}"/>
              </a:ext>
            </a:extLst>
          </p:cNvPr>
          <p:cNvSpPr/>
          <p:nvPr/>
        </p:nvSpPr>
        <p:spPr>
          <a:xfrm>
            <a:off x="1001971" y="199313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9B3F5C-4523-4B91-B7C7-6BB84FEA4DA1}"/>
              </a:ext>
            </a:extLst>
          </p:cNvPr>
          <p:cNvSpPr txBox="1"/>
          <p:nvPr/>
        </p:nvSpPr>
        <p:spPr>
          <a:xfrm>
            <a:off x="1001971" y="3901056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همه </a:t>
            </a:r>
            <a:r>
              <a:rPr lang="en-GB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PPT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780D7-95FC-472E-82B8-F83641D1FEB0}"/>
              </a:ext>
            </a:extLst>
          </p:cNvPr>
          <p:cNvSpPr txBox="1"/>
          <p:nvPr/>
        </p:nvSpPr>
        <p:spPr>
          <a:xfrm>
            <a:off x="952728" y="4378570"/>
            <a:ext cx="4463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DFA00-7EF4-4F28-867B-5B8D4A77A7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93832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9C5BAAA4-75DF-47A7-9ACB-C0AD904AA8C7}"/>
              </a:ext>
            </a:extLst>
          </p:cNvPr>
          <p:cNvSpPr/>
          <p:nvPr/>
        </p:nvSpPr>
        <p:spPr>
          <a:xfrm rot="18900000">
            <a:off x="383440" y="2495347"/>
            <a:ext cx="4189248" cy="1080000"/>
          </a:xfrm>
          <a:custGeom>
            <a:avLst/>
            <a:gdLst/>
            <a:ahLst/>
            <a:cxnLst/>
            <a:rect l="l" t="t" r="r" b="b"/>
            <a:pathLst>
              <a:path w="3836913" h="1080000">
                <a:moveTo>
                  <a:pt x="3836913" y="540000"/>
                </a:moveTo>
                <a:lnTo>
                  <a:pt x="3296913" y="1080000"/>
                </a:lnTo>
                <a:lnTo>
                  <a:pt x="2272010" y="1080000"/>
                </a:lnTo>
                <a:lnTo>
                  <a:pt x="1564903" y="1080000"/>
                </a:lnTo>
                <a:lnTo>
                  <a:pt x="540000" y="1080000"/>
                </a:lnTo>
                <a:lnTo>
                  <a:pt x="0" y="540000"/>
                </a:lnTo>
                <a:lnTo>
                  <a:pt x="540000" y="0"/>
                </a:lnTo>
                <a:lnTo>
                  <a:pt x="1564903" y="0"/>
                </a:lnTo>
                <a:lnTo>
                  <a:pt x="2272010" y="0"/>
                </a:lnTo>
                <a:lnTo>
                  <a:pt x="32969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C12B92E5-4410-4332-9ADF-2C50C4E04DB9}"/>
              </a:ext>
            </a:extLst>
          </p:cNvPr>
          <p:cNvSpPr/>
          <p:nvPr/>
        </p:nvSpPr>
        <p:spPr>
          <a:xfrm rot="18900000">
            <a:off x="1611035" y="3454439"/>
            <a:ext cx="3403129" cy="972000"/>
          </a:xfrm>
          <a:custGeom>
            <a:avLst/>
            <a:gdLst/>
            <a:ahLst/>
            <a:cxnLst/>
            <a:rect l="l" t="t" r="r" b="b"/>
            <a:pathLst>
              <a:path w="3116910" h="972000">
                <a:moveTo>
                  <a:pt x="3116910" y="486000"/>
                </a:moveTo>
                <a:lnTo>
                  <a:pt x="2630910" y="972000"/>
                </a:lnTo>
                <a:lnTo>
                  <a:pt x="1912007" y="972000"/>
                </a:lnTo>
                <a:lnTo>
                  <a:pt x="1204903" y="972000"/>
                </a:lnTo>
                <a:lnTo>
                  <a:pt x="486000" y="972000"/>
                </a:lnTo>
                <a:lnTo>
                  <a:pt x="0" y="486000"/>
                </a:lnTo>
                <a:lnTo>
                  <a:pt x="486000" y="0"/>
                </a:lnTo>
                <a:lnTo>
                  <a:pt x="1204903" y="0"/>
                </a:lnTo>
                <a:lnTo>
                  <a:pt x="1912007" y="0"/>
                </a:lnTo>
                <a:lnTo>
                  <a:pt x="263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Pentagon 13">
            <a:extLst>
              <a:ext uri="{FF2B5EF4-FFF2-40B4-BE49-F238E27FC236}">
                <a16:creationId xmlns:a16="http://schemas.microsoft.com/office/drawing/2014/main" id="{4B9946FA-1165-464A-8C69-66A4DD638935}"/>
              </a:ext>
            </a:extLst>
          </p:cNvPr>
          <p:cNvSpPr/>
          <p:nvPr/>
        </p:nvSpPr>
        <p:spPr>
          <a:xfrm rot="18900000">
            <a:off x="2736807" y="4287328"/>
            <a:ext cx="2617013" cy="792000"/>
          </a:xfrm>
          <a:custGeom>
            <a:avLst/>
            <a:gdLst/>
            <a:ahLst/>
            <a:cxnLst/>
            <a:rect l="l" t="t" r="r" b="b"/>
            <a:pathLst>
              <a:path w="2396910" h="792000">
                <a:moveTo>
                  <a:pt x="2396910" y="396000"/>
                </a:moveTo>
                <a:lnTo>
                  <a:pt x="2000910" y="792000"/>
                </a:lnTo>
                <a:lnTo>
                  <a:pt x="1552007" y="792000"/>
                </a:lnTo>
                <a:lnTo>
                  <a:pt x="844903" y="792000"/>
                </a:lnTo>
                <a:lnTo>
                  <a:pt x="396000" y="792000"/>
                </a:lnTo>
                <a:lnTo>
                  <a:pt x="0" y="396000"/>
                </a:lnTo>
                <a:lnTo>
                  <a:pt x="396000" y="0"/>
                </a:lnTo>
                <a:lnTo>
                  <a:pt x="844903" y="0"/>
                </a:lnTo>
                <a:lnTo>
                  <a:pt x="1552007" y="0"/>
                </a:lnTo>
                <a:lnTo>
                  <a:pt x="200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" name="Pentagon 14">
            <a:extLst>
              <a:ext uri="{FF2B5EF4-FFF2-40B4-BE49-F238E27FC236}">
                <a16:creationId xmlns:a16="http://schemas.microsoft.com/office/drawing/2014/main" id="{1263BD08-4C55-430B-B265-32EFC8EDF06F}"/>
              </a:ext>
            </a:extLst>
          </p:cNvPr>
          <p:cNvSpPr/>
          <p:nvPr/>
        </p:nvSpPr>
        <p:spPr>
          <a:xfrm rot="18900000">
            <a:off x="3735298" y="4967059"/>
            <a:ext cx="1830897" cy="612000"/>
          </a:xfrm>
          <a:custGeom>
            <a:avLst/>
            <a:gdLst/>
            <a:ahLst/>
            <a:cxnLst/>
            <a:rect l="l" t="t" r="r" b="b"/>
            <a:pathLst>
              <a:path w="1676910" h="612000">
                <a:moveTo>
                  <a:pt x="1676910" y="306000"/>
                </a:moveTo>
                <a:lnTo>
                  <a:pt x="1370910" y="612000"/>
                </a:lnTo>
                <a:lnTo>
                  <a:pt x="1192007" y="612000"/>
                </a:lnTo>
                <a:lnTo>
                  <a:pt x="484903" y="612000"/>
                </a:lnTo>
                <a:lnTo>
                  <a:pt x="306000" y="612000"/>
                </a:lnTo>
                <a:lnTo>
                  <a:pt x="0" y="306000"/>
                </a:lnTo>
                <a:lnTo>
                  <a:pt x="306000" y="0"/>
                </a:lnTo>
                <a:lnTo>
                  <a:pt x="484903" y="0"/>
                </a:lnTo>
                <a:lnTo>
                  <a:pt x="1192007" y="0"/>
                </a:lnTo>
                <a:lnTo>
                  <a:pt x="137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344B6-2ADC-495C-A54E-20F6710C9E24}"/>
              </a:ext>
            </a:extLst>
          </p:cNvPr>
          <p:cNvSpPr txBox="1"/>
          <p:nvPr/>
        </p:nvSpPr>
        <p:spPr>
          <a:xfrm>
            <a:off x="3133584" y="162625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49202-6552-4623-B5E2-47B7C36FBAF6}"/>
              </a:ext>
            </a:extLst>
          </p:cNvPr>
          <p:cNvSpPr txBox="1"/>
          <p:nvPr/>
        </p:nvSpPr>
        <p:spPr>
          <a:xfrm>
            <a:off x="3701747" y="276927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391D-9B72-437A-963A-04F9C9C77959}"/>
              </a:ext>
            </a:extLst>
          </p:cNvPr>
          <p:cNvSpPr txBox="1"/>
          <p:nvPr/>
        </p:nvSpPr>
        <p:spPr>
          <a:xfrm>
            <a:off x="4279374" y="3767132"/>
            <a:ext cx="6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1C8B3-7224-47BE-9A05-17F64BA0EB41}"/>
              </a:ext>
            </a:extLst>
          </p:cNvPr>
          <p:cNvSpPr txBox="1"/>
          <p:nvPr/>
        </p:nvSpPr>
        <p:spPr>
          <a:xfrm>
            <a:off x="4659370" y="4644913"/>
            <a:ext cx="67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B01DF-1798-4FF1-8FE4-7BCD44C7B4BD}"/>
              </a:ext>
            </a:extLst>
          </p:cNvPr>
          <p:cNvGrpSpPr/>
          <p:nvPr/>
        </p:nvGrpSpPr>
        <p:grpSpPr>
          <a:xfrm>
            <a:off x="6839713" y="4914465"/>
            <a:ext cx="4462903" cy="671588"/>
            <a:chOff x="2543198" y="4388490"/>
            <a:chExt cx="2577763" cy="6715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FFF427-9AE4-4ECF-BE52-5B78F171C91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336FE2-83F2-42FB-9F23-08C25DE389A5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64CDF3-744B-4449-A3BF-2D39FBCA4DB6}"/>
              </a:ext>
            </a:extLst>
          </p:cNvPr>
          <p:cNvGrpSpPr/>
          <p:nvPr/>
        </p:nvGrpSpPr>
        <p:grpSpPr>
          <a:xfrm>
            <a:off x="6485947" y="3873334"/>
            <a:ext cx="4816668" cy="671588"/>
            <a:chOff x="2543198" y="4388490"/>
            <a:chExt cx="2577763" cy="6715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3FF14A-A54D-4F8A-93BB-1FBEF82EC3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8906F4-9CA1-4BA9-89A0-B41F3BB75AE3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FACC24-579E-4D23-8FAA-EA765A0BB978}"/>
              </a:ext>
            </a:extLst>
          </p:cNvPr>
          <p:cNvGrpSpPr/>
          <p:nvPr/>
        </p:nvGrpSpPr>
        <p:grpSpPr>
          <a:xfrm>
            <a:off x="5600790" y="2832202"/>
            <a:ext cx="5701826" cy="671588"/>
            <a:chOff x="2320213" y="4388490"/>
            <a:chExt cx="2800748" cy="671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DADFF4-2357-411B-976B-6C483848D2C6}"/>
                </a:ext>
              </a:extLst>
            </p:cNvPr>
            <p:cNvSpPr txBox="1"/>
            <p:nvPr/>
          </p:nvSpPr>
          <p:spPr>
            <a:xfrm>
              <a:off x="2326809" y="4598413"/>
              <a:ext cx="2794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5FD718-8D95-4BC7-BAD7-77BC8F6D07B6}"/>
                </a:ext>
              </a:extLst>
            </p:cNvPr>
            <p:cNvSpPr txBox="1"/>
            <p:nvPr/>
          </p:nvSpPr>
          <p:spPr>
            <a:xfrm>
              <a:off x="2320213" y="4388490"/>
              <a:ext cx="277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94C99D-D9FB-4956-9E9F-2AFF3572ADF7}"/>
              </a:ext>
            </a:extLst>
          </p:cNvPr>
          <p:cNvGrpSpPr/>
          <p:nvPr/>
        </p:nvGrpSpPr>
        <p:grpSpPr>
          <a:xfrm>
            <a:off x="5148704" y="1791070"/>
            <a:ext cx="6153912" cy="671588"/>
            <a:chOff x="2543198" y="4388490"/>
            <a:chExt cx="2577763" cy="6715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DC38C9-BE08-444E-8A3B-3A59802AE487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DE2899-B5A1-4EC9-ACC3-AABBB4C172A0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49202A-9649-41F7-9240-1F2EDF695C60}"/>
              </a:ext>
            </a:extLst>
          </p:cNvPr>
          <p:cNvSpPr txBox="1"/>
          <p:nvPr/>
        </p:nvSpPr>
        <p:spPr>
          <a:xfrm rot="18900000">
            <a:off x="1430383" y="2993419"/>
            <a:ext cx="209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یک پاورپوینت مدرن دریافت کنید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7FCEFC-B3D2-4804-9F04-95DD2C9774CB}"/>
              </a:ext>
            </a:extLst>
          </p:cNvPr>
          <p:cNvSpPr txBox="1"/>
          <p:nvPr/>
        </p:nvSpPr>
        <p:spPr>
          <a:xfrm rot="18900000">
            <a:off x="2396671" y="3696341"/>
            <a:ext cx="186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یک پاورپوینت مدرن دریافت کنید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D3C8F-EE37-4F8F-87A5-D619DC3ECA81}"/>
              </a:ext>
            </a:extLst>
          </p:cNvPr>
          <p:cNvSpPr txBox="1"/>
          <p:nvPr/>
        </p:nvSpPr>
        <p:spPr>
          <a:xfrm rot="18900000">
            <a:off x="3211429" y="4421721"/>
            <a:ext cx="166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یک پاورپوینت مدرن دریافت کنید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FA9D7EF-DDC4-4720-9DA1-1774DB478E1E}"/>
              </a:ext>
            </a:extLst>
          </p:cNvPr>
          <p:cNvSpPr/>
          <p:nvPr/>
        </p:nvSpPr>
        <p:spPr>
          <a:xfrm flipH="1">
            <a:off x="1352372" y="382721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4C36E0B0-B3AD-4518-AD9D-07EE7F484156}"/>
              </a:ext>
            </a:extLst>
          </p:cNvPr>
          <p:cNvSpPr/>
          <p:nvPr/>
        </p:nvSpPr>
        <p:spPr>
          <a:xfrm>
            <a:off x="4155123" y="5451687"/>
            <a:ext cx="333743" cy="333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DE2B46E6-B5A1-4FDF-9F07-EE8CD489A203}"/>
              </a:ext>
            </a:extLst>
          </p:cNvPr>
          <p:cNvSpPr/>
          <p:nvPr/>
        </p:nvSpPr>
        <p:spPr>
          <a:xfrm>
            <a:off x="2410276" y="4538937"/>
            <a:ext cx="349510" cy="2921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EDE12A0E-762C-413B-8BAB-34EF602FA881}"/>
              </a:ext>
            </a:extLst>
          </p:cNvPr>
          <p:cNvSpPr/>
          <p:nvPr/>
        </p:nvSpPr>
        <p:spPr>
          <a:xfrm>
            <a:off x="3350377" y="5058325"/>
            <a:ext cx="183197" cy="39941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6158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9E7AF35-8116-4962-B1EC-6B1FF6F1DC08}"/>
              </a:ext>
            </a:extLst>
          </p:cNvPr>
          <p:cNvGrpSpPr/>
          <p:nvPr/>
        </p:nvGrpSpPr>
        <p:grpSpPr>
          <a:xfrm>
            <a:off x="1395046" y="1136223"/>
            <a:ext cx="9401908" cy="3468330"/>
            <a:chOff x="1093177" y="989695"/>
            <a:chExt cx="10005646" cy="3691046"/>
          </a:xfrm>
          <a:solidFill>
            <a:schemeClr val="accent1">
              <a:lumMod val="5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302FF1-D9B6-4C53-A2F6-0E3993A2689C}"/>
                </a:ext>
              </a:extLst>
            </p:cNvPr>
            <p:cNvSpPr/>
            <p:nvPr/>
          </p:nvSpPr>
          <p:spPr>
            <a:xfrm flipH="1" flipV="1">
              <a:off x="6623408" y="1349111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903A63-4FFE-45B1-82B1-6934A2CAAEAC}"/>
                </a:ext>
              </a:extLst>
            </p:cNvPr>
            <p:cNvSpPr/>
            <p:nvPr/>
          </p:nvSpPr>
          <p:spPr>
            <a:xfrm>
              <a:off x="1667706" y="1575962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1C6270-AAE8-43D7-B33E-A9AC33F2D067}"/>
                </a:ext>
              </a:extLst>
            </p:cNvPr>
            <p:cNvSpPr/>
            <p:nvPr/>
          </p:nvSpPr>
          <p:spPr>
            <a:xfrm flipH="1" flipV="1">
              <a:off x="6724533" y="2670316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73D73F-D2DE-4109-91E2-410C80B504F3}"/>
                </a:ext>
              </a:extLst>
            </p:cNvPr>
            <p:cNvGrpSpPr/>
            <p:nvPr/>
          </p:nvGrpSpPr>
          <p:grpSpPr>
            <a:xfrm>
              <a:off x="4692156" y="989695"/>
              <a:ext cx="2795565" cy="3631621"/>
              <a:chOff x="1257518" y="2316205"/>
              <a:chExt cx="1389446" cy="1804981"/>
            </a:xfrm>
            <a:grpFill/>
          </p:grpSpPr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53347B15-B39D-4B3A-92A7-16F069593A4D}"/>
                  </a:ext>
                </a:extLst>
              </p:cNvPr>
              <p:cNvSpPr/>
              <p:nvPr/>
            </p:nvSpPr>
            <p:spPr>
              <a:xfrm>
                <a:off x="1257518" y="2316205"/>
                <a:ext cx="1389446" cy="1804981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  <a:gd name="connsiteX0" fmla="*/ 173835 w 788240"/>
                  <a:gd name="connsiteY0" fmla="*/ 1023975 h 1023975"/>
                  <a:gd name="connsiteX1" fmla="*/ 639815 w 788240"/>
                  <a:gd name="connsiteY1" fmla="*/ 954560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8932"/>
                  <a:gd name="connsiteX1" fmla="*/ 654690 w 788240"/>
                  <a:gd name="connsiteY1" fmla="*/ 1028932 h 1028932"/>
                  <a:gd name="connsiteX2" fmla="*/ 603620 w 788240"/>
                  <a:gd name="connsiteY2" fmla="*/ 878360 h 1028932"/>
                  <a:gd name="connsiteX3" fmla="*/ 679820 w 788240"/>
                  <a:gd name="connsiteY3" fmla="*/ 618328 h 1028932"/>
                  <a:gd name="connsiteX4" fmla="*/ 778880 w 788240"/>
                  <a:gd name="connsiteY4" fmla="*/ 276380 h 1028932"/>
                  <a:gd name="connsiteX5" fmla="*/ 352160 w 788240"/>
                  <a:gd name="connsiteY5" fmla="*/ 7775 h 1028932"/>
                  <a:gd name="connsiteX6" fmla="*/ 116893 w 788240"/>
                  <a:gd name="connsiteY6" fmla="*/ 203990 h 1028932"/>
                  <a:gd name="connsiteX7" fmla="*/ 109273 w 788240"/>
                  <a:gd name="connsiteY7" fmla="*/ 263045 h 1028932"/>
                  <a:gd name="connsiteX8" fmla="*/ 52123 w 788240"/>
                  <a:gd name="connsiteY8" fmla="*/ 360200 h 1028932"/>
                  <a:gd name="connsiteX9" fmla="*/ 6403 w 788240"/>
                  <a:gd name="connsiteY9" fmla="*/ 420208 h 1028932"/>
                  <a:gd name="connsiteX10" fmla="*/ 16880 w 788240"/>
                  <a:gd name="connsiteY10" fmla="*/ 508790 h 1028932"/>
                  <a:gd name="connsiteX11" fmla="*/ 55933 w 788240"/>
                  <a:gd name="connsiteY11" fmla="*/ 544985 h 1028932"/>
                  <a:gd name="connsiteX12" fmla="*/ 11165 w 788240"/>
                  <a:gd name="connsiteY12" fmla="*/ 563083 h 1028932"/>
                  <a:gd name="connsiteX13" fmla="*/ 23548 w 788240"/>
                  <a:gd name="connsiteY13" fmla="*/ 602135 h 1028932"/>
                  <a:gd name="connsiteX14" fmla="*/ 22595 w 788240"/>
                  <a:gd name="connsiteY14" fmla="*/ 665953 h 1028932"/>
                  <a:gd name="connsiteX15" fmla="*/ 78793 w 788240"/>
                  <a:gd name="connsiteY15" fmla="*/ 737390 h 1028932"/>
                  <a:gd name="connsiteX16" fmla="*/ 217858 w 788240"/>
                  <a:gd name="connsiteY16" fmla="*/ 757393 h 1028932"/>
                  <a:gd name="connsiteX17" fmla="*/ 173835 w 788240"/>
                  <a:gd name="connsiteY17" fmla="*/ 1023975 h 1028932"/>
                  <a:gd name="connsiteX0" fmla="*/ 173835 w 788240"/>
                  <a:gd name="connsiteY0" fmla="*/ 1023975 h 1023975"/>
                  <a:gd name="connsiteX1" fmla="*/ 674523 w 788240"/>
                  <a:gd name="connsiteY1" fmla="*/ 1023974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4058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9016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21495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40" h="1023975">
                    <a:moveTo>
                      <a:pt x="173835" y="1023975"/>
                    </a:moveTo>
                    <a:lnTo>
                      <a:pt x="679481" y="1021495"/>
                    </a:lnTo>
                    <a:cubicBezTo>
                      <a:pt x="666146" y="995778"/>
                      <a:pt x="612193" y="896458"/>
                      <a:pt x="603620" y="878360"/>
                    </a:cubicBezTo>
                    <a:cubicBezTo>
                      <a:pt x="579808" y="822163"/>
                      <a:pt x="596953" y="699290"/>
                      <a:pt x="679820" y="618328"/>
                    </a:cubicBezTo>
                    <a:cubicBezTo>
                      <a:pt x="758878" y="541175"/>
                      <a:pt x="810313" y="391633"/>
                      <a:pt x="778880" y="276380"/>
                    </a:cubicBezTo>
                    <a:cubicBezTo>
                      <a:pt x="727445" y="85880"/>
                      <a:pt x="555995" y="-32230"/>
                      <a:pt x="352160" y="7775"/>
                    </a:cubicBezTo>
                    <a:cubicBezTo>
                      <a:pt x="352160" y="7775"/>
                      <a:pt x="175948" y="29683"/>
                      <a:pt x="116893" y="203990"/>
                    </a:cubicBezTo>
                    <a:cubicBezTo>
                      <a:pt x="116893" y="203990"/>
                      <a:pt x="107368" y="229708"/>
                      <a:pt x="109273" y="263045"/>
                    </a:cubicBezTo>
                    <a:cubicBezTo>
                      <a:pt x="114035" y="316385"/>
                      <a:pt x="75935" y="347818"/>
                      <a:pt x="52123" y="360200"/>
                    </a:cubicBezTo>
                    <a:cubicBezTo>
                      <a:pt x="27358" y="373535"/>
                      <a:pt x="-16457" y="395443"/>
                      <a:pt x="6403" y="420208"/>
                    </a:cubicBezTo>
                    <a:cubicBezTo>
                      <a:pt x="34025" y="450688"/>
                      <a:pt x="32120" y="489740"/>
                      <a:pt x="16880" y="508790"/>
                    </a:cubicBezTo>
                    <a:cubicBezTo>
                      <a:pt x="-2170" y="531650"/>
                      <a:pt x="53075" y="532603"/>
                      <a:pt x="55933" y="544985"/>
                    </a:cubicBezTo>
                    <a:cubicBezTo>
                      <a:pt x="58790" y="558320"/>
                      <a:pt x="14975" y="547843"/>
                      <a:pt x="11165" y="563083"/>
                    </a:cubicBezTo>
                    <a:cubicBezTo>
                      <a:pt x="7355" y="579275"/>
                      <a:pt x="19738" y="583085"/>
                      <a:pt x="23548" y="602135"/>
                    </a:cubicBezTo>
                    <a:cubicBezTo>
                      <a:pt x="27358" y="621185"/>
                      <a:pt x="24500" y="656428"/>
                      <a:pt x="22595" y="665953"/>
                    </a:cubicBezTo>
                    <a:cubicBezTo>
                      <a:pt x="20690" y="675478"/>
                      <a:pt x="26405" y="732628"/>
                      <a:pt x="78793" y="737390"/>
                    </a:cubicBezTo>
                    <a:cubicBezTo>
                      <a:pt x="131180" y="742153"/>
                      <a:pt x="196903" y="731675"/>
                      <a:pt x="217858" y="757393"/>
                    </a:cubicBezTo>
                    <a:cubicBezTo>
                      <a:pt x="236908" y="783110"/>
                      <a:pt x="197647" y="952538"/>
                      <a:pt x="173835" y="10239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79248F5-92F6-4CD2-BAF4-37327B4E7647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  <a:grpFill/>
            </p:grpSpPr>
            <p:sp>
              <p:nvSpPr>
                <p:cNvPr id="42" name="Graphic 4">
                  <a:extLst>
                    <a:ext uri="{FF2B5EF4-FFF2-40B4-BE49-F238E27FC236}">
                      <a16:creationId xmlns:a16="http://schemas.microsoft.com/office/drawing/2014/main" id="{18927834-337B-4774-B8C4-66F5BF0CE3E4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3BEA3D9-9AE5-46B2-A231-8B49AC2E558A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6EB048-7D81-463A-970A-20BB88838548}"/>
                </a:ext>
              </a:extLst>
            </p:cNvPr>
            <p:cNvSpPr/>
            <p:nvPr/>
          </p:nvSpPr>
          <p:spPr>
            <a:xfrm>
              <a:off x="1912556" y="2967547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19F564-C784-4AD8-912A-2FD004D79F20}"/>
                </a:ext>
              </a:extLst>
            </p:cNvPr>
            <p:cNvSpPr/>
            <p:nvPr/>
          </p:nvSpPr>
          <p:spPr>
            <a:xfrm>
              <a:off x="1093177" y="4613033"/>
              <a:ext cx="10005646" cy="677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2F4B8E-9B3E-4F0F-A7A3-4E4CCE2F61D7}"/>
              </a:ext>
            </a:extLst>
          </p:cNvPr>
          <p:cNvSpPr txBox="1"/>
          <p:nvPr/>
        </p:nvSpPr>
        <p:spPr>
          <a:xfrm>
            <a:off x="3191608" y="4848677"/>
            <a:ext cx="5808784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هوش مصنوعی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13B11-B0D6-4969-8E29-77296F24B51F}"/>
              </a:ext>
            </a:extLst>
          </p:cNvPr>
          <p:cNvSpPr txBox="1"/>
          <p:nvPr/>
        </p:nvSpPr>
        <p:spPr>
          <a:xfrm>
            <a:off x="1878147" y="5329455"/>
            <a:ext cx="84357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400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8F0425-D746-4040-8028-16D98576CB78}"/>
              </a:ext>
            </a:extLst>
          </p:cNvPr>
          <p:cNvSpPr txBox="1"/>
          <p:nvPr/>
        </p:nvSpPr>
        <p:spPr>
          <a:xfrm>
            <a:off x="953371" y="5787372"/>
            <a:ext cx="102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9551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FF6B61-D945-4859-B4DE-864F00EB21A7}"/>
              </a:ext>
            </a:extLst>
          </p:cNvPr>
          <p:cNvGrpSpPr/>
          <p:nvPr/>
        </p:nvGrpSpPr>
        <p:grpSpPr>
          <a:xfrm flipH="1">
            <a:off x="9830090" y="3570528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67655C8A-4FE4-4AB3-A265-A38F3668DD8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A90D4636-801F-4A15-A3C0-E09E4DB356B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3B71A285-5565-49AD-AA9A-1E68556B881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5440008A-A433-47EE-9DBC-F82BBAD36EC2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36" name="Oval 3">
            <a:extLst>
              <a:ext uri="{FF2B5EF4-FFF2-40B4-BE49-F238E27FC236}">
                <a16:creationId xmlns:a16="http://schemas.microsoft.com/office/drawing/2014/main" id="{05DD99DF-2EAB-49E8-9C88-C94F7408C3F7}"/>
              </a:ext>
            </a:extLst>
          </p:cNvPr>
          <p:cNvSpPr/>
          <p:nvPr/>
        </p:nvSpPr>
        <p:spPr>
          <a:xfrm>
            <a:off x="9473531" y="2166877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069E8A-24D8-4B2F-AA74-AC751EF24531}"/>
              </a:ext>
            </a:extLst>
          </p:cNvPr>
          <p:cNvGrpSpPr/>
          <p:nvPr/>
        </p:nvGrpSpPr>
        <p:grpSpPr>
          <a:xfrm flipH="1">
            <a:off x="4516298" y="3570528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FDF678FD-A173-4DB3-B0F2-0113A9ACC8A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D03164AB-BAE7-4720-85E3-D68638031A1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2FA51348-9AF4-4B73-A64A-88F9A5CB220A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02DF4265-B039-4B78-91C4-A12135BD37F3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E6E07-09DA-4251-A333-A7E0F7C954C5}"/>
              </a:ext>
            </a:extLst>
          </p:cNvPr>
          <p:cNvGrpSpPr/>
          <p:nvPr/>
        </p:nvGrpSpPr>
        <p:grpSpPr>
          <a:xfrm>
            <a:off x="4375773" y="2072619"/>
            <a:ext cx="792715" cy="1360145"/>
            <a:chOff x="4874689" y="2348880"/>
            <a:chExt cx="914401" cy="1354872"/>
          </a:xfrm>
          <a:solidFill>
            <a:schemeClr val="accent1"/>
          </a:solidFill>
        </p:grpSpPr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FE5D3AC6-043B-4542-A908-F98885A065C6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Round Same Side Corner Rectangle 30">
              <a:extLst>
                <a:ext uri="{FF2B5EF4-FFF2-40B4-BE49-F238E27FC236}">
                  <a16:creationId xmlns:a16="http://schemas.microsoft.com/office/drawing/2014/main" id="{FAC7241D-8EDB-404D-86B8-9F2CAB9A3EA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5" name="Round Same Side Corner Rectangle 33">
              <a:extLst>
                <a:ext uri="{FF2B5EF4-FFF2-40B4-BE49-F238E27FC236}">
                  <a16:creationId xmlns:a16="http://schemas.microsoft.com/office/drawing/2014/main" id="{9C051051-AB40-4214-9D56-BD14C79CD3F1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그룹 14">
            <a:extLst>
              <a:ext uri="{FF2B5EF4-FFF2-40B4-BE49-F238E27FC236}">
                <a16:creationId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1869148" y="3570530"/>
            <a:ext cx="511666" cy="490542"/>
            <a:chOff x="1869148" y="3350721"/>
            <a:chExt cx="511666" cy="490542"/>
          </a:xfrm>
        </p:grpSpPr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0" name="Oval 1">
              <a:extLst>
                <a:ext uri="{FF2B5EF4-FFF2-40B4-BE49-F238E27FC236}">
                  <a16:creationId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51" name="Block Arc 37">
            <a:extLst>
              <a:ext uri="{FF2B5EF4-FFF2-40B4-BE49-F238E27FC236}">
                <a16:creationId xmlns:a16="http://schemas.microsoft.com/office/drawing/2014/main" id="{56DF0A6B-76B0-4C16-BD9E-75DEC170001C}"/>
              </a:ext>
            </a:extLst>
          </p:cNvPr>
          <p:cNvSpPr/>
          <p:nvPr/>
        </p:nvSpPr>
        <p:spPr>
          <a:xfrm>
            <a:off x="1644864" y="2124233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42ACC21-D16E-4903-BC28-C4E9FB4C3537}"/>
              </a:ext>
            </a:extLst>
          </p:cNvPr>
          <p:cNvGrpSpPr/>
          <p:nvPr/>
        </p:nvGrpSpPr>
        <p:grpSpPr>
          <a:xfrm flipH="1">
            <a:off x="7044810" y="357053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53" name="Oval 1">
              <a:extLst>
                <a:ext uri="{FF2B5EF4-FFF2-40B4-BE49-F238E27FC236}">
                  <a16:creationId xmlns:a16="http://schemas.microsoft.com/office/drawing/2014/main" id="{E4360322-99BB-4FA9-9174-82A5A1AB7382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" name="Oval 1">
              <a:extLst>
                <a:ext uri="{FF2B5EF4-FFF2-40B4-BE49-F238E27FC236}">
                  <a16:creationId xmlns:a16="http://schemas.microsoft.com/office/drawing/2014/main" id="{769887C9-8157-421E-A92C-CA906E3D976B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" name="Oval 1">
              <a:extLst>
                <a:ext uri="{FF2B5EF4-FFF2-40B4-BE49-F238E27FC236}">
                  <a16:creationId xmlns:a16="http://schemas.microsoft.com/office/drawing/2014/main" id="{3D58BE70-9AB9-4095-951F-A2A9DA2F8B8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" name="Oval 1">
              <a:extLst>
                <a:ext uri="{FF2B5EF4-FFF2-40B4-BE49-F238E27FC236}">
                  <a16:creationId xmlns:a16="http://schemas.microsoft.com/office/drawing/2014/main" id="{E51E25B8-DEC3-4192-A6C1-3EF3419AD55A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57" name="Chevron 2">
            <a:extLst>
              <a:ext uri="{FF2B5EF4-FFF2-40B4-BE49-F238E27FC236}">
                <a16:creationId xmlns:a16="http://schemas.microsoft.com/office/drawing/2014/main" id="{E1660588-E757-423D-BD85-8D66B05BCD9D}"/>
              </a:ext>
            </a:extLst>
          </p:cNvPr>
          <p:cNvSpPr/>
          <p:nvPr/>
        </p:nvSpPr>
        <p:spPr>
          <a:xfrm rot="5400000">
            <a:off x="6735110" y="2073895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B91A464-A17A-42A4-A566-0C2ECA287965}"/>
              </a:ext>
            </a:extLst>
          </p:cNvPr>
          <p:cNvGrpSpPr/>
          <p:nvPr/>
        </p:nvGrpSpPr>
        <p:grpSpPr>
          <a:xfrm>
            <a:off x="879230" y="4838242"/>
            <a:ext cx="2472004" cy="1290196"/>
            <a:chOff x="803640" y="3362835"/>
            <a:chExt cx="2059657" cy="12901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E46705-D7C7-4A5A-850B-6A12DD7D738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C78F36-9262-4472-A958-4AB377F246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8953FB-499F-4156-9332-03E442A3ACB2}"/>
              </a:ext>
            </a:extLst>
          </p:cNvPr>
          <p:cNvGrpSpPr/>
          <p:nvPr/>
        </p:nvGrpSpPr>
        <p:grpSpPr>
          <a:xfrm>
            <a:off x="3536127" y="4838242"/>
            <a:ext cx="2472004" cy="1290196"/>
            <a:chOff x="803640" y="3362835"/>
            <a:chExt cx="2059657" cy="129019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5F1620-2D32-4A50-B649-834D374B19E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D04BF3-122F-4E3C-B777-4D8B9932059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D00745C-13AD-4E3F-A82C-D5F03AA99878}"/>
              </a:ext>
            </a:extLst>
          </p:cNvPr>
          <p:cNvGrpSpPr/>
          <p:nvPr/>
        </p:nvGrpSpPr>
        <p:grpSpPr>
          <a:xfrm>
            <a:off x="6193024" y="4838242"/>
            <a:ext cx="2472004" cy="1290196"/>
            <a:chOff x="803640" y="3362835"/>
            <a:chExt cx="2059657" cy="129019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DE497-96F6-45C3-961B-B17818B68A4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8682BDB-EF00-4D7E-A054-155F9BB55A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2B74DAF-CD1D-4377-A79A-E12FFC522D17}"/>
              </a:ext>
            </a:extLst>
          </p:cNvPr>
          <p:cNvGrpSpPr/>
          <p:nvPr/>
        </p:nvGrpSpPr>
        <p:grpSpPr>
          <a:xfrm>
            <a:off x="8849921" y="4838242"/>
            <a:ext cx="2472004" cy="1290196"/>
            <a:chOff x="803640" y="3362835"/>
            <a:chExt cx="2059657" cy="129019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545D628-47BC-4FF4-ADD6-074A5A55A99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9CA544-3934-4B92-8DB4-4DBC53B299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0" name="Parallelogram 15">
            <a:extLst>
              <a:ext uri="{FF2B5EF4-FFF2-40B4-BE49-F238E27FC236}">
                <a16:creationId xmlns:a16="http://schemas.microsoft.com/office/drawing/2014/main" id="{A6037D4B-AE9F-474A-BBDF-36CA71DA2245}"/>
              </a:ext>
            </a:extLst>
          </p:cNvPr>
          <p:cNvSpPr/>
          <p:nvPr/>
        </p:nvSpPr>
        <p:spPr>
          <a:xfrm flipH="1">
            <a:off x="4573872" y="431931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7A1E89E9-083D-49BF-8065-5F11A589493C}"/>
              </a:ext>
            </a:extLst>
          </p:cNvPr>
          <p:cNvSpPr/>
          <p:nvPr/>
        </p:nvSpPr>
        <p:spPr>
          <a:xfrm>
            <a:off x="1942122" y="433560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07D3F422-6D25-4227-AE66-29B6AE40A7EF}"/>
              </a:ext>
            </a:extLst>
          </p:cNvPr>
          <p:cNvSpPr/>
          <p:nvPr/>
        </p:nvSpPr>
        <p:spPr>
          <a:xfrm>
            <a:off x="7283880" y="430268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DB9EF97C-EF9C-4257-8BB8-FE554E70D65E}"/>
              </a:ext>
            </a:extLst>
          </p:cNvPr>
          <p:cNvSpPr/>
          <p:nvPr/>
        </p:nvSpPr>
        <p:spPr>
          <a:xfrm>
            <a:off x="9913526" y="439024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0F7F0-FC01-4C25-B299-51782DCE4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D4233-FE4B-4951-89A3-1217F73BF114}"/>
              </a:ext>
            </a:extLst>
          </p:cNvPr>
          <p:cNvSpPr txBox="1"/>
          <p:nvPr/>
        </p:nvSpPr>
        <p:spPr>
          <a:xfrm rot="16200000">
            <a:off x="8695425" y="3213557"/>
            <a:ext cx="5808784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هوش مصنوعی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E3094-AECC-4047-9D75-E1F11EAF6452}"/>
              </a:ext>
            </a:extLst>
          </p:cNvPr>
          <p:cNvSpPr txBox="1"/>
          <p:nvPr/>
        </p:nvSpPr>
        <p:spPr>
          <a:xfrm>
            <a:off x="8874369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en-GB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20begir.com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821199" y="4903787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نمونه کارها مدرن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CA85-774B-4BDF-A4C7-C297DCF6667D}"/>
              </a:ext>
            </a:extLst>
          </p:cNvPr>
          <p:cNvSpPr txBox="1"/>
          <p:nvPr/>
        </p:nvSpPr>
        <p:spPr>
          <a:xfrm>
            <a:off x="821199" y="832383"/>
            <a:ext cx="2496123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ko-KR" alt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7CF5B5-5F95-4AEA-829F-98A0F14AC548}"/>
              </a:ext>
            </a:extLst>
          </p:cNvPr>
          <p:cNvGrpSpPr/>
          <p:nvPr/>
        </p:nvGrpSpPr>
        <p:grpSpPr>
          <a:xfrm>
            <a:off x="5395798" y="1716999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2F7B564F-6E66-48A3-B01E-7C8E78D3DDDF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6549145-95BF-4A7D-94B4-61B0634E7E7D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7AAC0E7-F323-4B5C-943B-D341FE1D5B8A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9477592-6BD7-4220-A4E5-B41B4A8CDE05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1C5878-CA5D-4651-BFCD-CAF668327071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FF3A32-003F-4C97-B479-D98880107A12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그룹 11">
            <a:extLst>
              <a:ext uri="{FF2B5EF4-FFF2-40B4-BE49-F238E27FC236}">
                <a16:creationId xmlns:a16="http://schemas.microsoft.com/office/drawing/2014/main" id="{E6DFE83A-B5A9-4738-9963-BAAD97594830}"/>
              </a:ext>
            </a:extLst>
          </p:cNvPr>
          <p:cNvGrpSpPr/>
          <p:nvPr/>
        </p:nvGrpSpPr>
        <p:grpSpPr>
          <a:xfrm>
            <a:off x="7104112" y="1917350"/>
            <a:ext cx="4119284" cy="752273"/>
            <a:chOff x="7104112" y="2059905"/>
            <a:chExt cx="2952328" cy="752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31BE3A-787D-4953-922E-02024C9B69B5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60899D-0184-4688-AB46-569BECF59BFA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پاورپوینت مدرن که به زیبایی طراحی شده است دریافت کنید. من امیدوارم و معتقدم که این الگو وقت شما را خواهد گرفت.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F5576A57-B4C5-45E4-BA7D-29DB5267F4DA}"/>
              </a:ext>
            </a:extLst>
          </p:cNvPr>
          <p:cNvSpPr/>
          <p:nvPr/>
        </p:nvSpPr>
        <p:spPr>
          <a:xfrm>
            <a:off x="6722082" y="2219899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FAFAC78A-FFF8-42FC-99D3-33B6B7F04A01}"/>
              </a:ext>
            </a:extLst>
          </p:cNvPr>
          <p:cNvGrpSpPr/>
          <p:nvPr/>
        </p:nvGrpSpPr>
        <p:grpSpPr>
          <a:xfrm>
            <a:off x="7104112" y="4693412"/>
            <a:ext cx="4119284" cy="752273"/>
            <a:chOff x="7116163" y="4835965"/>
            <a:chExt cx="2952328" cy="7522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B26ED-5C52-4EAF-8196-781BDF9B3D60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0A2832-8DF2-4FEE-B929-D3804EF3E9C4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پاورپوینت مدرن که به زیبایی طراحی شده است دریافت کنید. من امیدوارم و معتقدم که این الگو وقت شما را خواهد گرفت.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Chevron 67">
            <a:extLst>
              <a:ext uri="{FF2B5EF4-FFF2-40B4-BE49-F238E27FC236}">
                <a16:creationId xmlns:a16="http://schemas.microsoft.com/office/drawing/2014/main" id="{E531E1EF-1E38-4C6E-8704-0613058308CD}"/>
              </a:ext>
            </a:extLst>
          </p:cNvPr>
          <p:cNvSpPr/>
          <p:nvPr/>
        </p:nvSpPr>
        <p:spPr>
          <a:xfrm>
            <a:off x="6734133" y="4995959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그룹 12">
            <a:extLst>
              <a:ext uri="{FF2B5EF4-FFF2-40B4-BE49-F238E27FC236}">
                <a16:creationId xmlns:a16="http://schemas.microsoft.com/office/drawing/2014/main" id="{B8C21C66-5101-4CBC-B416-F9CBE0F59AC4}"/>
              </a:ext>
            </a:extLst>
          </p:cNvPr>
          <p:cNvGrpSpPr/>
          <p:nvPr/>
        </p:nvGrpSpPr>
        <p:grpSpPr>
          <a:xfrm>
            <a:off x="1019840" y="3318789"/>
            <a:ext cx="4119284" cy="752273"/>
            <a:chOff x="2157873" y="3480187"/>
            <a:chExt cx="2952328" cy="7522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6D5D49-5AC0-4902-A763-40254672C9FB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94AC62-1C7D-4FE1-8369-C1A60D42AE5E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پاورپوینت مدرن که به زیبایی طراحی شده است دریافت کنید. من امیدوارم و معتقدم که این الگو وقت شما را خواهد گرفت.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5ED0F8B1-CF65-48E4-8930-C5D7EDD6949E}"/>
              </a:ext>
            </a:extLst>
          </p:cNvPr>
          <p:cNvSpPr/>
          <p:nvPr/>
        </p:nvSpPr>
        <p:spPr>
          <a:xfrm flipH="1">
            <a:off x="5282978" y="3612857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2D9651-179B-46FD-822F-888AA58CDB7E}"/>
              </a:ext>
            </a:extLst>
          </p:cNvPr>
          <p:cNvGrpSpPr/>
          <p:nvPr/>
        </p:nvGrpSpPr>
        <p:grpSpPr>
          <a:xfrm>
            <a:off x="7104112" y="3541035"/>
            <a:ext cx="2857316" cy="502303"/>
            <a:chOff x="5675124" y="3463006"/>
            <a:chExt cx="2857316" cy="502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B89CE0-E9D8-4F95-A81A-58882F7288B6}"/>
                </a:ext>
              </a:extLst>
            </p:cNvPr>
            <p:cNvSpPr txBox="1"/>
            <p:nvPr/>
          </p:nvSpPr>
          <p:spPr>
            <a:xfrm>
              <a:off x="5675124" y="3463006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rtl="1"/>
              <a:r>
                <a:rPr lang="en-US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65</a:t>
              </a:r>
              <a:r>
                <a:rPr lang="en-US" altLang="ko-KR" sz="2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%</a:t>
              </a:r>
              <a:endParaRPr lang="ko-KR" altLang="en-US" sz="20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D2EC29-1107-4694-B65E-6B5709624485}"/>
                </a:ext>
              </a:extLst>
            </p:cNvPr>
            <p:cNvSpPr txBox="1"/>
            <p:nvPr/>
          </p:nvSpPr>
          <p:spPr>
            <a:xfrm>
              <a:off x="6394340" y="3657532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2EDFE6-F18C-436E-B6A0-2BBCF9F65ADE}"/>
              </a:ext>
            </a:extLst>
          </p:cNvPr>
          <p:cNvGrpSpPr/>
          <p:nvPr/>
        </p:nvGrpSpPr>
        <p:grpSpPr>
          <a:xfrm>
            <a:off x="2279578" y="2086497"/>
            <a:ext cx="2859547" cy="492443"/>
            <a:chOff x="755576" y="1993472"/>
            <a:chExt cx="2859547" cy="492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742508-F390-4805-8844-4015561F5792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rtl="1"/>
              <a:r>
                <a:rPr lang="en-US" altLang="ko-KR" sz="3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92</a:t>
              </a:r>
              <a:r>
                <a:rPr lang="en-US" altLang="ko-KR" sz="20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%</a:t>
              </a:r>
              <a:endParaRPr lang="ko-KR" altLang="en-US" sz="20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25532E-E372-46D9-84AC-E6BCE7187ADB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8BE901-B935-4B74-88F6-FFFF4CA7C2E7}"/>
              </a:ext>
            </a:extLst>
          </p:cNvPr>
          <p:cNvGrpSpPr/>
          <p:nvPr/>
        </p:nvGrpSpPr>
        <p:grpSpPr>
          <a:xfrm>
            <a:off x="2279578" y="5015030"/>
            <a:ext cx="2859547" cy="492443"/>
            <a:chOff x="755576" y="1993472"/>
            <a:chExt cx="2859547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E186C5-C4A2-49F8-80A5-81FB2E1EF6D6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rtl="1"/>
              <a:r>
                <a:rPr lang="en-US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42</a:t>
              </a:r>
              <a:r>
                <a:rPr lang="en-US" altLang="ko-KR" sz="2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%</a:t>
              </a:r>
              <a:endParaRPr lang="ko-KR" altLang="en-US" sz="20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FEF0CE-A833-46D6-9ECD-1FC59CD65540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C63AB073-03B2-49B3-A4C2-18EBF76FB7D3}"/>
              </a:ext>
            </a:extLst>
          </p:cNvPr>
          <p:cNvSpPr/>
          <p:nvPr/>
        </p:nvSpPr>
        <p:spPr>
          <a:xfrm>
            <a:off x="5919912" y="22079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AB661041-52C7-4360-BBE1-5396DDDCE9C7}"/>
              </a:ext>
            </a:extLst>
          </p:cNvPr>
          <p:cNvSpPr/>
          <p:nvPr/>
        </p:nvSpPr>
        <p:spPr>
          <a:xfrm>
            <a:off x="5858341" y="364417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6FEA3755-12E8-459C-B156-94C9A4F82A0B}"/>
              </a:ext>
            </a:extLst>
          </p:cNvPr>
          <p:cNvSpPr>
            <a:spLocks noChangeAspect="1"/>
          </p:cNvSpPr>
          <p:nvPr/>
        </p:nvSpPr>
        <p:spPr>
          <a:xfrm>
            <a:off x="5898000" y="50112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3663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06489-5597-43A4-B42F-CCC9FE8B833A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هوش مصنوعی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2190742-A387-4D30-AB2F-8032059C3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663" y="3045767"/>
            <a:ext cx="2616290" cy="2396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BF31D6-FDEB-4389-9ACC-985E3260EF59}"/>
              </a:ext>
            </a:extLst>
          </p:cNvPr>
          <p:cNvSpPr txBox="1"/>
          <p:nvPr/>
        </p:nvSpPr>
        <p:spPr>
          <a:xfrm>
            <a:off x="6378246" y="2294302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ko-KR" alt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1B7BFB-6103-4204-B393-1FB4A0ECE216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C63653-33AF-440C-B443-C3007D7E6EC2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A9E66F-C786-47CE-839E-48CA6D2D68CE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0C07F4-8744-4FD2-A4C9-F34903835141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875B88-9A15-4E2A-BD66-0E624DF23EF3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C95865-457E-4F13-8AF5-1165DB71AEE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250D89-5E15-4986-A3EC-7A0B040FC259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5FE9D5-3800-4CC3-B62C-C6B96B13F1B8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A82CED-784D-41E8-9F27-D7B8F2A70B42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ECE2DF-48F9-40EB-87C1-DF24270DF8BC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728039-E046-493F-AC4B-DE66C9D9B2D6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FF8D4E-D02B-4C7A-B042-DD28BE662AD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98FBEF2-C195-4497-9F68-862ABDB9360B}"/>
              </a:ext>
            </a:extLst>
          </p:cNvPr>
          <p:cNvSpPr txBox="1"/>
          <p:nvPr/>
        </p:nvSpPr>
        <p:spPr>
          <a:xfrm>
            <a:off x="6378245" y="3783557"/>
            <a:ext cx="4413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6708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1A6E420-5886-40BB-B28E-F03586653916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00655559-54B2-4B2E-9B99-130B2E5EE92B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162B0D-3F11-4A7F-A326-E2E7433CF36E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2B2FC03-6709-4A40-8CED-9A2FA4968482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A47BF0B0-BC34-4596-AC40-E33E95E889EF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6A3BB4A9-AD5C-460C-AD12-037516CC3799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  <a:solidFill>
            <a:schemeClr val="accent1"/>
          </a:solidFill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5C456C90-6188-47B9-858F-8424550AF71E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36B3BD7-E677-4838-BF3C-72DAE6DA93AB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320ED770-B507-4274-A551-19624D8E8459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5F505146-A72A-4900-A7C3-ACDBF94B7344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752648-1165-45BE-AE28-592F133A4448}"/>
              </a:ext>
            </a:extLst>
          </p:cNvPr>
          <p:cNvGrpSpPr/>
          <p:nvPr/>
        </p:nvGrpSpPr>
        <p:grpSpPr>
          <a:xfrm>
            <a:off x="1418863" y="2276791"/>
            <a:ext cx="2395361" cy="676301"/>
            <a:chOff x="186703" y="2121142"/>
            <a:chExt cx="2395361" cy="6763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3DE50B-FBFB-4A77-9248-8C798104470A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D96F4C-F44F-4570-A1CC-444D5F5281A8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3F2D7-6B84-410D-83D1-082E0E522B93}"/>
              </a:ext>
            </a:extLst>
          </p:cNvPr>
          <p:cNvGrpSpPr/>
          <p:nvPr/>
        </p:nvGrpSpPr>
        <p:grpSpPr>
          <a:xfrm>
            <a:off x="7834756" y="3237796"/>
            <a:ext cx="2084225" cy="676301"/>
            <a:chOff x="5546540" y="3082146"/>
            <a:chExt cx="2084225" cy="6763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03420-BD0A-42DC-96D2-66CDAB31559D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2E717-009D-49F3-89FF-FB2BFF3CB923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123FE3-B720-4262-B24F-36BC34AC3D93}"/>
              </a:ext>
            </a:extLst>
          </p:cNvPr>
          <p:cNvGrpSpPr/>
          <p:nvPr/>
        </p:nvGrpSpPr>
        <p:grpSpPr>
          <a:xfrm>
            <a:off x="7834756" y="5043327"/>
            <a:ext cx="2084225" cy="676301"/>
            <a:chOff x="5561445" y="4887679"/>
            <a:chExt cx="2084225" cy="6763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EA39F-F55C-4CE3-9A1A-ADF373428CA8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FD7FDD-D03C-4148-B776-487388C72DE4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1875B6-6CD6-4B6F-AC66-A9C5CF6E7CDB}"/>
              </a:ext>
            </a:extLst>
          </p:cNvPr>
          <p:cNvGrpSpPr/>
          <p:nvPr/>
        </p:nvGrpSpPr>
        <p:grpSpPr>
          <a:xfrm>
            <a:off x="1418863" y="4217864"/>
            <a:ext cx="2395361" cy="660912"/>
            <a:chOff x="232423" y="4062214"/>
            <a:chExt cx="2395361" cy="6609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E778D1-836B-4AA3-9556-3DBC1107D343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D9E118-19C0-4676-800E-F0D5609ED802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C68FBEE-84F2-45B5-9A45-3E97E2B3685B}"/>
              </a:ext>
            </a:extLst>
          </p:cNvPr>
          <p:cNvSpPr/>
          <p:nvPr/>
        </p:nvSpPr>
        <p:spPr>
          <a:xfrm>
            <a:off x="8337103" y="1837518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BEB4BE-CC3C-4179-AA2B-BF9DAB305222}"/>
              </a:ext>
            </a:extLst>
          </p:cNvPr>
          <p:cNvGrpSpPr/>
          <p:nvPr/>
        </p:nvGrpSpPr>
        <p:grpSpPr>
          <a:xfrm>
            <a:off x="9425573" y="1891057"/>
            <a:ext cx="2143947" cy="706853"/>
            <a:chOff x="7308304" y="1342901"/>
            <a:chExt cx="1691680" cy="7068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ED8BBC-A235-42AD-9878-8E750933FA1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FEABC1-6CFC-436B-AED7-73F26ED6E7C7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ارائه پاورپوینت مدرن که به زیبایی طراحی شده است دریافت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8A264166-9FF1-4AA9-8843-E4541D1B66ED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A6001F-1BAD-406A-8E77-8E0FEE9F7799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218373-D126-45A6-A6C2-6431474740C4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A19C4C-6424-4DD2-B626-2A741A35B581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880EBCDB-6776-431B-BC15-154EFD4CBA35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  <a:solidFill>
            <a:schemeClr val="accent1"/>
          </a:solidFill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AEA548EC-554D-485B-AF0E-B1F332071A97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7F9F3B16-04F1-4938-9980-14443F0AFD7C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E10DD9F-76F0-41B9-A17F-372726212FA6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AF0E0E17-2565-4DD6-9EAE-283ADD59A045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6A3AFF8-5848-43C4-8E09-A32442720238}"/>
              </a:ext>
            </a:extLst>
          </p:cNvPr>
          <p:cNvGrpSpPr/>
          <p:nvPr/>
        </p:nvGrpSpPr>
        <p:grpSpPr>
          <a:xfrm>
            <a:off x="-1" y="4753301"/>
            <a:ext cx="7706397" cy="1270361"/>
            <a:chOff x="116734" y="4753300"/>
            <a:chExt cx="7706397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41CC194-A6AC-48EF-ADEB-1FB6463E4F5F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91589A-D1DF-45F6-85B4-E82D8B3D2DA3}"/>
                </a:ext>
              </a:extLst>
            </p:cNvPr>
            <p:cNvSpPr/>
            <p:nvPr/>
          </p:nvSpPr>
          <p:spPr>
            <a:xfrm>
              <a:off x="116734" y="5828472"/>
              <a:ext cx="6446939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6339B145-AE8E-4E3B-8D9F-C815A86E344F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58710DD0-39FA-4B48-8AAE-12C94EFC6624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43" name="Rectangle 130">
            <a:extLst>
              <a:ext uri="{FF2B5EF4-FFF2-40B4-BE49-F238E27FC236}">
                <a16:creationId xmlns:a16="http://schemas.microsoft.com/office/drawing/2014/main" id="{65F77056-A3C4-4150-93DF-B3F1B0F72E56}"/>
              </a:ext>
            </a:extLst>
          </p:cNvPr>
          <p:cNvSpPr/>
          <p:nvPr/>
        </p:nvSpPr>
        <p:spPr>
          <a:xfrm>
            <a:off x="8564736" y="2097343"/>
            <a:ext cx="552735" cy="55524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885ACBBA-BA17-401F-9CA6-0B80704BBAAA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CFCEFB15-164D-4D24-8734-CFEDE2F6BAC2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42A8F73C-33E3-485C-9F27-8E240C6CF45E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AAAF423E-BAEF-4ADF-B5A7-0E65F48EDDEE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4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887ECDE-E787-4888-A427-6930F9FE66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695FF6C9-3C79-4772-9B16-A1341FB2DA05}"/>
              </a:ext>
            </a:extLst>
          </p:cNvPr>
          <p:cNvSpPr/>
          <p:nvPr/>
        </p:nvSpPr>
        <p:spPr>
          <a:xfrm>
            <a:off x="928195" y="5005202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2008 ~ 2012 متن را اینجا بنویسید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2013 ~ 2020 متن را اینجا بنویسید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9B12EB73-F04B-4CAA-BAC8-3F7549A6FD09}"/>
              </a:ext>
            </a:extLst>
          </p:cNvPr>
          <p:cNvSpPr/>
          <p:nvPr/>
        </p:nvSpPr>
        <p:spPr>
          <a:xfrm>
            <a:off x="3490146" y="4649706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ko-KR" sz="1400" dirty="0">
                <a:cs typeface="B Nazanin" panose="00000400000000000000" pitchFamily="2" charset="-78"/>
              </a:rPr>
              <a:t>تجربه کاری</a:t>
            </a:r>
            <a:endParaRPr lang="ko-KR" altLang="en-US" sz="1400" dirty="0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B40EE-856F-439D-9B72-930236BECFD5}"/>
              </a:ext>
            </a:extLst>
          </p:cNvPr>
          <p:cNvSpPr/>
          <p:nvPr/>
        </p:nvSpPr>
        <p:spPr>
          <a:xfrm>
            <a:off x="4667794" y="3013583"/>
            <a:ext cx="45719" cy="34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6DD3E0D9-24C8-4289-9174-1B1642200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728267"/>
              </p:ext>
            </p:extLst>
          </p:nvPr>
        </p:nvGraphicFramePr>
        <p:xfrm>
          <a:off x="5301953" y="4745586"/>
          <a:ext cx="6076451" cy="176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F6CE75D-F0ED-46B7-AC80-37720E1ECAF8}"/>
              </a:ext>
            </a:extLst>
          </p:cNvPr>
          <p:cNvSpPr/>
          <p:nvPr/>
        </p:nvSpPr>
        <p:spPr>
          <a:xfrm>
            <a:off x="5318436" y="4371119"/>
            <a:ext cx="3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مهارت ها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172D8B-EE3B-453A-808C-61A39FFE91D9}"/>
              </a:ext>
            </a:extLst>
          </p:cNvPr>
          <p:cNvSpPr/>
          <p:nvPr/>
        </p:nvSpPr>
        <p:spPr>
          <a:xfrm>
            <a:off x="10535101" y="4885788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70%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B5002D-8EC7-45C2-8588-2D17C7A529AF}"/>
              </a:ext>
            </a:extLst>
          </p:cNvPr>
          <p:cNvSpPr/>
          <p:nvPr/>
        </p:nvSpPr>
        <p:spPr>
          <a:xfrm>
            <a:off x="10535102" y="5263823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sz="1600" b="1" dirty="0">
                <a:solidFill>
                  <a:schemeClr val="accent4"/>
                </a:solidFill>
                <a:cs typeface="B Nazanin" panose="00000400000000000000" pitchFamily="2" charset="-78"/>
              </a:rPr>
              <a:t>80%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D2F979-890D-4A4F-9E32-B12FBFBD65E6}"/>
              </a:ext>
            </a:extLst>
          </p:cNvPr>
          <p:cNvSpPr/>
          <p:nvPr/>
        </p:nvSpPr>
        <p:spPr>
          <a:xfrm>
            <a:off x="10536350" y="5641858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60%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ACFF0-F30B-4567-B1C4-B5D7EB62D676}"/>
              </a:ext>
            </a:extLst>
          </p:cNvPr>
          <p:cNvSpPr/>
          <p:nvPr/>
        </p:nvSpPr>
        <p:spPr>
          <a:xfrm>
            <a:off x="10537598" y="6019893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90%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7D748DF4-F747-4160-923A-D01255962922}"/>
              </a:ext>
            </a:extLst>
          </p:cNvPr>
          <p:cNvSpPr txBox="1">
            <a:spLocks/>
          </p:cNvSpPr>
          <p:nvPr/>
        </p:nvSpPr>
        <p:spPr>
          <a:xfrm>
            <a:off x="5904315" y="3055882"/>
            <a:ext cx="5719452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مهندسی کامپیوتر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340FA510-1236-492F-9E36-C54A8107DD30}"/>
              </a:ext>
            </a:extLst>
          </p:cNvPr>
          <p:cNvSpPr/>
          <p:nvPr/>
        </p:nvSpPr>
        <p:spPr>
          <a:xfrm>
            <a:off x="5904315" y="3453253"/>
            <a:ext cx="571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F97B7-CF2E-49C8-B600-423428AF4DD6}"/>
              </a:ext>
            </a:extLst>
          </p:cNvPr>
          <p:cNvSpPr/>
          <p:nvPr/>
        </p:nvSpPr>
        <p:spPr>
          <a:xfrm>
            <a:off x="5074912" y="3282880"/>
            <a:ext cx="696686" cy="69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FDB0FFF3-248E-46C8-9AE3-C75A808CF107}"/>
              </a:ext>
            </a:extLst>
          </p:cNvPr>
          <p:cNvSpPr/>
          <p:nvPr/>
        </p:nvSpPr>
        <p:spPr>
          <a:xfrm flipH="1">
            <a:off x="5227414" y="34876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EEBEF-9B1C-45ED-9D19-78380313D9C8}"/>
              </a:ext>
            </a:extLst>
          </p:cNvPr>
          <p:cNvSpPr txBox="1"/>
          <p:nvPr/>
        </p:nvSpPr>
        <p:spPr>
          <a:xfrm>
            <a:off x="765445" y="24879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 تیمی ما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6B966-6A5D-4413-AEBE-C1C88464E336}"/>
              </a:ext>
            </a:extLst>
          </p:cNvPr>
          <p:cNvSpPr txBox="1"/>
          <p:nvPr/>
        </p:nvSpPr>
        <p:spPr>
          <a:xfrm>
            <a:off x="759649" y="112884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직사각형 5">
            <a:extLst>
              <a:ext uri="{FF2B5EF4-FFF2-40B4-BE49-F238E27FC236}">
                <a16:creationId xmlns:a16="http://schemas.microsoft.com/office/drawing/2014/main" id="{DECC6871-A2CD-4606-993D-57EE8FBD488F}"/>
              </a:ext>
            </a:extLst>
          </p:cNvPr>
          <p:cNvSpPr/>
          <p:nvPr/>
        </p:nvSpPr>
        <p:spPr>
          <a:xfrm>
            <a:off x="7965832" y="2166646"/>
            <a:ext cx="36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فراگیری ماشین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F09EBA-276E-4461-B34E-101FB46D9B6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85502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07B847-D64D-456B-B216-57562E2DCC63}"/>
              </a:ext>
            </a:extLst>
          </p:cNvPr>
          <p:cNvSpPr txBox="1">
            <a:spLocks/>
          </p:cNvSpPr>
          <p:nvPr/>
        </p:nvSpPr>
        <p:spPr>
          <a:xfrm>
            <a:off x="2005794" y="307613"/>
            <a:ext cx="3059832" cy="266429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rtl="1"/>
            <a:r>
              <a:rPr lang="fa-IR" altLang="ko-K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 </a:t>
            </a:r>
          </a:p>
          <a:p>
            <a:pPr algn="r" rtl="1"/>
            <a:r>
              <a:rPr lang="fa-IR" altLang="ko-KR" dirty="0">
                <a:solidFill>
                  <a:schemeClr val="accent3">
                    <a:lumMod val="50000"/>
                  </a:schemeClr>
                </a:solidFill>
                <a:latin typeface="+mj-lt"/>
                <a:cs typeface="B Nazanin" panose="00000400000000000000" pitchFamily="2" charset="-78"/>
              </a:rPr>
              <a:t>دو</a:t>
            </a:r>
            <a:r>
              <a:rPr lang="fa-IR" altLang="ko-K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altLang="ko-KR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ستونی</a:t>
            </a:r>
            <a:endParaRPr lang="ko-KR" altLang="en-US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8EE5BB-5597-42A7-B779-55DD856373AD}"/>
              </a:ext>
            </a:extLst>
          </p:cNvPr>
          <p:cNvSpPr/>
          <p:nvPr/>
        </p:nvSpPr>
        <p:spPr>
          <a:xfrm>
            <a:off x="5897225" y="3712244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5723C1-76F5-4331-8E3A-8365EA8526B4}"/>
              </a:ext>
            </a:extLst>
          </p:cNvPr>
          <p:cNvSpPr/>
          <p:nvPr/>
        </p:nvSpPr>
        <p:spPr>
          <a:xfrm>
            <a:off x="5897225" y="680065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D8224-2304-4152-A710-1168E3C3A14A}"/>
              </a:ext>
            </a:extLst>
          </p:cNvPr>
          <p:cNvSpPr txBox="1"/>
          <p:nvPr/>
        </p:nvSpPr>
        <p:spPr>
          <a:xfrm>
            <a:off x="6022115" y="84005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B6D6F-4CCD-43EE-B038-6F454358295B}"/>
              </a:ext>
            </a:extLst>
          </p:cNvPr>
          <p:cNvSpPr txBox="1"/>
          <p:nvPr/>
        </p:nvSpPr>
        <p:spPr>
          <a:xfrm>
            <a:off x="6022115" y="387222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B Nazanin" panose="00000400000000000000" pitchFamily="2" charset="-78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E4299-BCC8-4DB9-A855-2C48A446F951}"/>
              </a:ext>
            </a:extLst>
          </p:cNvPr>
          <p:cNvSpPr/>
          <p:nvPr/>
        </p:nvSpPr>
        <p:spPr>
          <a:xfrm>
            <a:off x="6234406" y="1526763"/>
            <a:ext cx="36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A8D83-ED14-4D3D-8B0D-478A1BD302B2}"/>
              </a:ext>
            </a:extLst>
          </p:cNvPr>
          <p:cNvSpPr/>
          <p:nvPr/>
        </p:nvSpPr>
        <p:spPr>
          <a:xfrm>
            <a:off x="6239265" y="4566757"/>
            <a:ext cx="36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8F15A-5134-4C50-B54D-6321575EB007}"/>
              </a:ext>
            </a:extLst>
          </p:cNvPr>
          <p:cNvSpPr txBox="1"/>
          <p:nvPr/>
        </p:nvSpPr>
        <p:spPr>
          <a:xfrm>
            <a:off x="6696432" y="778495"/>
            <a:ext cx="46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F3334-5FEB-4B0F-A54A-A6CD8CB7D7A4}"/>
              </a:ext>
            </a:extLst>
          </p:cNvPr>
          <p:cNvSpPr txBox="1"/>
          <p:nvPr/>
        </p:nvSpPr>
        <p:spPr>
          <a:xfrm>
            <a:off x="6696432" y="1569933"/>
            <a:ext cx="4688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9681D-19BB-41AB-AB1B-4FAD42C15FF6}"/>
              </a:ext>
            </a:extLst>
          </p:cNvPr>
          <p:cNvSpPr txBox="1"/>
          <p:nvPr/>
        </p:nvSpPr>
        <p:spPr>
          <a:xfrm>
            <a:off x="6696432" y="3810674"/>
            <a:ext cx="46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35A77-8D61-4FB9-91B1-C50F4481E2A2}"/>
              </a:ext>
            </a:extLst>
          </p:cNvPr>
          <p:cNvSpPr txBox="1"/>
          <p:nvPr/>
        </p:nvSpPr>
        <p:spPr>
          <a:xfrm>
            <a:off x="6696432" y="4609927"/>
            <a:ext cx="4688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62BD43-1973-484C-8C1D-F37E18C85669}"/>
              </a:ext>
            </a:extLst>
          </p:cNvPr>
          <p:cNvSpPr/>
          <p:nvPr/>
        </p:nvSpPr>
        <p:spPr>
          <a:xfrm>
            <a:off x="0" y="1055482"/>
            <a:ext cx="12192000" cy="1656184"/>
          </a:xfrm>
          <a:prstGeom prst="rect">
            <a:avLst/>
          </a:prstGeom>
          <a:gradFill>
            <a:gsLst>
              <a:gs pos="0">
                <a:schemeClr val="accent4">
                  <a:alpha val="70000"/>
                </a:schemeClr>
              </a:gs>
              <a:gs pos="95000">
                <a:schemeClr val="accent4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C9174A5B-3179-43D1-B4C2-7BAFD513F9C8}"/>
              </a:ext>
            </a:extLst>
          </p:cNvPr>
          <p:cNvSpPr/>
          <p:nvPr/>
        </p:nvSpPr>
        <p:spPr>
          <a:xfrm rot="10800000">
            <a:off x="3495031" y="839458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745DA-C32B-472E-87CC-9C380641DC1A}"/>
              </a:ext>
            </a:extLst>
          </p:cNvPr>
          <p:cNvSpPr txBox="1"/>
          <p:nvPr/>
        </p:nvSpPr>
        <p:spPr>
          <a:xfrm>
            <a:off x="4224535" y="114491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اینفوگرافیک ستون ها نمونه کارها ساده طراحی شده است</a:t>
            </a:r>
            <a:endParaRPr lang="en-US" altLang="ko-KR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91642-E842-451C-A0B9-1A1CF59F4340}"/>
              </a:ext>
            </a:extLst>
          </p:cNvPr>
          <p:cNvSpPr txBox="1"/>
          <p:nvPr/>
        </p:nvSpPr>
        <p:spPr>
          <a:xfrm>
            <a:off x="7130561" y="2882581"/>
            <a:ext cx="4220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</a:t>
            </a:r>
          </a:p>
          <a:p>
            <a:pPr algn="r" rtl="1"/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B6B03-809A-440D-8F72-193E5DFA6FB2}"/>
              </a:ext>
            </a:extLst>
          </p:cNvPr>
          <p:cNvSpPr txBox="1"/>
          <p:nvPr/>
        </p:nvSpPr>
        <p:spPr>
          <a:xfrm>
            <a:off x="7130562" y="1298799"/>
            <a:ext cx="4220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accent2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</a:t>
            </a:r>
            <a:endParaRPr lang="ko-KR" altLang="en-US" sz="14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018546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5867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متشکرم</a:t>
            </a:r>
            <a:endParaRPr lang="ko-KR" altLang="en-US" sz="5867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018498" y="3680288"/>
            <a:ext cx="433131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4026010" y="4722853"/>
            <a:ext cx="1250250" cy="1225245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60B267-9406-4A4F-959D-7806669254CD}"/>
              </a:ext>
            </a:extLst>
          </p:cNvPr>
          <p:cNvGrpSpPr/>
          <p:nvPr/>
        </p:nvGrpSpPr>
        <p:grpSpPr>
          <a:xfrm>
            <a:off x="6867121" y="1737025"/>
            <a:ext cx="2083137" cy="2126849"/>
            <a:chOff x="5369718" y="2683668"/>
            <a:chExt cx="1452563" cy="14830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E08324-4EE9-4E0A-B7E1-224C99614B9E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47CCFD-D695-433E-B9D9-15F338D25869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DB2257-745D-4030-85AE-71BFCE77288F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DB42CB3-834C-498C-B048-87C3830D5547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D70A53-D35A-4B69-8185-DDE050615959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62CD1F-2633-4B39-A303-9F8BAEE8DF64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46EBAB-BB31-4478-9F46-EED805C3ABE9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A02290-2683-46DE-8D44-82E13190B82A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07A273-75C6-4CEB-A193-26858605A3BC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84EE347-56F2-4204-ABA2-520207B6F6A3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D075034-B821-4B06-9553-587CA571A9CF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05EE9E-C1EB-4AB6-AAE6-8B264191D051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4B3507-75A7-46EC-B0EC-69A7F9D7BC65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AFFA7D-F3A6-4C40-8FF6-DD3C814A2E3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7BAEE0-F981-46ED-96D6-5401DC697618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618896-1DC6-4A28-9493-D4421DE1D88D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8C98E6-6E1F-47F5-BF33-EB4BA3C4C1DC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6DD69C-B8FD-40D8-9151-C5FF7CA5DC16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EB519F-C4D5-4D29-81AD-C0C1FB25E796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F434EA-22E1-419D-A710-C2FDFE713FE3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108091-51BC-4EFD-9E5F-1026CE6C83A3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CFBE8F-4678-405D-AAD0-1A033AE899D5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195E55-C75E-4A66-BF0B-ABBDA57CA320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EAD57D7-3FCE-4325-B463-2276C66A4609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aphic 33">
            <a:extLst>
              <a:ext uri="{FF2B5EF4-FFF2-40B4-BE49-F238E27FC236}">
                <a16:creationId xmlns:a16="http://schemas.microsoft.com/office/drawing/2014/main" id="{13600E45-A7C4-4DDB-9643-9EA41ABA888D}"/>
              </a:ext>
            </a:extLst>
          </p:cNvPr>
          <p:cNvGrpSpPr/>
          <p:nvPr/>
        </p:nvGrpSpPr>
        <p:grpSpPr>
          <a:xfrm>
            <a:off x="971294" y="4521018"/>
            <a:ext cx="1771650" cy="1638300"/>
            <a:chOff x="7424910" y="2405641"/>
            <a:chExt cx="1771650" cy="1638300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35C9A1-116B-490F-B433-DA97CFB3D5C8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FE3D331-D812-4B6A-BDEA-D0D2CD476F0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aphic 37">
            <a:extLst>
              <a:ext uri="{FF2B5EF4-FFF2-40B4-BE49-F238E27FC236}">
                <a16:creationId xmlns:a16="http://schemas.microsoft.com/office/drawing/2014/main" id="{DF1129CE-2179-4D5F-A12F-4150DD8FF517}"/>
              </a:ext>
            </a:extLst>
          </p:cNvPr>
          <p:cNvGrpSpPr/>
          <p:nvPr/>
        </p:nvGrpSpPr>
        <p:grpSpPr>
          <a:xfrm>
            <a:off x="7183910" y="4269263"/>
            <a:ext cx="1249528" cy="1809750"/>
            <a:chOff x="9804491" y="2080139"/>
            <a:chExt cx="1249528" cy="180975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08964F6-5ADA-449A-8148-ADE9D27CACDF}"/>
                </a:ext>
              </a:extLst>
            </p:cNvPr>
            <p:cNvSpPr/>
            <p:nvPr/>
          </p:nvSpPr>
          <p:spPr>
            <a:xfrm>
              <a:off x="9857679" y="2296357"/>
              <a:ext cx="657225" cy="390525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4C66C45-370A-4111-B769-79A488A79C25}"/>
                </a:ext>
              </a:extLst>
            </p:cNvPr>
            <p:cNvSpPr/>
            <p:nvPr/>
          </p:nvSpPr>
          <p:spPr>
            <a:xfrm>
              <a:off x="10478709" y="2080139"/>
              <a:ext cx="371475" cy="171450"/>
            </a:xfrm>
            <a:custGeom>
              <a:avLst/>
              <a:gdLst>
                <a:gd name="connsiteX0" fmla="*/ 7144 w 371475"/>
                <a:gd name="connsiteY0" fmla="*/ 145256 h 171450"/>
                <a:gd name="connsiteX1" fmla="*/ 90011 w 371475"/>
                <a:gd name="connsiteY1" fmla="*/ 32861 h 171450"/>
                <a:gd name="connsiteX2" fmla="*/ 250984 w 371475"/>
                <a:gd name="connsiteY2" fmla="*/ 7144 h 171450"/>
                <a:gd name="connsiteX3" fmla="*/ 361474 w 371475"/>
                <a:gd name="connsiteY3" fmla="*/ 103346 h 171450"/>
                <a:gd name="connsiteX4" fmla="*/ 367189 w 371475"/>
                <a:gd name="connsiteY4" fmla="*/ 139541 h 171450"/>
                <a:gd name="connsiteX5" fmla="*/ 343376 w 371475"/>
                <a:gd name="connsiteY5" fmla="*/ 143351 h 171450"/>
                <a:gd name="connsiteX6" fmla="*/ 234791 w 371475"/>
                <a:gd name="connsiteY6" fmla="*/ 58579 h 171450"/>
                <a:gd name="connsiteX7" fmla="*/ 117634 w 371475"/>
                <a:gd name="connsiteY7" fmla="*/ 76676 h 171450"/>
                <a:gd name="connsiteX8" fmla="*/ 58579 w 371475"/>
                <a:gd name="connsiteY8" fmla="*/ 16716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171450">
                  <a:moveTo>
                    <a:pt x="7144" y="145256"/>
                  </a:moveTo>
                  <a:lnTo>
                    <a:pt x="90011" y="32861"/>
                  </a:lnTo>
                  <a:lnTo>
                    <a:pt x="250984" y="7144"/>
                  </a:lnTo>
                  <a:lnTo>
                    <a:pt x="361474" y="103346"/>
                  </a:lnTo>
                  <a:lnTo>
                    <a:pt x="367189" y="139541"/>
                  </a:lnTo>
                  <a:lnTo>
                    <a:pt x="343376" y="143351"/>
                  </a:lnTo>
                  <a:lnTo>
                    <a:pt x="234791" y="58579"/>
                  </a:lnTo>
                  <a:lnTo>
                    <a:pt x="117634" y="76676"/>
                  </a:lnTo>
                  <a:lnTo>
                    <a:pt x="58579" y="16716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8047AE-A281-4A06-98EA-12B12F0D857E}"/>
                </a:ext>
              </a:extLst>
            </p:cNvPr>
            <p:cNvSpPr/>
            <p:nvPr/>
          </p:nvSpPr>
          <p:spPr>
            <a:xfrm>
              <a:off x="10508237" y="2276354"/>
              <a:ext cx="361950" cy="200025"/>
            </a:xfrm>
            <a:custGeom>
              <a:avLst/>
              <a:gdLst>
                <a:gd name="connsiteX0" fmla="*/ 7144 w 361950"/>
                <a:gd name="connsiteY0" fmla="*/ 114776 h 200025"/>
                <a:gd name="connsiteX1" fmla="*/ 120491 w 361950"/>
                <a:gd name="connsiteY1" fmla="*/ 194786 h 200025"/>
                <a:gd name="connsiteX2" fmla="*/ 281464 w 361950"/>
                <a:gd name="connsiteY2" fmla="*/ 169069 h 200025"/>
                <a:gd name="connsiteX3" fmla="*/ 355759 w 361950"/>
                <a:gd name="connsiteY3" fmla="*/ 43339 h 200025"/>
                <a:gd name="connsiteX4" fmla="*/ 350044 w 361950"/>
                <a:gd name="connsiteY4" fmla="*/ 7144 h 200025"/>
                <a:gd name="connsiteX5" fmla="*/ 327184 w 361950"/>
                <a:gd name="connsiteY5" fmla="*/ 10954 h 200025"/>
                <a:gd name="connsiteX6" fmla="*/ 250031 w 361950"/>
                <a:gd name="connsiteY6" fmla="*/ 125254 h 200025"/>
                <a:gd name="connsiteX7" fmla="*/ 132874 w 361950"/>
                <a:gd name="connsiteY7" fmla="*/ 144304 h 200025"/>
                <a:gd name="connsiteX8" fmla="*/ 48101 w 361950"/>
                <a:gd name="connsiteY8" fmla="*/ 776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200025">
                  <a:moveTo>
                    <a:pt x="7144" y="114776"/>
                  </a:moveTo>
                  <a:lnTo>
                    <a:pt x="120491" y="194786"/>
                  </a:lnTo>
                  <a:lnTo>
                    <a:pt x="281464" y="169069"/>
                  </a:lnTo>
                  <a:lnTo>
                    <a:pt x="355759" y="43339"/>
                  </a:lnTo>
                  <a:lnTo>
                    <a:pt x="350044" y="7144"/>
                  </a:lnTo>
                  <a:lnTo>
                    <a:pt x="327184" y="10954"/>
                  </a:lnTo>
                  <a:lnTo>
                    <a:pt x="250031" y="125254"/>
                  </a:lnTo>
                  <a:lnTo>
                    <a:pt x="132874" y="144304"/>
                  </a:lnTo>
                  <a:lnTo>
                    <a:pt x="48101" y="7762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CC553E5-BB73-4E95-B896-5C27BF426CC5}"/>
                </a:ext>
              </a:extLst>
            </p:cNvPr>
            <p:cNvSpPr/>
            <p:nvPr/>
          </p:nvSpPr>
          <p:spPr>
            <a:xfrm>
              <a:off x="9804491" y="2617867"/>
              <a:ext cx="1190625" cy="561975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E5950F-580E-4D97-B6B2-10BCC08F0906}"/>
                </a:ext>
              </a:extLst>
            </p:cNvPr>
            <p:cNvSpPr/>
            <p:nvPr/>
          </p:nvSpPr>
          <p:spPr>
            <a:xfrm>
              <a:off x="10374710" y="2194776"/>
              <a:ext cx="238125" cy="238125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2AF927-E8CB-4290-B51E-6504F397D0CF}"/>
                </a:ext>
              </a:extLst>
            </p:cNvPr>
            <p:cNvSpPr/>
            <p:nvPr/>
          </p:nvSpPr>
          <p:spPr>
            <a:xfrm>
              <a:off x="10444419" y="2915839"/>
              <a:ext cx="609600" cy="666750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EE2981E-9D68-427C-AF41-29DA257C23FA}"/>
                </a:ext>
              </a:extLst>
            </p:cNvPr>
            <p:cNvSpPr/>
            <p:nvPr/>
          </p:nvSpPr>
          <p:spPr>
            <a:xfrm>
              <a:off x="10100567" y="3350774"/>
              <a:ext cx="590550" cy="476250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EC05AF3-35F5-49BB-BE19-A47AA35AF824}"/>
                </a:ext>
              </a:extLst>
            </p:cNvPr>
            <p:cNvSpPr/>
            <p:nvPr/>
          </p:nvSpPr>
          <p:spPr>
            <a:xfrm>
              <a:off x="10029129" y="3756539"/>
              <a:ext cx="742950" cy="133350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F54738C-2038-413A-B001-3E382EA45B5B}"/>
                </a:ext>
              </a:extLst>
            </p:cNvPr>
            <p:cNvSpPr/>
            <p:nvPr/>
          </p:nvSpPr>
          <p:spPr>
            <a:xfrm>
              <a:off x="10545384" y="34031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738D2B-DED7-49A2-A892-F72F0415DD4B}"/>
              </a:ext>
            </a:extLst>
          </p:cNvPr>
          <p:cNvGrpSpPr/>
          <p:nvPr/>
        </p:nvGrpSpPr>
        <p:grpSpPr>
          <a:xfrm>
            <a:off x="1081763" y="1990562"/>
            <a:ext cx="1410352" cy="1695780"/>
            <a:chOff x="1244925" y="2303614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06E86B78-4887-455C-BA7D-BDC1BF42A8C5}"/>
                </a:ext>
              </a:extLst>
            </p:cNvPr>
            <p:cNvSpPr/>
            <p:nvPr/>
          </p:nvSpPr>
          <p:spPr>
            <a:xfrm>
              <a:off x="1244925" y="2303614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718515-728D-43F0-BA30-90AF673E6E2D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49" name="Graphic 4">
                <a:extLst>
                  <a:ext uri="{FF2B5EF4-FFF2-40B4-BE49-F238E27FC236}">
                    <a16:creationId xmlns:a16="http://schemas.microsoft.com/office/drawing/2014/main" id="{AB1349D8-63B3-43A1-B846-8525A5D7362A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BAA6B50-38D6-4E34-B60E-B0D527CDC65C}"/>
                  </a:ext>
                </a:extLst>
              </p:cNvPr>
              <p:cNvSpPr/>
              <p:nvPr/>
            </p:nvSpPr>
            <p:spPr>
              <a:xfrm>
                <a:off x="1855157" y="2765044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98279DF-061B-4DB3-B28D-CF6298A58110}"/>
              </a:ext>
            </a:extLst>
          </p:cNvPr>
          <p:cNvGrpSpPr/>
          <p:nvPr/>
        </p:nvGrpSpPr>
        <p:grpSpPr>
          <a:xfrm>
            <a:off x="2643751" y="1990562"/>
            <a:ext cx="4269883" cy="1695780"/>
            <a:chOff x="2644805" y="4695020"/>
            <a:chExt cx="4269883" cy="169578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38B08AB-2666-4C93-B126-1DE4E8027F98}"/>
                </a:ext>
              </a:extLst>
            </p:cNvPr>
            <p:cNvSpPr/>
            <p:nvPr/>
          </p:nvSpPr>
          <p:spPr>
            <a:xfrm>
              <a:off x="2644805" y="4998996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875148-6624-42FE-9EAE-144E07D64C70}"/>
                </a:ext>
              </a:extLst>
            </p:cNvPr>
            <p:cNvSpPr/>
            <p:nvPr/>
          </p:nvSpPr>
          <p:spPr>
            <a:xfrm flipH="1" flipV="1">
              <a:off x="5026139" y="4804508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39C806-1AA4-48D6-86D5-72003D386506}"/>
                </a:ext>
              </a:extLst>
            </p:cNvPr>
            <p:cNvGrpSpPr/>
            <p:nvPr/>
          </p:nvGrpSpPr>
          <p:grpSpPr>
            <a:xfrm>
              <a:off x="4135418" y="4695020"/>
              <a:ext cx="1410352" cy="1695780"/>
              <a:chOff x="1244925" y="2303614"/>
              <a:chExt cx="1410352" cy="1695780"/>
            </a:xfrm>
          </p:grpSpPr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5CC8250D-25AD-465F-AA05-AB4659C20EB8}"/>
                  </a:ext>
                </a:extLst>
              </p:cNvPr>
              <p:cNvSpPr/>
              <p:nvPr/>
            </p:nvSpPr>
            <p:spPr>
              <a:xfrm>
                <a:off x="1244925" y="2303614"/>
                <a:ext cx="1410352" cy="1695780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0100" h="962025">
                    <a:moveTo>
                      <a:pt x="198332" y="961703"/>
                    </a:moveTo>
                    <a:lnTo>
                      <a:pt x="646959" y="961703"/>
                    </a:lnTo>
                    <a:cubicBezTo>
                      <a:pt x="633624" y="935986"/>
                      <a:pt x="619337" y="903601"/>
                      <a:pt x="610764" y="885503"/>
                    </a:cubicBezTo>
                    <a:cubicBezTo>
                      <a:pt x="586952" y="829306"/>
                      <a:pt x="604097" y="706433"/>
                      <a:pt x="686964" y="625471"/>
                    </a:cubicBezTo>
                    <a:cubicBezTo>
                      <a:pt x="766022" y="548318"/>
                      <a:pt x="817457" y="398776"/>
                      <a:pt x="786024" y="283523"/>
                    </a:cubicBezTo>
                    <a:cubicBezTo>
                      <a:pt x="734589" y="93023"/>
                      <a:pt x="563139" y="-25087"/>
                      <a:pt x="359304" y="14918"/>
                    </a:cubicBezTo>
                    <a:cubicBezTo>
                      <a:pt x="359304" y="14918"/>
                      <a:pt x="183092" y="36826"/>
                      <a:pt x="124037" y="211133"/>
                    </a:cubicBezTo>
                    <a:cubicBezTo>
                      <a:pt x="124037" y="211133"/>
                      <a:pt x="114512" y="236851"/>
                      <a:pt x="116417" y="270188"/>
                    </a:cubicBezTo>
                    <a:cubicBezTo>
                      <a:pt x="121179" y="323528"/>
                      <a:pt x="83079" y="354961"/>
                      <a:pt x="59267" y="367343"/>
                    </a:cubicBezTo>
                    <a:cubicBezTo>
                      <a:pt x="34502" y="380678"/>
                      <a:pt x="-9313" y="402586"/>
                      <a:pt x="13547" y="427351"/>
                    </a:cubicBezTo>
                    <a:cubicBezTo>
                      <a:pt x="41169" y="457831"/>
                      <a:pt x="39264" y="496883"/>
                      <a:pt x="24024" y="515933"/>
                    </a:cubicBezTo>
                    <a:cubicBezTo>
                      <a:pt x="4974" y="538793"/>
                      <a:pt x="60219" y="539746"/>
                      <a:pt x="63077" y="552128"/>
                    </a:cubicBezTo>
                    <a:cubicBezTo>
                      <a:pt x="65934" y="565463"/>
                      <a:pt x="22119" y="554986"/>
                      <a:pt x="18309" y="570226"/>
                    </a:cubicBezTo>
                    <a:cubicBezTo>
                      <a:pt x="14499" y="586418"/>
                      <a:pt x="26882" y="590228"/>
                      <a:pt x="30692" y="609278"/>
                    </a:cubicBezTo>
                    <a:cubicBezTo>
                      <a:pt x="34502" y="628328"/>
                      <a:pt x="31644" y="663571"/>
                      <a:pt x="29739" y="673096"/>
                    </a:cubicBezTo>
                    <a:cubicBezTo>
                      <a:pt x="27834" y="682621"/>
                      <a:pt x="33549" y="739771"/>
                      <a:pt x="85937" y="744533"/>
                    </a:cubicBezTo>
                    <a:cubicBezTo>
                      <a:pt x="138324" y="749296"/>
                      <a:pt x="204047" y="738818"/>
                      <a:pt x="225002" y="764536"/>
                    </a:cubicBezTo>
                    <a:cubicBezTo>
                      <a:pt x="244052" y="790253"/>
                      <a:pt x="222144" y="890266"/>
                      <a:pt x="198332" y="96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85BC2B8-FE5E-488B-85BA-E0253239B824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</p:grpSpPr>
            <p:sp>
              <p:nvSpPr>
                <p:cNvPr id="58" name="Graphic 4">
                  <a:extLst>
                    <a:ext uri="{FF2B5EF4-FFF2-40B4-BE49-F238E27FC236}">
                      <a16:creationId xmlns:a16="http://schemas.microsoft.com/office/drawing/2014/main" id="{B4CB2800-876B-493C-8F00-C904E9307F5F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6C05E55-74B2-49F1-B08E-42DED1DEB231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F6F43F-775A-4225-A38D-F9D0B282EFB9}"/>
              </a:ext>
            </a:extLst>
          </p:cNvPr>
          <p:cNvGrpSpPr/>
          <p:nvPr/>
        </p:nvGrpSpPr>
        <p:grpSpPr>
          <a:xfrm>
            <a:off x="9651266" y="1737025"/>
            <a:ext cx="1979431" cy="3296560"/>
            <a:chOff x="3832184" y="1890347"/>
            <a:chExt cx="2537664" cy="422624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717040-2EDB-48CB-8186-194EF8A60511}"/>
                </a:ext>
              </a:extLst>
            </p:cNvPr>
            <p:cNvGrpSpPr/>
            <p:nvPr/>
          </p:nvGrpSpPr>
          <p:grpSpPr>
            <a:xfrm flipH="1">
              <a:off x="5217892" y="4482968"/>
              <a:ext cx="524487" cy="1633625"/>
              <a:chOff x="4327928" y="4494196"/>
              <a:chExt cx="619256" cy="1928803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A2BB7A8-2AEE-4AAC-913E-BD7D2935B82C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2F3BE04-4A44-44DC-9036-833C5789D660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8D1785E-6EA3-4168-8C7C-8AC52CE540AD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7F4FDE6-9331-49FD-94BD-DC80A50EFF99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929DED7-9004-44A5-9BCF-5D2B1D15E507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63CE366-BF09-4B50-850E-2341A74F17FD}"/>
                </a:ext>
              </a:extLst>
            </p:cNvPr>
            <p:cNvGrpSpPr/>
            <p:nvPr/>
          </p:nvGrpSpPr>
          <p:grpSpPr>
            <a:xfrm>
              <a:off x="4388356" y="4482968"/>
              <a:ext cx="524487" cy="1633625"/>
              <a:chOff x="4327928" y="4494196"/>
              <a:chExt cx="619256" cy="1928803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6586860-2C8A-4A90-98E8-ACF711BCBAFD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6348ED1-CB3E-4550-8C67-99366DC8AC9D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760EE54-A58C-4871-BDA5-48F981A741F2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CF5E29C-3546-4EDA-A82C-F59B134BC847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D6C55A6-4D86-40FB-8941-E402A0297672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A8E1245-CDDF-4CF7-BB6F-A847DAC22D80}"/>
                </a:ext>
              </a:extLst>
            </p:cNvPr>
            <p:cNvGrpSpPr/>
            <p:nvPr/>
          </p:nvGrpSpPr>
          <p:grpSpPr>
            <a:xfrm>
              <a:off x="3832184" y="1890347"/>
              <a:ext cx="2537664" cy="2787165"/>
              <a:chOff x="5369718" y="2683668"/>
              <a:chExt cx="1452563" cy="1595377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C4CEA36-E2C4-42CA-B5C6-64E81711DCB2}"/>
                  </a:ext>
                </a:extLst>
              </p:cNvPr>
              <p:cNvSpPr/>
              <p:nvPr/>
            </p:nvSpPr>
            <p:spPr>
              <a:xfrm>
                <a:off x="6075509" y="4015008"/>
                <a:ext cx="264037" cy="264037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93D6C2-EDE4-4365-98D1-A8B551D644DA}"/>
                  </a:ext>
                </a:extLst>
              </p:cNvPr>
              <p:cNvSpPr/>
              <p:nvPr/>
            </p:nvSpPr>
            <p:spPr>
              <a:xfrm>
                <a:off x="5820521" y="4015008"/>
                <a:ext cx="264037" cy="264037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559FF1A-CDCC-43E3-B4DF-E123224BE77B}"/>
                  </a:ext>
                </a:extLst>
              </p:cNvPr>
              <p:cNvSpPr/>
              <p:nvPr/>
            </p:nvSpPr>
            <p:spPr>
              <a:xfrm>
                <a:off x="5420716" y="3610451"/>
                <a:ext cx="333375" cy="285750"/>
              </a:xfrm>
              <a:custGeom>
                <a:avLst/>
                <a:gdLst>
                  <a:gd name="connsiteX0" fmla="*/ 299046 w 333375"/>
                  <a:gd name="connsiteY0" fmla="*/ 7144 h 285750"/>
                  <a:gd name="connsiteX1" fmla="*/ 42823 w 333375"/>
                  <a:gd name="connsiteY1" fmla="*/ 103346 h 285750"/>
                  <a:gd name="connsiteX2" fmla="*/ 12343 w 333375"/>
                  <a:gd name="connsiteY2" fmla="*/ 273844 h 285750"/>
                  <a:gd name="connsiteX3" fmla="*/ 80923 w 333375"/>
                  <a:gd name="connsiteY3" fmla="*/ 270034 h 285750"/>
                  <a:gd name="connsiteX4" fmla="*/ 80923 w 333375"/>
                  <a:gd name="connsiteY4" fmla="*/ 279559 h 285750"/>
                  <a:gd name="connsiteX5" fmla="*/ 97116 w 333375"/>
                  <a:gd name="connsiteY5" fmla="*/ 147161 h 285750"/>
                  <a:gd name="connsiteX6" fmla="*/ 298093 w 333375"/>
                  <a:gd name="connsiteY6" fmla="*/ 77629 h 285750"/>
                  <a:gd name="connsiteX7" fmla="*/ 333336 w 333375"/>
                  <a:gd name="connsiteY7" fmla="*/ 42386 h 285750"/>
                  <a:gd name="connsiteX8" fmla="*/ 299046 w 333375"/>
                  <a:gd name="connsiteY8" fmla="*/ 71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285750">
                    <a:moveTo>
                      <a:pt x="299046" y="7144"/>
                    </a:moveTo>
                    <a:cubicBezTo>
                      <a:pt x="162838" y="7144"/>
                      <a:pt x="96163" y="39529"/>
                      <a:pt x="42823" y="103346"/>
                    </a:cubicBezTo>
                    <a:cubicBezTo>
                      <a:pt x="-11469" y="169069"/>
                      <a:pt x="12343" y="270986"/>
                      <a:pt x="12343" y="273844"/>
                    </a:cubicBezTo>
                    <a:lnTo>
                      <a:pt x="80923" y="270034"/>
                    </a:lnTo>
                    <a:lnTo>
                      <a:pt x="80923" y="279559"/>
                    </a:lnTo>
                    <a:cubicBezTo>
                      <a:pt x="80923" y="277654"/>
                      <a:pt x="63778" y="186214"/>
                      <a:pt x="97116" y="147161"/>
                    </a:cubicBezTo>
                    <a:cubicBezTo>
                      <a:pt x="135216" y="101441"/>
                      <a:pt x="186651" y="77629"/>
                      <a:pt x="298093" y="77629"/>
                    </a:cubicBezTo>
                    <a:cubicBezTo>
                      <a:pt x="317143" y="77629"/>
                      <a:pt x="333336" y="62389"/>
                      <a:pt x="333336" y="42386"/>
                    </a:cubicBezTo>
                    <a:cubicBezTo>
                      <a:pt x="334288" y="22384"/>
                      <a:pt x="318096" y="7144"/>
                      <a:pt x="299046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196D407-9EFD-4C73-87F4-E4B4CCB0AFA7}"/>
                  </a:ext>
                </a:extLst>
              </p:cNvPr>
              <p:cNvSpPr/>
              <p:nvPr/>
            </p:nvSpPr>
            <p:spPr>
              <a:xfrm>
                <a:off x="5426868" y="3847623"/>
                <a:ext cx="85725" cy="76200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9AF9D8-A5BF-472B-92A8-0A7606F58DF7}"/>
                  </a:ext>
                </a:extLst>
              </p:cNvPr>
              <p:cNvSpPr/>
              <p:nvPr/>
            </p:nvSpPr>
            <p:spPr>
              <a:xfrm>
                <a:off x="5369718" y="3911100"/>
                <a:ext cx="209550" cy="171450"/>
              </a:xfrm>
              <a:custGeom>
                <a:avLst/>
                <a:gdLst>
                  <a:gd name="connsiteX0" fmla="*/ 203359 w 209550"/>
                  <a:gd name="connsiteY0" fmla="*/ 134167 h 171450"/>
                  <a:gd name="connsiteX1" fmla="*/ 203359 w 209550"/>
                  <a:gd name="connsiteY1" fmla="*/ 105592 h 171450"/>
                  <a:gd name="connsiteX2" fmla="*/ 95726 w 209550"/>
                  <a:gd name="connsiteY2" fmla="*/ 7485 h 171450"/>
                  <a:gd name="connsiteX3" fmla="*/ 7144 w 209550"/>
                  <a:gd name="connsiteY3" fmla="*/ 108450 h 171450"/>
                  <a:gd name="connsiteX4" fmla="*/ 7144 w 209550"/>
                  <a:gd name="connsiteY4" fmla="*/ 132263 h 171450"/>
                  <a:gd name="connsiteX5" fmla="*/ 39529 w 209550"/>
                  <a:gd name="connsiteY5" fmla="*/ 167505 h 171450"/>
                  <a:gd name="connsiteX6" fmla="*/ 74771 w 209550"/>
                  <a:gd name="connsiteY6" fmla="*/ 134167 h 171450"/>
                  <a:gd name="connsiteX7" fmla="*/ 74771 w 209550"/>
                  <a:gd name="connsiteY7" fmla="*/ 106545 h 171450"/>
                  <a:gd name="connsiteX8" fmla="*/ 99536 w 209550"/>
                  <a:gd name="connsiteY8" fmla="*/ 75112 h 171450"/>
                  <a:gd name="connsiteX9" fmla="*/ 135731 w 209550"/>
                  <a:gd name="connsiteY9" fmla="*/ 104640 h 171450"/>
                  <a:gd name="connsiteX10" fmla="*/ 135731 w 209550"/>
                  <a:gd name="connsiteY10" fmla="*/ 131310 h 171450"/>
                  <a:gd name="connsiteX11" fmla="*/ 163354 w 209550"/>
                  <a:gd name="connsiteY11" fmla="*/ 166553 h 171450"/>
                  <a:gd name="connsiteX12" fmla="*/ 203359 w 209550"/>
                  <a:gd name="connsiteY12" fmla="*/ 134167 h 171450"/>
                  <a:gd name="connsiteX13" fmla="*/ 123349 w 209550"/>
                  <a:gd name="connsiteY13" fmla="*/ 39870 h 171450"/>
                  <a:gd name="connsiteX14" fmla="*/ 103346 w 209550"/>
                  <a:gd name="connsiteY14" fmla="*/ 59872 h 171450"/>
                  <a:gd name="connsiteX15" fmla="*/ 83344 w 209550"/>
                  <a:gd name="connsiteY15" fmla="*/ 39870 h 171450"/>
                  <a:gd name="connsiteX16" fmla="*/ 103346 w 209550"/>
                  <a:gd name="connsiteY16" fmla="*/ 19867 h 171450"/>
                  <a:gd name="connsiteX17" fmla="*/ 123349 w 209550"/>
                  <a:gd name="connsiteY17" fmla="*/ 3987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203359" y="134167"/>
                    </a:moveTo>
                    <a:lnTo>
                      <a:pt x="203359" y="105592"/>
                    </a:lnTo>
                    <a:cubicBezTo>
                      <a:pt x="203359" y="48442"/>
                      <a:pt x="153829" y="2722"/>
                      <a:pt x="95726" y="7485"/>
                    </a:cubicBezTo>
                    <a:cubicBezTo>
                      <a:pt x="45244" y="12247"/>
                      <a:pt x="7144" y="57015"/>
                      <a:pt x="7144" y="108450"/>
                    </a:cubicBezTo>
                    <a:lnTo>
                      <a:pt x="7144" y="132263"/>
                    </a:lnTo>
                    <a:cubicBezTo>
                      <a:pt x="7144" y="150360"/>
                      <a:pt x="20479" y="166553"/>
                      <a:pt x="39529" y="167505"/>
                    </a:cubicBezTo>
                    <a:cubicBezTo>
                      <a:pt x="58579" y="168458"/>
                      <a:pt x="74771" y="153217"/>
                      <a:pt x="74771" y="134167"/>
                    </a:cubicBezTo>
                    <a:lnTo>
                      <a:pt x="74771" y="106545"/>
                    </a:lnTo>
                    <a:cubicBezTo>
                      <a:pt x="74771" y="91305"/>
                      <a:pt x="84296" y="77970"/>
                      <a:pt x="99536" y="75112"/>
                    </a:cubicBezTo>
                    <a:cubicBezTo>
                      <a:pt x="118586" y="71303"/>
                      <a:pt x="135731" y="86542"/>
                      <a:pt x="135731" y="104640"/>
                    </a:cubicBezTo>
                    <a:lnTo>
                      <a:pt x="135731" y="131310"/>
                    </a:lnTo>
                    <a:cubicBezTo>
                      <a:pt x="135731" y="148455"/>
                      <a:pt x="147161" y="163695"/>
                      <a:pt x="163354" y="166553"/>
                    </a:cubicBezTo>
                    <a:cubicBezTo>
                      <a:pt x="185261" y="171315"/>
                      <a:pt x="203359" y="155122"/>
                      <a:pt x="203359" y="134167"/>
                    </a:cubicBezTo>
                    <a:close/>
                    <a:moveTo>
                      <a:pt x="123349" y="39870"/>
                    </a:moveTo>
                    <a:cubicBezTo>
                      <a:pt x="123349" y="51300"/>
                      <a:pt x="113824" y="59872"/>
                      <a:pt x="103346" y="59872"/>
                    </a:cubicBezTo>
                    <a:cubicBezTo>
                      <a:pt x="92869" y="59872"/>
                      <a:pt x="83344" y="50347"/>
                      <a:pt x="83344" y="39870"/>
                    </a:cubicBezTo>
                    <a:cubicBezTo>
                      <a:pt x="83344" y="28440"/>
                      <a:pt x="92869" y="19867"/>
                      <a:pt x="103346" y="19867"/>
                    </a:cubicBezTo>
                    <a:cubicBezTo>
                      <a:pt x="113824" y="19867"/>
                      <a:pt x="123349" y="28440"/>
                      <a:pt x="123349" y="39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5CDAF7C-2BA1-4E8C-AACE-01413F836A4F}"/>
                  </a:ext>
                </a:extLst>
              </p:cNvPr>
              <p:cNvSpPr/>
              <p:nvPr/>
            </p:nvSpPr>
            <p:spPr>
              <a:xfrm>
                <a:off x="6389803" y="3429476"/>
                <a:ext cx="371475" cy="247650"/>
              </a:xfrm>
              <a:custGeom>
                <a:avLst/>
                <a:gdLst>
                  <a:gd name="connsiteX0" fmla="*/ 41476 w 371475"/>
                  <a:gd name="connsiteY0" fmla="*/ 245269 h 247650"/>
                  <a:gd name="connsiteX1" fmla="*/ 326274 w 371475"/>
                  <a:gd name="connsiteY1" fmla="*/ 149066 h 247650"/>
                  <a:gd name="connsiteX2" fmla="*/ 366279 w 371475"/>
                  <a:gd name="connsiteY2" fmla="*/ 7144 h 247650"/>
                  <a:gd name="connsiteX3" fmla="*/ 297699 w 371475"/>
                  <a:gd name="connsiteY3" fmla="*/ 20479 h 247650"/>
                  <a:gd name="connsiteX4" fmla="*/ 297699 w 371475"/>
                  <a:gd name="connsiteY4" fmla="*/ 20479 h 247650"/>
                  <a:gd name="connsiteX5" fmla="*/ 271981 w 371475"/>
                  <a:gd name="connsiteY5" fmla="*/ 105251 h 247650"/>
                  <a:gd name="connsiteX6" fmla="*/ 42429 w 371475"/>
                  <a:gd name="connsiteY6" fmla="*/ 174784 h 247650"/>
                  <a:gd name="connsiteX7" fmla="*/ 7186 w 371475"/>
                  <a:gd name="connsiteY7" fmla="*/ 210026 h 247650"/>
                  <a:gd name="connsiteX8" fmla="*/ 41476 w 371475"/>
                  <a:gd name="connsiteY8" fmla="*/ 24526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247650">
                    <a:moveTo>
                      <a:pt x="41476" y="245269"/>
                    </a:moveTo>
                    <a:cubicBezTo>
                      <a:pt x="177684" y="245269"/>
                      <a:pt x="272934" y="212884"/>
                      <a:pt x="326274" y="149066"/>
                    </a:cubicBezTo>
                    <a:cubicBezTo>
                      <a:pt x="380566" y="83344"/>
                      <a:pt x="366279" y="10001"/>
                      <a:pt x="366279" y="7144"/>
                    </a:cubicBezTo>
                    <a:lnTo>
                      <a:pt x="297699" y="20479"/>
                    </a:lnTo>
                    <a:lnTo>
                      <a:pt x="297699" y="20479"/>
                    </a:lnTo>
                    <a:cubicBezTo>
                      <a:pt x="297699" y="22384"/>
                      <a:pt x="305319" y="66199"/>
                      <a:pt x="271981" y="105251"/>
                    </a:cubicBezTo>
                    <a:cubicBezTo>
                      <a:pt x="233881" y="150971"/>
                      <a:pt x="153871" y="174784"/>
                      <a:pt x="42429" y="174784"/>
                    </a:cubicBezTo>
                    <a:cubicBezTo>
                      <a:pt x="23379" y="174784"/>
                      <a:pt x="7186" y="190024"/>
                      <a:pt x="7186" y="210026"/>
                    </a:cubicBezTo>
                    <a:cubicBezTo>
                      <a:pt x="6234" y="229076"/>
                      <a:pt x="21474" y="245269"/>
                      <a:pt x="41476" y="245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7A635C4-6D61-4D6A-8217-8521AE854DAA}"/>
                  </a:ext>
                </a:extLst>
              </p:cNvPr>
              <p:cNvSpPr/>
              <p:nvPr/>
            </p:nvSpPr>
            <p:spPr>
              <a:xfrm>
                <a:off x="6677501" y="3390423"/>
                <a:ext cx="85725" cy="76200"/>
              </a:xfrm>
              <a:custGeom>
                <a:avLst/>
                <a:gdLst>
                  <a:gd name="connsiteX0" fmla="*/ 7144 w 85725"/>
                  <a:gd name="connsiteY0" fmla="*/ 21431 h 76200"/>
                  <a:gd name="connsiteX1" fmla="*/ 37624 w 85725"/>
                  <a:gd name="connsiteY1" fmla="*/ 7144 h 76200"/>
                  <a:gd name="connsiteX2" fmla="*/ 51911 w 85725"/>
                  <a:gd name="connsiteY2" fmla="*/ 7144 h 76200"/>
                  <a:gd name="connsiteX3" fmla="*/ 82391 w 85725"/>
                  <a:gd name="connsiteY3" fmla="*/ 21431 h 76200"/>
                  <a:gd name="connsiteX4" fmla="*/ 82391 w 85725"/>
                  <a:gd name="connsiteY4" fmla="*/ 60484 h 76200"/>
                  <a:gd name="connsiteX5" fmla="*/ 51911 w 85725"/>
                  <a:gd name="connsiteY5" fmla="*/ 74771 h 76200"/>
                  <a:gd name="connsiteX6" fmla="*/ 37624 w 85725"/>
                  <a:gd name="connsiteY6" fmla="*/ 74771 h 76200"/>
                  <a:gd name="connsiteX7" fmla="*/ 7144 w 85725"/>
                  <a:gd name="connsiteY7" fmla="*/ 60484 h 76200"/>
                  <a:gd name="connsiteX8" fmla="*/ 7144 w 85725"/>
                  <a:gd name="connsiteY8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7144" y="21431"/>
                    </a:move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0D3D63E-B04E-4EE3-9A8B-43D75FD28A17}"/>
                  </a:ext>
                </a:extLst>
              </p:cNvPr>
              <p:cNvSpPr/>
              <p:nvPr/>
            </p:nvSpPr>
            <p:spPr>
              <a:xfrm>
                <a:off x="6612731" y="3234171"/>
                <a:ext cx="209550" cy="171450"/>
              </a:xfrm>
              <a:custGeom>
                <a:avLst/>
                <a:gdLst>
                  <a:gd name="connsiteX0" fmla="*/ 7144 w 209550"/>
                  <a:gd name="connsiteY0" fmla="*/ 40524 h 171450"/>
                  <a:gd name="connsiteX1" fmla="*/ 7144 w 209550"/>
                  <a:gd name="connsiteY1" fmla="*/ 69099 h 171450"/>
                  <a:gd name="connsiteX2" fmla="*/ 114776 w 209550"/>
                  <a:gd name="connsiteY2" fmla="*/ 167206 h 171450"/>
                  <a:gd name="connsiteX3" fmla="*/ 203359 w 209550"/>
                  <a:gd name="connsiteY3" fmla="*/ 66241 h 171450"/>
                  <a:gd name="connsiteX4" fmla="*/ 203359 w 209550"/>
                  <a:gd name="connsiteY4" fmla="*/ 42429 h 171450"/>
                  <a:gd name="connsiteX5" fmla="*/ 170974 w 209550"/>
                  <a:gd name="connsiteY5" fmla="*/ 7186 h 171450"/>
                  <a:gd name="connsiteX6" fmla="*/ 135731 w 209550"/>
                  <a:gd name="connsiteY6" fmla="*/ 40524 h 171450"/>
                  <a:gd name="connsiteX7" fmla="*/ 135731 w 209550"/>
                  <a:gd name="connsiteY7" fmla="*/ 68146 h 171450"/>
                  <a:gd name="connsiteX8" fmla="*/ 110966 w 209550"/>
                  <a:gd name="connsiteY8" fmla="*/ 99579 h 171450"/>
                  <a:gd name="connsiteX9" fmla="*/ 74771 w 209550"/>
                  <a:gd name="connsiteY9" fmla="*/ 70051 h 171450"/>
                  <a:gd name="connsiteX10" fmla="*/ 74771 w 209550"/>
                  <a:gd name="connsiteY10" fmla="*/ 43381 h 171450"/>
                  <a:gd name="connsiteX11" fmla="*/ 47149 w 209550"/>
                  <a:gd name="connsiteY11" fmla="*/ 8139 h 171450"/>
                  <a:gd name="connsiteX12" fmla="*/ 7144 w 209550"/>
                  <a:gd name="connsiteY12" fmla="*/ 40524 h 171450"/>
                  <a:gd name="connsiteX13" fmla="*/ 87154 w 209550"/>
                  <a:gd name="connsiteY13" fmla="*/ 134821 h 171450"/>
                  <a:gd name="connsiteX14" fmla="*/ 107156 w 209550"/>
                  <a:gd name="connsiteY14" fmla="*/ 114819 h 171450"/>
                  <a:gd name="connsiteX15" fmla="*/ 127159 w 209550"/>
                  <a:gd name="connsiteY15" fmla="*/ 134821 h 171450"/>
                  <a:gd name="connsiteX16" fmla="*/ 107156 w 209550"/>
                  <a:gd name="connsiteY16" fmla="*/ 154824 h 171450"/>
                  <a:gd name="connsiteX17" fmla="*/ 87154 w 209550"/>
                  <a:gd name="connsiteY17" fmla="*/ 13482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7144" y="40524"/>
                    </a:moveTo>
                    <a:lnTo>
                      <a:pt x="7144" y="69099"/>
                    </a:lnTo>
                    <a:cubicBezTo>
                      <a:pt x="7144" y="126249"/>
                      <a:pt x="56674" y="171969"/>
                      <a:pt x="114776" y="167206"/>
                    </a:cubicBezTo>
                    <a:cubicBezTo>
                      <a:pt x="165259" y="162444"/>
                      <a:pt x="203359" y="117676"/>
                      <a:pt x="203359" y="66241"/>
                    </a:cubicBezTo>
                    <a:lnTo>
                      <a:pt x="203359" y="42429"/>
                    </a:lnTo>
                    <a:cubicBezTo>
                      <a:pt x="203359" y="24331"/>
                      <a:pt x="190024" y="8139"/>
                      <a:pt x="170974" y="7186"/>
                    </a:cubicBezTo>
                    <a:cubicBezTo>
                      <a:pt x="151924" y="6234"/>
                      <a:pt x="135731" y="21474"/>
                      <a:pt x="135731" y="40524"/>
                    </a:cubicBezTo>
                    <a:lnTo>
                      <a:pt x="135731" y="68146"/>
                    </a:lnTo>
                    <a:cubicBezTo>
                      <a:pt x="135731" y="83386"/>
                      <a:pt x="126206" y="96721"/>
                      <a:pt x="110966" y="99579"/>
                    </a:cubicBezTo>
                    <a:cubicBezTo>
                      <a:pt x="91916" y="103389"/>
                      <a:pt x="74771" y="88149"/>
                      <a:pt x="74771" y="70051"/>
                    </a:cubicBezTo>
                    <a:lnTo>
                      <a:pt x="74771" y="43381"/>
                    </a:lnTo>
                    <a:cubicBezTo>
                      <a:pt x="74771" y="26236"/>
                      <a:pt x="63341" y="10996"/>
                      <a:pt x="47149" y="8139"/>
                    </a:cubicBezTo>
                    <a:cubicBezTo>
                      <a:pt x="26194" y="3376"/>
                      <a:pt x="7144" y="19569"/>
                      <a:pt x="7144" y="40524"/>
                    </a:cubicBezTo>
                    <a:close/>
                    <a:moveTo>
                      <a:pt x="87154" y="134821"/>
                    </a:moveTo>
                    <a:cubicBezTo>
                      <a:pt x="87154" y="123391"/>
                      <a:pt x="96679" y="114819"/>
                      <a:pt x="107156" y="114819"/>
                    </a:cubicBezTo>
                    <a:cubicBezTo>
                      <a:pt x="117634" y="114819"/>
                      <a:pt x="127159" y="124344"/>
                      <a:pt x="127159" y="134821"/>
                    </a:cubicBezTo>
                    <a:cubicBezTo>
                      <a:pt x="127159" y="146251"/>
                      <a:pt x="117634" y="154824"/>
                      <a:pt x="107156" y="154824"/>
                    </a:cubicBezTo>
                    <a:cubicBezTo>
                      <a:pt x="96679" y="154824"/>
                      <a:pt x="87154" y="146251"/>
                      <a:pt x="87154" y="1348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DC59D86-FF4F-4BE8-9815-6199CB7875E3}"/>
                  </a:ext>
                </a:extLst>
              </p:cNvPr>
              <p:cNvSpPr/>
              <p:nvPr/>
            </p:nvSpPr>
            <p:spPr>
              <a:xfrm>
                <a:off x="6213633" y="3518058"/>
                <a:ext cx="228600" cy="228600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413FA9D-F54E-4C6C-9810-7171C13A26E5}"/>
                  </a:ext>
                </a:extLst>
              </p:cNvPr>
              <p:cNvSpPr/>
              <p:nvPr/>
            </p:nvSpPr>
            <p:spPr>
              <a:xfrm>
                <a:off x="5699283" y="3522821"/>
                <a:ext cx="228600" cy="228600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7B9FCE2-3853-4650-A731-BBAAA93D4F9E}"/>
                  </a:ext>
                </a:extLst>
              </p:cNvPr>
              <p:cNvSpPr/>
              <p:nvPr/>
            </p:nvSpPr>
            <p:spPr>
              <a:xfrm>
                <a:off x="5790723" y="3423761"/>
                <a:ext cx="561975" cy="504825"/>
              </a:xfrm>
              <a:custGeom>
                <a:avLst/>
                <a:gdLst>
                  <a:gd name="connsiteX0" fmla="*/ 381476 w 561975"/>
                  <a:gd name="connsiteY0" fmla="*/ 7144 h 504825"/>
                  <a:gd name="connsiteX1" fmla="*/ 381476 w 561975"/>
                  <a:gd name="connsiteY1" fmla="*/ 7144 h 504825"/>
                  <a:gd name="connsiteX2" fmla="*/ 183356 w 561975"/>
                  <a:gd name="connsiteY2" fmla="*/ 7144 h 504825"/>
                  <a:gd name="connsiteX3" fmla="*/ 183356 w 561975"/>
                  <a:gd name="connsiteY3" fmla="*/ 7144 h 504825"/>
                  <a:gd name="connsiteX4" fmla="*/ 7144 w 561975"/>
                  <a:gd name="connsiteY4" fmla="*/ 255746 h 504825"/>
                  <a:gd name="connsiteX5" fmla="*/ 7144 w 561975"/>
                  <a:gd name="connsiteY5" fmla="*/ 504349 h 504825"/>
                  <a:gd name="connsiteX6" fmla="*/ 200501 w 561975"/>
                  <a:gd name="connsiteY6" fmla="*/ 504349 h 504825"/>
                  <a:gd name="connsiteX7" fmla="*/ 363379 w 561975"/>
                  <a:gd name="connsiteY7" fmla="*/ 504349 h 504825"/>
                  <a:gd name="connsiteX8" fmla="*/ 557689 w 561975"/>
                  <a:gd name="connsiteY8" fmla="*/ 504349 h 504825"/>
                  <a:gd name="connsiteX9" fmla="*/ 557689 w 561975"/>
                  <a:gd name="connsiteY9" fmla="*/ 255746 h 504825"/>
                  <a:gd name="connsiteX10" fmla="*/ 381476 w 561975"/>
                  <a:gd name="connsiteY10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81476" y="7144"/>
                    </a:moveTo>
                    <a:lnTo>
                      <a:pt x="381476" y="7144"/>
                    </a:lnTo>
                    <a:lnTo>
                      <a:pt x="183356" y="7144"/>
                    </a:lnTo>
                    <a:lnTo>
                      <a:pt x="183356" y="7144"/>
                    </a:lnTo>
                    <a:cubicBezTo>
                      <a:pt x="86201" y="9049"/>
                      <a:pt x="7144" y="119539"/>
                      <a:pt x="7144" y="255746"/>
                    </a:cubicBezTo>
                    <a:lnTo>
                      <a:pt x="7144" y="504349"/>
                    </a:lnTo>
                    <a:lnTo>
                      <a:pt x="200501" y="504349"/>
                    </a:lnTo>
                    <a:lnTo>
                      <a:pt x="363379" y="504349"/>
                    </a:lnTo>
                    <a:lnTo>
                      <a:pt x="557689" y="504349"/>
                    </a:lnTo>
                    <a:lnTo>
                      <a:pt x="557689" y="255746"/>
                    </a:lnTo>
                    <a:cubicBezTo>
                      <a:pt x="557689" y="119539"/>
                      <a:pt x="478631" y="9049"/>
                      <a:pt x="381476" y="7144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5EA468A-3453-4134-AA9C-75B2E781AF3A}"/>
                  </a:ext>
                </a:extLst>
              </p:cNvPr>
              <p:cNvSpPr/>
              <p:nvPr/>
            </p:nvSpPr>
            <p:spPr>
              <a:xfrm>
                <a:off x="5790723" y="3661886"/>
                <a:ext cx="561975" cy="504825"/>
              </a:xfrm>
              <a:custGeom>
                <a:avLst/>
                <a:gdLst>
                  <a:gd name="connsiteX0" fmla="*/ 352901 w 561975"/>
                  <a:gd name="connsiteY0" fmla="*/ 504349 h 504825"/>
                  <a:gd name="connsiteX1" fmla="*/ 381476 w 561975"/>
                  <a:gd name="connsiteY1" fmla="*/ 504349 h 504825"/>
                  <a:gd name="connsiteX2" fmla="*/ 221456 w 561975"/>
                  <a:gd name="connsiteY2" fmla="*/ 504349 h 504825"/>
                  <a:gd name="connsiteX3" fmla="*/ 211931 w 561975"/>
                  <a:gd name="connsiteY3" fmla="*/ 504349 h 504825"/>
                  <a:gd name="connsiteX4" fmla="*/ 7144 w 561975"/>
                  <a:gd name="connsiteY4" fmla="*/ 255746 h 504825"/>
                  <a:gd name="connsiteX5" fmla="*/ 7144 w 561975"/>
                  <a:gd name="connsiteY5" fmla="*/ 7144 h 504825"/>
                  <a:gd name="connsiteX6" fmla="*/ 200501 w 561975"/>
                  <a:gd name="connsiteY6" fmla="*/ 7144 h 504825"/>
                  <a:gd name="connsiteX7" fmla="*/ 363379 w 561975"/>
                  <a:gd name="connsiteY7" fmla="*/ 7144 h 504825"/>
                  <a:gd name="connsiteX8" fmla="*/ 557689 w 561975"/>
                  <a:gd name="connsiteY8" fmla="*/ 7144 h 504825"/>
                  <a:gd name="connsiteX9" fmla="*/ 557689 w 561975"/>
                  <a:gd name="connsiteY9" fmla="*/ 255746 h 504825"/>
                  <a:gd name="connsiteX10" fmla="*/ 352901 w 561975"/>
                  <a:gd name="connsiteY10" fmla="*/ 50434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52901" y="504349"/>
                    </a:moveTo>
                    <a:lnTo>
                      <a:pt x="381476" y="504349"/>
                    </a:lnTo>
                    <a:lnTo>
                      <a:pt x="221456" y="504349"/>
                    </a:lnTo>
                    <a:lnTo>
                      <a:pt x="211931" y="504349"/>
                    </a:lnTo>
                    <a:cubicBezTo>
                      <a:pt x="114776" y="502444"/>
                      <a:pt x="7144" y="391954"/>
                      <a:pt x="7144" y="255746"/>
                    </a:cubicBezTo>
                    <a:lnTo>
                      <a:pt x="7144" y="7144"/>
                    </a:lnTo>
                    <a:lnTo>
                      <a:pt x="200501" y="7144"/>
                    </a:lnTo>
                    <a:lnTo>
                      <a:pt x="363379" y="7144"/>
                    </a:lnTo>
                    <a:lnTo>
                      <a:pt x="557689" y="7144"/>
                    </a:lnTo>
                    <a:lnTo>
                      <a:pt x="557689" y="255746"/>
                    </a:lnTo>
                    <a:cubicBezTo>
                      <a:pt x="557689" y="391954"/>
                      <a:pt x="450056" y="502444"/>
                      <a:pt x="352901" y="50434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DDCC2C4-D502-4A91-A879-15A19F8559B2}"/>
                  </a:ext>
                </a:extLst>
              </p:cNvPr>
              <p:cNvSpPr/>
              <p:nvPr/>
            </p:nvSpPr>
            <p:spPr>
              <a:xfrm>
                <a:off x="631174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93D5BF8-FF2C-41DB-8BB3-9B81615A2103}"/>
                  </a:ext>
                </a:extLst>
              </p:cNvPr>
              <p:cNvSpPr/>
              <p:nvPr/>
            </p:nvSpPr>
            <p:spPr>
              <a:xfrm>
                <a:off x="567928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7AA396F-A974-4ADE-B23A-0B3EA3E86F24}"/>
                  </a:ext>
                </a:extLst>
              </p:cNvPr>
              <p:cNvSpPr/>
              <p:nvPr/>
            </p:nvSpPr>
            <p:spPr>
              <a:xfrm>
                <a:off x="5749766" y="2922746"/>
                <a:ext cx="638175" cy="466725"/>
              </a:xfrm>
              <a:custGeom>
                <a:avLst/>
                <a:gdLst>
                  <a:gd name="connsiteX0" fmla="*/ 639604 w 638175"/>
                  <a:gd name="connsiteY0" fmla="*/ 273844 h 466725"/>
                  <a:gd name="connsiteX1" fmla="*/ 451009 w 638175"/>
                  <a:gd name="connsiteY1" fmla="*/ 462439 h 466725"/>
                  <a:gd name="connsiteX2" fmla="*/ 195739 w 638175"/>
                  <a:gd name="connsiteY2" fmla="*/ 462439 h 466725"/>
                  <a:gd name="connsiteX3" fmla="*/ 7144 w 638175"/>
                  <a:gd name="connsiteY3" fmla="*/ 273844 h 466725"/>
                  <a:gd name="connsiteX4" fmla="*/ 7144 w 638175"/>
                  <a:gd name="connsiteY4" fmla="*/ 195739 h 466725"/>
                  <a:gd name="connsiteX5" fmla="*/ 195739 w 638175"/>
                  <a:gd name="connsiteY5" fmla="*/ 7144 h 466725"/>
                  <a:gd name="connsiteX6" fmla="*/ 451009 w 638175"/>
                  <a:gd name="connsiteY6" fmla="*/ 7144 h 466725"/>
                  <a:gd name="connsiteX7" fmla="*/ 639604 w 638175"/>
                  <a:gd name="connsiteY7" fmla="*/ 195739 h 466725"/>
                  <a:gd name="connsiteX8" fmla="*/ 639604 w 638175"/>
                  <a:gd name="connsiteY8" fmla="*/ 2738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175" h="466725">
                    <a:moveTo>
                      <a:pt x="639604" y="273844"/>
                    </a:moveTo>
                    <a:cubicBezTo>
                      <a:pt x="639604" y="377666"/>
                      <a:pt x="554831" y="462439"/>
                      <a:pt x="451009" y="462439"/>
                    </a:cubicBezTo>
                    <a:lnTo>
                      <a:pt x="195739" y="462439"/>
                    </a:lnTo>
                    <a:cubicBezTo>
                      <a:pt x="91916" y="462439"/>
                      <a:pt x="7144" y="377666"/>
                      <a:pt x="7144" y="273844"/>
                    </a:cubicBezTo>
                    <a:lnTo>
                      <a:pt x="7144" y="195739"/>
                    </a:lnTo>
                    <a:cubicBezTo>
                      <a:pt x="7144" y="91916"/>
                      <a:pt x="91916" y="7144"/>
                      <a:pt x="195739" y="7144"/>
                    </a:cubicBezTo>
                    <a:lnTo>
                      <a:pt x="451009" y="7144"/>
                    </a:lnTo>
                    <a:cubicBezTo>
                      <a:pt x="554831" y="7144"/>
                      <a:pt x="639604" y="91916"/>
                      <a:pt x="639604" y="195739"/>
                    </a:cubicBezTo>
                    <a:lnTo>
                      <a:pt x="639604" y="2738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C894E2E-635C-4138-9924-81B37563A231}"/>
                  </a:ext>
                </a:extLst>
              </p:cNvPr>
              <p:cNvSpPr/>
              <p:nvPr/>
            </p:nvSpPr>
            <p:spPr>
              <a:xfrm>
                <a:off x="5949791" y="2833211"/>
                <a:ext cx="228600" cy="95250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96A9CCE-DB21-4CA0-B5FF-E000C1B15DBC}"/>
                  </a:ext>
                </a:extLst>
              </p:cNvPr>
              <p:cNvSpPr/>
              <p:nvPr/>
            </p:nvSpPr>
            <p:spPr>
              <a:xfrm>
                <a:off x="6037355" y="2683668"/>
                <a:ext cx="57150" cy="190500"/>
              </a:xfrm>
              <a:custGeom>
                <a:avLst/>
                <a:gdLst>
                  <a:gd name="connsiteX0" fmla="*/ 21497 w 57150"/>
                  <a:gd name="connsiteY0" fmla="*/ 35719 h 190500"/>
                  <a:gd name="connsiteX1" fmla="*/ 7209 w 57150"/>
                  <a:gd name="connsiteY1" fmla="*/ 158591 h 190500"/>
                  <a:gd name="connsiteX2" fmla="*/ 28164 w 57150"/>
                  <a:gd name="connsiteY2" fmla="*/ 189071 h 190500"/>
                  <a:gd name="connsiteX3" fmla="*/ 50072 w 57150"/>
                  <a:gd name="connsiteY3" fmla="*/ 159544 h 190500"/>
                  <a:gd name="connsiteX4" fmla="*/ 43404 w 57150"/>
                  <a:gd name="connsiteY4" fmla="*/ 37624 h 190500"/>
                  <a:gd name="connsiteX5" fmla="*/ 33879 w 57150"/>
                  <a:gd name="connsiteY5" fmla="*/ 7144 h 190500"/>
                  <a:gd name="connsiteX6" fmla="*/ 21497 w 57150"/>
                  <a:gd name="connsiteY6" fmla="*/ 3571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90500">
                    <a:moveTo>
                      <a:pt x="21497" y="35719"/>
                    </a:moveTo>
                    <a:lnTo>
                      <a:pt x="7209" y="158591"/>
                    </a:lnTo>
                    <a:cubicBezTo>
                      <a:pt x="6257" y="174784"/>
                      <a:pt x="15782" y="189071"/>
                      <a:pt x="28164" y="189071"/>
                    </a:cubicBezTo>
                    <a:cubicBezTo>
                      <a:pt x="39594" y="189071"/>
                      <a:pt x="50072" y="176689"/>
                      <a:pt x="50072" y="159544"/>
                    </a:cubicBezTo>
                    <a:lnTo>
                      <a:pt x="43404" y="37624"/>
                    </a:lnTo>
                    <a:cubicBezTo>
                      <a:pt x="44357" y="21431"/>
                      <a:pt x="45309" y="7144"/>
                      <a:pt x="33879" y="7144"/>
                    </a:cubicBezTo>
                    <a:cubicBezTo>
                      <a:pt x="21497" y="7144"/>
                      <a:pt x="22449" y="19526"/>
                      <a:pt x="21497" y="3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2E5C182-B9C5-49E9-9D5B-96286F5E3654}"/>
                  </a:ext>
                </a:extLst>
              </p:cNvPr>
              <p:cNvSpPr/>
              <p:nvPr/>
            </p:nvSpPr>
            <p:spPr>
              <a:xfrm>
                <a:off x="597550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0D80E-3D1B-42B8-8683-DB425242D063}"/>
                  </a:ext>
                </a:extLst>
              </p:cNvPr>
              <p:cNvSpPr/>
              <p:nvPr/>
            </p:nvSpPr>
            <p:spPr>
              <a:xfrm>
                <a:off x="6029801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CF09EF6-5972-42F4-AC05-9EA07CBED21E}"/>
                  </a:ext>
                </a:extLst>
              </p:cNvPr>
              <p:cNvSpPr/>
              <p:nvPr/>
            </p:nvSpPr>
            <p:spPr>
              <a:xfrm>
                <a:off x="6081236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F7B1910-133B-4FAA-945E-13B140E4D168}"/>
                  </a:ext>
                </a:extLst>
              </p:cNvPr>
              <p:cNvSpPr/>
              <p:nvPr/>
            </p:nvSpPr>
            <p:spPr>
              <a:xfrm>
                <a:off x="613552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B535BA5-DBD4-4E86-9DB6-772AEA69CC0D}"/>
                  </a:ext>
                </a:extLst>
              </p:cNvPr>
              <p:cNvSpPr/>
              <p:nvPr/>
            </p:nvSpPr>
            <p:spPr>
              <a:xfrm>
                <a:off x="5829776" y="3046571"/>
                <a:ext cx="485775" cy="161925"/>
              </a:xfrm>
              <a:custGeom>
                <a:avLst/>
                <a:gdLst>
                  <a:gd name="connsiteX0" fmla="*/ 401479 w 485775"/>
                  <a:gd name="connsiteY0" fmla="*/ 7144 h 161925"/>
                  <a:gd name="connsiteX1" fmla="*/ 84296 w 485775"/>
                  <a:gd name="connsiteY1" fmla="*/ 7144 h 161925"/>
                  <a:gd name="connsiteX2" fmla="*/ 7144 w 485775"/>
                  <a:gd name="connsiteY2" fmla="*/ 84296 h 161925"/>
                  <a:gd name="connsiteX3" fmla="*/ 84296 w 485775"/>
                  <a:gd name="connsiteY3" fmla="*/ 161449 h 161925"/>
                  <a:gd name="connsiteX4" fmla="*/ 401479 w 485775"/>
                  <a:gd name="connsiteY4" fmla="*/ 161449 h 161925"/>
                  <a:gd name="connsiteX5" fmla="*/ 478631 w 485775"/>
                  <a:gd name="connsiteY5" fmla="*/ 84296 h 161925"/>
                  <a:gd name="connsiteX6" fmla="*/ 401479 w 485775"/>
                  <a:gd name="connsiteY6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161925">
                    <a:moveTo>
                      <a:pt x="401479" y="7144"/>
                    </a:moveTo>
                    <a:lnTo>
                      <a:pt x="84296" y="7144"/>
                    </a:lnTo>
                    <a:cubicBezTo>
                      <a:pt x="41434" y="7144"/>
                      <a:pt x="7144" y="41434"/>
                      <a:pt x="7144" y="84296"/>
                    </a:cubicBezTo>
                    <a:cubicBezTo>
                      <a:pt x="7144" y="127159"/>
                      <a:pt x="41434" y="161449"/>
                      <a:pt x="84296" y="161449"/>
                    </a:cubicBezTo>
                    <a:lnTo>
                      <a:pt x="401479" y="161449"/>
                    </a:lnTo>
                    <a:cubicBezTo>
                      <a:pt x="444341" y="161449"/>
                      <a:pt x="478631" y="127159"/>
                      <a:pt x="478631" y="84296"/>
                    </a:cubicBezTo>
                    <a:cubicBezTo>
                      <a:pt x="478631" y="41434"/>
                      <a:pt x="444341" y="7144"/>
                      <a:pt x="40147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538BCBB-02AA-4F34-82B1-7A5E336FA2EE}"/>
                  </a:ext>
                </a:extLst>
              </p:cNvPr>
              <p:cNvSpPr/>
              <p:nvPr/>
            </p:nvSpPr>
            <p:spPr>
              <a:xfrm>
                <a:off x="5923121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B4474BE-02D9-4157-8C0F-77B05BC0FA70}"/>
                  </a:ext>
                </a:extLst>
              </p:cNvPr>
              <p:cNvSpPr/>
              <p:nvPr/>
            </p:nvSpPr>
            <p:spPr>
              <a:xfrm>
                <a:off x="6164103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08C908A-45F2-4924-AB6C-4861C32BC108}"/>
                  </a:ext>
                </a:extLst>
              </p:cNvPr>
              <p:cNvSpPr/>
              <p:nvPr/>
            </p:nvSpPr>
            <p:spPr>
              <a:xfrm>
                <a:off x="5936456" y="3367563"/>
                <a:ext cx="276225" cy="66675"/>
              </a:xfrm>
              <a:custGeom>
                <a:avLst/>
                <a:gdLst>
                  <a:gd name="connsiteX0" fmla="*/ 273844 w 276225"/>
                  <a:gd name="connsiteY0" fmla="*/ 35719 h 66675"/>
                  <a:gd name="connsiteX1" fmla="*/ 245269 w 276225"/>
                  <a:gd name="connsiteY1" fmla="*/ 64294 h 66675"/>
                  <a:gd name="connsiteX2" fmla="*/ 35719 w 276225"/>
                  <a:gd name="connsiteY2" fmla="*/ 64294 h 66675"/>
                  <a:gd name="connsiteX3" fmla="*/ 7144 w 276225"/>
                  <a:gd name="connsiteY3" fmla="*/ 35719 h 66675"/>
                  <a:gd name="connsiteX4" fmla="*/ 7144 w 276225"/>
                  <a:gd name="connsiteY4" fmla="*/ 35719 h 66675"/>
                  <a:gd name="connsiteX5" fmla="*/ 35719 w 276225"/>
                  <a:gd name="connsiteY5" fmla="*/ 7144 h 66675"/>
                  <a:gd name="connsiteX6" fmla="*/ 245269 w 276225"/>
                  <a:gd name="connsiteY6" fmla="*/ 7144 h 66675"/>
                  <a:gd name="connsiteX7" fmla="*/ 273844 w 276225"/>
                  <a:gd name="connsiteY7" fmla="*/ 35719 h 66675"/>
                  <a:gd name="connsiteX8" fmla="*/ 273844 w 276225"/>
                  <a:gd name="connsiteY8" fmla="*/ 3571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6675">
                    <a:moveTo>
                      <a:pt x="273844" y="35719"/>
                    </a:moveTo>
                    <a:cubicBezTo>
                      <a:pt x="273844" y="50959"/>
                      <a:pt x="261461" y="64294"/>
                      <a:pt x="245269" y="64294"/>
                    </a:cubicBezTo>
                    <a:lnTo>
                      <a:pt x="35719" y="64294"/>
                    </a:lnTo>
                    <a:cubicBezTo>
                      <a:pt x="20479" y="64294"/>
                      <a:pt x="7144" y="51911"/>
                      <a:pt x="7144" y="35719"/>
                    </a:cubicBezTo>
                    <a:lnTo>
                      <a:pt x="7144" y="35719"/>
                    </a:lnTo>
                    <a:cubicBezTo>
                      <a:pt x="7144" y="20479"/>
                      <a:pt x="19526" y="7144"/>
                      <a:pt x="35719" y="7144"/>
                    </a:cubicBezTo>
                    <a:lnTo>
                      <a:pt x="245269" y="7144"/>
                    </a:lnTo>
                    <a:cubicBezTo>
                      <a:pt x="260509" y="7144"/>
                      <a:pt x="273844" y="19526"/>
                      <a:pt x="273844" y="35719"/>
                    </a:cubicBezTo>
                    <a:lnTo>
                      <a:pt x="273844" y="357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1E7388F-61B0-4502-89E5-F52604D4CD44}"/>
                  </a:ext>
                </a:extLst>
              </p:cNvPr>
              <p:cNvSpPr/>
              <p:nvPr/>
            </p:nvSpPr>
            <p:spPr>
              <a:xfrm>
                <a:off x="5853588" y="3629501"/>
                <a:ext cx="438150" cy="304800"/>
              </a:xfrm>
              <a:custGeom>
                <a:avLst/>
                <a:gdLst>
                  <a:gd name="connsiteX0" fmla="*/ 392906 w 438150"/>
                  <a:gd name="connsiteY0" fmla="*/ 298609 h 304800"/>
                  <a:gd name="connsiteX1" fmla="*/ 48101 w 438150"/>
                  <a:gd name="connsiteY1" fmla="*/ 298609 h 304800"/>
                  <a:gd name="connsiteX2" fmla="*/ 7144 w 438150"/>
                  <a:gd name="connsiteY2" fmla="*/ 257651 h 304800"/>
                  <a:gd name="connsiteX3" fmla="*/ 7144 w 438150"/>
                  <a:gd name="connsiteY3" fmla="*/ 48101 h 304800"/>
                  <a:gd name="connsiteX4" fmla="*/ 48101 w 438150"/>
                  <a:gd name="connsiteY4" fmla="*/ 7144 h 304800"/>
                  <a:gd name="connsiteX5" fmla="*/ 393859 w 438150"/>
                  <a:gd name="connsiteY5" fmla="*/ 7144 h 304800"/>
                  <a:gd name="connsiteX6" fmla="*/ 434816 w 438150"/>
                  <a:gd name="connsiteY6" fmla="*/ 48101 h 304800"/>
                  <a:gd name="connsiteX7" fmla="*/ 434816 w 438150"/>
                  <a:gd name="connsiteY7" fmla="*/ 257651 h 304800"/>
                  <a:gd name="connsiteX8" fmla="*/ 392906 w 438150"/>
                  <a:gd name="connsiteY8" fmla="*/ 29860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04800">
                    <a:moveTo>
                      <a:pt x="392906" y="298609"/>
                    </a:moveTo>
                    <a:lnTo>
                      <a:pt x="48101" y="298609"/>
                    </a:lnTo>
                    <a:cubicBezTo>
                      <a:pt x="26194" y="298609"/>
                      <a:pt x="7144" y="280511"/>
                      <a:pt x="7144" y="257651"/>
                    </a:cubicBezTo>
                    <a:lnTo>
                      <a:pt x="7144" y="48101"/>
                    </a:lnTo>
                    <a:cubicBezTo>
                      <a:pt x="7144" y="26194"/>
                      <a:pt x="25241" y="7144"/>
                      <a:pt x="48101" y="7144"/>
                    </a:cubicBezTo>
                    <a:lnTo>
                      <a:pt x="393859" y="7144"/>
                    </a:lnTo>
                    <a:cubicBezTo>
                      <a:pt x="415766" y="7144"/>
                      <a:pt x="434816" y="25241"/>
                      <a:pt x="434816" y="48101"/>
                    </a:cubicBezTo>
                    <a:lnTo>
                      <a:pt x="434816" y="257651"/>
                    </a:lnTo>
                    <a:cubicBezTo>
                      <a:pt x="433864" y="280511"/>
                      <a:pt x="414814" y="298609"/>
                      <a:pt x="392906" y="2986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3A41B4A0-9D41-4E14-B314-953E7581E523}"/>
              </a:ext>
            </a:extLst>
          </p:cNvPr>
          <p:cNvGrpSpPr/>
          <p:nvPr/>
        </p:nvGrpSpPr>
        <p:grpSpPr>
          <a:xfrm>
            <a:off x="187406" y="2253372"/>
            <a:ext cx="4127931" cy="2957866"/>
            <a:chOff x="2491486" y="2166705"/>
            <a:chExt cx="4786450" cy="3429727"/>
          </a:xfrm>
        </p:grpSpPr>
        <p:grpSp>
          <p:nvGrpSpPr>
            <p:cNvPr id="168" name="Graphic 166">
              <a:extLst>
                <a:ext uri="{FF2B5EF4-FFF2-40B4-BE49-F238E27FC236}">
                  <a16:creationId xmlns:a16="http://schemas.microsoft.com/office/drawing/2014/main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pic>
          <p:nvPicPr>
            <p:cNvPr id="190" name="Graphic 189">
              <a:extLst>
                <a:ext uri="{FF2B5EF4-FFF2-40B4-BE49-F238E27FC236}">
                  <a16:creationId xmlns:a16="http://schemas.microsoft.com/office/drawing/2014/main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91" name="Graphic 190">
              <a:extLst>
                <a:ext uri="{FF2B5EF4-FFF2-40B4-BE49-F238E27FC236}">
                  <a16:creationId xmlns:a16="http://schemas.microsoft.com/office/drawing/2014/main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2" name="Graphic 191">
              <a:extLst>
                <a:ext uri="{FF2B5EF4-FFF2-40B4-BE49-F238E27FC236}">
                  <a16:creationId xmlns:a16="http://schemas.microsoft.com/office/drawing/2014/main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193" name="Graphic 166">
              <a:extLst>
                <a:ext uri="{FF2B5EF4-FFF2-40B4-BE49-F238E27FC236}">
                  <a16:creationId xmlns:a16="http://schemas.microsoft.com/office/drawing/2014/main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14" name="Graphic 166">
              <a:extLst>
                <a:ext uri="{FF2B5EF4-FFF2-40B4-BE49-F238E27FC236}">
                  <a16:creationId xmlns:a16="http://schemas.microsoft.com/office/drawing/2014/main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58" name="Graphic 234">
              <a:extLst>
                <a:ext uri="{FF2B5EF4-FFF2-40B4-BE49-F238E27FC236}">
                  <a16:creationId xmlns:a16="http://schemas.microsoft.com/office/drawing/2014/main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65" name="Graphic 166">
              <a:extLst>
                <a:ext uri="{FF2B5EF4-FFF2-40B4-BE49-F238E27FC236}">
                  <a16:creationId xmlns:a16="http://schemas.microsoft.com/office/drawing/2014/main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93" name="Graphic 3">
              <a:extLst>
                <a:ext uri="{FF2B5EF4-FFF2-40B4-BE49-F238E27FC236}">
                  <a16:creationId xmlns:a16="http://schemas.microsoft.com/office/drawing/2014/main" id="{A321A7B4-31DF-4CBD-9852-6C98FEE845CC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solidFill>
              <a:schemeClr val="accent1"/>
            </a:solidFill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22" name="Graphic 3">
            <a:extLst>
              <a:ext uri="{FF2B5EF4-FFF2-40B4-BE49-F238E27FC236}">
                <a16:creationId xmlns:a16="http://schemas.microsoft.com/office/drawing/2014/main" id="{1461FF57-5124-4629-AADC-3ECEC5262069}"/>
              </a:ext>
            </a:extLst>
          </p:cNvPr>
          <p:cNvGrpSpPr/>
          <p:nvPr/>
        </p:nvGrpSpPr>
        <p:grpSpPr>
          <a:xfrm>
            <a:off x="4342898" y="2165851"/>
            <a:ext cx="2641473" cy="3132909"/>
            <a:chOff x="5276850" y="2457450"/>
            <a:chExt cx="1638300" cy="1943100"/>
          </a:xfrm>
          <a:solidFill>
            <a:schemeClr val="accent1"/>
          </a:solidFill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AED99829-6270-4497-94C4-9914E421FC47}"/>
                </a:ext>
              </a:extLst>
            </p:cNvPr>
            <p:cNvSpPr/>
            <p:nvPr/>
          </p:nvSpPr>
          <p:spPr>
            <a:xfrm>
              <a:off x="6101239" y="2703671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8574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9526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70D72EC-E786-42F4-9270-80CCA90CFCB1}"/>
                </a:ext>
              </a:extLst>
            </p:cNvPr>
            <p:cNvSpPr/>
            <p:nvPr/>
          </p:nvSpPr>
          <p:spPr>
            <a:xfrm>
              <a:off x="5951696" y="2877026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1906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F76898C9-3D14-4E30-A601-D82035AF61B2}"/>
                </a:ext>
              </a:extLst>
            </p:cNvPr>
            <p:cNvSpPr/>
            <p:nvPr/>
          </p:nvSpPr>
          <p:spPr>
            <a:xfrm>
              <a:off x="5698331" y="3973354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18574 h 19050"/>
                <a:gd name="connsiteX2" fmla="*/ 7144 w 19050"/>
                <a:gd name="connsiteY2" fmla="*/ 12859 h 19050"/>
                <a:gd name="connsiteX3" fmla="*/ 12859 w 19050"/>
                <a:gd name="connsiteY3" fmla="*/ 714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6015"/>
                    <a:pt x="16015" y="18574"/>
                    <a:pt x="12859" y="18574"/>
                  </a:cubicBezTo>
                  <a:cubicBezTo>
                    <a:pt x="9702" y="18574"/>
                    <a:pt x="7144" y="16015"/>
                    <a:pt x="7144" y="12859"/>
                  </a:cubicBezTo>
                  <a:cubicBezTo>
                    <a:pt x="7144" y="9702"/>
                    <a:pt x="9702" y="7144"/>
                    <a:pt x="12859" y="7144"/>
                  </a:cubicBezTo>
                  <a:cubicBezTo>
                    <a:pt x="16015" y="7144"/>
                    <a:pt x="18574" y="9702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C8C69B15-5681-4383-A975-3900BDE8F533}"/>
                </a:ext>
              </a:extLst>
            </p:cNvPr>
            <p:cNvSpPr/>
            <p:nvPr/>
          </p:nvSpPr>
          <p:spPr>
            <a:xfrm>
              <a:off x="5746909" y="4064794"/>
              <a:ext cx="123825" cy="114300"/>
            </a:xfrm>
            <a:custGeom>
              <a:avLst/>
              <a:gdLst>
                <a:gd name="connsiteX0" fmla="*/ 21431 w 123825"/>
                <a:gd name="connsiteY0" fmla="*/ 61436 h 114300"/>
                <a:gd name="connsiteX1" fmla="*/ 20479 w 123825"/>
                <a:gd name="connsiteY1" fmla="*/ 68104 h 114300"/>
                <a:gd name="connsiteX2" fmla="*/ 59531 w 123825"/>
                <a:gd name="connsiteY2" fmla="*/ 107156 h 114300"/>
                <a:gd name="connsiteX3" fmla="*/ 98584 w 123825"/>
                <a:gd name="connsiteY3" fmla="*/ 68104 h 114300"/>
                <a:gd name="connsiteX4" fmla="*/ 91916 w 123825"/>
                <a:gd name="connsiteY4" fmla="*/ 46196 h 114300"/>
                <a:gd name="connsiteX5" fmla="*/ 92869 w 123825"/>
                <a:gd name="connsiteY5" fmla="*/ 46196 h 114300"/>
                <a:gd name="connsiteX6" fmla="*/ 109061 w 123825"/>
                <a:gd name="connsiteY6" fmla="*/ 30004 h 114300"/>
                <a:gd name="connsiteX7" fmla="*/ 109061 w 123825"/>
                <a:gd name="connsiteY7" fmla="*/ 27146 h 114300"/>
                <a:gd name="connsiteX8" fmla="*/ 116681 w 123825"/>
                <a:gd name="connsiteY8" fmla="*/ 17621 h 114300"/>
                <a:gd name="connsiteX9" fmla="*/ 106204 w 123825"/>
                <a:gd name="connsiteY9" fmla="*/ 7144 h 114300"/>
                <a:gd name="connsiteX10" fmla="*/ 96679 w 123825"/>
                <a:gd name="connsiteY10" fmla="*/ 13811 h 114300"/>
                <a:gd name="connsiteX11" fmla="*/ 92869 w 123825"/>
                <a:gd name="connsiteY11" fmla="*/ 12859 h 114300"/>
                <a:gd name="connsiteX12" fmla="*/ 76676 w 123825"/>
                <a:gd name="connsiteY12" fmla="*/ 29051 h 114300"/>
                <a:gd name="connsiteX13" fmla="*/ 76676 w 123825"/>
                <a:gd name="connsiteY13" fmla="*/ 31909 h 114300"/>
                <a:gd name="connsiteX14" fmla="*/ 59531 w 123825"/>
                <a:gd name="connsiteY14" fmla="*/ 28099 h 114300"/>
                <a:gd name="connsiteX15" fmla="*/ 31909 w 123825"/>
                <a:gd name="connsiteY15" fmla="*/ 39529 h 114300"/>
                <a:gd name="connsiteX16" fmla="*/ 20479 w 123825"/>
                <a:gd name="connsiteY16" fmla="*/ 33814 h 114300"/>
                <a:gd name="connsiteX17" fmla="*/ 7144 w 123825"/>
                <a:gd name="connsiteY17" fmla="*/ 47149 h 114300"/>
                <a:gd name="connsiteX18" fmla="*/ 21431 w 123825"/>
                <a:gd name="connsiteY18" fmla="*/ 61436 h 114300"/>
                <a:gd name="connsiteX19" fmla="*/ 21431 w 123825"/>
                <a:gd name="connsiteY19" fmla="*/ 6143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25" h="114300">
                  <a:moveTo>
                    <a:pt x="21431" y="61436"/>
                  </a:moveTo>
                  <a:cubicBezTo>
                    <a:pt x="21431" y="63341"/>
                    <a:pt x="20479" y="66199"/>
                    <a:pt x="20479" y="68104"/>
                  </a:cubicBezTo>
                  <a:cubicBezTo>
                    <a:pt x="20479" y="90011"/>
                    <a:pt x="37624" y="107156"/>
                    <a:pt x="59531" y="107156"/>
                  </a:cubicBezTo>
                  <a:cubicBezTo>
                    <a:pt x="81439" y="107156"/>
                    <a:pt x="98584" y="90011"/>
                    <a:pt x="98584" y="68104"/>
                  </a:cubicBezTo>
                  <a:cubicBezTo>
                    <a:pt x="98584" y="60484"/>
                    <a:pt x="95726" y="52864"/>
                    <a:pt x="91916" y="46196"/>
                  </a:cubicBezTo>
                  <a:cubicBezTo>
                    <a:pt x="91916" y="46196"/>
                    <a:pt x="91916" y="46196"/>
                    <a:pt x="92869" y="46196"/>
                  </a:cubicBezTo>
                  <a:cubicBezTo>
                    <a:pt x="101441" y="46196"/>
                    <a:pt x="109061" y="38576"/>
                    <a:pt x="109061" y="30004"/>
                  </a:cubicBezTo>
                  <a:cubicBezTo>
                    <a:pt x="109061" y="29051"/>
                    <a:pt x="109061" y="28099"/>
                    <a:pt x="109061" y="27146"/>
                  </a:cubicBezTo>
                  <a:cubicBezTo>
                    <a:pt x="112871" y="26194"/>
                    <a:pt x="116681" y="22384"/>
                    <a:pt x="116681" y="17621"/>
                  </a:cubicBezTo>
                  <a:cubicBezTo>
                    <a:pt x="116681" y="11906"/>
                    <a:pt x="111919" y="7144"/>
                    <a:pt x="106204" y="7144"/>
                  </a:cubicBezTo>
                  <a:cubicBezTo>
                    <a:pt x="102394" y="7144"/>
                    <a:pt x="98584" y="10001"/>
                    <a:pt x="96679" y="13811"/>
                  </a:cubicBezTo>
                  <a:cubicBezTo>
                    <a:pt x="95726" y="13811"/>
                    <a:pt x="93821" y="12859"/>
                    <a:pt x="92869" y="12859"/>
                  </a:cubicBezTo>
                  <a:cubicBezTo>
                    <a:pt x="84296" y="12859"/>
                    <a:pt x="76676" y="20479"/>
                    <a:pt x="76676" y="29051"/>
                  </a:cubicBezTo>
                  <a:cubicBezTo>
                    <a:pt x="76676" y="30004"/>
                    <a:pt x="76676" y="30956"/>
                    <a:pt x="76676" y="31909"/>
                  </a:cubicBezTo>
                  <a:cubicBezTo>
                    <a:pt x="71914" y="29051"/>
                    <a:pt x="66199" y="28099"/>
                    <a:pt x="59531" y="28099"/>
                  </a:cubicBezTo>
                  <a:cubicBezTo>
                    <a:pt x="49054" y="28099"/>
                    <a:pt x="39529" y="32861"/>
                    <a:pt x="31909" y="39529"/>
                  </a:cubicBezTo>
                  <a:cubicBezTo>
                    <a:pt x="29051" y="35719"/>
                    <a:pt x="25241" y="33814"/>
                    <a:pt x="20479" y="33814"/>
                  </a:cubicBezTo>
                  <a:cubicBezTo>
                    <a:pt x="12859" y="33814"/>
                    <a:pt x="7144" y="39529"/>
                    <a:pt x="7144" y="47149"/>
                  </a:cubicBezTo>
                  <a:cubicBezTo>
                    <a:pt x="7144" y="54769"/>
                    <a:pt x="14764" y="61436"/>
                    <a:pt x="21431" y="61436"/>
                  </a:cubicBezTo>
                  <a:cubicBezTo>
                    <a:pt x="21431" y="61436"/>
                    <a:pt x="21431" y="61436"/>
                    <a:pt x="21431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D983434-42EC-4317-81B6-6D641FBD7BAA}"/>
                </a:ext>
              </a:extLst>
            </p:cNvPr>
            <p:cNvSpPr/>
            <p:nvPr/>
          </p:nvSpPr>
          <p:spPr>
            <a:xfrm>
              <a:off x="5687854" y="379904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BEAE33E-6083-4292-A62C-6242AED178DF}"/>
                </a:ext>
              </a:extLst>
            </p:cNvPr>
            <p:cNvSpPr/>
            <p:nvPr/>
          </p:nvSpPr>
          <p:spPr>
            <a:xfrm>
              <a:off x="5623084" y="331993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FACBAA94-E67E-4CA5-976E-B79D28610962}"/>
                </a:ext>
              </a:extLst>
            </p:cNvPr>
            <p:cNvSpPr/>
            <p:nvPr/>
          </p:nvSpPr>
          <p:spPr>
            <a:xfrm>
              <a:off x="5570696" y="3153251"/>
              <a:ext cx="38100" cy="38100"/>
            </a:xfrm>
            <a:custGeom>
              <a:avLst/>
              <a:gdLst>
                <a:gd name="connsiteX0" fmla="*/ 22384 w 38100"/>
                <a:gd name="connsiteY0" fmla="*/ 37624 h 38100"/>
                <a:gd name="connsiteX1" fmla="*/ 37624 w 38100"/>
                <a:gd name="connsiteY1" fmla="*/ 22384 h 38100"/>
                <a:gd name="connsiteX2" fmla="*/ 22384 w 38100"/>
                <a:gd name="connsiteY2" fmla="*/ 7144 h 38100"/>
                <a:gd name="connsiteX3" fmla="*/ 7144 w 38100"/>
                <a:gd name="connsiteY3" fmla="*/ 22384 h 38100"/>
                <a:gd name="connsiteX4" fmla="*/ 22384 w 38100"/>
                <a:gd name="connsiteY4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384" y="37624"/>
                  </a:moveTo>
                  <a:cubicBezTo>
                    <a:pt x="30956" y="37624"/>
                    <a:pt x="37624" y="30956"/>
                    <a:pt x="37624" y="22384"/>
                  </a:cubicBez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E30A5DD5-0364-4347-B081-824E8151A6AE}"/>
                </a:ext>
              </a:extLst>
            </p:cNvPr>
            <p:cNvSpPr/>
            <p:nvPr/>
          </p:nvSpPr>
          <p:spPr>
            <a:xfrm>
              <a:off x="5729764" y="368474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EF27B32-8C25-48A4-A18B-A9F173DF514D}"/>
                </a:ext>
              </a:extLst>
            </p:cNvPr>
            <p:cNvSpPr/>
            <p:nvPr/>
          </p:nvSpPr>
          <p:spPr>
            <a:xfrm>
              <a:off x="6108859" y="3107531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16669 h 19050"/>
                <a:gd name="connsiteX2" fmla="*/ 16669 w 19050"/>
                <a:gd name="connsiteY2" fmla="*/ 11906 h 19050"/>
                <a:gd name="connsiteX3" fmla="*/ 10954 w 19050"/>
                <a:gd name="connsiteY3" fmla="*/ 7144 h 19050"/>
                <a:gd name="connsiteX4" fmla="*/ 7144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3811" y="7144"/>
                    <a:pt x="10954" y="7144"/>
                  </a:cubicBezTo>
                  <a:cubicBezTo>
                    <a:pt x="9049" y="7144"/>
                    <a:pt x="7144" y="9049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D46AF7E3-D688-475A-9A7A-33D8FA76246F}"/>
                </a:ext>
              </a:extLst>
            </p:cNvPr>
            <p:cNvSpPr/>
            <p:nvPr/>
          </p:nvSpPr>
          <p:spPr>
            <a:xfrm>
              <a:off x="5836444" y="4114324"/>
              <a:ext cx="57150" cy="47625"/>
            </a:xfrm>
            <a:custGeom>
              <a:avLst/>
              <a:gdLst>
                <a:gd name="connsiteX0" fmla="*/ 47149 w 57150"/>
                <a:gd name="connsiteY0" fmla="*/ 43339 h 47625"/>
                <a:gd name="connsiteX1" fmla="*/ 57626 w 57150"/>
                <a:gd name="connsiteY1" fmla="*/ 32861 h 47625"/>
                <a:gd name="connsiteX2" fmla="*/ 48101 w 57150"/>
                <a:gd name="connsiteY2" fmla="*/ 22384 h 47625"/>
                <a:gd name="connsiteX3" fmla="*/ 30004 w 57150"/>
                <a:gd name="connsiteY3" fmla="*/ 7144 h 47625"/>
                <a:gd name="connsiteX4" fmla="*/ 11906 w 57150"/>
                <a:gd name="connsiteY4" fmla="*/ 25241 h 47625"/>
                <a:gd name="connsiteX5" fmla="*/ 11906 w 57150"/>
                <a:gd name="connsiteY5" fmla="*/ 28099 h 47625"/>
                <a:gd name="connsiteX6" fmla="*/ 7144 w 57150"/>
                <a:gd name="connsiteY6" fmla="*/ 33814 h 47625"/>
                <a:gd name="connsiteX7" fmla="*/ 12859 w 57150"/>
                <a:gd name="connsiteY7" fmla="*/ 39529 h 47625"/>
                <a:gd name="connsiteX8" fmla="*/ 16669 w 57150"/>
                <a:gd name="connsiteY8" fmla="*/ 37624 h 47625"/>
                <a:gd name="connsiteX9" fmla="*/ 29051 w 57150"/>
                <a:gd name="connsiteY9" fmla="*/ 42386 h 47625"/>
                <a:gd name="connsiteX10" fmla="*/ 39529 w 57150"/>
                <a:gd name="connsiteY10" fmla="*/ 38576 h 47625"/>
                <a:gd name="connsiteX11" fmla="*/ 47149 w 57150"/>
                <a:gd name="connsiteY11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47625">
                  <a:moveTo>
                    <a:pt x="47149" y="43339"/>
                  </a:moveTo>
                  <a:cubicBezTo>
                    <a:pt x="52864" y="43339"/>
                    <a:pt x="57626" y="38576"/>
                    <a:pt x="57626" y="32861"/>
                  </a:cubicBezTo>
                  <a:cubicBezTo>
                    <a:pt x="57626" y="27146"/>
                    <a:pt x="52864" y="22384"/>
                    <a:pt x="48101" y="22384"/>
                  </a:cubicBezTo>
                  <a:cubicBezTo>
                    <a:pt x="46196" y="13811"/>
                    <a:pt x="39529" y="7144"/>
                    <a:pt x="30004" y="7144"/>
                  </a:cubicBezTo>
                  <a:cubicBezTo>
                    <a:pt x="19526" y="7144"/>
                    <a:pt x="11906" y="15716"/>
                    <a:pt x="11906" y="25241"/>
                  </a:cubicBezTo>
                  <a:cubicBezTo>
                    <a:pt x="11906" y="26194"/>
                    <a:pt x="11906" y="27146"/>
                    <a:pt x="11906" y="28099"/>
                  </a:cubicBezTo>
                  <a:cubicBezTo>
                    <a:pt x="9049" y="29051"/>
                    <a:pt x="7144" y="30956"/>
                    <a:pt x="7144" y="33814"/>
                  </a:cubicBezTo>
                  <a:cubicBezTo>
                    <a:pt x="7144" y="37624"/>
                    <a:pt x="10001" y="39529"/>
                    <a:pt x="12859" y="39529"/>
                  </a:cubicBezTo>
                  <a:cubicBezTo>
                    <a:pt x="14764" y="39529"/>
                    <a:pt x="15716" y="38576"/>
                    <a:pt x="16669" y="37624"/>
                  </a:cubicBezTo>
                  <a:cubicBezTo>
                    <a:pt x="19526" y="40481"/>
                    <a:pt x="24289" y="42386"/>
                    <a:pt x="29051" y="42386"/>
                  </a:cubicBezTo>
                  <a:cubicBezTo>
                    <a:pt x="32861" y="42386"/>
                    <a:pt x="36671" y="41434"/>
                    <a:pt x="39529" y="38576"/>
                  </a:cubicBezTo>
                  <a:cubicBezTo>
                    <a:pt x="42386" y="42386"/>
                    <a:pt x="44291" y="43339"/>
                    <a:pt x="47149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E82D95FA-A85C-489B-A634-AF17076C6119}"/>
                </a:ext>
              </a:extLst>
            </p:cNvPr>
            <p:cNvSpPr/>
            <p:nvPr/>
          </p:nvSpPr>
          <p:spPr>
            <a:xfrm>
              <a:off x="5983129" y="4121944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88C6AC58-DACE-4198-AFC4-D1E12AD9CE2B}"/>
                </a:ext>
              </a:extLst>
            </p:cNvPr>
            <p:cNvSpPr/>
            <p:nvPr/>
          </p:nvSpPr>
          <p:spPr>
            <a:xfrm>
              <a:off x="5954554" y="4154329"/>
              <a:ext cx="47625" cy="38100"/>
            </a:xfrm>
            <a:custGeom>
              <a:avLst/>
              <a:gdLst>
                <a:gd name="connsiteX0" fmla="*/ 7144 w 47625"/>
                <a:gd name="connsiteY0" fmla="*/ 22384 h 38100"/>
                <a:gd name="connsiteX1" fmla="*/ 13811 w 47625"/>
                <a:gd name="connsiteY1" fmla="*/ 29051 h 38100"/>
                <a:gd name="connsiteX2" fmla="*/ 20479 w 47625"/>
                <a:gd name="connsiteY2" fmla="*/ 24289 h 38100"/>
                <a:gd name="connsiteX3" fmla="*/ 31909 w 47625"/>
                <a:gd name="connsiteY3" fmla="*/ 31909 h 38100"/>
                <a:gd name="connsiteX4" fmla="*/ 44291 w 47625"/>
                <a:gd name="connsiteY4" fmla="*/ 19526 h 38100"/>
                <a:gd name="connsiteX5" fmla="*/ 31909 w 47625"/>
                <a:gd name="connsiteY5" fmla="*/ 7144 h 38100"/>
                <a:gd name="connsiteX6" fmla="*/ 19526 w 47625"/>
                <a:gd name="connsiteY6" fmla="*/ 18574 h 38100"/>
                <a:gd name="connsiteX7" fmla="*/ 13811 w 47625"/>
                <a:gd name="connsiteY7" fmla="*/ 15716 h 38100"/>
                <a:gd name="connsiteX8" fmla="*/ 7144 w 47625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22384"/>
                  </a:moveTo>
                  <a:cubicBezTo>
                    <a:pt x="7144" y="26194"/>
                    <a:pt x="10001" y="29051"/>
                    <a:pt x="13811" y="29051"/>
                  </a:cubicBezTo>
                  <a:cubicBezTo>
                    <a:pt x="16669" y="29051"/>
                    <a:pt x="19526" y="27146"/>
                    <a:pt x="20479" y="24289"/>
                  </a:cubicBezTo>
                  <a:cubicBezTo>
                    <a:pt x="22384" y="28099"/>
                    <a:pt x="26194" y="31909"/>
                    <a:pt x="31909" y="31909"/>
                  </a:cubicBezTo>
                  <a:cubicBezTo>
                    <a:pt x="38576" y="31909"/>
                    <a:pt x="44291" y="26194"/>
                    <a:pt x="44291" y="19526"/>
                  </a:cubicBezTo>
                  <a:cubicBezTo>
                    <a:pt x="44291" y="12859"/>
                    <a:pt x="38576" y="7144"/>
                    <a:pt x="31909" y="7144"/>
                  </a:cubicBezTo>
                  <a:cubicBezTo>
                    <a:pt x="25241" y="7144"/>
                    <a:pt x="20479" y="11906"/>
                    <a:pt x="19526" y="18574"/>
                  </a:cubicBezTo>
                  <a:cubicBezTo>
                    <a:pt x="18574" y="16669"/>
                    <a:pt x="16669" y="15716"/>
                    <a:pt x="13811" y="15716"/>
                  </a:cubicBezTo>
                  <a:cubicBezTo>
                    <a:pt x="10001" y="14764"/>
                    <a:pt x="7144" y="18574"/>
                    <a:pt x="714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60B06125-A6CA-4B6F-B101-C7FD12A137D2}"/>
                </a:ext>
              </a:extLst>
            </p:cNvPr>
            <p:cNvSpPr/>
            <p:nvPr/>
          </p:nvSpPr>
          <p:spPr>
            <a:xfrm>
              <a:off x="5931694" y="3744754"/>
              <a:ext cx="28575" cy="38100"/>
            </a:xfrm>
            <a:custGeom>
              <a:avLst/>
              <a:gdLst>
                <a:gd name="connsiteX0" fmla="*/ 18574 w 28575"/>
                <a:gd name="connsiteY0" fmla="*/ 30956 h 38100"/>
                <a:gd name="connsiteX1" fmla="*/ 30004 w 28575"/>
                <a:gd name="connsiteY1" fmla="*/ 18574 h 38100"/>
                <a:gd name="connsiteX2" fmla="*/ 18574 w 28575"/>
                <a:gd name="connsiteY2" fmla="*/ 7144 h 38100"/>
                <a:gd name="connsiteX3" fmla="*/ 7144 w 28575"/>
                <a:gd name="connsiteY3" fmla="*/ 18574 h 38100"/>
                <a:gd name="connsiteX4" fmla="*/ 18574 w 28575"/>
                <a:gd name="connsiteY4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8574" y="30956"/>
                  </a:moveTo>
                  <a:cubicBezTo>
                    <a:pt x="25241" y="30956"/>
                    <a:pt x="30004" y="25241"/>
                    <a:pt x="30004" y="18574"/>
                  </a:cubicBezTo>
                  <a:cubicBezTo>
                    <a:pt x="30004" y="11906"/>
                    <a:pt x="24289" y="7144"/>
                    <a:pt x="18574" y="7144"/>
                  </a:cubicBezTo>
                  <a:cubicBezTo>
                    <a:pt x="11906" y="7144"/>
                    <a:pt x="7144" y="12859"/>
                    <a:pt x="7144" y="18574"/>
                  </a:cubicBezTo>
                  <a:cubicBezTo>
                    <a:pt x="7144" y="24289"/>
                    <a:pt x="11906" y="30956"/>
                    <a:pt x="1857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C77856AD-620C-4DE8-A9F5-2A11AE677455}"/>
                </a:ext>
              </a:extLst>
            </p:cNvPr>
            <p:cNvSpPr/>
            <p:nvPr/>
          </p:nvSpPr>
          <p:spPr>
            <a:xfrm>
              <a:off x="5695474" y="315325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2384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7DB0FB1E-0192-4F7F-BADE-5F01538EB279}"/>
                </a:ext>
              </a:extLst>
            </p:cNvPr>
            <p:cNvSpPr/>
            <p:nvPr/>
          </p:nvSpPr>
          <p:spPr>
            <a:xfrm>
              <a:off x="5837396" y="271319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8F5D3FDB-BAB0-4CBD-B27B-3F75C3C58580}"/>
                </a:ext>
              </a:extLst>
            </p:cNvPr>
            <p:cNvSpPr/>
            <p:nvPr/>
          </p:nvSpPr>
          <p:spPr>
            <a:xfrm>
              <a:off x="6235541" y="2754154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4BC1C799-D6AC-466B-9360-790FF267BB78}"/>
                </a:ext>
              </a:extLst>
            </p:cNvPr>
            <p:cNvSpPr/>
            <p:nvPr/>
          </p:nvSpPr>
          <p:spPr>
            <a:xfrm>
              <a:off x="5832634" y="2902744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6669"/>
                    <a:pt x="9049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0D3E6FA8-CF24-4605-BB03-D458BDCFD4D5}"/>
                </a:ext>
              </a:extLst>
            </p:cNvPr>
            <p:cNvSpPr/>
            <p:nvPr/>
          </p:nvSpPr>
          <p:spPr>
            <a:xfrm>
              <a:off x="5535454" y="3318034"/>
              <a:ext cx="66675" cy="66675"/>
            </a:xfrm>
            <a:custGeom>
              <a:avLst/>
              <a:gdLst>
                <a:gd name="connsiteX0" fmla="*/ 62389 w 66675"/>
                <a:gd name="connsiteY0" fmla="*/ 34766 h 66675"/>
                <a:gd name="connsiteX1" fmla="*/ 34766 w 66675"/>
                <a:gd name="connsiteY1" fmla="*/ 62389 h 66675"/>
                <a:gd name="connsiteX2" fmla="*/ 7144 w 66675"/>
                <a:gd name="connsiteY2" fmla="*/ 34766 h 66675"/>
                <a:gd name="connsiteX3" fmla="*/ 34766 w 66675"/>
                <a:gd name="connsiteY3" fmla="*/ 7144 h 66675"/>
                <a:gd name="connsiteX4" fmla="*/ 62389 w 66675"/>
                <a:gd name="connsiteY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2389" y="34766"/>
                  </a:moveTo>
                  <a:cubicBezTo>
                    <a:pt x="62389" y="50022"/>
                    <a:pt x="50022" y="62389"/>
                    <a:pt x="34766" y="62389"/>
                  </a:cubicBezTo>
                  <a:cubicBezTo>
                    <a:pt x="19511" y="62389"/>
                    <a:pt x="7144" y="50022"/>
                    <a:pt x="7144" y="34766"/>
                  </a:cubicBezTo>
                  <a:cubicBezTo>
                    <a:pt x="7144" y="19511"/>
                    <a:pt x="19511" y="7144"/>
                    <a:pt x="34766" y="7144"/>
                  </a:cubicBezTo>
                  <a:cubicBezTo>
                    <a:pt x="50022" y="7144"/>
                    <a:pt x="62389" y="19511"/>
                    <a:pt x="6238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4B29F78E-A28F-4DD5-A864-89DEB35FF653}"/>
                </a:ext>
              </a:extLst>
            </p:cNvPr>
            <p:cNvSpPr/>
            <p:nvPr/>
          </p:nvSpPr>
          <p:spPr>
            <a:xfrm>
              <a:off x="5367814" y="3373279"/>
              <a:ext cx="19050" cy="19050"/>
            </a:xfrm>
            <a:custGeom>
              <a:avLst/>
              <a:gdLst>
                <a:gd name="connsiteX0" fmla="*/ 11906 w 19050"/>
                <a:gd name="connsiteY0" fmla="*/ 16669 h 19050"/>
                <a:gd name="connsiteX1" fmla="*/ 16669 w 19050"/>
                <a:gd name="connsiteY1" fmla="*/ 11906 h 19050"/>
                <a:gd name="connsiteX2" fmla="*/ 11906 w 19050"/>
                <a:gd name="connsiteY2" fmla="*/ 7144 h 19050"/>
                <a:gd name="connsiteX3" fmla="*/ 7144 w 19050"/>
                <a:gd name="connsiteY3" fmla="*/ 11906 h 19050"/>
                <a:gd name="connsiteX4" fmla="*/ 11906 w 19050"/>
                <a:gd name="connsiteY4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906" y="16669"/>
                  </a:move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10001" y="16669"/>
                    <a:pt x="1190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A6634B5B-21A4-4F47-8474-EFFFB21842F3}"/>
                </a:ext>
              </a:extLst>
            </p:cNvPr>
            <p:cNvSpPr/>
            <p:nvPr/>
          </p:nvSpPr>
          <p:spPr>
            <a:xfrm>
              <a:off x="5561171" y="3803809"/>
              <a:ext cx="76200" cy="85725"/>
            </a:xfrm>
            <a:custGeom>
              <a:avLst/>
              <a:gdLst>
                <a:gd name="connsiteX0" fmla="*/ 62389 w 76200"/>
                <a:gd name="connsiteY0" fmla="*/ 18574 h 85725"/>
                <a:gd name="connsiteX1" fmla="*/ 50959 w 76200"/>
                <a:gd name="connsiteY1" fmla="*/ 7144 h 85725"/>
                <a:gd name="connsiteX2" fmla="*/ 39529 w 76200"/>
                <a:gd name="connsiteY2" fmla="*/ 18574 h 85725"/>
                <a:gd name="connsiteX3" fmla="*/ 39529 w 76200"/>
                <a:gd name="connsiteY3" fmla="*/ 19526 h 85725"/>
                <a:gd name="connsiteX4" fmla="*/ 38576 w 76200"/>
                <a:gd name="connsiteY4" fmla="*/ 19526 h 85725"/>
                <a:gd name="connsiteX5" fmla="*/ 7144 w 76200"/>
                <a:gd name="connsiteY5" fmla="*/ 50959 h 85725"/>
                <a:gd name="connsiteX6" fmla="*/ 38576 w 76200"/>
                <a:gd name="connsiteY6" fmla="*/ 82391 h 85725"/>
                <a:gd name="connsiteX7" fmla="*/ 70009 w 76200"/>
                <a:gd name="connsiteY7" fmla="*/ 50959 h 85725"/>
                <a:gd name="connsiteX8" fmla="*/ 58579 w 76200"/>
                <a:gd name="connsiteY8" fmla="*/ 27146 h 85725"/>
                <a:gd name="connsiteX9" fmla="*/ 62389 w 76200"/>
                <a:gd name="connsiteY9" fmla="*/ 1857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62389" y="18574"/>
                  </a:moveTo>
                  <a:cubicBezTo>
                    <a:pt x="62389" y="11906"/>
                    <a:pt x="57626" y="7144"/>
                    <a:pt x="50959" y="7144"/>
                  </a:cubicBezTo>
                  <a:cubicBezTo>
                    <a:pt x="44291" y="7144"/>
                    <a:pt x="39529" y="11906"/>
                    <a:pt x="39529" y="18574"/>
                  </a:cubicBezTo>
                  <a:cubicBezTo>
                    <a:pt x="39529" y="18574"/>
                    <a:pt x="39529" y="18574"/>
                    <a:pt x="39529" y="19526"/>
                  </a:cubicBezTo>
                  <a:cubicBezTo>
                    <a:pt x="39529" y="19526"/>
                    <a:pt x="38576" y="19526"/>
                    <a:pt x="38576" y="19526"/>
                  </a:cubicBezTo>
                  <a:cubicBezTo>
                    <a:pt x="21431" y="19526"/>
                    <a:pt x="7144" y="33814"/>
                    <a:pt x="7144" y="50959"/>
                  </a:cubicBezTo>
                  <a:cubicBezTo>
                    <a:pt x="7144" y="68104"/>
                    <a:pt x="21431" y="82391"/>
                    <a:pt x="38576" y="82391"/>
                  </a:cubicBezTo>
                  <a:cubicBezTo>
                    <a:pt x="55721" y="82391"/>
                    <a:pt x="70009" y="68104"/>
                    <a:pt x="70009" y="50959"/>
                  </a:cubicBezTo>
                  <a:cubicBezTo>
                    <a:pt x="70009" y="41434"/>
                    <a:pt x="65246" y="32861"/>
                    <a:pt x="58579" y="27146"/>
                  </a:cubicBezTo>
                  <a:cubicBezTo>
                    <a:pt x="60484" y="24289"/>
                    <a:pt x="62389" y="21431"/>
                    <a:pt x="6238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F1925E77-4AF9-44CB-825E-DAB542F97469}"/>
                </a:ext>
              </a:extLst>
            </p:cNvPr>
            <p:cNvSpPr/>
            <p:nvPr/>
          </p:nvSpPr>
          <p:spPr>
            <a:xfrm>
              <a:off x="5891689" y="3838099"/>
              <a:ext cx="66675" cy="57150"/>
            </a:xfrm>
            <a:custGeom>
              <a:avLst/>
              <a:gdLst>
                <a:gd name="connsiteX0" fmla="*/ 23336 w 66675"/>
                <a:gd name="connsiteY0" fmla="*/ 17621 h 57150"/>
                <a:gd name="connsiteX1" fmla="*/ 7144 w 66675"/>
                <a:gd name="connsiteY1" fmla="*/ 33814 h 57150"/>
                <a:gd name="connsiteX2" fmla="*/ 23336 w 66675"/>
                <a:gd name="connsiteY2" fmla="*/ 50006 h 57150"/>
                <a:gd name="connsiteX3" fmla="*/ 38576 w 66675"/>
                <a:gd name="connsiteY3" fmla="*/ 38576 h 57150"/>
                <a:gd name="connsiteX4" fmla="*/ 45244 w 66675"/>
                <a:gd name="connsiteY4" fmla="*/ 39529 h 57150"/>
                <a:gd name="connsiteX5" fmla="*/ 61436 w 66675"/>
                <a:gd name="connsiteY5" fmla="*/ 23336 h 57150"/>
                <a:gd name="connsiteX6" fmla="*/ 45244 w 66675"/>
                <a:gd name="connsiteY6" fmla="*/ 7144 h 57150"/>
                <a:gd name="connsiteX7" fmla="*/ 30004 w 66675"/>
                <a:gd name="connsiteY7" fmla="*/ 19526 h 57150"/>
                <a:gd name="connsiteX8" fmla="*/ 23336 w 66675"/>
                <a:gd name="connsiteY8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23336" y="17621"/>
                  </a:moveTo>
                  <a:cubicBezTo>
                    <a:pt x="14764" y="17621"/>
                    <a:pt x="7144" y="25241"/>
                    <a:pt x="7144" y="33814"/>
                  </a:cubicBezTo>
                  <a:cubicBezTo>
                    <a:pt x="7144" y="42386"/>
                    <a:pt x="14764" y="50006"/>
                    <a:pt x="23336" y="50006"/>
                  </a:cubicBezTo>
                  <a:cubicBezTo>
                    <a:pt x="30956" y="50006"/>
                    <a:pt x="36671" y="45244"/>
                    <a:pt x="38576" y="38576"/>
                  </a:cubicBezTo>
                  <a:cubicBezTo>
                    <a:pt x="40481" y="39529"/>
                    <a:pt x="42386" y="39529"/>
                    <a:pt x="45244" y="39529"/>
                  </a:cubicBezTo>
                  <a:cubicBezTo>
                    <a:pt x="53816" y="39529"/>
                    <a:pt x="61436" y="31909"/>
                    <a:pt x="61436" y="23336"/>
                  </a:cubicBezTo>
                  <a:cubicBezTo>
                    <a:pt x="61436" y="14764"/>
                    <a:pt x="53816" y="7144"/>
                    <a:pt x="45244" y="7144"/>
                  </a:cubicBezTo>
                  <a:cubicBezTo>
                    <a:pt x="37624" y="7144"/>
                    <a:pt x="31909" y="11906"/>
                    <a:pt x="30004" y="19526"/>
                  </a:cubicBezTo>
                  <a:cubicBezTo>
                    <a:pt x="28099" y="17621"/>
                    <a:pt x="26194" y="17621"/>
                    <a:pt x="23336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B2BFE0FD-4FDC-4233-BCA0-E6D7DCABE589}"/>
                </a:ext>
              </a:extLst>
            </p:cNvPr>
            <p:cNvSpPr/>
            <p:nvPr/>
          </p:nvSpPr>
          <p:spPr>
            <a:xfrm>
              <a:off x="5664994" y="3268504"/>
              <a:ext cx="114300" cy="114300"/>
            </a:xfrm>
            <a:custGeom>
              <a:avLst/>
              <a:gdLst>
                <a:gd name="connsiteX0" fmla="*/ 98584 w 114300"/>
                <a:gd name="connsiteY0" fmla="*/ 43339 h 114300"/>
                <a:gd name="connsiteX1" fmla="*/ 108109 w 114300"/>
                <a:gd name="connsiteY1" fmla="*/ 33814 h 114300"/>
                <a:gd name="connsiteX2" fmla="*/ 98584 w 114300"/>
                <a:gd name="connsiteY2" fmla="*/ 24289 h 114300"/>
                <a:gd name="connsiteX3" fmla="*/ 94774 w 114300"/>
                <a:gd name="connsiteY3" fmla="*/ 25241 h 114300"/>
                <a:gd name="connsiteX4" fmla="*/ 75724 w 114300"/>
                <a:gd name="connsiteY4" fmla="*/ 7144 h 114300"/>
                <a:gd name="connsiteX5" fmla="*/ 56674 w 114300"/>
                <a:gd name="connsiteY5" fmla="*/ 26194 h 114300"/>
                <a:gd name="connsiteX6" fmla="*/ 57626 w 114300"/>
                <a:gd name="connsiteY6" fmla="*/ 30956 h 114300"/>
                <a:gd name="connsiteX7" fmla="*/ 46196 w 114300"/>
                <a:gd name="connsiteY7" fmla="*/ 46196 h 114300"/>
                <a:gd name="connsiteX8" fmla="*/ 27146 w 114300"/>
                <a:gd name="connsiteY8" fmla="*/ 30956 h 114300"/>
                <a:gd name="connsiteX9" fmla="*/ 7144 w 114300"/>
                <a:gd name="connsiteY9" fmla="*/ 50959 h 114300"/>
                <a:gd name="connsiteX10" fmla="*/ 27146 w 114300"/>
                <a:gd name="connsiteY10" fmla="*/ 70961 h 114300"/>
                <a:gd name="connsiteX11" fmla="*/ 46196 w 114300"/>
                <a:gd name="connsiteY11" fmla="*/ 56674 h 114300"/>
                <a:gd name="connsiteX12" fmla="*/ 69056 w 114300"/>
                <a:gd name="connsiteY12" fmla="*/ 75724 h 114300"/>
                <a:gd name="connsiteX13" fmla="*/ 73819 w 114300"/>
                <a:gd name="connsiteY13" fmla="*/ 74771 h 114300"/>
                <a:gd name="connsiteX14" fmla="*/ 72866 w 114300"/>
                <a:gd name="connsiteY14" fmla="*/ 77629 h 114300"/>
                <a:gd name="connsiteX15" fmla="*/ 85249 w 114300"/>
                <a:gd name="connsiteY15" fmla="*/ 90011 h 114300"/>
                <a:gd name="connsiteX16" fmla="*/ 88106 w 114300"/>
                <a:gd name="connsiteY16" fmla="*/ 89059 h 114300"/>
                <a:gd name="connsiteX17" fmla="*/ 88106 w 114300"/>
                <a:gd name="connsiteY17" fmla="*/ 90964 h 114300"/>
                <a:gd name="connsiteX18" fmla="*/ 90964 w 114300"/>
                <a:gd name="connsiteY18" fmla="*/ 99536 h 114300"/>
                <a:gd name="connsiteX19" fmla="*/ 86201 w 114300"/>
                <a:gd name="connsiteY19" fmla="*/ 106204 h 114300"/>
                <a:gd name="connsiteX20" fmla="*/ 93821 w 114300"/>
                <a:gd name="connsiteY20" fmla="*/ 113824 h 114300"/>
                <a:gd name="connsiteX21" fmla="*/ 101441 w 114300"/>
                <a:gd name="connsiteY21" fmla="*/ 106204 h 114300"/>
                <a:gd name="connsiteX22" fmla="*/ 100489 w 114300"/>
                <a:gd name="connsiteY22" fmla="*/ 103346 h 114300"/>
                <a:gd name="connsiteX23" fmla="*/ 111919 w 114300"/>
                <a:gd name="connsiteY23" fmla="*/ 91916 h 114300"/>
                <a:gd name="connsiteX24" fmla="*/ 99536 w 114300"/>
                <a:gd name="connsiteY24" fmla="*/ 79534 h 114300"/>
                <a:gd name="connsiteX25" fmla="*/ 96679 w 114300"/>
                <a:gd name="connsiteY25" fmla="*/ 80486 h 114300"/>
                <a:gd name="connsiteX26" fmla="*/ 96679 w 114300"/>
                <a:gd name="connsiteY26" fmla="*/ 78581 h 114300"/>
                <a:gd name="connsiteX27" fmla="*/ 86201 w 114300"/>
                <a:gd name="connsiteY27" fmla="*/ 67151 h 114300"/>
                <a:gd name="connsiteX28" fmla="*/ 90964 w 114300"/>
                <a:gd name="connsiteY28" fmla="*/ 53816 h 114300"/>
                <a:gd name="connsiteX29" fmla="*/ 88106 w 114300"/>
                <a:gd name="connsiteY29" fmla="*/ 43339 h 114300"/>
                <a:gd name="connsiteX30" fmla="*/ 89059 w 114300"/>
                <a:gd name="connsiteY30" fmla="*/ 42386 h 114300"/>
                <a:gd name="connsiteX31" fmla="*/ 98584 w 114300"/>
                <a:gd name="connsiteY31" fmla="*/ 433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114300">
                  <a:moveTo>
                    <a:pt x="98584" y="43339"/>
                  </a:moveTo>
                  <a:cubicBezTo>
                    <a:pt x="104299" y="43339"/>
                    <a:pt x="108109" y="38576"/>
                    <a:pt x="108109" y="33814"/>
                  </a:cubicBezTo>
                  <a:cubicBezTo>
                    <a:pt x="108109" y="29051"/>
                    <a:pt x="103346" y="24289"/>
                    <a:pt x="98584" y="24289"/>
                  </a:cubicBezTo>
                  <a:cubicBezTo>
                    <a:pt x="97631" y="24289"/>
                    <a:pt x="96679" y="24289"/>
                    <a:pt x="94774" y="25241"/>
                  </a:cubicBezTo>
                  <a:cubicBezTo>
                    <a:pt x="93821" y="15716"/>
                    <a:pt x="86201" y="7144"/>
                    <a:pt x="75724" y="7144"/>
                  </a:cubicBezTo>
                  <a:cubicBezTo>
                    <a:pt x="65246" y="7144"/>
                    <a:pt x="56674" y="15716"/>
                    <a:pt x="56674" y="26194"/>
                  </a:cubicBezTo>
                  <a:cubicBezTo>
                    <a:pt x="56674" y="28099"/>
                    <a:pt x="56674" y="29051"/>
                    <a:pt x="57626" y="30956"/>
                  </a:cubicBezTo>
                  <a:cubicBezTo>
                    <a:pt x="51911" y="33814"/>
                    <a:pt x="48101" y="39529"/>
                    <a:pt x="46196" y="46196"/>
                  </a:cubicBezTo>
                  <a:cubicBezTo>
                    <a:pt x="44291" y="37624"/>
                    <a:pt x="36671" y="30956"/>
                    <a:pt x="27146" y="30956"/>
                  </a:cubicBezTo>
                  <a:cubicBezTo>
                    <a:pt x="16669" y="30956"/>
                    <a:pt x="7144" y="39529"/>
                    <a:pt x="7144" y="50959"/>
                  </a:cubicBezTo>
                  <a:cubicBezTo>
                    <a:pt x="7144" y="62389"/>
                    <a:pt x="15716" y="70961"/>
                    <a:pt x="27146" y="70961"/>
                  </a:cubicBezTo>
                  <a:cubicBezTo>
                    <a:pt x="36671" y="70961"/>
                    <a:pt x="43339" y="64294"/>
                    <a:pt x="46196" y="56674"/>
                  </a:cubicBezTo>
                  <a:cubicBezTo>
                    <a:pt x="48101" y="68104"/>
                    <a:pt x="57626" y="75724"/>
                    <a:pt x="69056" y="75724"/>
                  </a:cubicBezTo>
                  <a:cubicBezTo>
                    <a:pt x="70961" y="75724"/>
                    <a:pt x="72866" y="75724"/>
                    <a:pt x="73819" y="74771"/>
                  </a:cubicBezTo>
                  <a:cubicBezTo>
                    <a:pt x="73819" y="75724"/>
                    <a:pt x="72866" y="76676"/>
                    <a:pt x="72866" y="77629"/>
                  </a:cubicBezTo>
                  <a:cubicBezTo>
                    <a:pt x="72866" y="84296"/>
                    <a:pt x="78581" y="90011"/>
                    <a:pt x="85249" y="90011"/>
                  </a:cubicBezTo>
                  <a:cubicBezTo>
                    <a:pt x="86201" y="90011"/>
                    <a:pt x="87154" y="90011"/>
                    <a:pt x="88106" y="89059"/>
                  </a:cubicBezTo>
                  <a:cubicBezTo>
                    <a:pt x="88106" y="90011"/>
                    <a:pt x="88106" y="90011"/>
                    <a:pt x="88106" y="90964"/>
                  </a:cubicBezTo>
                  <a:cubicBezTo>
                    <a:pt x="88106" y="93821"/>
                    <a:pt x="89059" y="96679"/>
                    <a:pt x="90964" y="99536"/>
                  </a:cubicBezTo>
                  <a:cubicBezTo>
                    <a:pt x="88106" y="100489"/>
                    <a:pt x="86201" y="103346"/>
                    <a:pt x="86201" y="106204"/>
                  </a:cubicBezTo>
                  <a:cubicBezTo>
                    <a:pt x="86201" y="110014"/>
                    <a:pt x="90011" y="113824"/>
                    <a:pt x="93821" y="113824"/>
                  </a:cubicBezTo>
                  <a:cubicBezTo>
                    <a:pt x="97631" y="113824"/>
                    <a:pt x="101441" y="110014"/>
                    <a:pt x="101441" y="106204"/>
                  </a:cubicBezTo>
                  <a:cubicBezTo>
                    <a:pt x="101441" y="105251"/>
                    <a:pt x="101441" y="104299"/>
                    <a:pt x="100489" y="103346"/>
                  </a:cubicBezTo>
                  <a:cubicBezTo>
                    <a:pt x="107156" y="103346"/>
                    <a:pt x="111919" y="97631"/>
                    <a:pt x="111919" y="91916"/>
                  </a:cubicBezTo>
                  <a:cubicBezTo>
                    <a:pt x="111919" y="85249"/>
                    <a:pt x="106204" y="79534"/>
                    <a:pt x="99536" y="79534"/>
                  </a:cubicBezTo>
                  <a:cubicBezTo>
                    <a:pt x="98584" y="79534"/>
                    <a:pt x="97631" y="79534"/>
                    <a:pt x="96679" y="80486"/>
                  </a:cubicBezTo>
                  <a:cubicBezTo>
                    <a:pt x="96679" y="79534"/>
                    <a:pt x="96679" y="79534"/>
                    <a:pt x="96679" y="78581"/>
                  </a:cubicBezTo>
                  <a:cubicBezTo>
                    <a:pt x="96679" y="72866"/>
                    <a:pt x="91916" y="68104"/>
                    <a:pt x="86201" y="67151"/>
                  </a:cubicBezTo>
                  <a:cubicBezTo>
                    <a:pt x="89059" y="63341"/>
                    <a:pt x="90964" y="58579"/>
                    <a:pt x="90964" y="53816"/>
                  </a:cubicBezTo>
                  <a:cubicBezTo>
                    <a:pt x="90964" y="50006"/>
                    <a:pt x="90011" y="46196"/>
                    <a:pt x="88106" y="43339"/>
                  </a:cubicBezTo>
                  <a:cubicBezTo>
                    <a:pt x="88106" y="43339"/>
                    <a:pt x="89059" y="42386"/>
                    <a:pt x="89059" y="42386"/>
                  </a:cubicBezTo>
                  <a:cubicBezTo>
                    <a:pt x="91916" y="41434"/>
                    <a:pt x="94774" y="43339"/>
                    <a:pt x="98584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A04EF088-8E56-4DBA-92C4-4924AD806C2A}"/>
                </a:ext>
              </a:extLst>
            </p:cNvPr>
            <p:cNvSpPr/>
            <p:nvPr/>
          </p:nvSpPr>
          <p:spPr>
            <a:xfrm>
              <a:off x="5531644" y="2882741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4289835-7A18-4482-A227-0C8CDC98B43B}"/>
                </a:ext>
              </a:extLst>
            </p:cNvPr>
            <p:cNvSpPr/>
            <p:nvPr/>
          </p:nvSpPr>
          <p:spPr>
            <a:xfrm>
              <a:off x="5657374" y="3650456"/>
              <a:ext cx="57150" cy="85725"/>
            </a:xfrm>
            <a:custGeom>
              <a:avLst/>
              <a:gdLst>
                <a:gd name="connsiteX0" fmla="*/ 53816 w 57150"/>
                <a:gd name="connsiteY0" fmla="*/ 61436 h 85725"/>
                <a:gd name="connsiteX1" fmla="*/ 46196 w 57150"/>
                <a:gd name="connsiteY1" fmla="*/ 44291 h 85725"/>
                <a:gd name="connsiteX2" fmla="*/ 58579 w 57150"/>
                <a:gd name="connsiteY2" fmla="*/ 28099 h 85725"/>
                <a:gd name="connsiteX3" fmla="*/ 41434 w 57150"/>
                <a:gd name="connsiteY3" fmla="*/ 10954 h 85725"/>
                <a:gd name="connsiteX4" fmla="*/ 27146 w 57150"/>
                <a:gd name="connsiteY4" fmla="*/ 18574 h 85725"/>
                <a:gd name="connsiteX5" fmla="*/ 28099 w 57150"/>
                <a:gd name="connsiteY5" fmla="*/ 15716 h 85725"/>
                <a:gd name="connsiteX6" fmla="*/ 19526 w 57150"/>
                <a:gd name="connsiteY6" fmla="*/ 7144 h 85725"/>
                <a:gd name="connsiteX7" fmla="*/ 10001 w 57150"/>
                <a:gd name="connsiteY7" fmla="*/ 16669 h 85725"/>
                <a:gd name="connsiteX8" fmla="*/ 18574 w 57150"/>
                <a:gd name="connsiteY8" fmla="*/ 25241 h 85725"/>
                <a:gd name="connsiteX9" fmla="*/ 25241 w 57150"/>
                <a:gd name="connsiteY9" fmla="*/ 21431 h 85725"/>
                <a:gd name="connsiteX10" fmla="*/ 24289 w 57150"/>
                <a:gd name="connsiteY10" fmla="*/ 28099 h 85725"/>
                <a:gd name="connsiteX11" fmla="*/ 28099 w 57150"/>
                <a:gd name="connsiteY11" fmla="*/ 38576 h 85725"/>
                <a:gd name="connsiteX12" fmla="*/ 7144 w 57150"/>
                <a:gd name="connsiteY12" fmla="*/ 61436 h 85725"/>
                <a:gd name="connsiteX13" fmla="*/ 30004 w 57150"/>
                <a:gd name="connsiteY13" fmla="*/ 84296 h 85725"/>
                <a:gd name="connsiteX14" fmla="*/ 53816 w 57150"/>
                <a:gd name="connsiteY14" fmla="*/ 614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85725">
                  <a:moveTo>
                    <a:pt x="53816" y="61436"/>
                  </a:moveTo>
                  <a:cubicBezTo>
                    <a:pt x="53816" y="54769"/>
                    <a:pt x="50959" y="49054"/>
                    <a:pt x="46196" y="44291"/>
                  </a:cubicBezTo>
                  <a:cubicBezTo>
                    <a:pt x="52864" y="42386"/>
                    <a:pt x="58579" y="35719"/>
                    <a:pt x="58579" y="28099"/>
                  </a:cubicBezTo>
                  <a:cubicBezTo>
                    <a:pt x="58579" y="18574"/>
                    <a:pt x="50959" y="10954"/>
                    <a:pt x="41434" y="10954"/>
                  </a:cubicBezTo>
                  <a:cubicBezTo>
                    <a:pt x="35719" y="10954"/>
                    <a:pt x="30004" y="13811"/>
                    <a:pt x="27146" y="18574"/>
                  </a:cubicBezTo>
                  <a:cubicBezTo>
                    <a:pt x="27146" y="17621"/>
                    <a:pt x="28099" y="16669"/>
                    <a:pt x="28099" y="15716"/>
                  </a:cubicBezTo>
                  <a:cubicBezTo>
                    <a:pt x="28099" y="10954"/>
                    <a:pt x="24289" y="7144"/>
                    <a:pt x="19526" y="7144"/>
                  </a:cubicBezTo>
                  <a:cubicBezTo>
                    <a:pt x="14764" y="7144"/>
                    <a:pt x="10001" y="10954"/>
                    <a:pt x="10001" y="16669"/>
                  </a:cubicBezTo>
                  <a:cubicBezTo>
                    <a:pt x="10001" y="21431"/>
                    <a:pt x="13811" y="25241"/>
                    <a:pt x="18574" y="25241"/>
                  </a:cubicBezTo>
                  <a:cubicBezTo>
                    <a:pt x="21431" y="25241"/>
                    <a:pt x="24289" y="23336"/>
                    <a:pt x="25241" y="21431"/>
                  </a:cubicBezTo>
                  <a:cubicBezTo>
                    <a:pt x="24289" y="23336"/>
                    <a:pt x="24289" y="26194"/>
                    <a:pt x="24289" y="28099"/>
                  </a:cubicBezTo>
                  <a:cubicBezTo>
                    <a:pt x="24289" y="31909"/>
                    <a:pt x="25241" y="35719"/>
                    <a:pt x="28099" y="38576"/>
                  </a:cubicBezTo>
                  <a:cubicBezTo>
                    <a:pt x="16669" y="39529"/>
                    <a:pt x="7144" y="49054"/>
                    <a:pt x="7144" y="61436"/>
                  </a:cubicBezTo>
                  <a:cubicBezTo>
                    <a:pt x="7144" y="73819"/>
                    <a:pt x="17621" y="84296"/>
                    <a:pt x="30004" y="84296"/>
                  </a:cubicBezTo>
                  <a:cubicBezTo>
                    <a:pt x="43339" y="84296"/>
                    <a:pt x="53816" y="73819"/>
                    <a:pt x="53816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24FDAA66-2DE4-4918-9A25-039AA7BDD9DE}"/>
                </a:ext>
              </a:extLst>
            </p:cNvPr>
            <p:cNvSpPr/>
            <p:nvPr/>
          </p:nvSpPr>
          <p:spPr>
            <a:xfrm>
              <a:off x="5672614" y="3374231"/>
              <a:ext cx="47625" cy="47625"/>
            </a:xfrm>
            <a:custGeom>
              <a:avLst/>
              <a:gdLst>
                <a:gd name="connsiteX0" fmla="*/ 7144 w 47625"/>
                <a:gd name="connsiteY0" fmla="*/ 25241 h 47625"/>
                <a:gd name="connsiteX1" fmla="*/ 25241 w 47625"/>
                <a:gd name="connsiteY1" fmla="*/ 43339 h 47625"/>
                <a:gd name="connsiteX2" fmla="*/ 43339 w 47625"/>
                <a:gd name="connsiteY2" fmla="*/ 25241 h 47625"/>
                <a:gd name="connsiteX3" fmla="*/ 25241 w 47625"/>
                <a:gd name="connsiteY3" fmla="*/ 7144 h 47625"/>
                <a:gd name="connsiteX4" fmla="*/ 7144 w 47625"/>
                <a:gd name="connsiteY4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7144" y="25241"/>
                  </a:moveTo>
                  <a:cubicBezTo>
                    <a:pt x="7144" y="35719"/>
                    <a:pt x="15716" y="43339"/>
                    <a:pt x="25241" y="43339"/>
                  </a:cubicBezTo>
                  <a:cubicBezTo>
                    <a:pt x="34766" y="43339"/>
                    <a:pt x="43339" y="34766"/>
                    <a:pt x="43339" y="25241"/>
                  </a:cubicBezTo>
                  <a:cubicBezTo>
                    <a:pt x="43339" y="14764"/>
                    <a:pt x="34766" y="7144"/>
                    <a:pt x="25241" y="7144"/>
                  </a:cubicBezTo>
                  <a:cubicBezTo>
                    <a:pt x="15716" y="7144"/>
                    <a:pt x="7144" y="14764"/>
                    <a:pt x="7144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A64845E8-A240-4DC1-844A-E66475737D9C}"/>
                </a:ext>
              </a:extLst>
            </p:cNvPr>
            <p:cNvSpPr/>
            <p:nvPr/>
          </p:nvSpPr>
          <p:spPr>
            <a:xfrm>
              <a:off x="5797391" y="416480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8232E60D-D728-485A-ABD9-1CFA3CFACA0A}"/>
                </a:ext>
              </a:extLst>
            </p:cNvPr>
            <p:cNvSpPr/>
            <p:nvPr/>
          </p:nvSpPr>
          <p:spPr>
            <a:xfrm>
              <a:off x="6067717" y="3886676"/>
              <a:ext cx="19050" cy="19050"/>
            </a:xfrm>
            <a:custGeom>
              <a:avLst/>
              <a:gdLst>
                <a:gd name="connsiteX0" fmla="*/ 13043 w 19050"/>
                <a:gd name="connsiteY0" fmla="*/ 18574 h 19050"/>
                <a:gd name="connsiteX1" fmla="*/ 18758 w 19050"/>
                <a:gd name="connsiteY1" fmla="*/ 12859 h 19050"/>
                <a:gd name="connsiteX2" fmla="*/ 13043 w 19050"/>
                <a:gd name="connsiteY2" fmla="*/ 7144 h 19050"/>
                <a:gd name="connsiteX3" fmla="*/ 7328 w 19050"/>
                <a:gd name="connsiteY3" fmla="*/ 12859 h 19050"/>
                <a:gd name="connsiteX4" fmla="*/ 13043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043" y="18574"/>
                  </a:moveTo>
                  <a:cubicBezTo>
                    <a:pt x="15901" y="18574"/>
                    <a:pt x="18758" y="15716"/>
                    <a:pt x="18758" y="12859"/>
                  </a:cubicBezTo>
                  <a:cubicBezTo>
                    <a:pt x="18758" y="10001"/>
                    <a:pt x="15901" y="7144"/>
                    <a:pt x="13043" y="7144"/>
                  </a:cubicBezTo>
                  <a:cubicBezTo>
                    <a:pt x="10186" y="7144"/>
                    <a:pt x="7328" y="10001"/>
                    <a:pt x="7328" y="12859"/>
                  </a:cubicBezTo>
                  <a:cubicBezTo>
                    <a:pt x="6376" y="15716"/>
                    <a:pt x="9233" y="18574"/>
                    <a:pt x="13043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7F31A20B-C04A-49C1-99C7-52D79A4AD895}"/>
                </a:ext>
              </a:extLst>
            </p:cNvPr>
            <p:cNvSpPr/>
            <p:nvPr/>
          </p:nvSpPr>
          <p:spPr>
            <a:xfrm>
              <a:off x="5555456" y="3539014"/>
              <a:ext cx="57150" cy="57150"/>
            </a:xfrm>
            <a:custGeom>
              <a:avLst/>
              <a:gdLst>
                <a:gd name="connsiteX0" fmla="*/ 31909 w 57150"/>
                <a:gd name="connsiteY0" fmla="*/ 56674 h 57150"/>
                <a:gd name="connsiteX1" fmla="*/ 56674 w 57150"/>
                <a:gd name="connsiteY1" fmla="*/ 31909 h 57150"/>
                <a:gd name="connsiteX2" fmla="*/ 31909 w 57150"/>
                <a:gd name="connsiteY2" fmla="*/ 7144 h 57150"/>
                <a:gd name="connsiteX3" fmla="*/ 7144 w 57150"/>
                <a:gd name="connsiteY3" fmla="*/ 31909 h 57150"/>
                <a:gd name="connsiteX4" fmla="*/ 31909 w 57150"/>
                <a:gd name="connsiteY4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56674"/>
                  </a:moveTo>
                  <a:cubicBezTo>
                    <a:pt x="45244" y="56674"/>
                    <a:pt x="56674" y="46196"/>
                    <a:pt x="56674" y="31909"/>
                  </a:cubicBezTo>
                  <a:cubicBezTo>
                    <a:pt x="56674" y="18574"/>
                    <a:pt x="46196" y="7144"/>
                    <a:pt x="31909" y="7144"/>
                  </a:cubicBezTo>
                  <a:cubicBezTo>
                    <a:pt x="18574" y="7144"/>
                    <a:pt x="7144" y="17621"/>
                    <a:pt x="7144" y="31909"/>
                  </a:cubicBezTo>
                  <a:cubicBezTo>
                    <a:pt x="7144" y="46196"/>
                    <a:pt x="18574" y="56674"/>
                    <a:pt x="31909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97A9880F-7FF3-4ED7-9919-F239EEF1DEEF}"/>
                </a:ext>
              </a:extLst>
            </p:cNvPr>
            <p:cNvSpPr/>
            <p:nvPr/>
          </p:nvSpPr>
          <p:spPr>
            <a:xfrm>
              <a:off x="6038374" y="4180046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5B5C708E-F61E-4E8B-894F-055CE313E8A8}"/>
                </a:ext>
              </a:extLst>
            </p:cNvPr>
            <p:cNvSpPr/>
            <p:nvPr/>
          </p:nvSpPr>
          <p:spPr>
            <a:xfrm>
              <a:off x="5919311" y="3565684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D4B0366-ECA2-41BE-85AF-5420FB40DC89}"/>
                </a:ext>
              </a:extLst>
            </p:cNvPr>
            <p:cNvSpPr/>
            <p:nvPr/>
          </p:nvSpPr>
          <p:spPr>
            <a:xfrm>
              <a:off x="5928836" y="4101941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C913B7F-3779-4D82-8DEF-760581ECFB2F}"/>
                </a:ext>
              </a:extLst>
            </p:cNvPr>
            <p:cNvSpPr/>
            <p:nvPr/>
          </p:nvSpPr>
          <p:spPr>
            <a:xfrm>
              <a:off x="5470684" y="3559016"/>
              <a:ext cx="66675" cy="66675"/>
            </a:xfrm>
            <a:custGeom>
              <a:avLst/>
              <a:gdLst>
                <a:gd name="connsiteX0" fmla="*/ 33814 w 66675"/>
                <a:gd name="connsiteY0" fmla="*/ 7144 h 66675"/>
                <a:gd name="connsiteX1" fmla="*/ 7144 w 66675"/>
                <a:gd name="connsiteY1" fmla="*/ 33814 h 66675"/>
                <a:gd name="connsiteX2" fmla="*/ 33814 w 66675"/>
                <a:gd name="connsiteY2" fmla="*/ 60484 h 66675"/>
                <a:gd name="connsiteX3" fmla="*/ 60484 w 66675"/>
                <a:gd name="connsiteY3" fmla="*/ 33814 h 66675"/>
                <a:gd name="connsiteX4" fmla="*/ 33814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3814" y="7144"/>
                  </a:moveTo>
                  <a:cubicBezTo>
                    <a:pt x="19526" y="7144"/>
                    <a:pt x="7144" y="18574"/>
                    <a:pt x="7144" y="33814"/>
                  </a:cubicBezTo>
                  <a:cubicBezTo>
                    <a:pt x="7144" y="48101"/>
                    <a:pt x="18574" y="60484"/>
                    <a:pt x="33814" y="60484"/>
                  </a:cubicBezTo>
                  <a:cubicBezTo>
                    <a:pt x="48101" y="60484"/>
                    <a:pt x="60484" y="49054"/>
                    <a:pt x="60484" y="33814"/>
                  </a:cubicBezTo>
                  <a:cubicBezTo>
                    <a:pt x="59531" y="18574"/>
                    <a:pt x="48101" y="7144"/>
                    <a:pt x="33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7768E361-CAEF-4E04-B355-404B4C5AFE5A}"/>
                </a:ext>
              </a:extLst>
            </p:cNvPr>
            <p:cNvSpPr/>
            <p:nvPr/>
          </p:nvSpPr>
          <p:spPr>
            <a:xfrm>
              <a:off x="5958364" y="3854291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7146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7F6078A2-89A2-4479-95A9-72043218F4AF}"/>
                </a:ext>
              </a:extLst>
            </p:cNvPr>
            <p:cNvSpPr/>
            <p:nvPr/>
          </p:nvSpPr>
          <p:spPr>
            <a:xfrm>
              <a:off x="6216491" y="2458879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CC697EEE-F4A0-48BD-B0D8-206F064A4468}"/>
                </a:ext>
              </a:extLst>
            </p:cNvPr>
            <p:cNvSpPr/>
            <p:nvPr/>
          </p:nvSpPr>
          <p:spPr>
            <a:xfrm>
              <a:off x="5384006" y="3668554"/>
              <a:ext cx="66675" cy="66675"/>
            </a:xfrm>
            <a:custGeom>
              <a:avLst/>
              <a:gdLst>
                <a:gd name="connsiteX0" fmla="*/ 34766 w 66675"/>
                <a:gd name="connsiteY0" fmla="*/ 7144 h 66675"/>
                <a:gd name="connsiteX1" fmla="*/ 7144 w 66675"/>
                <a:gd name="connsiteY1" fmla="*/ 34766 h 66675"/>
                <a:gd name="connsiteX2" fmla="*/ 34766 w 66675"/>
                <a:gd name="connsiteY2" fmla="*/ 62389 h 66675"/>
                <a:gd name="connsiteX3" fmla="*/ 62389 w 66675"/>
                <a:gd name="connsiteY3" fmla="*/ 34766 h 66675"/>
                <a:gd name="connsiteX4" fmla="*/ 34766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766" y="7144"/>
                  </a:move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50006"/>
                    <a:pt x="19526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8574"/>
                    <a:pt x="50006" y="7144"/>
                    <a:pt x="347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7DCDDCC-D55B-4C8B-8C01-BC05AF011AE3}"/>
                </a:ext>
              </a:extLst>
            </p:cNvPr>
            <p:cNvSpPr/>
            <p:nvPr/>
          </p:nvSpPr>
          <p:spPr>
            <a:xfrm>
              <a:off x="5896451" y="3007519"/>
              <a:ext cx="57150" cy="57150"/>
            </a:xfrm>
            <a:custGeom>
              <a:avLst/>
              <a:gdLst>
                <a:gd name="connsiteX0" fmla="*/ 7144 w 57150"/>
                <a:gd name="connsiteY0" fmla="*/ 30004 h 57150"/>
                <a:gd name="connsiteX1" fmla="*/ 30004 w 57150"/>
                <a:gd name="connsiteY1" fmla="*/ 52864 h 57150"/>
                <a:gd name="connsiteX2" fmla="*/ 52864 w 57150"/>
                <a:gd name="connsiteY2" fmla="*/ 30004 h 57150"/>
                <a:gd name="connsiteX3" fmla="*/ 30004 w 57150"/>
                <a:gd name="connsiteY3" fmla="*/ 7144 h 57150"/>
                <a:gd name="connsiteX4" fmla="*/ 7144 w 57150"/>
                <a:gd name="connsiteY4" fmla="*/ 300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004"/>
                  </a:moveTo>
                  <a:cubicBezTo>
                    <a:pt x="7144" y="43339"/>
                    <a:pt x="17621" y="52864"/>
                    <a:pt x="30004" y="52864"/>
                  </a:cubicBezTo>
                  <a:cubicBezTo>
                    <a:pt x="43339" y="52864"/>
                    <a:pt x="52864" y="42386"/>
                    <a:pt x="52864" y="30004"/>
                  </a:cubicBezTo>
                  <a:cubicBezTo>
                    <a:pt x="52864" y="16669"/>
                    <a:pt x="42386" y="7144"/>
                    <a:pt x="30004" y="7144"/>
                  </a:cubicBezTo>
                  <a:cubicBezTo>
                    <a:pt x="17621" y="7144"/>
                    <a:pt x="7144" y="17621"/>
                    <a:pt x="714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451171E7-E9B3-4413-967F-4C61494D4524}"/>
                </a:ext>
              </a:extLst>
            </p:cNvPr>
            <p:cNvSpPr/>
            <p:nvPr/>
          </p:nvSpPr>
          <p:spPr>
            <a:xfrm>
              <a:off x="6256496" y="245506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9526" y="22384"/>
                    <a:pt x="22384" y="18574"/>
                    <a:pt x="22384" y="14764"/>
                  </a:cubicBez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441E99B7-13A7-49A1-9C87-C77A4EFFE47C}"/>
                </a:ext>
              </a:extLst>
            </p:cNvPr>
            <p:cNvSpPr/>
            <p:nvPr/>
          </p:nvSpPr>
          <p:spPr>
            <a:xfrm>
              <a:off x="5407819" y="3471386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39529 h 38100"/>
                <a:gd name="connsiteX2" fmla="*/ 7144 w 38100"/>
                <a:gd name="connsiteY2" fmla="*/ 23336 h 38100"/>
                <a:gd name="connsiteX3" fmla="*/ 23336 w 38100"/>
                <a:gd name="connsiteY3" fmla="*/ 7144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32279"/>
                    <a:pt x="32279" y="39529"/>
                    <a:pt x="23336" y="39529"/>
                  </a:cubicBezTo>
                  <a:cubicBezTo>
                    <a:pt x="14393" y="39529"/>
                    <a:pt x="7144" y="32279"/>
                    <a:pt x="7144" y="23336"/>
                  </a:cubicBezTo>
                  <a:cubicBezTo>
                    <a:pt x="7144" y="14393"/>
                    <a:pt x="14393" y="7144"/>
                    <a:pt x="23336" y="7144"/>
                  </a:cubicBezTo>
                  <a:cubicBezTo>
                    <a:pt x="32279" y="7144"/>
                    <a:pt x="39529" y="14393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8164ECA5-7C60-49F5-A318-0F70C4B7D9F9}"/>
                </a:ext>
              </a:extLst>
            </p:cNvPr>
            <p:cNvSpPr/>
            <p:nvPr/>
          </p:nvSpPr>
          <p:spPr>
            <a:xfrm>
              <a:off x="6014561" y="2881789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9049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ubicBezTo>
                    <a:pt x="18574" y="10001"/>
                    <a:pt x="16669" y="7144"/>
                    <a:pt x="12859" y="7144"/>
                  </a:cubicBezTo>
                  <a:cubicBezTo>
                    <a:pt x="9049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4C778A22-06B3-42CA-AF49-6A0B8EB9E15B}"/>
                </a:ext>
              </a:extLst>
            </p:cNvPr>
            <p:cNvSpPr/>
            <p:nvPr/>
          </p:nvSpPr>
          <p:spPr>
            <a:xfrm>
              <a:off x="5963126" y="2893219"/>
              <a:ext cx="76200" cy="85725"/>
            </a:xfrm>
            <a:custGeom>
              <a:avLst/>
              <a:gdLst>
                <a:gd name="connsiteX0" fmla="*/ 13811 w 76200"/>
                <a:gd name="connsiteY0" fmla="*/ 37624 h 85725"/>
                <a:gd name="connsiteX1" fmla="*/ 13811 w 76200"/>
                <a:gd name="connsiteY1" fmla="*/ 40481 h 85725"/>
                <a:gd name="connsiteX2" fmla="*/ 7144 w 76200"/>
                <a:gd name="connsiteY2" fmla="*/ 57626 h 85725"/>
                <a:gd name="connsiteX3" fmla="*/ 15716 w 76200"/>
                <a:gd name="connsiteY3" fmla="*/ 77629 h 85725"/>
                <a:gd name="connsiteX4" fmla="*/ 28099 w 76200"/>
                <a:gd name="connsiteY4" fmla="*/ 86201 h 85725"/>
                <a:gd name="connsiteX5" fmla="*/ 33814 w 76200"/>
                <a:gd name="connsiteY5" fmla="*/ 84296 h 85725"/>
                <a:gd name="connsiteX6" fmla="*/ 58579 w 76200"/>
                <a:gd name="connsiteY6" fmla="*/ 64294 h 85725"/>
                <a:gd name="connsiteX7" fmla="*/ 74771 w 76200"/>
                <a:gd name="connsiteY7" fmla="*/ 37624 h 85725"/>
                <a:gd name="connsiteX8" fmla="*/ 44291 w 76200"/>
                <a:gd name="connsiteY8" fmla="*/ 7144 h 85725"/>
                <a:gd name="connsiteX9" fmla="*/ 13811 w 76200"/>
                <a:gd name="connsiteY9" fmla="*/ 3762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13811" y="37624"/>
                  </a:moveTo>
                  <a:cubicBezTo>
                    <a:pt x="13811" y="38576"/>
                    <a:pt x="13811" y="39529"/>
                    <a:pt x="13811" y="40481"/>
                  </a:cubicBezTo>
                  <a:cubicBezTo>
                    <a:pt x="10001" y="45244"/>
                    <a:pt x="7144" y="50959"/>
                    <a:pt x="7144" y="57626"/>
                  </a:cubicBezTo>
                  <a:cubicBezTo>
                    <a:pt x="7144" y="65246"/>
                    <a:pt x="10954" y="71914"/>
                    <a:pt x="15716" y="77629"/>
                  </a:cubicBezTo>
                  <a:cubicBezTo>
                    <a:pt x="17621" y="82391"/>
                    <a:pt x="22384" y="86201"/>
                    <a:pt x="28099" y="86201"/>
                  </a:cubicBezTo>
                  <a:cubicBezTo>
                    <a:pt x="30004" y="86201"/>
                    <a:pt x="31909" y="85249"/>
                    <a:pt x="33814" y="84296"/>
                  </a:cubicBezTo>
                  <a:cubicBezTo>
                    <a:pt x="46196" y="84296"/>
                    <a:pt x="55721" y="75724"/>
                    <a:pt x="58579" y="64294"/>
                  </a:cubicBezTo>
                  <a:cubicBezTo>
                    <a:pt x="68104" y="58579"/>
                    <a:pt x="74771" y="49054"/>
                    <a:pt x="74771" y="37624"/>
                  </a:cubicBezTo>
                  <a:cubicBezTo>
                    <a:pt x="74771" y="20479"/>
                    <a:pt x="60484" y="7144"/>
                    <a:pt x="44291" y="7144"/>
                  </a:cubicBezTo>
                  <a:cubicBezTo>
                    <a:pt x="28099" y="7144"/>
                    <a:pt x="13811" y="20479"/>
                    <a:pt x="13811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672FBCCD-50F5-419A-A851-DFA911A4B513}"/>
                </a:ext>
              </a:extLst>
            </p:cNvPr>
            <p:cNvSpPr/>
            <p:nvPr/>
          </p:nvSpPr>
          <p:spPr>
            <a:xfrm>
              <a:off x="5599271" y="377332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9526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626CD2FD-199E-4FFF-BE1B-AA53A38FDEF7}"/>
                </a:ext>
              </a:extLst>
            </p:cNvPr>
            <p:cNvSpPr/>
            <p:nvPr/>
          </p:nvSpPr>
          <p:spPr>
            <a:xfrm>
              <a:off x="5607844" y="3741896"/>
              <a:ext cx="38100" cy="38100"/>
            </a:xfrm>
            <a:custGeom>
              <a:avLst/>
              <a:gdLst>
                <a:gd name="connsiteX0" fmla="*/ 23336 w 38100"/>
                <a:gd name="connsiteY0" fmla="*/ 7144 h 38100"/>
                <a:gd name="connsiteX1" fmla="*/ 7144 w 38100"/>
                <a:gd name="connsiteY1" fmla="*/ 23336 h 38100"/>
                <a:gd name="connsiteX2" fmla="*/ 23336 w 38100"/>
                <a:gd name="connsiteY2" fmla="*/ 39529 h 38100"/>
                <a:gd name="connsiteX3" fmla="*/ 39529 w 38100"/>
                <a:gd name="connsiteY3" fmla="*/ 23336 h 38100"/>
                <a:gd name="connsiteX4" fmla="*/ 23336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7144"/>
                  </a:move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2861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8EAE5441-692A-4B7C-978A-5AE98B0CD18A}"/>
                </a:ext>
              </a:extLst>
            </p:cNvPr>
            <p:cNvSpPr/>
            <p:nvPr/>
          </p:nvSpPr>
          <p:spPr>
            <a:xfrm>
              <a:off x="6123146" y="2626519"/>
              <a:ext cx="47625" cy="47625"/>
            </a:xfrm>
            <a:custGeom>
              <a:avLst/>
              <a:gdLst>
                <a:gd name="connsiteX0" fmla="*/ 28099 w 47625"/>
                <a:gd name="connsiteY0" fmla="*/ 49054 h 47625"/>
                <a:gd name="connsiteX1" fmla="*/ 49054 w 47625"/>
                <a:gd name="connsiteY1" fmla="*/ 28099 h 47625"/>
                <a:gd name="connsiteX2" fmla="*/ 28099 w 47625"/>
                <a:gd name="connsiteY2" fmla="*/ 7144 h 47625"/>
                <a:gd name="connsiteX3" fmla="*/ 7144 w 47625"/>
                <a:gd name="connsiteY3" fmla="*/ 28099 h 47625"/>
                <a:gd name="connsiteX4" fmla="*/ 28099 w 47625"/>
                <a:gd name="connsiteY4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8099" y="49054"/>
                  </a:moveTo>
                  <a:cubicBezTo>
                    <a:pt x="39529" y="49054"/>
                    <a:pt x="49054" y="39529"/>
                    <a:pt x="49054" y="28099"/>
                  </a:cubicBezTo>
                  <a:cubicBezTo>
                    <a:pt x="49054" y="16669"/>
                    <a:pt x="39529" y="7144"/>
                    <a:pt x="28099" y="7144"/>
                  </a:cubicBezTo>
                  <a:cubicBezTo>
                    <a:pt x="16669" y="7144"/>
                    <a:pt x="7144" y="16669"/>
                    <a:pt x="7144" y="28099"/>
                  </a:cubicBezTo>
                  <a:cubicBezTo>
                    <a:pt x="7144" y="39529"/>
                    <a:pt x="16669" y="49054"/>
                    <a:pt x="28099" y="49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6ED3BB1D-7F37-4755-B263-469FC0A3DFB0}"/>
                </a:ext>
              </a:extLst>
            </p:cNvPr>
            <p:cNvSpPr/>
            <p:nvPr/>
          </p:nvSpPr>
          <p:spPr>
            <a:xfrm>
              <a:off x="6023134" y="2957989"/>
              <a:ext cx="28575" cy="28575"/>
            </a:xfrm>
            <a:custGeom>
              <a:avLst/>
              <a:gdLst>
                <a:gd name="connsiteX0" fmla="*/ 7144 w 28575"/>
                <a:gd name="connsiteY0" fmla="*/ 15716 h 28575"/>
                <a:gd name="connsiteX1" fmla="*/ 15716 w 28575"/>
                <a:gd name="connsiteY1" fmla="*/ 24289 h 28575"/>
                <a:gd name="connsiteX2" fmla="*/ 24289 w 28575"/>
                <a:gd name="connsiteY2" fmla="*/ 15716 h 28575"/>
                <a:gd name="connsiteX3" fmla="*/ 15716 w 28575"/>
                <a:gd name="connsiteY3" fmla="*/ 7144 h 28575"/>
                <a:gd name="connsiteX4" fmla="*/ 7144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5716"/>
                  </a:move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001" y="8096"/>
                    <a:pt x="7144" y="11906"/>
                    <a:pt x="7144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D8C070A-BF9D-425A-A7CC-D4D5455E2F60}"/>
                </a:ext>
              </a:extLst>
            </p:cNvPr>
            <p:cNvSpPr/>
            <p:nvPr/>
          </p:nvSpPr>
          <p:spPr>
            <a:xfrm>
              <a:off x="5868829" y="2835116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1434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6669" y="7144"/>
                    <a:pt x="7144" y="16669"/>
                    <a:pt x="7144" y="29051"/>
                  </a:cubicBezTo>
                  <a:cubicBezTo>
                    <a:pt x="7144" y="41434"/>
                    <a:pt x="16669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F03E7781-D197-4A5C-86A4-1D611CB34151}"/>
                </a:ext>
              </a:extLst>
            </p:cNvPr>
            <p:cNvSpPr/>
            <p:nvPr/>
          </p:nvSpPr>
          <p:spPr>
            <a:xfrm>
              <a:off x="5718334" y="3236119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5FE72B3E-96B8-4174-9A7E-95A66DA77102}"/>
                </a:ext>
              </a:extLst>
            </p:cNvPr>
            <p:cNvSpPr/>
            <p:nvPr/>
          </p:nvSpPr>
          <p:spPr>
            <a:xfrm>
              <a:off x="6134576" y="282368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D2D18D50-3BCF-48DF-A6FF-10A306A1134C}"/>
                </a:ext>
              </a:extLst>
            </p:cNvPr>
            <p:cNvSpPr/>
            <p:nvPr/>
          </p:nvSpPr>
          <p:spPr>
            <a:xfrm>
              <a:off x="6121241" y="284749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2861" y="7144"/>
                    <a:pt x="23336" y="7144"/>
                  </a:cubicBezTo>
                  <a:cubicBezTo>
                    <a:pt x="14764" y="7144"/>
                    <a:pt x="7144" y="13811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4409C187-F195-41EF-8F84-37A1DE2C5494}"/>
                </a:ext>
              </a:extLst>
            </p:cNvPr>
            <p:cNvSpPr/>
            <p:nvPr/>
          </p:nvSpPr>
          <p:spPr>
            <a:xfrm>
              <a:off x="5774531" y="3376136"/>
              <a:ext cx="76200" cy="95250"/>
            </a:xfrm>
            <a:custGeom>
              <a:avLst/>
              <a:gdLst>
                <a:gd name="connsiteX0" fmla="*/ 25241 w 76200"/>
                <a:gd name="connsiteY0" fmla="*/ 7144 h 95250"/>
                <a:gd name="connsiteX1" fmla="*/ 7144 w 76200"/>
                <a:gd name="connsiteY1" fmla="*/ 25241 h 95250"/>
                <a:gd name="connsiteX2" fmla="*/ 18574 w 76200"/>
                <a:gd name="connsiteY2" fmla="*/ 42386 h 95250"/>
                <a:gd name="connsiteX3" fmla="*/ 14764 w 76200"/>
                <a:gd name="connsiteY3" fmla="*/ 54769 h 95250"/>
                <a:gd name="connsiteX4" fmla="*/ 14764 w 76200"/>
                <a:gd name="connsiteY4" fmla="*/ 55721 h 95250"/>
                <a:gd name="connsiteX5" fmla="*/ 7144 w 76200"/>
                <a:gd name="connsiteY5" fmla="*/ 71914 h 95250"/>
                <a:gd name="connsiteX6" fmla="*/ 29051 w 76200"/>
                <a:gd name="connsiteY6" fmla="*/ 93821 h 95250"/>
                <a:gd name="connsiteX7" fmla="*/ 50959 w 76200"/>
                <a:gd name="connsiteY7" fmla="*/ 71914 h 95250"/>
                <a:gd name="connsiteX8" fmla="*/ 50959 w 76200"/>
                <a:gd name="connsiteY8" fmla="*/ 68104 h 95250"/>
                <a:gd name="connsiteX9" fmla="*/ 54769 w 76200"/>
                <a:gd name="connsiteY9" fmla="*/ 61436 h 95250"/>
                <a:gd name="connsiteX10" fmla="*/ 61436 w 76200"/>
                <a:gd name="connsiteY10" fmla="*/ 64294 h 95250"/>
                <a:gd name="connsiteX11" fmla="*/ 71914 w 76200"/>
                <a:gd name="connsiteY11" fmla="*/ 53816 h 95250"/>
                <a:gd name="connsiteX12" fmla="*/ 61436 w 76200"/>
                <a:gd name="connsiteY12" fmla="*/ 43339 h 95250"/>
                <a:gd name="connsiteX13" fmla="*/ 54769 w 76200"/>
                <a:gd name="connsiteY13" fmla="*/ 46196 h 95250"/>
                <a:gd name="connsiteX14" fmla="*/ 40481 w 76200"/>
                <a:gd name="connsiteY14" fmla="*/ 33814 h 95250"/>
                <a:gd name="connsiteX15" fmla="*/ 42386 w 76200"/>
                <a:gd name="connsiteY15" fmla="*/ 25241 h 95250"/>
                <a:gd name="connsiteX16" fmla="*/ 25241 w 76200"/>
                <a:gd name="connsiteY1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95250">
                  <a:moveTo>
                    <a:pt x="25241" y="7144"/>
                  </a:move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2861"/>
                    <a:pt x="11906" y="39529"/>
                    <a:pt x="18574" y="42386"/>
                  </a:cubicBezTo>
                  <a:cubicBezTo>
                    <a:pt x="15716" y="46196"/>
                    <a:pt x="14764" y="50006"/>
                    <a:pt x="14764" y="54769"/>
                  </a:cubicBezTo>
                  <a:cubicBezTo>
                    <a:pt x="14764" y="55721"/>
                    <a:pt x="14764" y="55721"/>
                    <a:pt x="14764" y="55721"/>
                  </a:cubicBezTo>
                  <a:cubicBezTo>
                    <a:pt x="10001" y="59531"/>
                    <a:pt x="7144" y="65246"/>
                    <a:pt x="7144" y="71914"/>
                  </a:cubicBezTo>
                  <a:cubicBezTo>
                    <a:pt x="7144" y="84296"/>
                    <a:pt x="16669" y="93821"/>
                    <a:pt x="29051" y="93821"/>
                  </a:cubicBezTo>
                  <a:cubicBezTo>
                    <a:pt x="41434" y="93821"/>
                    <a:pt x="50959" y="84296"/>
                    <a:pt x="50959" y="71914"/>
                  </a:cubicBezTo>
                  <a:cubicBezTo>
                    <a:pt x="50959" y="70961"/>
                    <a:pt x="50959" y="70009"/>
                    <a:pt x="50959" y="68104"/>
                  </a:cubicBezTo>
                  <a:cubicBezTo>
                    <a:pt x="52864" y="66199"/>
                    <a:pt x="53816" y="64294"/>
                    <a:pt x="54769" y="61436"/>
                  </a:cubicBezTo>
                  <a:cubicBezTo>
                    <a:pt x="56674" y="63341"/>
                    <a:pt x="59531" y="64294"/>
                    <a:pt x="61436" y="64294"/>
                  </a:cubicBezTo>
                  <a:cubicBezTo>
                    <a:pt x="67151" y="64294"/>
                    <a:pt x="71914" y="59531"/>
                    <a:pt x="71914" y="53816"/>
                  </a:cubicBezTo>
                  <a:cubicBezTo>
                    <a:pt x="71914" y="48101"/>
                    <a:pt x="67151" y="43339"/>
                    <a:pt x="61436" y="43339"/>
                  </a:cubicBezTo>
                  <a:cubicBezTo>
                    <a:pt x="58579" y="43339"/>
                    <a:pt x="56674" y="44291"/>
                    <a:pt x="54769" y="46196"/>
                  </a:cubicBezTo>
                  <a:cubicBezTo>
                    <a:pt x="51911" y="39529"/>
                    <a:pt x="47149" y="34766"/>
                    <a:pt x="40481" y="33814"/>
                  </a:cubicBezTo>
                  <a:cubicBezTo>
                    <a:pt x="41434" y="30956"/>
                    <a:pt x="42386" y="28099"/>
                    <a:pt x="42386" y="25241"/>
                  </a:cubicBezTo>
                  <a:cubicBezTo>
                    <a:pt x="43339" y="15716"/>
                    <a:pt x="34766" y="7144"/>
                    <a:pt x="252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807F035F-1966-4FF3-B0E9-250BDE830C7B}"/>
                </a:ext>
              </a:extLst>
            </p:cNvPr>
            <p:cNvSpPr/>
            <p:nvPr/>
          </p:nvSpPr>
          <p:spPr>
            <a:xfrm>
              <a:off x="5570696" y="3223736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7144 h 28575"/>
                <a:gd name="connsiteX2" fmla="*/ 7144 w 28575"/>
                <a:gd name="connsiteY2" fmla="*/ 17621 h 28575"/>
                <a:gd name="connsiteX3" fmla="*/ 17621 w 28575"/>
                <a:gd name="connsiteY3" fmla="*/ 28099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56EB519D-8826-49E9-A9A4-1E866E6AA571}"/>
                </a:ext>
              </a:extLst>
            </p:cNvPr>
            <p:cNvSpPr/>
            <p:nvPr/>
          </p:nvSpPr>
          <p:spPr>
            <a:xfrm>
              <a:off x="5915501" y="4155281"/>
              <a:ext cx="38100" cy="28575"/>
            </a:xfrm>
            <a:custGeom>
              <a:avLst/>
              <a:gdLst>
                <a:gd name="connsiteX0" fmla="*/ 7144 w 38100"/>
                <a:gd name="connsiteY0" fmla="*/ 20479 h 28575"/>
                <a:gd name="connsiteX1" fmla="*/ 14764 w 38100"/>
                <a:gd name="connsiteY1" fmla="*/ 28099 h 28575"/>
                <a:gd name="connsiteX2" fmla="*/ 22384 w 38100"/>
                <a:gd name="connsiteY2" fmla="*/ 20479 h 28575"/>
                <a:gd name="connsiteX3" fmla="*/ 28099 w 38100"/>
                <a:gd name="connsiteY3" fmla="*/ 23336 h 28575"/>
                <a:gd name="connsiteX4" fmla="*/ 35719 w 38100"/>
                <a:gd name="connsiteY4" fmla="*/ 15716 h 28575"/>
                <a:gd name="connsiteX5" fmla="*/ 28099 w 38100"/>
                <a:gd name="connsiteY5" fmla="*/ 7144 h 28575"/>
                <a:gd name="connsiteX6" fmla="*/ 20479 w 38100"/>
                <a:gd name="connsiteY6" fmla="*/ 14764 h 28575"/>
                <a:gd name="connsiteX7" fmla="*/ 14764 w 38100"/>
                <a:gd name="connsiteY7" fmla="*/ 11906 h 28575"/>
                <a:gd name="connsiteX8" fmla="*/ 7144 w 38100"/>
                <a:gd name="connsiteY8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7144" y="20479"/>
                  </a:moveTo>
                  <a:cubicBezTo>
                    <a:pt x="7144" y="25241"/>
                    <a:pt x="10954" y="28099"/>
                    <a:pt x="14764" y="28099"/>
                  </a:cubicBezTo>
                  <a:cubicBezTo>
                    <a:pt x="19526" y="28099"/>
                    <a:pt x="22384" y="24289"/>
                    <a:pt x="22384" y="20479"/>
                  </a:cubicBezTo>
                  <a:cubicBezTo>
                    <a:pt x="23336" y="22384"/>
                    <a:pt x="26194" y="23336"/>
                    <a:pt x="28099" y="23336"/>
                  </a:cubicBezTo>
                  <a:cubicBezTo>
                    <a:pt x="31909" y="23336"/>
                    <a:pt x="35719" y="19526"/>
                    <a:pt x="35719" y="15716"/>
                  </a:cubicBezTo>
                  <a:cubicBezTo>
                    <a:pt x="35719" y="11906"/>
                    <a:pt x="32861" y="7144"/>
                    <a:pt x="28099" y="7144"/>
                  </a:cubicBezTo>
                  <a:cubicBezTo>
                    <a:pt x="24289" y="7144"/>
                    <a:pt x="20479" y="10954"/>
                    <a:pt x="20479" y="14764"/>
                  </a:cubicBezTo>
                  <a:cubicBezTo>
                    <a:pt x="18574" y="12859"/>
                    <a:pt x="16669" y="11906"/>
                    <a:pt x="14764" y="11906"/>
                  </a:cubicBezTo>
                  <a:cubicBezTo>
                    <a:pt x="10001" y="11906"/>
                    <a:pt x="7144" y="15716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DE7A9803-93FA-4AE2-92F3-51A46B2C9F28}"/>
                </a:ext>
              </a:extLst>
            </p:cNvPr>
            <p:cNvSpPr/>
            <p:nvPr/>
          </p:nvSpPr>
          <p:spPr>
            <a:xfrm>
              <a:off x="5491639" y="3211354"/>
              <a:ext cx="66675" cy="66675"/>
            </a:xfrm>
            <a:custGeom>
              <a:avLst/>
              <a:gdLst>
                <a:gd name="connsiteX0" fmla="*/ 37624 w 66675"/>
                <a:gd name="connsiteY0" fmla="*/ 68104 h 66675"/>
                <a:gd name="connsiteX1" fmla="*/ 68104 w 66675"/>
                <a:gd name="connsiteY1" fmla="*/ 37624 h 66675"/>
                <a:gd name="connsiteX2" fmla="*/ 37624 w 66675"/>
                <a:gd name="connsiteY2" fmla="*/ 7144 h 66675"/>
                <a:gd name="connsiteX3" fmla="*/ 7144 w 66675"/>
                <a:gd name="connsiteY3" fmla="*/ 37624 h 66675"/>
                <a:gd name="connsiteX4" fmla="*/ 37624 w 66675"/>
                <a:gd name="connsiteY4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7624" y="68104"/>
                  </a:moveTo>
                  <a:cubicBezTo>
                    <a:pt x="54769" y="68104"/>
                    <a:pt x="68104" y="54769"/>
                    <a:pt x="68104" y="37624"/>
                  </a:cubicBezTo>
                  <a:cubicBezTo>
                    <a:pt x="68104" y="20479"/>
                    <a:pt x="54769" y="7144"/>
                    <a:pt x="37624" y="7144"/>
                  </a:cubicBezTo>
                  <a:cubicBezTo>
                    <a:pt x="20479" y="7144"/>
                    <a:pt x="7144" y="20479"/>
                    <a:pt x="7144" y="37624"/>
                  </a:cubicBezTo>
                  <a:cubicBezTo>
                    <a:pt x="7144" y="54769"/>
                    <a:pt x="20479" y="68104"/>
                    <a:pt x="37624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11D611C3-53F2-4EDF-9AA4-6CBB17019622}"/>
                </a:ext>
              </a:extLst>
            </p:cNvPr>
            <p:cNvSpPr/>
            <p:nvPr/>
          </p:nvSpPr>
          <p:spPr>
            <a:xfrm>
              <a:off x="5838349" y="3117056"/>
              <a:ext cx="76200" cy="85725"/>
            </a:xfrm>
            <a:custGeom>
              <a:avLst/>
              <a:gdLst>
                <a:gd name="connsiteX0" fmla="*/ 49054 w 76200"/>
                <a:gd name="connsiteY0" fmla="*/ 64294 h 85725"/>
                <a:gd name="connsiteX1" fmla="*/ 73819 w 76200"/>
                <a:gd name="connsiteY1" fmla="*/ 39529 h 85725"/>
                <a:gd name="connsiteX2" fmla="*/ 55721 w 76200"/>
                <a:gd name="connsiteY2" fmla="*/ 15716 h 85725"/>
                <a:gd name="connsiteX3" fmla="*/ 35719 w 76200"/>
                <a:gd name="connsiteY3" fmla="*/ 7144 h 85725"/>
                <a:gd name="connsiteX4" fmla="*/ 8096 w 76200"/>
                <a:gd name="connsiteY4" fmla="*/ 34766 h 85725"/>
                <a:gd name="connsiteX5" fmla="*/ 15716 w 76200"/>
                <a:gd name="connsiteY5" fmla="*/ 53816 h 85725"/>
                <a:gd name="connsiteX6" fmla="*/ 7144 w 76200"/>
                <a:gd name="connsiteY6" fmla="*/ 67151 h 85725"/>
                <a:gd name="connsiteX7" fmla="*/ 22384 w 76200"/>
                <a:gd name="connsiteY7" fmla="*/ 82391 h 85725"/>
                <a:gd name="connsiteX8" fmla="*/ 37624 w 76200"/>
                <a:gd name="connsiteY8" fmla="*/ 67151 h 85725"/>
                <a:gd name="connsiteX9" fmla="*/ 36671 w 76200"/>
                <a:gd name="connsiteY9" fmla="*/ 62389 h 85725"/>
                <a:gd name="connsiteX10" fmla="*/ 40481 w 76200"/>
                <a:gd name="connsiteY10" fmla="*/ 62389 h 85725"/>
                <a:gd name="connsiteX11" fmla="*/ 49054 w 76200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85725">
                  <a:moveTo>
                    <a:pt x="49054" y="64294"/>
                  </a:moveTo>
                  <a:cubicBezTo>
                    <a:pt x="62389" y="64294"/>
                    <a:pt x="73819" y="53816"/>
                    <a:pt x="73819" y="39529"/>
                  </a:cubicBezTo>
                  <a:cubicBezTo>
                    <a:pt x="73819" y="28099"/>
                    <a:pt x="66199" y="18574"/>
                    <a:pt x="55721" y="15716"/>
                  </a:cubicBezTo>
                  <a:cubicBezTo>
                    <a:pt x="50959" y="10001"/>
                    <a:pt x="43339" y="7144"/>
                    <a:pt x="35719" y="7144"/>
                  </a:cubicBezTo>
                  <a:cubicBezTo>
                    <a:pt x="20479" y="7144"/>
                    <a:pt x="8096" y="19526"/>
                    <a:pt x="8096" y="34766"/>
                  </a:cubicBezTo>
                  <a:cubicBezTo>
                    <a:pt x="8096" y="42386"/>
                    <a:pt x="10954" y="49054"/>
                    <a:pt x="15716" y="53816"/>
                  </a:cubicBezTo>
                  <a:cubicBezTo>
                    <a:pt x="10954" y="56674"/>
                    <a:pt x="7144" y="61436"/>
                    <a:pt x="7144" y="67151"/>
                  </a:cubicBezTo>
                  <a:cubicBezTo>
                    <a:pt x="7144" y="75724"/>
                    <a:pt x="13811" y="82391"/>
                    <a:pt x="22384" y="82391"/>
                  </a:cubicBezTo>
                  <a:cubicBezTo>
                    <a:pt x="30956" y="82391"/>
                    <a:pt x="37624" y="75724"/>
                    <a:pt x="37624" y="67151"/>
                  </a:cubicBezTo>
                  <a:cubicBezTo>
                    <a:pt x="37624" y="65246"/>
                    <a:pt x="37624" y="63341"/>
                    <a:pt x="36671" y="62389"/>
                  </a:cubicBezTo>
                  <a:cubicBezTo>
                    <a:pt x="37624" y="62389"/>
                    <a:pt x="38576" y="62389"/>
                    <a:pt x="40481" y="62389"/>
                  </a:cubicBezTo>
                  <a:cubicBezTo>
                    <a:pt x="43339" y="63341"/>
                    <a:pt x="46196" y="64294"/>
                    <a:pt x="4905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8634C5C7-E307-4A62-8393-CA0814A74D64}"/>
                </a:ext>
              </a:extLst>
            </p:cNvPr>
            <p:cNvSpPr/>
            <p:nvPr/>
          </p:nvSpPr>
          <p:spPr>
            <a:xfrm>
              <a:off x="5675471" y="3245644"/>
              <a:ext cx="28575" cy="28575"/>
            </a:xfrm>
            <a:custGeom>
              <a:avLst/>
              <a:gdLst>
                <a:gd name="connsiteX0" fmla="*/ 7144 w 28575"/>
                <a:gd name="connsiteY0" fmla="*/ 18574 h 28575"/>
                <a:gd name="connsiteX1" fmla="*/ 18574 w 28575"/>
                <a:gd name="connsiteY1" fmla="*/ 30004 h 28575"/>
                <a:gd name="connsiteX2" fmla="*/ 30004 w 28575"/>
                <a:gd name="connsiteY2" fmla="*/ 18574 h 28575"/>
                <a:gd name="connsiteX3" fmla="*/ 18574 w 28575"/>
                <a:gd name="connsiteY3" fmla="*/ 7144 h 28575"/>
                <a:gd name="connsiteX4" fmla="*/ 714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8574"/>
                  </a:move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ubicBezTo>
                    <a:pt x="12859" y="7144"/>
                    <a:pt x="7144" y="12859"/>
                    <a:pt x="714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CB924AE3-6B79-4DA3-96B9-8B9476144875}"/>
                </a:ext>
              </a:extLst>
            </p:cNvPr>
            <p:cNvSpPr/>
            <p:nvPr/>
          </p:nvSpPr>
          <p:spPr>
            <a:xfrm>
              <a:off x="5369719" y="3549491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3811"/>
                    <a:pt x="31909" y="7144"/>
                    <a:pt x="23336" y="7144"/>
                  </a:cubicBez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2861"/>
                    <a:pt x="14764" y="39529"/>
                    <a:pt x="23336" y="39529"/>
                  </a:cubicBezTo>
                  <a:cubicBezTo>
                    <a:pt x="31909" y="40481"/>
                    <a:pt x="39529" y="32861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A87B32BC-BBE6-4151-AFC5-A51AD2134552}"/>
                </a:ext>
              </a:extLst>
            </p:cNvPr>
            <p:cNvSpPr/>
            <p:nvPr/>
          </p:nvSpPr>
          <p:spPr>
            <a:xfrm>
              <a:off x="5723096" y="36475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2859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30004"/>
                    <a:pt x="13811" y="35719"/>
                    <a:pt x="21431" y="35719"/>
                  </a:cubicBezTo>
                  <a:cubicBezTo>
                    <a:pt x="29051" y="35719"/>
                    <a:pt x="35719" y="30004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A6F744AD-FC3A-4D51-92F1-8D1B5CB1F43C}"/>
                </a:ext>
              </a:extLst>
            </p:cNvPr>
            <p:cNvSpPr/>
            <p:nvPr/>
          </p:nvSpPr>
          <p:spPr>
            <a:xfrm>
              <a:off x="6036469" y="2917984"/>
              <a:ext cx="161925" cy="133350"/>
            </a:xfrm>
            <a:custGeom>
              <a:avLst/>
              <a:gdLst>
                <a:gd name="connsiteX0" fmla="*/ 74771 w 161925"/>
                <a:gd name="connsiteY0" fmla="*/ 30004 h 133350"/>
                <a:gd name="connsiteX1" fmla="*/ 77629 w 161925"/>
                <a:gd name="connsiteY1" fmla="*/ 21431 h 133350"/>
                <a:gd name="connsiteX2" fmla="*/ 63341 w 161925"/>
                <a:gd name="connsiteY2" fmla="*/ 7144 h 133350"/>
                <a:gd name="connsiteX3" fmla="*/ 49054 w 161925"/>
                <a:gd name="connsiteY3" fmla="*/ 21431 h 133350"/>
                <a:gd name="connsiteX4" fmla="*/ 49054 w 161925"/>
                <a:gd name="connsiteY4" fmla="*/ 24289 h 133350"/>
                <a:gd name="connsiteX5" fmla="*/ 22384 w 161925"/>
                <a:gd name="connsiteY5" fmla="*/ 56674 h 133350"/>
                <a:gd name="connsiteX6" fmla="*/ 27146 w 161925"/>
                <a:gd name="connsiteY6" fmla="*/ 72866 h 133350"/>
                <a:gd name="connsiteX7" fmla="*/ 25241 w 161925"/>
                <a:gd name="connsiteY7" fmla="*/ 72866 h 133350"/>
                <a:gd name="connsiteX8" fmla="*/ 7144 w 161925"/>
                <a:gd name="connsiteY8" fmla="*/ 90964 h 133350"/>
                <a:gd name="connsiteX9" fmla="*/ 25241 w 161925"/>
                <a:gd name="connsiteY9" fmla="*/ 109061 h 133350"/>
                <a:gd name="connsiteX10" fmla="*/ 42386 w 161925"/>
                <a:gd name="connsiteY10" fmla="*/ 93821 h 133350"/>
                <a:gd name="connsiteX11" fmla="*/ 78581 w 161925"/>
                <a:gd name="connsiteY11" fmla="*/ 130016 h 133350"/>
                <a:gd name="connsiteX12" fmla="*/ 114776 w 161925"/>
                <a:gd name="connsiteY12" fmla="*/ 93821 h 133350"/>
                <a:gd name="connsiteX13" fmla="*/ 109061 w 161925"/>
                <a:gd name="connsiteY13" fmla="*/ 73819 h 133350"/>
                <a:gd name="connsiteX14" fmla="*/ 124301 w 161925"/>
                <a:gd name="connsiteY14" fmla="*/ 80486 h 133350"/>
                <a:gd name="connsiteX15" fmla="*/ 146209 w 161925"/>
                <a:gd name="connsiteY15" fmla="*/ 61436 h 133350"/>
                <a:gd name="connsiteX16" fmla="*/ 151924 w 161925"/>
                <a:gd name="connsiteY16" fmla="*/ 63341 h 133350"/>
                <a:gd name="connsiteX17" fmla="*/ 163354 w 161925"/>
                <a:gd name="connsiteY17" fmla="*/ 51911 h 133350"/>
                <a:gd name="connsiteX18" fmla="*/ 151924 w 161925"/>
                <a:gd name="connsiteY18" fmla="*/ 40481 h 133350"/>
                <a:gd name="connsiteX19" fmla="*/ 142399 w 161925"/>
                <a:gd name="connsiteY19" fmla="*/ 46196 h 133350"/>
                <a:gd name="connsiteX20" fmla="*/ 124301 w 161925"/>
                <a:gd name="connsiteY20" fmla="*/ 36671 h 133350"/>
                <a:gd name="connsiteX21" fmla="*/ 102394 w 161925"/>
                <a:gd name="connsiteY21" fmla="*/ 58579 h 133350"/>
                <a:gd name="connsiteX22" fmla="*/ 105251 w 161925"/>
                <a:gd name="connsiteY22" fmla="*/ 70009 h 133350"/>
                <a:gd name="connsiteX23" fmla="*/ 88106 w 161925"/>
                <a:gd name="connsiteY23" fmla="*/ 59531 h 133350"/>
                <a:gd name="connsiteX24" fmla="*/ 88106 w 161925"/>
                <a:gd name="connsiteY24" fmla="*/ 58579 h 133350"/>
                <a:gd name="connsiteX25" fmla="*/ 74771 w 161925"/>
                <a:gd name="connsiteY25" fmla="*/ 30004 h 133350"/>
                <a:gd name="connsiteX26" fmla="*/ 42386 w 161925"/>
                <a:gd name="connsiteY26" fmla="*/ 91916 h 133350"/>
                <a:gd name="connsiteX27" fmla="*/ 42386 w 161925"/>
                <a:gd name="connsiteY27" fmla="*/ 89059 h 133350"/>
                <a:gd name="connsiteX28" fmla="*/ 43339 w 161925"/>
                <a:gd name="connsiteY28" fmla="*/ 89059 h 133350"/>
                <a:gd name="connsiteX29" fmla="*/ 42386 w 161925"/>
                <a:gd name="connsiteY29" fmla="*/ 919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925" h="133350">
                  <a:moveTo>
                    <a:pt x="74771" y="30004"/>
                  </a:moveTo>
                  <a:cubicBezTo>
                    <a:pt x="76676" y="28099"/>
                    <a:pt x="77629" y="25241"/>
                    <a:pt x="77629" y="21431"/>
                  </a:cubicBezTo>
                  <a:cubicBezTo>
                    <a:pt x="77629" y="13811"/>
                    <a:pt x="70961" y="7144"/>
                    <a:pt x="63341" y="7144"/>
                  </a:cubicBezTo>
                  <a:cubicBezTo>
                    <a:pt x="55721" y="7144"/>
                    <a:pt x="49054" y="13811"/>
                    <a:pt x="49054" y="21431"/>
                  </a:cubicBezTo>
                  <a:cubicBezTo>
                    <a:pt x="49054" y="22384"/>
                    <a:pt x="49054" y="23336"/>
                    <a:pt x="49054" y="24289"/>
                  </a:cubicBezTo>
                  <a:cubicBezTo>
                    <a:pt x="33814" y="27146"/>
                    <a:pt x="22384" y="40481"/>
                    <a:pt x="22384" y="56674"/>
                  </a:cubicBezTo>
                  <a:cubicBezTo>
                    <a:pt x="22384" y="62389"/>
                    <a:pt x="24289" y="68104"/>
                    <a:pt x="27146" y="72866"/>
                  </a:cubicBezTo>
                  <a:cubicBezTo>
                    <a:pt x="26194" y="72866"/>
                    <a:pt x="26194" y="72866"/>
                    <a:pt x="25241" y="72866"/>
                  </a:cubicBezTo>
                  <a:cubicBezTo>
                    <a:pt x="15716" y="72866"/>
                    <a:pt x="7144" y="80486"/>
                    <a:pt x="7144" y="90964"/>
                  </a:cubicBezTo>
                  <a:cubicBezTo>
                    <a:pt x="7144" y="101441"/>
                    <a:pt x="14764" y="109061"/>
                    <a:pt x="25241" y="109061"/>
                  </a:cubicBezTo>
                  <a:cubicBezTo>
                    <a:pt x="33814" y="109061"/>
                    <a:pt x="41434" y="102394"/>
                    <a:pt x="42386" y="93821"/>
                  </a:cubicBezTo>
                  <a:cubicBezTo>
                    <a:pt x="42386" y="113824"/>
                    <a:pt x="58579" y="130016"/>
                    <a:pt x="78581" y="130016"/>
                  </a:cubicBezTo>
                  <a:cubicBezTo>
                    <a:pt x="98584" y="130016"/>
                    <a:pt x="114776" y="113824"/>
                    <a:pt x="114776" y="93821"/>
                  </a:cubicBezTo>
                  <a:cubicBezTo>
                    <a:pt x="114776" y="86201"/>
                    <a:pt x="112871" y="79534"/>
                    <a:pt x="109061" y="73819"/>
                  </a:cubicBezTo>
                  <a:cubicBezTo>
                    <a:pt x="112871" y="77629"/>
                    <a:pt x="118586" y="80486"/>
                    <a:pt x="124301" y="80486"/>
                  </a:cubicBezTo>
                  <a:cubicBezTo>
                    <a:pt x="135731" y="80486"/>
                    <a:pt x="144304" y="71914"/>
                    <a:pt x="146209" y="61436"/>
                  </a:cubicBezTo>
                  <a:cubicBezTo>
                    <a:pt x="148114" y="62389"/>
                    <a:pt x="150019" y="63341"/>
                    <a:pt x="151924" y="63341"/>
                  </a:cubicBezTo>
                  <a:cubicBezTo>
                    <a:pt x="158591" y="63341"/>
                    <a:pt x="163354" y="58579"/>
                    <a:pt x="163354" y="51911"/>
                  </a:cubicBezTo>
                  <a:cubicBezTo>
                    <a:pt x="163354" y="45244"/>
                    <a:pt x="158591" y="40481"/>
                    <a:pt x="151924" y="40481"/>
                  </a:cubicBezTo>
                  <a:cubicBezTo>
                    <a:pt x="148114" y="40481"/>
                    <a:pt x="144304" y="42386"/>
                    <a:pt x="142399" y="46196"/>
                  </a:cubicBezTo>
                  <a:cubicBezTo>
                    <a:pt x="138589" y="40481"/>
                    <a:pt x="131921" y="36671"/>
                    <a:pt x="124301" y="36671"/>
                  </a:cubicBezTo>
                  <a:cubicBezTo>
                    <a:pt x="111919" y="36671"/>
                    <a:pt x="102394" y="46196"/>
                    <a:pt x="102394" y="58579"/>
                  </a:cubicBezTo>
                  <a:cubicBezTo>
                    <a:pt x="102394" y="62389"/>
                    <a:pt x="103346" y="66199"/>
                    <a:pt x="105251" y="70009"/>
                  </a:cubicBezTo>
                  <a:cubicBezTo>
                    <a:pt x="100489" y="65246"/>
                    <a:pt x="94774" y="61436"/>
                    <a:pt x="88106" y="59531"/>
                  </a:cubicBezTo>
                  <a:cubicBezTo>
                    <a:pt x="88106" y="59531"/>
                    <a:pt x="88106" y="58579"/>
                    <a:pt x="88106" y="58579"/>
                  </a:cubicBezTo>
                  <a:cubicBezTo>
                    <a:pt x="89059" y="46196"/>
                    <a:pt x="83344" y="36671"/>
                    <a:pt x="74771" y="30004"/>
                  </a:cubicBezTo>
                  <a:close/>
                  <a:moveTo>
                    <a:pt x="42386" y="91916"/>
                  </a:moveTo>
                  <a:cubicBezTo>
                    <a:pt x="42386" y="90964"/>
                    <a:pt x="42386" y="90011"/>
                    <a:pt x="42386" y="89059"/>
                  </a:cubicBezTo>
                  <a:cubicBezTo>
                    <a:pt x="42386" y="89059"/>
                    <a:pt x="42386" y="89059"/>
                    <a:pt x="43339" y="89059"/>
                  </a:cubicBezTo>
                  <a:cubicBezTo>
                    <a:pt x="43339" y="89059"/>
                    <a:pt x="42386" y="90964"/>
                    <a:pt x="42386" y="91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203AA0C5-FE0E-4016-AEB1-603D418963B7}"/>
                </a:ext>
              </a:extLst>
            </p:cNvPr>
            <p:cNvSpPr/>
            <p:nvPr/>
          </p:nvSpPr>
          <p:spPr>
            <a:xfrm>
              <a:off x="5822156" y="374189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DF0C058A-FFFD-402A-86CE-5A7B5B77DF65}"/>
                </a:ext>
              </a:extLst>
            </p:cNvPr>
            <p:cNvSpPr/>
            <p:nvPr/>
          </p:nvSpPr>
          <p:spPr>
            <a:xfrm>
              <a:off x="5948839" y="2976086"/>
              <a:ext cx="28575" cy="28575"/>
            </a:xfrm>
            <a:custGeom>
              <a:avLst/>
              <a:gdLst>
                <a:gd name="connsiteX0" fmla="*/ 15716 w 28575"/>
                <a:gd name="connsiteY0" fmla="*/ 24289 h 28575"/>
                <a:gd name="connsiteX1" fmla="*/ 24289 w 28575"/>
                <a:gd name="connsiteY1" fmla="*/ 15716 h 28575"/>
                <a:gd name="connsiteX2" fmla="*/ 15716 w 28575"/>
                <a:gd name="connsiteY2" fmla="*/ 7144 h 28575"/>
                <a:gd name="connsiteX3" fmla="*/ 7144 w 28575"/>
                <a:gd name="connsiteY3" fmla="*/ 15716 h 28575"/>
                <a:gd name="connsiteX4" fmla="*/ 15716 w 28575"/>
                <a:gd name="connsiteY4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24289"/>
                  </a:move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8096" y="20479"/>
                    <a:pt x="11906" y="24289"/>
                    <a:pt x="15716" y="24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64CF63B-CA50-45F7-99C4-E9E2C6B8FED4}"/>
                </a:ext>
              </a:extLst>
            </p:cNvPr>
            <p:cNvSpPr/>
            <p:nvPr/>
          </p:nvSpPr>
          <p:spPr>
            <a:xfrm>
              <a:off x="5656094" y="3041809"/>
              <a:ext cx="95250" cy="114300"/>
            </a:xfrm>
            <a:custGeom>
              <a:avLst/>
              <a:gdLst>
                <a:gd name="connsiteX0" fmla="*/ 20806 w 95250"/>
                <a:gd name="connsiteY0" fmla="*/ 90964 h 114300"/>
                <a:gd name="connsiteX1" fmla="*/ 27474 w 95250"/>
                <a:gd name="connsiteY1" fmla="*/ 89059 h 114300"/>
                <a:gd name="connsiteX2" fmla="*/ 57954 w 95250"/>
                <a:gd name="connsiteY2" fmla="*/ 108109 h 114300"/>
                <a:gd name="connsiteX3" fmla="*/ 92244 w 95250"/>
                <a:gd name="connsiteY3" fmla="*/ 73819 h 114300"/>
                <a:gd name="connsiteX4" fmla="*/ 63669 w 95250"/>
                <a:gd name="connsiteY4" fmla="*/ 40481 h 114300"/>
                <a:gd name="connsiteX5" fmla="*/ 64621 w 95250"/>
                <a:gd name="connsiteY5" fmla="*/ 33814 h 114300"/>
                <a:gd name="connsiteX6" fmla="*/ 37951 w 95250"/>
                <a:gd name="connsiteY6" fmla="*/ 7144 h 114300"/>
                <a:gd name="connsiteX7" fmla="*/ 11281 w 95250"/>
                <a:gd name="connsiteY7" fmla="*/ 33814 h 114300"/>
                <a:gd name="connsiteX8" fmla="*/ 28426 w 95250"/>
                <a:gd name="connsiteY8" fmla="*/ 58579 h 114300"/>
                <a:gd name="connsiteX9" fmla="*/ 27474 w 95250"/>
                <a:gd name="connsiteY9" fmla="*/ 61436 h 114300"/>
                <a:gd name="connsiteX10" fmla="*/ 22711 w 95250"/>
                <a:gd name="connsiteY10" fmla="*/ 60484 h 114300"/>
                <a:gd name="connsiteX11" fmla="*/ 7471 w 95250"/>
                <a:gd name="connsiteY11" fmla="*/ 75724 h 114300"/>
                <a:gd name="connsiteX12" fmla="*/ 20806 w 95250"/>
                <a:gd name="connsiteY12" fmla="*/ 909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14300">
                  <a:moveTo>
                    <a:pt x="20806" y="90964"/>
                  </a:moveTo>
                  <a:cubicBezTo>
                    <a:pt x="22711" y="90964"/>
                    <a:pt x="25569" y="90011"/>
                    <a:pt x="27474" y="89059"/>
                  </a:cubicBezTo>
                  <a:cubicBezTo>
                    <a:pt x="33189" y="100489"/>
                    <a:pt x="44619" y="108109"/>
                    <a:pt x="57954" y="108109"/>
                  </a:cubicBezTo>
                  <a:cubicBezTo>
                    <a:pt x="77004" y="108109"/>
                    <a:pt x="92244" y="92869"/>
                    <a:pt x="92244" y="73819"/>
                  </a:cubicBezTo>
                  <a:cubicBezTo>
                    <a:pt x="92244" y="56674"/>
                    <a:pt x="79861" y="43339"/>
                    <a:pt x="63669" y="40481"/>
                  </a:cubicBezTo>
                  <a:cubicBezTo>
                    <a:pt x="64621" y="38576"/>
                    <a:pt x="64621" y="36671"/>
                    <a:pt x="64621" y="33814"/>
                  </a:cubicBezTo>
                  <a:cubicBezTo>
                    <a:pt x="64621" y="18574"/>
                    <a:pt x="52239" y="7144"/>
                    <a:pt x="37951" y="7144"/>
                  </a:cubicBezTo>
                  <a:cubicBezTo>
                    <a:pt x="22711" y="7144"/>
                    <a:pt x="11281" y="19526"/>
                    <a:pt x="11281" y="33814"/>
                  </a:cubicBezTo>
                  <a:cubicBezTo>
                    <a:pt x="11281" y="45244"/>
                    <a:pt x="17949" y="54769"/>
                    <a:pt x="28426" y="58579"/>
                  </a:cubicBezTo>
                  <a:cubicBezTo>
                    <a:pt x="28426" y="59531"/>
                    <a:pt x="27474" y="60484"/>
                    <a:pt x="27474" y="61436"/>
                  </a:cubicBezTo>
                  <a:cubicBezTo>
                    <a:pt x="25569" y="60484"/>
                    <a:pt x="24616" y="60484"/>
                    <a:pt x="22711" y="60484"/>
                  </a:cubicBezTo>
                  <a:cubicBezTo>
                    <a:pt x="14139" y="60484"/>
                    <a:pt x="7471" y="67151"/>
                    <a:pt x="7471" y="75724"/>
                  </a:cubicBezTo>
                  <a:cubicBezTo>
                    <a:pt x="5566" y="84296"/>
                    <a:pt x="12234" y="90964"/>
                    <a:pt x="20806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F2796F6D-3654-48E5-A34E-657C3C0A3577}"/>
                </a:ext>
              </a:extLst>
            </p:cNvPr>
            <p:cNvSpPr/>
            <p:nvPr/>
          </p:nvSpPr>
          <p:spPr>
            <a:xfrm>
              <a:off x="5755481" y="4182904"/>
              <a:ext cx="57150" cy="57150"/>
            </a:xfrm>
            <a:custGeom>
              <a:avLst/>
              <a:gdLst>
                <a:gd name="connsiteX0" fmla="*/ 31909 w 57150"/>
                <a:gd name="connsiteY0" fmla="*/ 7144 h 57150"/>
                <a:gd name="connsiteX1" fmla="*/ 7144 w 57150"/>
                <a:gd name="connsiteY1" fmla="*/ 31909 h 57150"/>
                <a:gd name="connsiteX2" fmla="*/ 31909 w 57150"/>
                <a:gd name="connsiteY2" fmla="*/ 56674 h 57150"/>
                <a:gd name="connsiteX3" fmla="*/ 56674 w 57150"/>
                <a:gd name="connsiteY3" fmla="*/ 31909 h 57150"/>
                <a:gd name="connsiteX4" fmla="*/ 31909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7144"/>
                  </a:moveTo>
                  <a:cubicBezTo>
                    <a:pt x="18574" y="7144"/>
                    <a:pt x="7144" y="18574"/>
                    <a:pt x="7144" y="31909"/>
                  </a:cubicBezTo>
                  <a:cubicBezTo>
                    <a:pt x="7144" y="45244"/>
                    <a:pt x="18574" y="56674"/>
                    <a:pt x="31909" y="56674"/>
                  </a:cubicBezTo>
                  <a:cubicBezTo>
                    <a:pt x="45244" y="56674"/>
                    <a:pt x="56674" y="45244"/>
                    <a:pt x="56674" y="31909"/>
                  </a:cubicBezTo>
                  <a:cubicBezTo>
                    <a:pt x="56674" y="17621"/>
                    <a:pt x="45244" y="7144"/>
                    <a:pt x="31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89F5420C-F22B-4866-8EF4-6797B1DBAC4D}"/>
                </a:ext>
              </a:extLst>
            </p:cNvPr>
            <p:cNvSpPr/>
            <p:nvPr/>
          </p:nvSpPr>
          <p:spPr>
            <a:xfrm>
              <a:off x="6033611" y="3938111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ubicBezTo>
                    <a:pt x="18574" y="22384"/>
                    <a:pt x="22384" y="19526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C5C19B2D-B77D-4462-95DC-5834D1E8AAE4}"/>
                </a:ext>
              </a:extLst>
            </p:cNvPr>
            <p:cNvSpPr/>
            <p:nvPr/>
          </p:nvSpPr>
          <p:spPr>
            <a:xfrm>
              <a:off x="5585936" y="3662839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7144 h 38100"/>
                <a:gd name="connsiteX2" fmla="*/ 7144 w 38100"/>
                <a:gd name="connsiteY2" fmla="*/ 22384 h 38100"/>
                <a:gd name="connsiteX3" fmla="*/ 22384 w 38100"/>
                <a:gd name="connsiteY3" fmla="*/ 3762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ubicBezTo>
                    <a:pt x="30956" y="37624"/>
                    <a:pt x="37624" y="30956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12DD5369-70C3-431F-A70D-EFB8A9D4A39F}"/>
                </a:ext>
              </a:extLst>
            </p:cNvPr>
            <p:cNvSpPr/>
            <p:nvPr/>
          </p:nvSpPr>
          <p:spPr>
            <a:xfrm>
              <a:off x="5774531" y="3054191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C8A60355-20FB-48B9-9BE3-6BF52695DBAA}"/>
                </a:ext>
              </a:extLst>
            </p:cNvPr>
            <p:cNvSpPr/>
            <p:nvPr/>
          </p:nvSpPr>
          <p:spPr>
            <a:xfrm>
              <a:off x="5801201" y="2997041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B5C9ED39-2220-4F75-9B93-0D07915B41AF}"/>
                </a:ext>
              </a:extLst>
            </p:cNvPr>
            <p:cNvSpPr/>
            <p:nvPr/>
          </p:nvSpPr>
          <p:spPr>
            <a:xfrm>
              <a:off x="5444966" y="3704749"/>
              <a:ext cx="85725" cy="85725"/>
            </a:xfrm>
            <a:custGeom>
              <a:avLst/>
              <a:gdLst>
                <a:gd name="connsiteX0" fmla="*/ 81439 w 85725"/>
                <a:gd name="connsiteY0" fmla="*/ 44291 h 85725"/>
                <a:gd name="connsiteX1" fmla="*/ 44291 w 85725"/>
                <a:gd name="connsiteY1" fmla="*/ 81439 h 85725"/>
                <a:gd name="connsiteX2" fmla="*/ 7144 w 85725"/>
                <a:gd name="connsiteY2" fmla="*/ 44291 h 85725"/>
                <a:gd name="connsiteX3" fmla="*/ 44291 w 85725"/>
                <a:gd name="connsiteY3" fmla="*/ 7144 h 85725"/>
                <a:gd name="connsiteX4" fmla="*/ 81439 w 85725"/>
                <a:gd name="connsiteY4" fmla="*/ 442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1439" y="44291"/>
                  </a:moveTo>
                  <a:cubicBezTo>
                    <a:pt x="81439" y="64807"/>
                    <a:pt x="64807" y="81439"/>
                    <a:pt x="44291" y="81439"/>
                  </a:cubicBezTo>
                  <a:cubicBezTo>
                    <a:pt x="23775" y="81439"/>
                    <a:pt x="7144" y="64807"/>
                    <a:pt x="7144" y="44291"/>
                  </a:cubicBezTo>
                  <a:cubicBezTo>
                    <a:pt x="7144" y="23775"/>
                    <a:pt x="23775" y="7144"/>
                    <a:pt x="44291" y="7144"/>
                  </a:cubicBezTo>
                  <a:cubicBezTo>
                    <a:pt x="64807" y="7144"/>
                    <a:pt x="81439" y="23775"/>
                    <a:pt x="81439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71C09312-919D-4E9F-A686-BDDE90CE8CAE}"/>
                </a:ext>
              </a:extLst>
            </p:cNvPr>
            <p:cNvSpPr/>
            <p:nvPr/>
          </p:nvSpPr>
          <p:spPr>
            <a:xfrm>
              <a:off x="5544979" y="3427571"/>
              <a:ext cx="85725" cy="95250"/>
            </a:xfrm>
            <a:custGeom>
              <a:avLst/>
              <a:gdLst>
                <a:gd name="connsiteX0" fmla="*/ 58579 w 85725"/>
                <a:gd name="connsiteY0" fmla="*/ 39529 h 95250"/>
                <a:gd name="connsiteX1" fmla="*/ 59531 w 85725"/>
                <a:gd name="connsiteY1" fmla="*/ 32861 h 95250"/>
                <a:gd name="connsiteX2" fmla="*/ 39529 w 85725"/>
                <a:gd name="connsiteY2" fmla="*/ 12859 h 95250"/>
                <a:gd name="connsiteX3" fmla="*/ 38576 w 85725"/>
                <a:gd name="connsiteY3" fmla="*/ 12859 h 95250"/>
                <a:gd name="connsiteX4" fmla="*/ 25241 w 85725"/>
                <a:gd name="connsiteY4" fmla="*/ 7144 h 95250"/>
                <a:gd name="connsiteX5" fmla="*/ 7144 w 85725"/>
                <a:gd name="connsiteY5" fmla="*/ 25241 h 95250"/>
                <a:gd name="connsiteX6" fmla="*/ 22384 w 85725"/>
                <a:gd name="connsiteY6" fmla="*/ 43339 h 95250"/>
                <a:gd name="connsiteX7" fmla="*/ 34766 w 85725"/>
                <a:gd name="connsiteY7" fmla="*/ 52864 h 95250"/>
                <a:gd name="connsiteX8" fmla="*/ 30004 w 85725"/>
                <a:gd name="connsiteY8" fmla="*/ 68104 h 95250"/>
                <a:gd name="connsiteX9" fmla="*/ 58579 w 85725"/>
                <a:gd name="connsiteY9" fmla="*/ 96679 h 95250"/>
                <a:gd name="connsiteX10" fmla="*/ 87154 w 85725"/>
                <a:gd name="connsiteY10" fmla="*/ 68104 h 95250"/>
                <a:gd name="connsiteX11" fmla="*/ 58579 w 85725"/>
                <a:gd name="connsiteY11" fmla="*/ 39529 h 95250"/>
                <a:gd name="connsiteX12" fmla="*/ 58579 w 85725"/>
                <a:gd name="connsiteY12" fmla="*/ 3952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250">
                  <a:moveTo>
                    <a:pt x="58579" y="39529"/>
                  </a:moveTo>
                  <a:cubicBezTo>
                    <a:pt x="59531" y="37624"/>
                    <a:pt x="59531" y="35719"/>
                    <a:pt x="59531" y="32861"/>
                  </a:cubicBezTo>
                  <a:cubicBezTo>
                    <a:pt x="59531" y="21431"/>
                    <a:pt x="50006" y="12859"/>
                    <a:pt x="39529" y="12859"/>
                  </a:cubicBezTo>
                  <a:cubicBezTo>
                    <a:pt x="39529" y="12859"/>
                    <a:pt x="38576" y="12859"/>
                    <a:pt x="38576" y="12859"/>
                  </a:cubicBezTo>
                  <a:cubicBezTo>
                    <a:pt x="34766" y="9049"/>
                    <a:pt x="30956" y="7144"/>
                    <a:pt x="25241" y="7144"/>
                  </a:cubicBez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3814"/>
                    <a:pt x="13811" y="41434"/>
                    <a:pt x="22384" y="43339"/>
                  </a:cubicBezTo>
                  <a:cubicBezTo>
                    <a:pt x="25241" y="48101"/>
                    <a:pt x="30004" y="50959"/>
                    <a:pt x="34766" y="52864"/>
                  </a:cubicBezTo>
                  <a:cubicBezTo>
                    <a:pt x="31909" y="57626"/>
                    <a:pt x="30004" y="62389"/>
                    <a:pt x="30004" y="68104"/>
                  </a:cubicBezTo>
                  <a:cubicBezTo>
                    <a:pt x="30004" y="84296"/>
                    <a:pt x="43339" y="96679"/>
                    <a:pt x="58579" y="96679"/>
                  </a:cubicBezTo>
                  <a:cubicBezTo>
                    <a:pt x="74771" y="96679"/>
                    <a:pt x="87154" y="83344"/>
                    <a:pt x="87154" y="68104"/>
                  </a:cubicBezTo>
                  <a:cubicBezTo>
                    <a:pt x="88106" y="52864"/>
                    <a:pt x="74771" y="39529"/>
                    <a:pt x="58579" y="39529"/>
                  </a:cubicBezTo>
                  <a:cubicBezTo>
                    <a:pt x="58579" y="39529"/>
                    <a:pt x="58579" y="39529"/>
                    <a:pt x="58579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6206248E-D60E-4A4D-BBA5-DC4BD5CB2FA1}"/>
                </a:ext>
              </a:extLst>
            </p:cNvPr>
            <p:cNvSpPr/>
            <p:nvPr/>
          </p:nvSpPr>
          <p:spPr>
            <a:xfrm>
              <a:off x="5965031" y="4117181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8013592D-4A71-48DF-A8A4-10C61F349C55}"/>
                </a:ext>
              </a:extLst>
            </p:cNvPr>
            <p:cNvSpPr/>
            <p:nvPr/>
          </p:nvSpPr>
          <p:spPr>
            <a:xfrm>
              <a:off x="5866924" y="3722846"/>
              <a:ext cx="76200" cy="76200"/>
            </a:xfrm>
            <a:custGeom>
              <a:avLst/>
              <a:gdLst>
                <a:gd name="connsiteX0" fmla="*/ 65246 w 76200"/>
                <a:gd name="connsiteY0" fmla="*/ 75724 h 76200"/>
                <a:gd name="connsiteX1" fmla="*/ 75724 w 76200"/>
                <a:gd name="connsiteY1" fmla="*/ 65246 h 76200"/>
                <a:gd name="connsiteX2" fmla="*/ 65246 w 76200"/>
                <a:gd name="connsiteY2" fmla="*/ 54769 h 76200"/>
                <a:gd name="connsiteX3" fmla="*/ 62389 w 76200"/>
                <a:gd name="connsiteY3" fmla="*/ 55721 h 76200"/>
                <a:gd name="connsiteX4" fmla="*/ 68104 w 76200"/>
                <a:gd name="connsiteY4" fmla="*/ 42386 h 76200"/>
                <a:gd name="connsiteX5" fmla="*/ 50006 w 76200"/>
                <a:gd name="connsiteY5" fmla="*/ 24289 h 76200"/>
                <a:gd name="connsiteX6" fmla="*/ 42386 w 76200"/>
                <a:gd name="connsiteY6" fmla="*/ 26194 h 76200"/>
                <a:gd name="connsiteX7" fmla="*/ 30956 w 76200"/>
                <a:gd name="connsiteY7" fmla="*/ 16669 h 76200"/>
                <a:gd name="connsiteX8" fmla="*/ 31909 w 76200"/>
                <a:gd name="connsiteY8" fmla="*/ 16669 h 76200"/>
                <a:gd name="connsiteX9" fmla="*/ 36671 w 76200"/>
                <a:gd name="connsiteY9" fmla="*/ 11906 h 76200"/>
                <a:gd name="connsiteX10" fmla="*/ 31909 w 76200"/>
                <a:gd name="connsiteY10" fmla="*/ 7144 h 76200"/>
                <a:gd name="connsiteX11" fmla="*/ 27146 w 76200"/>
                <a:gd name="connsiteY11" fmla="*/ 11906 h 76200"/>
                <a:gd name="connsiteX12" fmla="*/ 30004 w 76200"/>
                <a:gd name="connsiteY12" fmla="*/ 16669 h 76200"/>
                <a:gd name="connsiteX13" fmla="*/ 26194 w 76200"/>
                <a:gd name="connsiteY13" fmla="*/ 15716 h 76200"/>
                <a:gd name="connsiteX14" fmla="*/ 7144 w 76200"/>
                <a:gd name="connsiteY14" fmla="*/ 34766 h 76200"/>
                <a:gd name="connsiteX15" fmla="*/ 26194 w 76200"/>
                <a:gd name="connsiteY15" fmla="*/ 53816 h 76200"/>
                <a:gd name="connsiteX16" fmla="*/ 35719 w 76200"/>
                <a:gd name="connsiteY16" fmla="*/ 50959 h 76200"/>
                <a:gd name="connsiteX17" fmla="*/ 50959 w 76200"/>
                <a:gd name="connsiteY17" fmla="*/ 59531 h 76200"/>
                <a:gd name="connsiteX18" fmla="*/ 57626 w 76200"/>
                <a:gd name="connsiteY18" fmla="*/ 58579 h 76200"/>
                <a:gd name="connsiteX19" fmla="*/ 54769 w 76200"/>
                <a:gd name="connsiteY19" fmla="*/ 65246 h 76200"/>
                <a:gd name="connsiteX20" fmla="*/ 65246 w 76200"/>
                <a:gd name="connsiteY20" fmla="*/ 757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" h="76200">
                  <a:moveTo>
                    <a:pt x="65246" y="75724"/>
                  </a:moveTo>
                  <a:cubicBezTo>
                    <a:pt x="70961" y="75724"/>
                    <a:pt x="75724" y="70961"/>
                    <a:pt x="75724" y="65246"/>
                  </a:cubicBezTo>
                  <a:cubicBezTo>
                    <a:pt x="75724" y="59531"/>
                    <a:pt x="70961" y="54769"/>
                    <a:pt x="65246" y="54769"/>
                  </a:cubicBezTo>
                  <a:cubicBezTo>
                    <a:pt x="64294" y="54769"/>
                    <a:pt x="63341" y="54769"/>
                    <a:pt x="62389" y="55721"/>
                  </a:cubicBezTo>
                  <a:cubicBezTo>
                    <a:pt x="66199" y="52864"/>
                    <a:pt x="68104" y="48101"/>
                    <a:pt x="68104" y="42386"/>
                  </a:cubicBezTo>
                  <a:cubicBezTo>
                    <a:pt x="68104" y="32861"/>
                    <a:pt x="60484" y="24289"/>
                    <a:pt x="50006" y="24289"/>
                  </a:cubicBezTo>
                  <a:cubicBezTo>
                    <a:pt x="47149" y="24289"/>
                    <a:pt x="44291" y="25241"/>
                    <a:pt x="42386" y="26194"/>
                  </a:cubicBezTo>
                  <a:cubicBezTo>
                    <a:pt x="39529" y="21431"/>
                    <a:pt x="35719" y="18574"/>
                    <a:pt x="30956" y="16669"/>
                  </a:cubicBezTo>
                  <a:cubicBezTo>
                    <a:pt x="30956" y="16669"/>
                    <a:pt x="31909" y="16669"/>
                    <a:pt x="31909" y="16669"/>
                  </a:cubicBezTo>
                  <a:cubicBezTo>
                    <a:pt x="34766" y="16669"/>
                    <a:pt x="36671" y="14764"/>
                    <a:pt x="36671" y="11906"/>
                  </a:cubicBezTo>
                  <a:cubicBezTo>
                    <a:pt x="36671" y="9049"/>
                    <a:pt x="34766" y="7144"/>
                    <a:pt x="31909" y="7144"/>
                  </a:cubicBezTo>
                  <a:cubicBezTo>
                    <a:pt x="29051" y="7144"/>
                    <a:pt x="27146" y="9049"/>
                    <a:pt x="27146" y="11906"/>
                  </a:cubicBezTo>
                  <a:cubicBezTo>
                    <a:pt x="27146" y="13811"/>
                    <a:pt x="28099" y="15716"/>
                    <a:pt x="30004" y="16669"/>
                  </a:cubicBezTo>
                  <a:cubicBezTo>
                    <a:pt x="29051" y="16669"/>
                    <a:pt x="27146" y="15716"/>
                    <a:pt x="26194" y="15716"/>
                  </a:cubicBezTo>
                  <a:cubicBezTo>
                    <a:pt x="15716" y="15716"/>
                    <a:pt x="7144" y="24289"/>
                    <a:pt x="7144" y="34766"/>
                  </a:cubicBezTo>
                  <a:cubicBezTo>
                    <a:pt x="7144" y="45244"/>
                    <a:pt x="15716" y="53816"/>
                    <a:pt x="26194" y="53816"/>
                  </a:cubicBezTo>
                  <a:cubicBezTo>
                    <a:pt x="29051" y="53816"/>
                    <a:pt x="32861" y="52864"/>
                    <a:pt x="35719" y="50959"/>
                  </a:cubicBezTo>
                  <a:cubicBezTo>
                    <a:pt x="38576" y="55721"/>
                    <a:pt x="44291" y="59531"/>
                    <a:pt x="50959" y="59531"/>
                  </a:cubicBezTo>
                  <a:cubicBezTo>
                    <a:pt x="52864" y="59531"/>
                    <a:pt x="55721" y="58579"/>
                    <a:pt x="57626" y="58579"/>
                  </a:cubicBezTo>
                  <a:cubicBezTo>
                    <a:pt x="55721" y="60484"/>
                    <a:pt x="54769" y="62389"/>
                    <a:pt x="54769" y="65246"/>
                  </a:cubicBezTo>
                  <a:cubicBezTo>
                    <a:pt x="54769" y="70961"/>
                    <a:pt x="59531" y="75724"/>
                    <a:pt x="65246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F36D923B-BBE8-4987-A6D7-5533D497D93F}"/>
                </a:ext>
              </a:extLst>
            </p:cNvPr>
            <p:cNvSpPr/>
            <p:nvPr/>
          </p:nvSpPr>
          <p:spPr>
            <a:xfrm>
              <a:off x="6027896" y="2811304"/>
              <a:ext cx="95250" cy="85725"/>
            </a:xfrm>
            <a:custGeom>
              <a:avLst/>
              <a:gdLst>
                <a:gd name="connsiteX0" fmla="*/ 27146 w 95250"/>
                <a:gd name="connsiteY0" fmla="*/ 7144 h 85725"/>
                <a:gd name="connsiteX1" fmla="*/ 7144 w 95250"/>
                <a:gd name="connsiteY1" fmla="*/ 27146 h 85725"/>
                <a:gd name="connsiteX2" fmla="*/ 16669 w 95250"/>
                <a:gd name="connsiteY2" fmla="*/ 44291 h 85725"/>
                <a:gd name="connsiteX3" fmla="*/ 15716 w 95250"/>
                <a:gd name="connsiteY3" fmla="*/ 49054 h 85725"/>
                <a:gd name="connsiteX4" fmla="*/ 32861 w 95250"/>
                <a:gd name="connsiteY4" fmla="*/ 66199 h 85725"/>
                <a:gd name="connsiteX5" fmla="*/ 42386 w 95250"/>
                <a:gd name="connsiteY5" fmla="*/ 63341 h 85725"/>
                <a:gd name="connsiteX6" fmla="*/ 66199 w 95250"/>
                <a:gd name="connsiteY6" fmla="*/ 84296 h 85725"/>
                <a:gd name="connsiteX7" fmla="*/ 90964 w 95250"/>
                <a:gd name="connsiteY7" fmla="*/ 59531 h 85725"/>
                <a:gd name="connsiteX8" fmla="*/ 66199 w 95250"/>
                <a:gd name="connsiteY8" fmla="*/ 34766 h 85725"/>
                <a:gd name="connsiteX9" fmla="*/ 49054 w 95250"/>
                <a:gd name="connsiteY9" fmla="*/ 41434 h 85725"/>
                <a:gd name="connsiteX10" fmla="*/ 45244 w 95250"/>
                <a:gd name="connsiteY10" fmla="*/ 34766 h 85725"/>
                <a:gd name="connsiteX11" fmla="*/ 47149 w 95250"/>
                <a:gd name="connsiteY11" fmla="*/ 25241 h 85725"/>
                <a:gd name="connsiteX12" fmla="*/ 27146 w 95250"/>
                <a:gd name="connsiteY12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85725">
                  <a:moveTo>
                    <a:pt x="27146" y="7144"/>
                  </a:moveTo>
                  <a:cubicBezTo>
                    <a:pt x="15716" y="7144"/>
                    <a:pt x="7144" y="15716"/>
                    <a:pt x="7144" y="27146"/>
                  </a:cubicBezTo>
                  <a:cubicBezTo>
                    <a:pt x="7144" y="33814"/>
                    <a:pt x="10954" y="40481"/>
                    <a:pt x="16669" y="44291"/>
                  </a:cubicBezTo>
                  <a:cubicBezTo>
                    <a:pt x="15716" y="46196"/>
                    <a:pt x="15716" y="47149"/>
                    <a:pt x="15716" y="49054"/>
                  </a:cubicBezTo>
                  <a:cubicBezTo>
                    <a:pt x="15716" y="58579"/>
                    <a:pt x="23336" y="66199"/>
                    <a:pt x="32861" y="66199"/>
                  </a:cubicBezTo>
                  <a:cubicBezTo>
                    <a:pt x="36671" y="66199"/>
                    <a:pt x="39529" y="65246"/>
                    <a:pt x="42386" y="63341"/>
                  </a:cubicBezTo>
                  <a:cubicBezTo>
                    <a:pt x="44291" y="74771"/>
                    <a:pt x="53816" y="84296"/>
                    <a:pt x="66199" y="84296"/>
                  </a:cubicBezTo>
                  <a:cubicBezTo>
                    <a:pt x="79534" y="84296"/>
                    <a:pt x="90964" y="72866"/>
                    <a:pt x="90964" y="59531"/>
                  </a:cubicBezTo>
                  <a:cubicBezTo>
                    <a:pt x="90964" y="46196"/>
                    <a:pt x="80486" y="34766"/>
                    <a:pt x="66199" y="34766"/>
                  </a:cubicBezTo>
                  <a:cubicBezTo>
                    <a:pt x="59531" y="34766"/>
                    <a:pt x="53816" y="37624"/>
                    <a:pt x="49054" y="41434"/>
                  </a:cubicBezTo>
                  <a:cubicBezTo>
                    <a:pt x="48101" y="38576"/>
                    <a:pt x="46196" y="36671"/>
                    <a:pt x="45244" y="34766"/>
                  </a:cubicBezTo>
                  <a:cubicBezTo>
                    <a:pt x="47149" y="31909"/>
                    <a:pt x="47149" y="29051"/>
                    <a:pt x="47149" y="25241"/>
                  </a:cubicBezTo>
                  <a:cubicBezTo>
                    <a:pt x="47149" y="16669"/>
                    <a:pt x="37624" y="7144"/>
                    <a:pt x="2714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C18EBC0-8BDC-48AF-B59A-FF2E61AC8E00}"/>
                </a:ext>
              </a:extLst>
            </p:cNvPr>
            <p:cNvSpPr/>
            <p:nvPr/>
          </p:nvSpPr>
          <p:spPr>
            <a:xfrm>
              <a:off x="6005989" y="2619851"/>
              <a:ext cx="76200" cy="76200"/>
            </a:xfrm>
            <a:custGeom>
              <a:avLst/>
              <a:gdLst>
                <a:gd name="connsiteX0" fmla="*/ 42386 w 76200"/>
                <a:gd name="connsiteY0" fmla="*/ 77629 h 76200"/>
                <a:gd name="connsiteX1" fmla="*/ 77629 w 76200"/>
                <a:gd name="connsiteY1" fmla="*/ 42386 h 76200"/>
                <a:gd name="connsiteX2" fmla="*/ 42386 w 76200"/>
                <a:gd name="connsiteY2" fmla="*/ 7144 h 76200"/>
                <a:gd name="connsiteX3" fmla="*/ 7144 w 76200"/>
                <a:gd name="connsiteY3" fmla="*/ 42386 h 76200"/>
                <a:gd name="connsiteX4" fmla="*/ 42386 w 76200"/>
                <a:gd name="connsiteY4" fmla="*/ 776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2386" y="77629"/>
                  </a:moveTo>
                  <a:cubicBezTo>
                    <a:pt x="61436" y="77629"/>
                    <a:pt x="77629" y="62389"/>
                    <a:pt x="77629" y="42386"/>
                  </a:cubicBezTo>
                  <a:cubicBezTo>
                    <a:pt x="77629" y="23336"/>
                    <a:pt x="62389" y="7144"/>
                    <a:pt x="42386" y="7144"/>
                  </a:cubicBezTo>
                  <a:cubicBezTo>
                    <a:pt x="23336" y="7144"/>
                    <a:pt x="7144" y="22384"/>
                    <a:pt x="7144" y="42386"/>
                  </a:cubicBezTo>
                  <a:cubicBezTo>
                    <a:pt x="7144" y="62389"/>
                    <a:pt x="23336" y="77629"/>
                    <a:pt x="42386" y="77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67BDEB56-1565-4A2F-A36E-237D0BD55BE7}"/>
                </a:ext>
              </a:extLst>
            </p:cNvPr>
            <p:cNvSpPr/>
            <p:nvPr/>
          </p:nvSpPr>
          <p:spPr>
            <a:xfrm>
              <a:off x="5885021" y="3175159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58C86017-E66C-4FE9-847D-97943BF789A3}"/>
                </a:ext>
              </a:extLst>
            </p:cNvPr>
            <p:cNvSpPr/>
            <p:nvPr/>
          </p:nvSpPr>
          <p:spPr>
            <a:xfrm>
              <a:off x="6279356" y="3024664"/>
              <a:ext cx="38100" cy="38100"/>
            </a:xfrm>
            <a:custGeom>
              <a:avLst/>
              <a:gdLst>
                <a:gd name="connsiteX0" fmla="*/ 21431 w 38100"/>
                <a:gd name="connsiteY0" fmla="*/ 35719 h 38100"/>
                <a:gd name="connsiteX1" fmla="*/ 35719 w 38100"/>
                <a:gd name="connsiteY1" fmla="*/ 21431 h 38100"/>
                <a:gd name="connsiteX2" fmla="*/ 21431 w 38100"/>
                <a:gd name="connsiteY2" fmla="*/ 7144 h 38100"/>
                <a:gd name="connsiteX3" fmla="*/ 7144 w 38100"/>
                <a:gd name="connsiteY3" fmla="*/ 21431 h 38100"/>
                <a:gd name="connsiteX4" fmla="*/ 21431 w 38100"/>
                <a:gd name="connsiteY4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35719"/>
                  </a:move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2859" y="35719"/>
                    <a:pt x="21431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416D843F-5342-4E3F-A5AB-2AD66E51CB06}"/>
                </a:ext>
              </a:extLst>
            </p:cNvPr>
            <p:cNvSpPr/>
            <p:nvPr/>
          </p:nvSpPr>
          <p:spPr>
            <a:xfrm>
              <a:off x="5935504" y="2767489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0481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7621" y="7144"/>
                    <a:pt x="7144" y="16669"/>
                    <a:pt x="7144" y="29051"/>
                  </a:cubicBezTo>
                  <a:cubicBezTo>
                    <a:pt x="7144" y="41434"/>
                    <a:pt x="17621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4C642ADD-9E77-4452-8BCA-0CC50864C738}"/>
                </a:ext>
              </a:extLst>
            </p:cNvPr>
            <p:cNvSpPr/>
            <p:nvPr/>
          </p:nvSpPr>
          <p:spPr>
            <a:xfrm>
              <a:off x="5359241" y="3210401"/>
              <a:ext cx="95250" cy="95250"/>
            </a:xfrm>
            <a:custGeom>
              <a:avLst/>
              <a:gdLst>
                <a:gd name="connsiteX0" fmla="*/ 49054 w 95250"/>
                <a:gd name="connsiteY0" fmla="*/ 90964 h 95250"/>
                <a:gd name="connsiteX1" fmla="*/ 90964 w 95250"/>
                <a:gd name="connsiteY1" fmla="*/ 49054 h 95250"/>
                <a:gd name="connsiteX2" fmla="*/ 49054 w 95250"/>
                <a:gd name="connsiteY2" fmla="*/ 7144 h 95250"/>
                <a:gd name="connsiteX3" fmla="*/ 7144 w 95250"/>
                <a:gd name="connsiteY3" fmla="*/ 49054 h 95250"/>
                <a:gd name="connsiteX4" fmla="*/ 49054 w 95250"/>
                <a:gd name="connsiteY4" fmla="*/ 9096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9054" y="90964"/>
                  </a:moveTo>
                  <a:cubicBezTo>
                    <a:pt x="71914" y="90964"/>
                    <a:pt x="90964" y="71914"/>
                    <a:pt x="90964" y="49054"/>
                  </a:cubicBezTo>
                  <a:cubicBezTo>
                    <a:pt x="90964" y="26194"/>
                    <a:pt x="71914" y="7144"/>
                    <a:pt x="49054" y="7144"/>
                  </a:cubicBezTo>
                  <a:cubicBezTo>
                    <a:pt x="26194" y="7144"/>
                    <a:pt x="7144" y="26194"/>
                    <a:pt x="7144" y="49054"/>
                  </a:cubicBezTo>
                  <a:cubicBezTo>
                    <a:pt x="7144" y="72866"/>
                    <a:pt x="25241" y="90964"/>
                    <a:pt x="49054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9EA7251C-B4A6-480A-9136-1CE42FAF59E5}"/>
                </a:ext>
              </a:extLst>
            </p:cNvPr>
            <p:cNvSpPr/>
            <p:nvPr/>
          </p:nvSpPr>
          <p:spPr>
            <a:xfrm>
              <a:off x="6099187" y="3747611"/>
              <a:ext cx="28575" cy="28575"/>
            </a:xfrm>
            <a:custGeom>
              <a:avLst/>
              <a:gdLst>
                <a:gd name="connsiteX0" fmla="*/ 14911 w 28575"/>
                <a:gd name="connsiteY0" fmla="*/ 22384 h 28575"/>
                <a:gd name="connsiteX1" fmla="*/ 22531 w 28575"/>
                <a:gd name="connsiteY1" fmla="*/ 14764 h 28575"/>
                <a:gd name="connsiteX2" fmla="*/ 14911 w 28575"/>
                <a:gd name="connsiteY2" fmla="*/ 7144 h 28575"/>
                <a:gd name="connsiteX3" fmla="*/ 7291 w 28575"/>
                <a:gd name="connsiteY3" fmla="*/ 14764 h 28575"/>
                <a:gd name="connsiteX4" fmla="*/ 14911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911" y="22384"/>
                  </a:moveTo>
                  <a:cubicBezTo>
                    <a:pt x="18721" y="22384"/>
                    <a:pt x="22531" y="18574"/>
                    <a:pt x="22531" y="14764"/>
                  </a:cubicBezTo>
                  <a:cubicBezTo>
                    <a:pt x="22531" y="10954"/>
                    <a:pt x="18721" y="7144"/>
                    <a:pt x="14911" y="7144"/>
                  </a:cubicBezTo>
                  <a:cubicBezTo>
                    <a:pt x="10148" y="7144"/>
                    <a:pt x="7291" y="10954"/>
                    <a:pt x="7291" y="14764"/>
                  </a:cubicBezTo>
                  <a:cubicBezTo>
                    <a:pt x="6338" y="18574"/>
                    <a:pt x="10148" y="22384"/>
                    <a:pt x="14911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DC75B1DA-A159-40FF-A2F1-860C94086DBE}"/>
                </a:ext>
              </a:extLst>
            </p:cNvPr>
            <p:cNvSpPr/>
            <p:nvPr/>
          </p:nvSpPr>
          <p:spPr>
            <a:xfrm>
              <a:off x="5931694" y="3081814"/>
              <a:ext cx="19050" cy="19050"/>
            </a:xfrm>
            <a:custGeom>
              <a:avLst/>
              <a:gdLst>
                <a:gd name="connsiteX0" fmla="*/ 13811 w 19050"/>
                <a:gd name="connsiteY0" fmla="*/ 7144 h 19050"/>
                <a:gd name="connsiteX1" fmla="*/ 7144 w 19050"/>
                <a:gd name="connsiteY1" fmla="*/ 13811 h 19050"/>
                <a:gd name="connsiteX2" fmla="*/ 13811 w 19050"/>
                <a:gd name="connsiteY2" fmla="*/ 20479 h 19050"/>
                <a:gd name="connsiteX3" fmla="*/ 20479 w 19050"/>
                <a:gd name="connsiteY3" fmla="*/ 13811 h 19050"/>
                <a:gd name="connsiteX4" fmla="*/ 13811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7144"/>
                  </a:move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19526" y="10001"/>
                    <a:pt x="16669" y="7144"/>
                    <a:pt x="138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D27E356C-92B6-4EFB-9FD0-02413748372F}"/>
                </a:ext>
              </a:extLst>
            </p:cNvPr>
            <p:cNvSpPr/>
            <p:nvPr/>
          </p:nvSpPr>
          <p:spPr>
            <a:xfrm>
              <a:off x="5689759" y="3202634"/>
              <a:ext cx="28575" cy="28575"/>
            </a:xfrm>
            <a:custGeom>
              <a:avLst/>
              <a:gdLst>
                <a:gd name="connsiteX0" fmla="*/ 7144 w 28575"/>
                <a:gd name="connsiteY0" fmla="*/ 14911 h 28575"/>
                <a:gd name="connsiteX1" fmla="*/ 14764 w 28575"/>
                <a:gd name="connsiteY1" fmla="*/ 22531 h 28575"/>
                <a:gd name="connsiteX2" fmla="*/ 22384 w 28575"/>
                <a:gd name="connsiteY2" fmla="*/ 14911 h 28575"/>
                <a:gd name="connsiteX3" fmla="*/ 14764 w 28575"/>
                <a:gd name="connsiteY3" fmla="*/ 7291 h 28575"/>
                <a:gd name="connsiteX4" fmla="*/ 7144 w 28575"/>
                <a:gd name="connsiteY4" fmla="*/ 14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911"/>
                  </a:moveTo>
                  <a:cubicBezTo>
                    <a:pt x="7144" y="19673"/>
                    <a:pt x="10954" y="22531"/>
                    <a:pt x="14764" y="22531"/>
                  </a:cubicBezTo>
                  <a:cubicBezTo>
                    <a:pt x="19526" y="22531"/>
                    <a:pt x="22384" y="18721"/>
                    <a:pt x="22384" y="14911"/>
                  </a:cubicBezTo>
                  <a:cubicBezTo>
                    <a:pt x="22384" y="11101"/>
                    <a:pt x="18574" y="7291"/>
                    <a:pt x="14764" y="7291"/>
                  </a:cubicBezTo>
                  <a:cubicBezTo>
                    <a:pt x="10954" y="6338"/>
                    <a:pt x="7144" y="10148"/>
                    <a:pt x="7144" y="14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B5921C65-252D-4DC2-BEBC-93B450B4264F}"/>
                </a:ext>
              </a:extLst>
            </p:cNvPr>
            <p:cNvSpPr/>
            <p:nvPr/>
          </p:nvSpPr>
          <p:spPr>
            <a:xfrm>
              <a:off x="5458301" y="329422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1431" y="7144"/>
                    <a:pt x="16669" y="7144"/>
                  </a:cubicBezTo>
                  <a:cubicBezTo>
                    <a:pt x="11906" y="7144"/>
                    <a:pt x="7144" y="11906"/>
                    <a:pt x="7144" y="16669"/>
                  </a:cubicBezTo>
                  <a:cubicBezTo>
                    <a:pt x="7144" y="21431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DE4A921E-738F-40B3-9231-6D4796E14B07}"/>
                </a:ext>
              </a:extLst>
            </p:cNvPr>
            <p:cNvSpPr/>
            <p:nvPr/>
          </p:nvSpPr>
          <p:spPr>
            <a:xfrm>
              <a:off x="5470684" y="320468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0EB631E8-DF4E-4D7E-9FFE-3449B114E28B}"/>
                </a:ext>
              </a:extLst>
            </p:cNvPr>
            <p:cNvSpPr/>
            <p:nvPr/>
          </p:nvSpPr>
          <p:spPr>
            <a:xfrm>
              <a:off x="5970746" y="3748564"/>
              <a:ext cx="57150" cy="57150"/>
            </a:xfrm>
            <a:custGeom>
              <a:avLst/>
              <a:gdLst>
                <a:gd name="connsiteX0" fmla="*/ 29051 w 57150"/>
                <a:gd name="connsiteY0" fmla="*/ 53816 h 57150"/>
                <a:gd name="connsiteX1" fmla="*/ 50959 w 57150"/>
                <a:gd name="connsiteY1" fmla="*/ 34766 h 57150"/>
                <a:gd name="connsiteX2" fmla="*/ 55721 w 57150"/>
                <a:gd name="connsiteY2" fmla="*/ 23336 h 57150"/>
                <a:gd name="connsiteX3" fmla="*/ 39529 w 57150"/>
                <a:gd name="connsiteY3" fmla="*/ 7144 h 57150"/>
                <a:gd name="connsiteX4" fmla="*/ 30004 w 57150"/>
                <a:gd name="connsiteY4" fmla="*/ 10001 h 57150"/>
                <a:gd name="connsiteX5" fmla="*/ 29051 w 57150"/>
                <a:gd name="connsiteY5" fmla="*/ 10001 h 57150"/>
                <a:gd name="connsiteX6" fmla="*/ 7144 w 57150"/>
                <a:gd name="connsiteY6" fmla="*/ 31909 h 57150"/>
                <a:gd name="connsiteX7" fmla="*/ 29051 w 57150"/>
                <a:gd name="connsiteY7" fmla="*/ 5381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29051" y="53816"/>
                  </a:moveTo>
                  <a:cubicBezTo>
                    <a:pt x="40481" y="53816"/>
                    <a:pt x="49054" y="45244"/>
                    <a:pt x="50959" y="34766"/>
                  </a:cubicBezTo>
                  <a:cubicBezTo>
                    <a:pt x="53816" y="31909"/>
                    <a:pt x="55721" y="28099"/>
                    <a:pt x="55721" y="23336"/>
                  </a:cubicBezTo>
                  <a:cubicBezTo>
                    <a:pt x="55721" y="14764"/>
                    <a:pt x="48101" y="7144"/>
                    <a:pt x="39529" y="7144"/>
                  </a:cubicBezTo>
                  <a:cubicBezTo>
                    <a:pt x="35719" y="7144"/>
                    <a:pt x="32861" y="8096"/>
                    <a:pt x="30004" y="10001"/>
                  </a:cubicBezTo>
                  <a:cubicBezTo>
                    <a:pt x="30004" y="10001"/>
                    <a:pt x="29051" y="10001"/>
                    <a:pt x="29051" y="10001"/>
                  </a:cubicBezTo>
                  <a:cubicBezTo>
                    <a:pt x="16669" y="10001"/>
                    <a:pt x="7144" y="19526"/>
                    <a:pt x="7144" y="31909"/>
                  </a:cubicBezTo>
                  <a:cubicBezTo>
                    <a:pt x="7144" y="44291"/>
                    <a:pt x="17621" y="53816"/>
                    <a:pt x="29051" y="53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9840E2A-6DB5-41CB-8A6C-886BC560A774}"/>
                </a:ext>
              </a:extLst>
            </p:cNvPr>
            <p:cNvSpPr/>
            <p:nvPr/>
          </p:nvSpPr>
          <p:spPr>
            <a:xfrm>
              <a:off x="5732621" y="3876199"/>
              <a:ext cx="180975" cy="114300"/>
            </a:xfrm>
            <a:custGeom>
              <a:avLst/>
              <a:gdLst>
                <a:gd name="connsiteX0" fmla="*/ 15716 w 180975"/>
                <a:gd name="connsiteY0" fmla="*/ 79534 h 114300"/>
                <a:gd name="connsiteX1" fmla="*/ 7144 w 180975"/>
                <a:gd name="connsiteY1" fmla="*/ 93821 h 114300"/>
                <a:gd name="connsiteX2" fmla="*/ 23336 w 180975"/>
                <a:gd name="connsiteY2" fmla="*/ 110014 h 114300"/>
                <a:gd name="connsiteX3" fmla="*/ 29051 w 180975"/>
                <a:gd name="connsiteY3" fmla="*/ 109061 h 114300"/>
                <a:gd name="connsiteX4" fmla="*/ 49054 w 180975"/>
                <a:gd name="connsiteY4" fmla="*/ 115729 h 114300"/>
                <a:gd name="connsiteX5" fmla="*/ 82391 w 180975"/>
                <a:gd name="connsiteY5" fmla="*/ 82391 h 114300"/>
                <a:gd name="connsiteX6" fmla="*/ 77629 w 180975"/>
                <a:gd name="connsiteY6" fmla="*/ 66199 h 114300"/>
                <a:gd name="connsiteX7" fmla="*/ 81439 w 180975"/>
                <a:gd name="connsiteY7" fmla="*/ 65246 h 114300"/>
                <a:gd name="connsiteX8" fmla="*/ 119539 w 180975"/>
                <a:gd name="connsiteY8" fmla="*/ 98584 h 114300"/>
                <a:gd name="connsiteX9" fmla="*/ 155734 w 180975"/>
                <a:gd name="connsiteY9" fmla="*/ 73819 h 114300"/>
                <a:gd name="connsiteX10" fmla="*/ 159544 w 180975"/>
                <a:gd name="connsiteY10" fmla="*/ 72866 h 114300"/>
                <a:gd name="connsiteX11" fmla="*/ 168116 w 180975"/>
                <a:gd name="connsiteY11" fmla="*/ 77629 h 114300"/>
                <a:gd name="connsiteX12" fmla="*/ 178594 w 180975"/>
                <a:gd name="connsiteY12" fmla="*/ 67151 h 114300"/>
                <a:gd name="connsiteX13" fmla="*/ 172879 w 180975"/>
                <a:gd name="connsiteY13" fmla="*/ 58579 h 114300"/>
                <a:gd name="connsiteX14" fmla="*/ 179546 w 180975"/>
                <a:gd name="connsiteY14" fmla="*/ 48101 h 114300"/>
                <a:gd name="connsiteX15" fmla="*/ 169069 w 180975"/>
                <a:gd name="connsiteY15" fmla="*/ 36671 h 114300"/>
                <a:gd name="connsiteX16" fmla="*/ 153829 w 180975"/>
                <a:gd name="connsiteY16" fmla="*/ 27146 h 114300"/>
                <a:gd name="connsiteX17" fmla="*/ 154781 w 180975"/>
                <a:gd name="connsiteY17" fmla="*/ 24289 h 114300"/>
                <a:gd name="connsiteX18" fmla="*/ 148114 w 180975"/>
                <a:gd name="connsiteY18" fmla="*/ 17621 h 114300"/>
                <a:gd name="connsiteX19" fmla="*/ 141446 w 180975"/>
                <a:gd name="connsiteY19" fmla="*/ 24289 h 114300"/>
                <a:gd name="connsiteX20" fmla="*/ 142399 w 180975"/>
                <a:gd name="connsiteY20" fmla="*/ 28099 h 114300"/>
                <a:gd name="connsiteX21" fmla="*/ 140494 w 180975"/>
                <a:gd name="connsiteY21" fmla="*/ 29051 h 114300"/>
                <a:gd name="connsiteX22" fmla="*/ 125254 w 180975"/>
                <a:gd name="connsiteY22" fmla="*/ 22384 h 114300"/>
                <a:gd name="connsiteX23" fmla="*/ 110966 w 180975"/>
                <a:gd name="connsiteY23" fmla="*/ 14764 h 114300"/>
                <a:gd name="connsiteX24" fmla="*/ 95726 w 180975"/>
                <a:gd name="connsiteY24" fmla="*/ 24289 h 114300"/>
                <a:gd name="connsiteX25" fmla="*/ 69056 w 180975"/>
                <a:gd name="connsiteY25" fmla="*/ 7144 h 114300"/>
                <a:gd name="connsiteX26" fmla="*/ 38576 w 180975"/>
                <a:gd name="connsiteY26" fmla="*/ 37624 h 114300"/>
                <a:gd name="connsiteX27" fmla="*/ 41434 w 180975"/>
                <a:gd name="connsiteY27" fmla="*/ 50959 h 114300"/>
                <a:gd name="connsiteX28" fmla="*/ 15716 w 180975"/>
                <a:gd name="connsiteY28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114300">
                  <a:moveTo>
                    <a:pt x="15716" y="79534"/>
                  </a:moveTo>
                  <a:cubicBezTo>
                    <a:pt x="10954" y="82391"/>
                    <a:pt x="7144" y="88106"/>
                    <a:pt x="7144" y="93821"/>
                  </a:cubicBezTo>
                  <a:cubicBezTo>
                    <a:pt x="7144" y="103346"/>
                    <a:pt x="14764" y="110014"/>
                    <a:pt x="23336" y="110014"/>
                  </a:cubicBezTo>
                  <a:cubicBezTo>
                    <a:pt x="25241" y="110014"/>
                    <a:pt x="27146" y="110014"/>
                    <a:pt x="29051" y="109061"/>
                  </a:cubicBezTo>
                  <a:cubicBezTo>
                    <a:pt x="34766" y="112871"/>
                    <a:pt x="41434" y="115729"/>
                    <a:pt x="49054" y="115729"/>
                  </a:cubicBezTo>
                  <a:cubicBezTo>
                    <a:pt x="67151" y="115729"/>
                    <a:pt x="82391" y="100489"/>
                    <a:pt x="82391" y="82391"/>
                  </a:cubicBezTo>
                  <a:cubicBezTo>
                    <a:pt x="82391" y="76676"/>
                    <a:pt x="80486" y="70961"/>
                    <a:pt x="77629" y="66199"/>
                  </a:cubicBezTo>
                  <a:cubicBezTo>
                    <a:pt x="78581" y="66199"/>
                    <a:pt x="79534" y="65246"/>
                    <a:pt x="81439" y="65246"/>
                  </a:cubicBezTo>
                  <a:cubicBezTo>
                    <a:pt x="84296" y="84296"/>
                    <a:pt x="100489" y="98584"/>
                    <a:pt x="119539" y="98584"/>
                  </a:cubicBezTo>
                  <a:cubicBezTo>
                    <a:pt x="135731" y="98584"/>
                    <a:pt x="150019" y="88106"/>
                    <a:pt x="155734" y="73819"/>
                  </a:cubicBezTo>
                  <a:cubicBezTo>
                    <a:pt x="157639" y="73819"/>
                    <a:pt x="158591" y="72866"/>
                    <a:pt x="159544" y="72866"/>
                  </a:cubicBezTo>
                  <a:cubicBezTo>
                    <a:pt x="161449" y="75724"/>
                    <a:pt x="164306" y="77629"/>
                    <a:pt x="168116" y="77629"/>
                  </a:cubicBezTo>
                  <a:cubicBezTo>
                    <a:pt x="173831" y="77629"/>
                    <a:pt x="178594" y="72866"/>
                    <a:pt x="178594" y="67151"/>
                  </a:cubicBezTo>
                  <a:cubicBezTo>
                    <a:pt x="178594" y="63341"/>
                    <a:pt x="176689" y="59531"/>
                    <a:pt x="172879" y="58579"/>
                  </a:cubicBezTo>
                  <a:cubicBezTo>
                    <a:pt x="176689" y="56674"/>
                    <a:pt x="179546" y="52864"/>
                    <a:pt x="179546" y="48101"/>
                  </a:cubicBezTo>
                  <a:cubicBezTo>
                    <a:pt x="179546" y="42386"/>
                    <a:pt x="174784" y="37624"/>
                    <a:pt x="169069" y="36671"/>
                  </a:cubicBezTo>
                  <a:cubicBezTo>
                    <a:pt x="165259" y="31909"/>
                    <a:pt x="160496" y="28099"/>
                    <a:pt x="153829" y="27146"/>
                  </a:cubicBezTo>
                  <a:cubicBezTo>
                    <a:pt x="154781" y="26194"/>
                    <a:pt x="154781" y="25241"/>
                    <a:pt x="154781" y="24289"/>
                  </a:cubicBezTo>
                  <a:cubicBezTo>
                    <a:pt x="154781" y="20479"/>
                    <a:pt x="151924" y="17621"/>
                    <a:pt x="148114" y="17621"/>
                  </a:cubicBezTo>
                  <a:cubicBezTo>
                    <a:pt x="144304" y="17621"/>
                    <a:pt x="141446" y="20479"/>
                    <a:pt x="141446" y="24289"/>
                  </a:cubicBezTo>
                  <a:cubicBezTo>
                    <a:pt x="141446" y="26194"/>
                    <a:pt x="142399" y="27146"/>
                    <a:pt x="142399" y="28099"/>
                  </a:cubicBezTo>
                  <a:cubicBezTo>
                    <a:pt x="141446" y="28099"/>
                    <a:pt x="141446" y="28099"/>
                    <a:pt x="140494" y="29051"/>
                  </a:cubicBezTo>
                  <a:cubicBezTo>
                    <a:pt x="135731" y="26194"/>
                    <a:pt x="130969" y="23336"/>
                    <a:pt x="125254" y="22384"/>
                  </a:cubicBezTo>
                  <a:cubicBezTo>
                    <a:pt x="122396" y="17621"/>
                    <a:pt x="116681" y="14764"/>
                    <a:pt x="110966" y="14764"/>
                  </a:cubicBezTo>
                  <a:cubicBezTo>
                    <a:pt x="104299" y="14764"/>
                    <a:pt x="98584" y="18574"/>
                    <a:pt x="95726" y="24289"/>
                  </a:cubicBezTo>
                  <a:cubicBezTo>
                    <a:pt x="90964" y="14764"/>
                    <a:pt x="80486" y="7144"/>
                    <a:pt x="69056" y="7144"/>
                  </a:cubicBezTo>
                  <a:cubicBezTo>
                    <a:pt x="52864" y="7144"/>
                    <a:pt x="38576" y="20479"/>
                    <a:pt x="38576" y="37624"/>
                  </a:cubicBezTo>
                  <a:cubicBezTo>
                    <a:pt x="38576" y="42386"/>
                    <a:pt x="39529" y="46196"/>
                    <a:pt x="41434" y="50959"/>
                  </a:cubicBezTo>
                  <a:cubicBezTo>
                    <a:pt x="28099" y="52864"/>
                    <a:pt x="16669" y="64294"/>
                    <a:pt x="15716" y="79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BFEDCBF1-C8AC-405B-9012-9EA846ABE0B8}"/>
                </a:ext>
              </a:extLst>
            </p:cNvPr>
            <p:cNvSpPr/>
            <p:nvPr/>
          </p:nvSpPr>
          <p:spPr>
            <a:xfrm>
              <a:off x="5716429" y="402002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57FA755-415B-46D2-A309-DC8190B64767}"/>
                </a:ext>
              </a:extLst>
            </p:cNvPr>
            <p:cNvSpPr/>
            <p:nvPr/>
          </p:nvSpPr>
          <p:spPr>
            <a:xfrm>
              <a:off x="6147911" y="2889318"/>
              <a:ext cx="66675" cy="57150"/>
            </a:xfrm>
            <a:custGeom>
              <a:avLst/>
              <a:gdLst>
                <a:gd name="connsiteX0" fmla="*/ 7144 w 66675"/>
                <a:gd name="connsiteY0" fmla="*/ 21522 h 57150"/>
                <a:gd name="connsiteX1" fmla="*/ 15716 w 66675"/>
                <a:gd name="connsiteY1" fmla="*/ 35809 h 57150"/>
                <a:gd name="connsiteX2" fmla="*/ 39529 w 66675"/>
                <a:gd name="connsiteY2" fmla="*/ 58670 h 57150"/>
                <a:gd name="connsiteX3" fmla="*/ 63341 w 66675"/>
                <a:gd name="connsiteY3" fmla="*/ 34857 h 57150"/>
                <a:gd name="connsiteX4" fmla="*/ 39529 w 66675"/>
                <a:gd name="connsiteY4" fmla="*/ 11045 h 57150"/>
                <a:gd name="connsiteX5" fmla="*/ 33814 w 66675"/>
                <a:gd name="connsiteY5" fmla="*/ 11997 h 57150"/>
                <a:gd name="connsiteX6" fmla="*/ 22384 w 66675"/>
                <a:gd name="connsiteY6" fmla="*/ 7234 h 57150"/>
                <a:gd name="connsiteX7" fmla="*/ 7144 w 66675"/>
                <a:gd name="connsiteY7" fmla="*/ 2152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57150">
                  <a:moveTo>
                    <a:pt x="7144" y="21522"/>
                  </a:moveTo>
                  <a:cubicBezTo>
                    <a:pt x="7144" y="28189"/>
                    <a:pt x="10954" y="32952"/>
                    <a:pt x="15716" y="35809"/>
                  </a:cubicBezTo>
                  <a:cubicBezTo>
                    <a:pt x="16669" y="48192"/>
                    <a:pt x="27146" y="58670"/>
                    <a:pt x="39529" y="58670"/>
                  </a:cubicBezTo>
                  <a:cubicBezTo>
                    <a:pt x="52864" y="58670"/>
                    <a:pt x="63341" y="48192"/>
                    <a:pt x="63341" y="34857"/>
                  </a:cubicBezTo>
                  <a:cubicBezTo>
                    <a:pt x="63341" y="21522"/>
                    <a:pt x="52864" y="11045"/>
                    <a:pt x="39529" y="11045"/>
                  </a:cubicBezTo>
                  <a:cubicBezTo>
                    <a:pt x="37624" y="11045"/>
                    <a:pt x="35719" y="11045"/>
                    <a:pt x="33814" y="11997"/>
                  </a:cubicBezTo>
                  <a:cubicBezTo>
                    <a:pt x="30956" y="9139"/>
                    <a:pt x="27146" y="7234"/>
                    <a:pt x="22384" y="7234"/>
                  </a:cubicBezTo>
                  <a:cubicBezTo>
                    <a:pt x="14764" y="6282"/>
                    <a:pt x="7144" y="12950"/>
                    <a:pt x="7144" y="21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533DFAC1-6918-40A5-86A1-5FC809D08EC3}"/>
                </a:ext>
              </a:extLst>
            </p:cNvPr>
            <p:cNvSpPr/>
            <p:nvPr/>
          </p:nvSpPr>
          <p:spPr>
            <a:xfrm>
              <a:off x="5862161" y="3860959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8BD89ED-ADB5-4A54-B461-482726EE96AB}"/>
                </a:ext>
              </a:extLst>
            </p:cNvPr>
            <p:cNvSpPr/>
            <p:nvPr/>
          </p:nvSpPr>
          <p:spPr>
            <a:xfrm>
              <a:off x="5269706" y="3384709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0F8C8EEE-8023-455C-8D52-627D32C39E52}"/>
                </a:ext>
              </a:extLst>
            </p:cNvPr>
            <p:cNvSpPr/>
            <p:nvPr/>
          </p:nvSpPr>
          <p:spPr>
            <a:xfrm>
              <a:off x="5923121" y="3529489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C4D0EA1D-1807-4400-99CB-5A7AACCC86C7}"/>
                </a:ext>
              </a:extLst>
            </p:cNvPr>
            <p:cNvSpPr/>
            <p:nvPr/>
          </p:nvSpPr>
          <p:spPr>
            <a:xfrm>
              <a:off x="6133624" y="2769394"/>
              <a:ext cx="38100" cy="38100"/>
            </a:xfrm>
            <a:custGeom>
              <a:avLst/>
              <a:gdLst>
                <a:gd name="connsiteX0" fmla="*/ 33814 w 38100"/>
                <a:gd name="connsiteY0" fmla="*/ 20479 h 38100"/>
                <a:gd name="connsiteX1" fmla="*/ 20479 w 38100"/>
                <a:gd name="connsiteY1" fmla="*/ 7144 h 38100"/>
                <a:gd name="connsiteX2" fmla="*/ 7144 w 38100"/>
                <a:gd name="connsiteY2" fmla="*/ 20479 h 38100"/>
                <a:gd name="connsiteX3" fmla="*/ 20479 w 38100"/>
                <a:gd name="connsiteY3" fmla="*/ 33814 h 38100"/>
                <a:gd name="connsiteX4" fmla="*/ 3381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14" y="20479"/>
                  </a:move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7146"/>
                    <a:pt x="3381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D06A9FB-AAA8-4626-9BB1-926484BBB284}"/>
                </a:ext>
              </a:extLst>
            </p:cNvPr>
            <p:cNvSpPr/>
            <p:nvPr/>
          </p:nvSpPr>
          <p:spPr>
            <a:xfrm>
              <a:off x="5578316" y="3253264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D0B18F3B-343B-4C5C-866A-3EDF1EBCBDAF}"/>
                </a:ext>
              </a:extLst>
            </p:cNvPr>
            <p:cNvSpPr/>
            <p:nvPr/>
          </p:nvSpPr>
          <p:spPr>
            <a:xfrm>
              <a:off x="5571649" y="3619024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954"/>
                    <a:pt x="19526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1431"/>
                    <a:pt x="22384" y="18574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F50DB1E5-0BA3-4913-B536-DFDA85B42575}"/>
                </a:ext>
              </a:extLst>
            </p:cNvPr>
            <p:cNvSpPr/>
            <p:nvPr/>
          </p:nvSpPr>
          <p:spPr>
            <a:xfrm>
              <a:off x="5941219" y="413718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2384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9ECDBE2-8F1C-4188-AE7A-E7573B44050E}"/>
                </a:ext>
              </a:extLst>
            </p:cNvPr>
            <p:cNvSpPr/>
            <p:nvPr/>
          </p:nvSpPr>
          <p:spPr>
            <a:xfrm>
              <a:off x="6075521" y="3037999"/>
              <a:ext cx="38100" cy="38100"/>
            </a:xfrm>
            <a:custGeom>
              <a:avLst/>
              <a:gdLst>
                <a:gd name="connsiteX0" fmla="*/ 7144 w 38100"/>
                <a:gd name="connsiteY0" fmla="*/ 20479 h 38100"/>
                <a:gd name="connsiteX1" fmla="*/ 20479 w 38100"/>
                <a:gd name="connsiteY1" fmla="*/ 33814 h 38100"/>
                <a:gd name="connsiteX2" fmla="*/ 33814 w 38100"/>
                <a:gd name="connsiteY2" fmla="*/ 20479 h 38100"/>
                <a:gd name="connsiteX3" fmla="*/ 20479 w 38100"/>
                <a:gd name="connsiteY3" fmla="*/ 7144 h 38100"/>
                <a:gd name="connsiteX4" fmla="*/ 714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20479"/>
                  </a:move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3811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9B9518F4-CD30-4515-9B63-2118562E5FBE}"/>
                </a:ext>
              </a:extLst>
            </p:cNvPr>
            <p:cNvSpPr/>
            <p:nvPr/>
          </p:nvSpPr>
          <p:spPr>
            <a:xfrm>
              <a:off x="5909786" y="31522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F48BE5C5-F9DC-4E2C-9A17-E54C693DDBFA}"/>
                </a:ext>
              </a:extLst>
            </p:cNvPr>
            <p:cNvSpPr/>
            <p:nvPr/>
          </p:nvSpPr>
          <p:spPr>
            <a:xfrm>
              <a:off x="5516404" y="3698081"/>
              <a:ext cx="28575" cy="28575"/>
            </a:xfrm>
            <a:custGeom>
              <a:avLst/>
              <a:gdLst>
                <a:gd name="connsiteX0" fmla="*/ 15716 w 28575"/>
                <a:gd name="connsiteY0" fmla="*/ 7144 h 28575"/>
                <a:gd name="connsiteX1" fmla="*/ 7144 w 28575"/>
                <a:gd name="connsiteY1" fmla="*/ 15716 h 28575"/>
                <a:gd name="connsiteX2" fmla="*/ 15716 w 28575"/>
                <a:gd name="connsiteY2" fmla="*/ 24289 h 28575"/>
                <a:gd name="connsiteX3" fmla="*/ 24289 w 28575"/>
                <a:gd name="connsiteY3" fmla="*/ 15716 h 28575"/>
                <a:gd name="connsiteX4" fmla="*/ 15716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7144"/>
                  </a:move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001"/>
                    <a:pt x="20479" y="7144"/>
                    <a:pt x="157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2A34C517-A2EE-49D4-A736-8B997F63DC39}"/>
                </a:ext>
              </a:extLst>
            </p:cNvPr>
            <p:cNvSpPr/>
            <p:nvPr/>
          </p:nvSpPr>
          <p:spPr>
            <a:xfrm>
              <a:off x="5679281" y="3343751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B160B9AC-5B21-49E6-9F1B-F8B22289D9AE}"/>
                </a:ext>
              </a:extLst>
            </p:cNvPr>
            <p:cNvSpPr/>
            <p:nvPr/>
          </p:nvSpPr>
          <p:spPr>
            <a:xfrm>
              <a:off x="5951696" y="3265646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758AA4C7-B8F2-4E14-A90B-4C3D940A9582}"/>
                </a:ext>
              </a:extLst>
            </p:cNvPr>
            <p:cNvSpPr/>
            <p:nvPr/>
          </p:nvSpPr>
          <p:spPr>
            <a:xfrm>
              <a:off x="5435441" y="311324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4289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8096" y="25241"/>
                    <a:pt x="12859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9FB730F-DBBE-4902-AEF7-E3E4AB5FF6F8}"/>
                </a:ext>
              </a:extLst>
            </p:cNvPr>
            <p:cNvSpPr/>
            <p:nvPr/>
          </p:nvSpPr>
          <p:spPr>
            <a:xfrm>
              <a:off x="6027896" y="362283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1906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A17F53B4-C2EB-488E-B5E5-820A936C3F63}"/>
                </a:ext>
              </a:extLst>
            </p:cNvPr>
            <p:cNvSpPr/>
            <p:nvPr/>
          </p:nvSpPr>
          <p:spPr>
            <a:xfrm>
              <a:off x="5681186" y="2920841"/>
              <a:ext cx="66675" cy="66675"/>
            </a:xfrm>
            <a:custGeom>
              <a:avLst/>
              <a:gdLst>
                <a:gd name="connsiteX0" fmla="*/ 35719 w 66675"/>
                <a:gd name="connsiteY0" fmla="*/ 64294 h 66675"/>
                <a:gd name="connsiteX1" fmla="*/ 64294 w 66675"/>
                <a:gd name="connsiteY1" fmla="*/ 35719 h 66675"/>
                <a:gd name="connsiteX2" fmla="*/ 35719 w 66675"/>
                <a:gd name="connsiteY2" fmla="*/ 7144 h 66675"/>
                <a:gd name="connsiteX3" fmla="*/ 7144 w 66675"/>
                <a:gd name="connsiteY3" fmla="*/ 35719 h 66675"/>
                <a:gd name="connsiteX4" fmla="*/ 35719 w 66675"/>
                <a:gd name="connsiteY4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719" y="64294"/>
                  </a:moveTo>
                  <a:cubicBezTo>
                    <a:pt x="50959" y="64294"/>
                    <a:pt x="64294" y="51911"/>
                    <a:pt x="64294" y="35719"/>
                  </a:cubicBezTo>
                  <a:cubicBezTo>
                    <a:pt x="64294" y="19526"/>
                    <a:pt x="51911" y="7144"/>
                    <a:pt x="35719" y="7144"/>
                  </a:cubicBezTo>
                  <a:cubicBezTo>
                    <a:pt x="20479" y="7144"/>
                    <a:pt x="7144" y="19526"/>
                    <a:pt x="7144" y="35719"/>
                  </a:cubicBezTo>
                  <a:cubicBezTo>
                    <a:pt x="7144" y="51911"/>
                    <a:pt x="19526" y="64294"/>
                    <a:pt x="35719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13503B0B-EF9F-4098-B97C-B6D2679B6F28}"/>
                </a:ext>
              </a:extLst>
            </p:cNvPr>
            <p:cNvSpPr/>
            <p:nvPr/>
          </p:nvSpPr>
          <p:spPr>
            <a:xfrm>
              <a:off x="6041231" y="415718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6669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1BEF1929-6AAA-4FF3-A17E-2A22564CDD30}"/>
                </a:ext>
              </a:extLst>
            </p:cNvPr>
            <p:cNvSpPr/>
            <p:nvPr/>
          </p:nvSpPr>
          <p:spPr>
            <a:xfrm>
              <a:off x="6189821" y="2763679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BF93A977-841D-440D-947F-42777CDE5A5C}"/>
                </a:ext>
              </a:extLst>
            </p:cNvPr>
            <p:cNvSpPr/>
            <p:nvPr/>
          </p:nvSpPr>
          <p:spPr>
            <a:xfrm>
              <a:off x="5636419" y="3418046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375E193-5754-4457-8090-762A4EA1F2F1}"/>
                </a:ext>
              </a:extLst>
            </p:cNvPr>
            <p:cNvSpPr/>
            <p:nvPr/>
          </p:nvSpPr>
          <p:spPr>
            <a:xfrm>
              <a:off x="5991701" y="4151471"/>
              <a:ext cx="28575" cy="28575"/>
            </a:xfrm>
            <a:custGeom>
              <a:avLst/>
              <a:gdLst>
                <a:gd name="connsiteX0" fmla="*/ 7144 w 28575"/>
                <a:gd name="connsiteY0" fmla="*/ 14764 h 28575"/>
                <a:gd name="connsiteX1" fmla="*/ 14764 w 28575"/>
                <a:gd name="connsiteY1" fmla="*/ 22384 h 28575"/>
                <a:gd name="connsiteX2" fmla="*/ 22384 w 28575"/>
                <a:gd name="connsiteY2" fmla="*/ 14764 h 28575"/>
                <a:gd name="connsiteX3" fmla="*/ 14764 w 28575"/>
                <a:gd name="connsiteY3" fmla="*/ 7144 h 28575"/>
                <a:gd name="connsiteX4" fmla="*/ 714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764"/>
                  </a:move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2384"/>
                    <a:pt x="22384" y="19526"/>
                    <a:pt x="22384" y="14764"/>
                  </a:cubicBezTo>
                  <a:cubicBezTo>
                    <a:pt x="22384" y="10001"/>
                    <a:pt x="19526" y="7144"/>
                    <a:pt x="14764" y="7144"/>
                  </a:cubicBezTo>
                  <a:cubicBezTo>
                    <a:pt x="10001" y="7144"/>
                    <a:pt x="7144" y="10954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EB4E9FA8-A0C0-4AB4-B1B6-233366A6742E}"/>
                </a:ext>
              </a:extLst>
            </p:cNvPr>
            <p:cNvSpPr/>
            <p:nvPr/>
          </p:nvSpPr>
          <p:spPr>
            <a:xfrm>
              <a:off x="5809774" y="4265771"/>
              <a:ext cx="19050" cy="19050"/>
            </a:xfrm>
            <a:custGeom>
              <a:avLst/>
              <a:gdLst>
                <a:gd name="connsiteX0" fmla="*/ 7144 w 19050"/>
                <a:gd name="connsiteY0" fmla="*/ 13811 h 19050"/>
                <a:gd name="connsiteX1" fmla="*/ 13811 w 19050"/>
                <a:gd name="connsiteY1" fmla="*/ 20479 h 19050"/>
                <a:gd name="connsiteX2" fmla="*/ 20479 w 19050"/>
                <a:gd name="connsiteY2" fmla="*/ 13811 h 19050"/>
                <a:gd name="connsiteX3" fmla="*/ 13811 w 19050"/>
                <a:gd name="connsiteY3" fmla="*/ 7144 h 19050"/>
                <a:gd name="connsiteX4" fmla="*/ 7144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3811"/>
                  </a:move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C7526F6-9DAE-47C7-839C-A047321A6A5E}"/>
                </a:ext>
              </a:extLst>
            </p:cNvPr>
            <p:cNvSpPr/>
            <p:nvPr/>
          </p:nvSpPr>
          <p:spPr>
            <a:xfrm>
              <a:off x="5965984" y="3198971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19526"/>
                    <a:pt x="20479" y="16669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F7D30781-6960-4B16-95AC-DAABDF8B5E88}"/>
                </a:ext>
              </a:extLst>
            </p:cNvPr>
            <p:cNvSpPr/>
            <p:nvPr/>
          </p:nvSpPr>
          <p:spPr>
            <a:xfrm>
              <a:off x="5540216" y="3513296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5DE442B6-5395-4D17-92F1-368BCC72A8F4}"/>
                </a:ext>
              </a:extLst>
            </p:cNvPr>
            <p:cNvSpPr/>
            <p:nvPr/>
          </p:nvSpPr>
          <p:spPr>
            <a:xfrm>
              <a:off x="5640229" y="3940016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2859 h 19050"/>
                <a:gd name="connsiteX2" fmla="*/ 12859 w 19050"/>
                <a:gd name="connsiteY2" fmla="*/ 18574 h 19050"/>
                <a:gd name="connsiteX3" fmla="*/ 18574 w 19050"/>
                <a:gd name="connsiteY3" fmla="*/ 12859 h 19050"/>
                <a:gd name="connsiteX4" fmla="*/ 12859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66545F96-36BD-48C0-926D-DE3BCA52C483}"/>
                </a:ext>
              </a:extLst>
            </p:cNvPr>
            <p:cNvSpPr/>
            <p:nvPr/>
          </p:nvSpPr>
          <p:spPr>
            <a:xfrm>
              <a:off x="5954554" y="3885724"/>
              <a:ext cx="47625" cy="38100"/>
            </a:xfrm>
            <a:custGeom>
              <a:avLst/>
              <a:gdLst>
                <a:gd name="connsiteX0" fmla="*/ 7144 w 47625"/>
                <a:gd name="connsiteY0" fmla="*/ 17621 h 38100"/>
                <a:gd name="connsiteX1" fmla="*/ 14764 w 47625"/>
                <a:gd name="connsiteY1" fmla="*/ 25241 h 38100"/>
                <a:gd name="connsiteX2" fmla="*/ 16669 w 47625"/>
                <a:gd name="connsiteY2" fmla="*/ 25241 h 38100"/>
                <a:gd name="connsiteX3" fmla="*/ 29051 w 47625"/>
                <a:gd name="connsiteY3" fmla="*/ 33814 h 38100"/>
                <a:gd name="connsiteX4" fmla="*/ 42386 w 47625"/>
                <a:gd name="connsiteY4" fmla="*/ 20479 h 38100"/>
                <a:gd name="connsiteX5" fmla="*/ 29051 w 47625"/>
                <a:gd name="connsiteY5" fmla="*/ 7144 h 38100"/>
                <a:gd name="connsiteX6" fmla="*/ 18574 w 47625"/>
                <a:gd name="connsiteY6" fmla="*/ 11906 h 38100"/>
                <a:gd name="connsiteX7" fmla="*/ 14764 w 47625"/>
                <a:gd name="connsiteY7" fmla="*/ 10954 h 38100"/>
                <a:gd name="connsiteX8" fmla="*/ 7144 w 47625"/>
                <a:gd name="connsiteY8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17621"/>
                  </a:moveTo>
                  <a:cubicBezTo>
                    <a:pt x="7144" y="21431"/>
                    <a:pt x="10001" y="25241"/>
                    <a:pt x="14764" y="25241"/>
                  </a:cubicBezTo>
                  <a:cubicBezTo>
                    <a:pt x="15716" y="25241"/>
                    <a:pt x="15716" y="25241"/>
                    <a:pt x="16669" y="25241"/>
                  </a:cubicBezTo>
                  <a:cubicBezTo>
                    <a:pt x="18574" y="30004"/>
                    <a:pt x="23336" y="33814"/>
                    <a:pt x="29051" y="33814"/>
                  </a:cubicBezTo>
                  <a:cubicBezTo>
                    <a:pt x="36671" y="33814"/>
                    <a:pt x="42386" y="28099"/>
                    <a:pt x="42386" y="20479"/>
                  </a:cubicBezTo>
                  <a:cubicBezTo>
                    <a:pt x="42386" y="12859"/>
                    <a:pt x="36671" y="7144"/>
                    <a:pt x="29051" y="7144"/>
                  </a:cubicBezTo>
                  <a:cubicBezTo>
                    <a:pt x="25241" y="7144"/>
                    <a:pt x="21431" y="9049"/>
                    <a:pt x="18574" y="11906"/>
                  </a:cubicBezTo>
                  <a:cubicBezTo>
                    <a:pt x="17621" y="10954"/>
                    <a:pt x="15716" y="10954"/>
                    <a:pt x="14764" y="10954"/>
                  </a:cubicBezTo>
                  <a:cubicBezTo>
                    <a:pt x="10954" y="10001"/>
                    <a:pt x="7144" y="13811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2303B1EA-A9DF-43F1-B54E-DBEBAB2F8B09}"/>
                </a:ext>
              </a:extLst>
            </p:cNvPr>
            <p:cNvSpPr/>
            <p:nvPr/>
          </p:nvSpPr>
          <p:spPr>
            <a:xfrm>
              <a:off x="6050756" y="3398044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7621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4814122-A09F-41ED-8AC8-B917F09D4DEF}"/>
                </a:ext>
              </a:extLst>
            </p:cNvPr>
            <p:cNvSpPr/>
            <p:nvPr/>
          </p:nvSpPr>
          <p:spPr>
            <a:xfrm>
              <a:off x="5799296" y="4277201"/>
              <a:ext cx="142875" cy="123825"/>
            </a:xfrm>
            <a:custGeom>
              <a:avLst/>
              <a:gdLst>
                <a:gd name="connsiteX0" fmla="*/ 109061 w 142875"/>
                <a:gd name="connsiteY0" fmla="*/ 26194 h 123825"/>
                <a:gd name="connsiteX1" fmla="*/ 95726 w 142875"/>
                <a:gd name="connsiteY1" fmla="*/ 29051 h 123825"/>
                <a:gd name="connsiteX2" fmla="*/ 81439 w 142875"/>
                <a:gd name="connsiteY2" fmla="*/ 25241 h 123825"/>
                <a:gd name="connsiteX3" fmla="*/ 79534 w 142875"/>
                <a:gd name="connsiteY3" fmla="*/ 25241 h 123825"/>
                <a:gd name="connsiteX4" fmla="*/ 82391 w 142875"/>
                <a:gd name="connsiteY4" fmla="*/ 17621 h 123825"/>
                <a:gd name="connsiteX5" fmla="*/ 71914 w 142875"/>
                <a:gd name="connsiteY5" fmla="*/ 7144 h 123825"/>
                <a:gd name="connsiteX6" fmla="*/ 61436 w 142875"/>
                <a:gd name="connsiteY6" fmla="*/ 17621 h 123825"/>
                <a:gd name="connsiteX7" fmla="*/ 69056 w 142875"/>
                <a:gd name="connsiteY7" fmla="*/ 28099 h 123825"/>
                <a:gd name="connsiteX8" fmla="*/ 52864 w 142875"/>
                <a:gd name="connsiteY8" fmla="*/ 47149 h 123825"/>
                <a:gd name="connsiteX9" fmla="*/ 49054 w 142875"/>
                <a:gd name="connsiteY9" fmla="*/ 46196 h 123825"/>
                <a:gd name="connsiteX10" fmla="*/ 48101 w 142875"/>
                <a:gd name="connsiteY10" fmla="*/ 45244 h 123825"/>
                <a:gd name="connsiteX11" fmla="*/ 55721 w 142875"/>
                <a:gd name="connsiteY11" fmla="*/ 30956 h 123825"/>
                <a:gd name="connsiteX12" fmla="*/ 39529 w 142875"/>
                <a:gd name="connsiteY12" fmla="*/ 14764 h 123825"/>
                <a:gd name="connsiteX13" fmla="*/ 23336 w 142875"/>
                <a:gd name="connsiteY13" fmla="*/ 30956 h 123825"/>
                <a:gd name="connsiteX14" fmla="*/ 23336 w 142875"/>
                <a:gd name="connsiteY14" fmla="*/ 34766 h 123825"/>
                <a:gd name="connsiteX15" fmla="*/ 7144 w 142875"/>
                <a:gd name="connsiteY15" fmla="*/ 55721 h 123825"/>
                <a:gd name="connsiteX16" fmla="*/ 25241 w 142875"/>
                <a:gd name="connsiteY16" fmla="*/ 76676 h 123825"/>
                <a:gd name="connsiteX17" fmla="*/ 34766 w 142875"/>
                <a:gd name="connsiteY17" fmla="*/ 87154 h 123825"/>
                <a:gd name="connsiteX18" fmla="*/ 34766 w 142875"/>
                <a:gd name="connsiteY18" fmla="*/ 90011 h 123825"/>
                <a:gd name="connsiteX19" fmla="*/ 58579 w 142875"/>
                <a:gd name="connsiteY19" fmla="*/ 113824 h 123825"/>
                <a:gd name="connsiteX20" fmla="*/ 81439 w 142875"/>
                <a:gd name="connsiteY20" fmla="*/ 94774 h 123825"/>
                <a:gd name="connsiteX21" fmla="*/ 82391 w 142875"/>
                <a:gd name="connsiteY21" fmla="*/ 94774 h 123825"/>
                <a:gd name="connsiteX22" fmla="*/ 80486 w 142875"/>
                <a:gd name="connsiteY22" fmla="*/ 100489 h 123825"/>
                <a:gd name="connsiteX23" fmla="*/ 79534 w 142875"/>
                <a:gd name="connsiteY23" fmla="*/ 104299 h 123825"/>
                <a:gd name="connsiteX24" fmla="*/ 80486 w 142875"/>
                <a:gd name="connsiteY24" fmla="*/ 109061 h 123825"/>
                <a:gd name="connsiteX25" fmla="*/ 99536 w 142875"/>
                <a:gd name="connsiteY25" fmla="*/ 123349 h 123825"/>
                <a:gd name="connsiteX26" fmla="*/ 119539 w 142875"/>
                <a:gd name="connsiteY26" fmla="*/ 103346 h 123825"/>
                <a:gd name="connsiteX27" fmla="*/ 110014 w 142875"/>
                <a:gd name="connsiteY27" fmla="*/ 87154 h 123825"/>
                <a:gd name="connsiteX28" fmla="*/ 139541 w 142875"/>
                <a:gd name="connsiteY28" fmla="*/ 56674 h 123825"/>
                <a:gd name="connsiteX29" fmla="*/ 109061 w 142875"/>
                <a:gd name="connsiteY29" fmla="*/ 26194 h 123825"/>
                <a:gd name="connsiteX30" fmla="*/ 94774 w 142875"/>
                <a:gd name="connsiteY30" fmla="*/ 85249 h 123825"/>
                <a:gd name="connsiteX31" fmla="*/ 94774 w 142875"/>
                <a:gd name="connsiteY31" fmla="*/ 84296 h 123825"/>
                <a:gd name="connsiteX32" fmla="*/ 96679 w 142875"/>
                <a:gd name="connsiteY32" fmla="*/ 85249 h 123825"/>
                <a:gd name="connsiteX33" fmla="*/ 94774 w 142875"/>
                <a:gd name="connsiteY33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2875" h="123825">
                  <a:moveTo>
                    <a:pt x="109061" y="26194"/>
                  </a:moveTo>
                  <a:cubicBezTo>
                    <a:pt x="104299" y="26194"/>
                    <a:pt x="99536" y="27146"/>
                    <a:pt x="95726" y="29051"/>
                  </a:cubicBezTo>
                  <a:cubicBezTo>
                    <a:pt x="91916" y="27146"/>
                    <a:pt x="87154" y="25241"/>
                    <a:pt x="81439" y="25241"/>
                  </a:cubicBezTo>
                  <a:cubicBezTo>
                    <a:pt x="80486" y="25241"/>
                    <a:pt x="79534" y="25241"/>
                    <a:pt x="79534" y="25241"/>
                  </a:cubicBezTo>
                  <a:cubicBezTo>
                    <a:pt x="81439" y="23336"/>
                    <a:pt x="82391" y="20479"/>
                    <a:pt x="82391" y="17621"/>
                  </a:cubicBezTo>
                  <a:cubicBezTo>
                    <a:pt x="82391" y="11906"/>
                    <a:pt x="77629" y="7144"/>
                    <a:pt x="71914" y="7144"/>
                  </a:cubicBezTo>
                  <a:cubicBezTo>
                    <a:pt x="66199" y="7144"/>
                    <a:pt x="61436" y="11906"/>
                    <a:pt x="61436" y="17621"/>
                  </a:cubicBezTo>
                  <a:cubicBezTo>
                    <a:pt x="61436" y="22384"/>
                    <a:pt x="65246" y="26194"/>
                    <a:pt x="69056" y="28099"/>
                  </a:cubicBezTo>
                  <a:cubicBezTo>
                    <a:pt x="61436" y="31909"/>
                    <a:pt x="55721" y="38576"/>
                    <a:pt x="52864" y="47149"/>
                  </a:cubicBezTo>
                  <a:cubicBezTo>
                    <a:pt x="51911" y="47149"/>
                    <a:pt x="50006" y="46196"/>
                    <a:pt x="49054" y="46196"/>
                  </a:cubicBezTo>
                  <a:cubicBezTo>
                    <a:pt x="49054" y="46196"/>
                    <a:pt x="49054" y="45244"/>
                    <a:pt x="48101" y="45244"/>
                  </a:cubicBezTo>
                  <a:cubicBezTo>
                    <a:pt x="52864" y="42386"/>
                    <a:pt x="55721" y="37624"/>
                    <a:pt x="55721" y="30956"/>
                  </a:cubicBezTo>
                  <a:cubicBezTo>
                    <a:pt x="55721" y="22384"/>
                    <a:pt x="48101" y="14764"/>
                    <a:pt x="39529" y="14764"/>
                  </a:cubicBezTo>
                  <a:cubicBezTo>
                    <a:pt x="30956" y="14764"/>
                    <a:pt x="23336" y="22384"/>
                    <a:pt x="23336" y="30956"/>
                  </a:cubicBezTo>
                  <a:cubicBezTo>
                    <a:pt x="23336" y="31909"/>
                    <a:pt x="23336" y="33814"/>
                    <a:pt x="23336" y="34766"/>
                  </a:cubicBezTo>
                  <a:cubicBezTo>
                    <a:pt x="13811" y="36671"/>
                    <a:pt x="7144" y="45244"/>
                    <a:pt x="7144" y="55721"/>
                  </a:cubicBezTo>
                  <a:cubicBezTo>
                    <a:pt x="7144" y="66199"/>
                    <a:pt x="14764" y="75724"/>
                    <a:pt x="25241" y="76676"/>
                  </a:cubicBezTo>
                  <a:cubicBezTo>
                    <a:pt x="27146" y="81439"/>
                    <a:pt x="30004" y="85249"/>
                    <a:pt x="34766" y="87154"/>
                  </a:cubicBezTo>
                  <a:cubicBezTo>
                    <a:pt x="34766" y="88106"/>
                    <a:pt x="34766" y="89059"/>
                    <a:pt x="34766" y="90011"/>
                  </a:cubicBezTo>
                  <a:cubicBezTo>
                    <a:pt x="34766" y="103346"/>
                    <a:pt x="45244" y="113824"/>
                    <a:pt x="58579" y="113824"/>
                  </a:cubicBezTo>
                  <a:cubicBezTo>
                    <a:pt x="70009" y="113824"/>
                    <a:pt x="79534" y="105251"/>
                    <a:pt x="81439" y="94774"/>
                  </a:cubicBezTo>
                  <a:cubicBezTo>
                    <a:pt x="81439" y="94774"/>
                    <a:pt x="82391" y="94774"/>
                    <a:pt x="82391" y="94774"/>
                  </a:cubicBezTo>
                  <a:cubicBezTo>
                    <a:pt x="81439" y="96679"/>
                    <a:pt x="80486" y="98584"/>
                    <a:pt x="80486" y="100489"/>
                  </a:cubicBezTo>
                  <a:cubicBezTo>
                    <a:pt x="79534" y="101441"/>
                    <a:pt x="79534" y="102394"/>
                    <a:pt x="79534" y="104299"/>
                  </a:cubicBezTo>
                  <a:cubicBezTo>
                    <a:pt x="79534" y="106204"/>
                    <a:pt x="80486" y="107156"/>
                    <a:pt x="80486" y="109061"/>
                  </a:cubicBezTo>
                  <a:cubicBezTo>
                    <a:pt x="82391" y="117634"/>
                    <a:pt x="90011" y="123349"/>
                    <a:pt x="99536" y="123349"/>
                  </a:cubicBezTo>
                  <a:cubicBezTo>
                    <a:pt x="110014" y="123349"/>
                    <a:pt x="119539" y="114776"/>
                    <a:pt x="119539" y="103346"/>
                  </a:cubicBezTo>
                  <a:cubicBezTo>
                    <a:pt x="119539" y="96679"/>
                    <a:pt x="115729" y="90011"/>
                    <a:pt x="110014" y="87154"/>
                  </a:cubicBezTo>
                  <a:cubicBezTo>
                    <a:pt x="126206" y="86201"/>
                    <a:pt x="139541" y="72866"/>
                    <a:pt x="139541" y="56674"/>
                  </a:cubicBezTo>
                  <a:cubicBezTo>
                    <a:pt x="140494" y="40481"/>
                    <a:pt x="126206" y="26194"/>
                    <a:pt x="109061" y="26194"/>
                  </a:cubicBezTo>
                  <a:close/>
                  <a:moveTo>
                    <a:pt x="94774" y="85249"/>
                  </a:moveTo>
                  <a:cubicBezTo>
                    <a:pt x="94774" y="85249"/>
                    <a:pt x="94774" y="84296"/>
                    <a:pt x="94774" y="84296"/>
                  </a:cubicBezTo>
                  <a:cubicBezTo>
                    <a:pt x="95726" y="84296"/>
                    <a:pt x="95726" y="85249"/>
                    <a:pt x="96679" y="85249"/>
                  </a:cubicBezTo>
                  <a:cubicBezTo>
                    <a:pt x="95726" y="85249"/>
                    <a:pt x="95726" y="85249"/>
                    <a:pt x="94774" y="85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06FCAD5B-81B2-4CBF-A666-CB3727C63341}"/>
                </a:ext>
              </a:extLst>
            </p:cNvPr>
            <p:cNvSpPr/>
            <p:nvPr/>
          </p:nvSpPr>
          <p:spPr>
            <a:xfrm>
              <a:off x="5920160" y="3238976"/>
              <a:ext cx="28575" cy="28575"/>
            </a:xfrm>
            <a:custGeom>
              <a:avLst/>
              <a:gdLst>
                <a:gd name="connsiteX0" fmla="*/ 18678 w 28575"/>
                <a:gd name="connsiteY0" fmla="*/ 30004 h 28575"/>
                <a:gd name="connsiteX1" fmla="*/ 30108 w 28575"/>
                <a:gd name="connsiteY1" fmla="*/ 18574 h 28575"/>
                <a:gd name="connsiteX2" fmla="*/ 18678 w 28575"/>
                <a:gd name="connsiteY2" fmla="*/ 7144 h 28575"/>
                <a:gd name="connsiteX3" fmla="*/ 7248 w 28575"/>
                <a:gd name="connsiteY3" fmla="*/ 18574 h 28575"/>
                <a:gd name="connsiteX4" fmla="*/ 18678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678" y="30004"/>
                  </a:moveTo>
                  <a:cubicBezTo>
                    <a:pt x="25345" y="30004"/>
                    <a:pt x="30108" y="25241"/>
                    <a:pt x="30108" y="18574"/>
                  </a:cubicBezTo>
                  <a:cubicBezTo>
                    <a:pt x="30108" y="11906"/>
                    <a:pt x="25345" y="7144"/>
                    <a:pt x="18678" y="7144"/>
                  </a:cubicBezTo>
                  <a:cubicBezTo>
                    <a:pt x="12010" y="7144"/>
                    <a:pt x="7248" y="11906"/>
                    <a:pt x="7248" y="18574"/>
                  </a:cubicBezTo>
                  <a:cubicBezTo>
                    <a:pt x="6295" y="24289"/>
                    <a:pt x="12010" y="30004"/>
                    <a:pt x="18678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5364937E-3066-48AB-87DE-5988A51E93A2}"/>
                </a:ext>
              </a:extLst>
            </p:cNvPr>
            <p:cNvSpPr/>
            <p:nvPr/>
          </p:nvSpPr>
          <p:spPr>
            <a:xfrm>
              <a:off x="5753576" y="321992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2294C9B-FF81-431A-9394-E5699F7FE701}"/>
                </a:ext>
              </a:extLst>
            </p:cNvPr>
            <p:cNvSpPr/>
            <p:nvPr/>
          </p:nvSpPr>
          <p:spPr>
            <a:xfrm>
              <a:off x="6035516" y="2895124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6671" y="13811"/>
                    <a:pt x="30004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F06ACDFD-5BC0-42EA-826B-7017BD15EB8B}"/>
                </a:ext>
              </a:extLst>
            </p:cNvPr>
            <p:cNvSpPr/>
            <p:nvPr/>
          </p:nvSpPr>
          <p:spPr>
            <a:xfrm>
              <a:off x="5612606" y="3429476"/>
              <a:ext cx="171450" cy="190500"/>
            </a:xfrm>
            <a:custGeom>
              <a:avLst/>
              <a:gdLst>
                <a:gd name="connsiteX0" fmla="*/ 60484 w 171450"/>
                <a:gd name="connsiteY0" fmla="*/ 172879 h 190500"/>
                <a:gd name="connsiteX1" fmla="*/ 75724 w 171450"/>
                <a:gd name="connsiteY1" fmla="*/ 188119 h 190500"/>
                <a:gd name="connsiteX2" fmla="*/ 90964 w 171450"/>
                <a:gd name="connsiteY2" fmla="*/ 172879 h 190500"/>
                <a:gd name="connsiteX3" fmla="*/ 88106 w 171450"/>
                <a:gd name="connsiteY3" fmla="*/ 164306 h 190500"/>
                <a:gd name="connsiteX4" fmla="*/ 110966 w 171450"/>
                <a:gd name="connsiteY4" fmla="*/ 131921 h 190500"/>
                <a:gd name="connsiteX5" fmla="*/ 103346 w 171450"/>
                <a:gd name="connsiteY5" fmla="*/ 110966 h 190500"/>
                <a:gd name="connsiteX6" fmla="*/ 104299 w 171450"/>
                <a:gd name="connsiteY6" fmla="*/ 102394 h 190500"/>
                <a:gd name="connsiteX7" fmla="*/ 103346 w 171450"/>
                <a:gd name="connsiteY7" fmla="*/ 94774 h 190500"/>
                <a:gd name="connsiteX8" fmla="*/ 107156 w 171450"/>
                <a:gd name="connsiteY8" fmla="*/ 94774 h 190500"/>
                <a:gd name="connsiteX9" fmla="*/ 137636 w 171450"/>
                <a:gd name="connsiteY9" fmla="*/ 70009 h 190500"/>
                <a:gd name="connsiteX10" fmla="*/ 146209 w 171450"/>
                <a:gd name="connsiteY10" fmla="*/ 71914 h 190500"/>
                <a:gd name="connsiteX11" fmla="*/ 172879 w 171450"/>
                <a:gd name="connsiteY11" fmla="*/ 45244 h 190500"/>
                <a:gd name="connsiteX12" fmla="*/ 146209 w 171450"/>
                <a:gd name="connsiteY12" fmla="*/ 18574 h 190500"/>
                <a:gd name="connsiteX13" fmla="*/ 139541 w 171450"/>
                <a:gd name="connsiteY13" fmla="*/ 19526 h 190500"/>
                <a:gd name="connsiteX14" fmla="*/ 124301 w 171450"/>
                <a:gd name="connsiteY14" fmla="*/ 7144 h 190500"/>
                <a:gd name="connsiteX15" fmla="*/ 108109 w 171450"/>
                <a:gd name="connsiteY15" fmla="*/ 23336 h 190500"/>
                <a:gd name="connsiteX16" fmla="*/ 111919 w 171450"/>
                <a:gd name="connsiteY16" fmla="*/ 33814 h 190500"/>
                <a:gd name="connsiteX17" fmla="*/ 106204 w 171450"/>
                <a:gd name="connsiteY17" fmla="*/ 32861 h 190500"/>
                <a:gd name="connsiteX18" fmla="*/ 90964 w 171450"/>
                <a:gd name="connsiteY18" fmla="*/ 36671 h 190500"/>
                <a:gd name="connsiteX19" fmla="*/ 63341 w 171450"/>
                <a:gd name="connsiteY19" fmla="*/ 19526 h 190500"/>
                <a:gd name="connsiteX20" fmla="*/ 31909 w 171450"/>
                <a:gd name="connsiteY20" fmla="*/ 50959 h 190500"/>
                <a:gd name="connsiteX21" fmla="*/ 39529 w 171450"/>
                <a:gd name="connsiteY21" fmla="*/ 70961 h 190500"/>
                <a:gd name="connsiteX22" fmla="*/ 24289 w 171450"/>
                <a:gd name="connsiteY22" fmla="*/ 101441 h 190500"/>
                <a:gd name="connsiteX23" fmla="*/ 24289 w 171450"/>
                <a:gd name="connsiteY23" fmla="*/ 105251 h 190500"/>
                <a:gd name="connsiteX24" fmla="*/ 18574 w 171450"/>
                <a:gd name="connsiteY24" fmla="*/ 103346 h 190500"/>
                <a:gd name="connsiteX25" fmla="*/ 7144 w 171450"/>
                <a:gd name="connsiteY25" fmla="*/ 114776 h 190500"/>
                <a:gd name="connsiteX26" fmla="*/ 18574 w 171450"/>
                <a:gd name="connsiteY26" fmla="*/ 126206 h 190500"/>
                <a:gd name="connsiteX27" fmla="*/ 26194 w 171450"/>
                <a:gd name="connsiteY27" fmla="*/ 123349 h 190500"/>
                <a:gd name="connsiteX28" fmla="*/ 41434 w 171450"/>
                <a:gd name="connsiteY28" fmla="*/ 140494 h 190500"/>
                <a:gd name="connsiteX29" fmla="*/ 62389 w 171450"/>
                <a:gd name="connsiteY29" fmla="*/ 164306 h 190500"/>
                <a:gd name="connsiteX30" fmla="*/ 60484 w 171450"/>
                <a:gd name="connsiteY30" fmla="*/ 17287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190500">
                  <a:moveTo>
                    <a:pt x="60484" y="172879"/>
                  </a:moveTo>
                  <a:cubicBezTo>
                    <a:pt x="60484" y="181451"/>
                    <a:pt x="67151" y="188119"/>
                    <a:pt x="75724" y="188119"/>
                  </a:cubicBezTo>
                  <a:cubicBezTo>
                    <a:pt x="84296" y="188119"/>
                    <a:pt x="90964" y="181451"/>
                    <a:pt x="90964" y="172879"/>
                  </a:cubicBezTo>
                  <a:cubicBezTo>
                    <a:pt x="90964" y="169069"/>
                    <a:pt x="90011" y="166211"/>
                    <a:pt x="88106" y="164306"/>
                  </a:cubicBezTo>
                  <a:cubicBezTo>
                    <a:pt x="101441" y="159544"/>
                    <a:pt x="110966" y="147161"/>
                    <a:pt x="110966" y="131921"/>
                  </a:cubicBezTo>
                  <a:cubicBezTo>
                    <a:pt x="110966" y="124301"/>
                    <a:pt x="108109" y="116681"/>
                    <a:pt x="103346" y="110966"/>
                  </a:cubicBezTo>
                  <a:cubicBezTo>
                    <a:pt x="104299" y="108109"/>
                    <a:pt x="104299" y="105251"/>
                    <a:pt x="104299" y="102394"/>
                  </a:cubicBezTo>
                  <a:cubicBezTo>
                    <a:pt x="104299" y="99536"/>
                    <a:pt x="104299" y="97631"/>
                    <a:pt x="103346" y="94774"/>
                  </a:cubicBezTo>
                  <a:cubicBezTo>
                    <a:pt x="104299" y="94774"/>
                    <a:pt x="106204" y="94774"/>
                    <a:pt x="107156" y="94774"/>
                  </a:cubicBezTo>
                  <a:cubicBezTo>
                    <a:pt x="122396" y="94774"/>
                    <a:pt x="134779" y="84296"/>
                    <a:pt x="137636" y="70009"/>
                  </a:cubicBezTo>
                  <a:cubicBezTo>
                    <a:pt x="140494" y="70961"/>
                    <a:pt x="143351" y="71914"/>
                    <a:pt x="146209" y="71914"/>
                  </a:cubicBezTo>
                  <a:cubicBezTo>
                    <a:pt x="161449" y="71914"/>
                    <a:pt x="172879" y="59531"/>
                    <a:pt x="172879" y="45244"/>
                  </a:cubicBezTo>
                  <a:cubicBezTo>
                    <a:pt x="172879" y="30956"/>
                    <a:pt x="160496" y="18574"/>
                    <a:pt x="146209" y="18574"/>
                  </a:cubicBezTo>
                  <a:cubicBezTo>
                    <a:pt x="144304" y="18574"/>
                    <a:pt x="141446" y="18574"/>
                    <a:pt x="139541" y="19526"/>
                  </a:cubicBezTo>
                  <a:cubicBezTo>
                    <a:pt x="138589" y="11906"/>
                    <a:pt x="131921" y="7144"/>
                    <a:pt x="124301" y="7144"/>
                  </a:cubicBezTo>
                  <a:cubicBezTo>
                    <a:pt x="115729" y="7144"/>
                    <a:pt x="108109" y="13811"/>
                    <a:pt x="108109" y="23336"/>
                  </a:cubicBezTo>
                  <a:cubicBezTo>
                    <a:pt x="108109" y="27146"/>
                    <a:pt x="110014" y="30956"/>
                    <a:pt x="111919" y="33814"/>
                  </a:cubicBezTo>
                  <a:cubicBezTo>
                    <a:pt x="110014" y="33814"/>
                    <a:pt x="108109" y="32861"/>
                    <a:pt x="106204" y="32861"/>
                  </a:cubicBezTo>
                  <a:cubicBezTo>
                    <a:pt x="100489" y="32861"/>
                    <a:pt x="95726" y="34766"/>
                    <a:pt x="90964" y="36671"/>
                  </a:cubicBezTo>
                  <a:cubicBezTo>
                    <a:pt x="85249" y="27146"/>
                    <a:pt x="75724" y="19526"/>
                    <a:pt x="63341" y="19526"/>
                  </a:cubicBezTo>
                  <a:cubicBezTo>
                    <a:pt x="46196" y="19526"/>
                    <a:pt x="31909" y="33814"/>
                    <a:pt x="31909" y="50959"/>
                  </a:cubicBezTo>
                  <a:cubicBezTo>
                    <a:pt x="31909" y="58579"/>
                    <a:pt x="34766" y="65246"/>
                    <a:pt x="39529" y="70961"/>
                  </a:cubicBezTo>
                  <a:cubicBezTo>
                    <a:pt x="30004" y="78581"/>
                    <a:pt x="24289" y="89059"/>
                    <a:pt x="24289" y="101441"/>
                  </a:cubicBezTo>
                  <a:cubicBezTo>
                    <a:pt x="24289" y="103346"/>
                    <a:pt x="24289" y="104299"/>
                    <a:pt x="24289" y="105251"/>
                  </a:cubicBezTo>
                  <a:cubicBezTo>
                    <a:pt x="22384" y="104299"/>
                    <a:pt x="20479" y="103346"/>
                    <a:pt x="18574" y="103346"/>
                  </a:cubicBezTo>
                  <a:cubicBezTo>
                    <a:pt x="12859" y="103346"/>
                    <a:pt x="7144" y="108109"/>
                    <a:pt x="7144" y="114776"/>
                  </a:cubicBezTo>
                  <a:cubicBezTo>
                    <a:pt x="7144" y="120491"/>
                    <a:pt x="11906" y="126206"/>
                    <a:pt x="18574" y="126206"/>
                  </a:cubicBezTo>
                  <a:cubicBezTo>
                    <a:pt x="21431" y="126206"/>
                    <a:pt x="24289" y="125254"/>
                    <a:pt x="26194" y="123349"/>
                  </a:cubicBezTo>
                  <a:cubicBezTo>
                    <a:pt x="28099" y="130969"/>
                    <a:pt x="33814" y="137636"/>
                    <a:pt x="41434" y="140494"/>
                  </a:cubicBezTo>
                  <a:cubicBezTo>
                    <a:pt x="44291" y="151924"/>
                    <a:pt x="51911" y="160496"/>
                    <a:pt x="62389" y="164306"/>
                  </a:cubicBezTo>
                  <a:cubicBezTo>
                    <a:pt x="61436" y="166211"/>
                    <a:pt x="60484" y="169069"/>
                    <a:pt x="60484" y="17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EFF40D46-D4F5-4821-9D76-BEBD177AA4A7}"/>
                </a:ext>
              </a:extLst>
            </p:cNvPr>
            <p:cNvSpPr/>
            <p:nvPr/>
          </p:nvSpPr>
          <p:spPr>
            <a:xfrm>
              <a:off x="5805011" y="4197191"/>
              <a:ext cx="66675" cy="57150"/>
            </a:xfrm>
            <a:custGeom>
              <a:avLst/>
              <a:gdLst>
                <a:gd name="connsiteX0" fmla="*/ 39529 w 66675"/>
                <a:gd name="connsiteY0" fmla="*/ 50959 h 57150"/>
                <a:gd name="connsiteX1" fmla="*/ 61436 w 66675"/>
                <a:gd name="connsiteY1" fmla="*/ 29051 h 57150"/>
                <a:gd name="connsiteX2" fmla="*/ 39529 w 66675"/>
                <a:gd name="connsiteY2" fmla="*/ 7144 h 57150"/>
                <a:gd name="connsiteX3" fmla="*/ 20479 w 66675"/>
                <a:gd name="connsiteY3" fmla="*/ 17621 h 57150"/>
                <a:gd name="connsiteX4" fmla="*/ 19526 w 66675"/>
                <a:gd name="connsiteY4" fmla="*/ 17621 h 57150"/>
                <a:gd name="connsiteX5" fmla="*/ 7144 w 66675"/>
                <a:gd name="connsiteY5" fmla="*/ 30004 h 57150"/>
                <a:gd name="connsiteX6" fmla="*/ 19526 w 66675"/>
                <a:gd name="connsiteY6" fmla="*/ 42386 h 57150"/>
                <a:gd name="connsiteX7" fmla="*/ 22384 w 66675"/>
                <a:gd name="connsiteY7" fmla="*/ 41434 h 57150"/>
                <a:gd name="connsiteX8" fmla="*/ 39529 w 66675"/>
                <a:gd name="connsiteY8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9529" y="50959"/>
                  </a:moveTo>
                  <a:cubicBezTo>
                    <a:pt x="51911" y="50959"/>
                    <a:pt x="61436" y="41434"/>
                    <a:pt x="61436" y="29051"/>
                  </a:cubicBezTo>
                  <a:cubicBezTo>
                    <a:pt x="61436" y="16669"/>
                    <a:pt x="51911" y="7144"/>
                    <a:pt x="39529" y="7144"/>
                  </a:cubicBezTo>
                  <a:cubicBezTo>
                    <a:pt x="31909" y="7144"/>
                    <a:pt x="24289" y="11906"/>
                    <a:pt x="20479" y="17621"/>
                  </a:cubicBezTo>
                  <a:cubicBezTo>
                    <a:pt x="20479" y="17621"/>
                    <a:pt x="20479" y="17621"/>
                    <a:pt x="19526" y="17621"/>
                  </a:cubicBezTo>
                  <a:cubicBezTo>
                    <a:pt x="12859" y="17621"/>
                    <a:pt x="7144" y="23336"/>
                    <a:pt x="7144" y="30004"/>
                  </a:cubicBezTo>
                  <a:cubicBezTo>
                    <a:pt x="7144" y="36671"/>
                    <a:pt x="12859" y="42386"/>
                    <a:pt x="19526" y="42386"/>
                  </a:cubicBezTo>
                  <a:cubicBezTo>
                    <a:pt x="20479" y="42386"/>
                    <a:pt x="21431" y="42386"/>
                    <a:pt x="22384" y="41434"/>
                  </a:cubicBezTo>
                  <a:cubicBezTo>
                    <a:pt x="27146" y="48101"/>
                    <a:pt x="32861" y="50959"/>
                    <a:pt x="39529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56A744EB-3772-4ECF-AF88-C523DE279886}"/>
                </a:ext>
              </a:extLst>
            </p:cNvPr>
            <p:cNvSpPr/>
            <p:nvPr/>
          </p:nvSpPr>
          <p:spPr>
            <a:xfrm>
              <a:off x="5743099" y="3115151"/>
              <a:ext cx="66675" cy="76200"/>
            </a:xfrm>
            <a:custGeom>
              <a:avLst/>
              <a:gdLst>
                <a:gd name="connsiteX0" fmla="*/ 18574 w 66675"/>
                <a:gd name="connsiteY0" fmla="*/ 56674 h 76200"/>
                <a:gd name="connsiteX1" fmla="*/ 10954 w 66675"/>
                <a:gd name="connsiteY1" fmla="*/ 67151 h 76200"/>
                <a:gd name="connsiteX2" fmla="*/ 21431 w 66675"/>
                <a:gd name="connsiteY2" fmla="*/ 77629 h 76200"/>
                <a:gd name="connsiteX3" fmla="*/ 31909 w 66675"/>
                <a:gd name="connsiteY3" fmla="*/ 67151 h 76200"/>
                <a:gd name="connsiteX4" fmla="*/ 30956 w 66675"/>
                <a:gd name="connsiteY4" fmla="*/ 62389 h 76200"/>
                <a:gd name="connsiteX5" fmla="*/ 34766 w 66675"/>
                <a:gd name="connsiteY5" fmla="*/ 62389 h 76200"/>
                <a:gd name="connsiteX6" fmla="*/ 62389 w 66675"/>
                <a:gd name="connsiteY6" fmla="*/ 34766 h 76200"/>
                <a:gd name="connsiteX7" fmla="*/ 34766 w 66675"/>
                <a:gd name="connsiteY7" fmla="*/ 7144 h 76200"/>
                <a:gd name="connsiteX8" fmla="*/ 7144 w 66675"/>
                <a:gd name="connsiteY8" fmla="*/ 34766 h 76200"/>
                <a:gd name="connsiteX9" fmla="*/ 18574 w 66675"/>
                <a:gd name="connsiteY9" fmla="*/ 566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76200">
                  <a:moveTo>
                    <a:pt x="18574" y="56674"/>
                  </a:moveTo>
                  <a:cubicBezTo>
                    <a:pt x="13811" y="57626"/>
                    <a:pt x="10954" y="62389"/>
                    <a:pt x="10954" y="67151"/>
                  </a:cubicBezTo>
                  <a:cubicBezTo>
                    <a:pt x="10954" y="72866"/>
                    <a:pt x="15716" y="77629"/>
                    <a:pt x="21431" y="77629"/>
                  </a:cubicBezTo>
                  <a:cubicBezTo>
                    <a:pt x="27146" y="77629"/>
                    <a:pt x="31909" y="72866"/>
                    <a:pt x="31909" y="67151"/>
                  </a:cubicBezTo>
                  <a:cubicBezTo>
                    <a:pt x="31909" y="65246"/>
                    <a:pt x="30956" y="63341"/>
                    <a:pt x="30956" y="62389"/>
                  </a:cubicBezTo>
                  <a:cubicBezTo>
                    <a:pt x="31909" y="62389"/>
                    <a:pt x="33814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9526"/>
                    <a:pt x="50006" y="7144"/>
                    <a:pt x="34766" y="7144"/>
                  </a:cubicBez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44291"/>
                    <a:pt x="11906" y="51911"/>
                    <a:pt x="18574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06F080A0-28AE-4607-AC0F-432E797CC8F3}"/>
                </a:ext>
              </a:extLst>
            </p:cNvPr>
            <p:cNvSpPr/>
            <p:nvPr/>
          </p:nvSpPr>
          <p:spPr>
            <a:xfrm>
              <a:off x="5561171" y="3656171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7146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3B82D3AA-3FEC-4838-8AD9-6025780BBF16}"/>
                </a:ext>
              </a:extLst>
            </p:cNvPr>
            <p:cNvSpPr/>
            <p:nvPr/>
          </p:nvSpPr>
          <p:spPr>
            <a:xfrm>
              <a:off x="5945981" y="3291038"/>
              <a:ext cx="47625" cy="38100"/>
            </a:xfrm>
            <a:custGeom>
              <a:avLst/>
              <a:gdLst>
                <a:gd name="connsiteX0" fmla="*/ 7144 w 47625"/>
                <a:gd name="connsiteY0" fmla="*/ 21757 h 38100"/>
                <a:gd name="connsiteX1" fmla="*/ 23336 w 47625"/>
                <a:gd name="connsiteY1" fmla="*/ 37950 h 38100"/>
                <a:gd name="connsiteX2" fmla="*/ 37624 w 47625"/>
                <a:gd name="connsiteY2" fmla="*/ 28425 h 38100"/>
                <a:gd name="connsiteX3" fmla="*/ 47149 w 47625"/>
                <a:gd name="connsiteY3" fmla="*/ 17947 h 38100"/>
                <a:gd name="connsiteX4" fmla="*/ 36671 w 47625"/>
                <a:gd name="connsiteY4" fmla="*/ 7470 h 38100"/>
                <a:gd name="connsiteX5" fmla="*/ 30956 w 47625"/>
                <a:gd name="connsiteY5" fmla="*/ 9375 h 38100"/>
                <a:gd name="connsiteX6" fmla="*/ 23336 w 47625"/>
                <a:gd name="connsiteY6" fmla="*/ 7470 h 38100"/>
                <a:gd name="connsiteX7" fmla="*/ 7144 w 47625"/>
                <a:gd name="connsiteY7" fmla="*/ 217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144" y="21757"/>
                  </a:moveTo>
                  <a:cubicBezTo>
                    <a:pt x="7144" y="30330"/>
                    <a:pt x="13811" y="37950"/>
                    <a:pt x="23336" y="37950"/>
                  </a:cubicBezTo>
                  <a:cubicBezTo>
                    <a:pt x="30004" y="37950"/>
                    <a:pt x="35719" y="34140"/>
                    <a:pt x="37624" y="28425"/>
                  </a:cubicBezTo>
                  <a:cubicBezTo>
                    <a:pt x="43339" y="27472"/>
                    <a:pt x="47149" y="23662"/>
                    <a:pt x="47149" y="17947"/>
                  </a:cubicBezTo>
                  <a:cubicBezTo>
                    <a:pt x="47149" y="12232"/>
                    <a:pt x="42386" y="7470"/>
                    <a:pt x="36671" y="7470"/>
                  </a:cubicBezTo>
                  <a:cubicBezTo>
                    <a:pt x="34766" y="7470"/>
                    <a:pt x="32861" y="8422"/>
                    <a:pt x="30956" y="9375"/>
                  </a:cubicBezTo>
                  <a:cubicBezTo>
                    <a:pt x="29051" y="8422"/>
                    <a:pt x="26194" y="7470"/>
                    <a:pt x="23336" y="7470"/>
                  </a:cubicBezTo>
                  <a:cubicBezTo>
                    <a:pt x="14764" y="5565"/>
                    <a:pt x="7144" y="12232"/>
                    <a:pt x="7144" y="21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67E71FD5-890F-45DD-9868-C166DFD2FB47}"/>
                </a:ext>
              </a:extLst>
            </p:cNvPr>
            <p:cNvSpPr/>
            <p:nvPr/>
          </p:nvSpPr>
          <p:spPr>
            <a:xfrm>
              <a:off x="5442109" y="3480911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1DC4EEB-0E66-4FD1-8165-01FECA95AA00}"/>
                </a:ext>
              </a:extLst>
            </p:cNvPr>
            <p:cNvSpPr/>
            <p:nvPr/>
          </p:nvSpPr>
          <p:spPr>
            <a:xfrm>
              <a:off x="5835491" y="2999899"/>
              <a:ext cx="47625" cy="38100"/>
            </a:xfrm>
            <a:custGeom>
              <a:avLst/>
              <a:gdLst>
                <a:gd name="connsiteX0" fmla="*/ 15716 w 47625"/>
                <a:gd name="connsiteY0" fmla="*/ 15716 h 38100"/>
                <a:gd name="connsiteX1" fmla="*/ 7144 w 47625"/>
                <a:gd name="connsiteY1" fmla="*/ 24289 h 38100"/>
                <a:gd name="connsiteX2" fmla="*/ 15716 w 47625"/>
                <a:gd name="connsiteY2" fmla="*/ 32861 h 38100"/>
                <a:gd name="connsiteX3" fmla="*/ 21431 w 47625"/>
                <a:gd name="connsiteY3" fmla="*/ 30956 h 38100"/>
                <a:gd name="connsiteX4" fmla="*/ 33814 w 47625"/>
                <a:gd name="connsiteY4" fmla="*/ 37624 h 38100"/>
                <a:gd name="connsiteX5" fmla="*/ 49054 w 47625"/>
                <a:gd name="connsiteY5" fmla="*/ 22384 h 38100"/>
                <a:gd name="connsiteX6" fmla="*/ 33814 w 47625"/>
                <a:gd name="connsiteY6" fmla="*/ 7144 h 38100"/>
                <a:gd name="connsiteX7" fmla="*/ 18574 w 47625"/>
                <a:gd name="connsiteY7" fmla="*/ 17621 h 38100"/>
                <a:gd name="connsiteX8" fmla="*/ 15716 w 47625"/>
                <a:gd name="connsiteY8" fmla="*/ 15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15716" y="15716"/>
                  </a:moveTo>
                  <a:cubicBezTo>
                    <a:pt x="10954" y="15716"/>
                    <a:pt x="7144" y="19526"/>
                    <a:pt x="7144" y="24289"/>
                  </a:cubicBezTo>
                  <a:cubicBezTo>
                    <a:pt x="7144" y="29051"/>
                    <a:pt x="10954" y="32861"/>
                    <a:pt x="15716" y="32861"/>
                  </a:cubicBezTo>
                  <a:cubicBezTo>
                    <a:pt x="17621" y="32861"/>
                    <a:pt x="19526" y="31909"/>
                    <a:pt x="21431" y="30956"/>
                  </a:cubicBezTo>
                  <a:cubicBezTo>
                    <a:pt x="24289" y="34766"/>
                    <a:pt x="29051" y="37624"/>
                    <a:pt x="33814" y="37624"/>
                  </a:cubicBezTo>
                  <a:cubicBezTo>
                    <a:pt x="42386" y="37624"/>
                    <a:pt x="49054" y="30956"/>
                    <a:pt x="49054" y="22384"/>
                  </a:cubicBezTo>
                  <a:cubicBezTo>
                    <a:pt x="49054" y="13811"/>
                    <a:pt x="42386" y="7144"/>
                    <a:pt x="33814" y="7144"/>
                  </a:cubicBezTo>
                  <a:cubicBezTo>
                    <a:pt x="27146" y="7144"/>
                    <a:pt x="21431" y="11906"/>
                    <a:pt x="18574" y="17621"/>
                  </a:cubicBezTo>
                  <a:cubicBezTo>
                    <a:pt x="17621" y="15716"/>
                    <a:pt x="16669" y="15716"/>
                    <a:pt x="15716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3183E6F0-EB9E-4601-9782-5DA383C5EB1D}"/>
                </a:ext>
              </a:extLst>
            </p:cNvPr>
            <p:cNvSpPr/>
            <p:nvPr/>
          </p:nvSpPr>
          <p:spPr>
            <a:xfrm>
              <a:off x="5748814" y="3547586"/>
              <a:ext cx="57150" cy="57150"/>
            </a:xfrm>
            <a:custGeom>
              <a:avLst/>
              <a:gdLst>
                <a:gd name="connsiteX0" fmla="*/ 7144 w 57150"/>
                <a:gd name="connsiteY0" fmla="*/ 30956 h 57150"/>
                <a:gd name="connsiteX1" fmla="*/ 30956 w 57150"/>
                <a:gd name="connsiteY1" fmla="*/ 54769 h 57150"/>
                <a:gd name="connsiteX2" fmla="*/ 54769 w 57150"/>
                <a:gd name="connsiteY2" fmla="*/ 30956 h 57150"/>
                <a:gd name="connsiteX3" fmla="*/ 30956 w 57150"/>
                <a:gd name="connsiteY3" fmla="*/ 7144 h 57150"/>
                <a:gd name="connsiteX4" fmla="*/ 7144 w 57150"/>
                <a:gd name="connsiteY4" fmla="*/ 30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956"/>
                  </a:moveTo>
                  <a:cubicBezTo>
                    <a:pt x="7144" y="44291"/>
                    <a:pt x="17621" y="54769"/>
                    <a:pt x="30956" y="54769"/>
                  </a:cubicBezTo>
                  <a:cubicBezTo>
                    <a:pt x="44291" y="54769"/>
                    <a:pt x="54769" y="44291"/>
                    <a:pt x="54769" y="30956"/>
                  </a:cubicBezTo>
                  <a:cubicBezTo>
                    <a:pt x="54769" y="17621"/>
                    <a:pt x="44291" y="7144"/>
                    <a:pt x="30956" y="7144"/>
                  </a:cubicBezTo>
                  <a:cubicBezTo>
                    <a:pt x="17621" y="7144"/>
                    <a:pt x="7144" y="17621"/>
                    <a:pt x="714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FAAFB180-22D8-4135-A4A6-52E21BE4B607}"/>
                </a:ext>
              </a:extLst>
            </p:cNvPr>
            <p:cNvSpPr/>
            <p:nvPr/>
          </p:nvSpPr>
          <p:spPr>
            <a:xfrm>
              <a:off x="6052661" y="2749336"/>
              <a:ext cx="57150" cy="57150"/>
            </a:xfrm>
            <a:custGeom>
              <a:avLst/>
              <a:gdLst>
                <a:gd name="connsiteX0" fmla="*/ 7144 w 57150"/>
                <a:gd name="connsiteY0" fmla="*/ 31012 h 57150"/>
                <a:gd name="connsiteX1" fmla="*/ 30956 w 57150"/>
                <a:gd name="connsiteY1" fmla="*/ 54824 h 57150"/>
                <a:gd name="connsiteX2" fmla="*/ 54769 w 57150"/>
                <a:gd name="connsiteY2" fmla="*/ 31012 h 57150"/>
                <a:gd name="connsiteX3" fmla="*/ 30956 w 57150"/>
                <a:gd name="connsiteY3" fmla="*/ 7199 h 57150"/>
                <a:gd name="connsiteX4" fmla="*/ 7144 w 57150"/>
                <a:gd name="connsiteY4" fmla="*/ 310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1012"/>
                  </a:moveTo>
                  <a:cubicBezTo>
                    <a:pt x="7144" y="44347"/>
                    <a:pt x="17621" y="54824"/>
                    <a:pt x="30956" y="54824"/>
                  </a:cubicBezTo>
                  <a:cubicBezTo>
                    <a:pt x="44291" y="54824"/>
                    <a:pt x="54769" y="44347"/>
                    <a:pt x="54769" y="31012"/>
                  </a:cubicBezTo>
                  <a:cubicBezTo>
                    <a:pt x="54769" y="17677"/>
                    <a:pt x="44291" y="7199"/>
                    <a:pt x="30956" y="7199"/>
                  </a:cubicBezTo>
                  <a:cubicBezTo>
                    <a:pt x="17621" y="6247"/>
                    <a:pt x="7144" y="17677"/>
                    <a:pt x="7144" y="31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4A0BB0EE-22B5-484F-8EB2-EE912B194772}"/>
                </a:ext>
              </a:extLst>
            </p:cNvPr>
            <p:cNvSpPr/>
            <p:nvPr/>
          </p:nvSpPr>
          <p:spPr>
            <a:xfrm>
              <a:off x="5403056" y="3395186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37624 h 38100"/>
                <a:gd name="connsiteX2" fmla="*/ 7144 w 38100"/>
                <a:gd name="connsiteY2" fmla="*/ 22384 h 38100"/>
                <a:gd name="connsiteX3" fmla="*/ 22384 w 38100"/>
                <a:gd name="connsiteY3" fmla="*/ 714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30801"/>
                    <a:pt x="30801" y="37624"/>
                    <a:pt x="22384" y="37624"/>
                  </a:cubicBezTo>
                  <a:cubicBezTo>
                    <a:pt x="13967" y="37624"/>
                    <a:pt x="7144" y="30801"/>
                    <a:pt x="7144" y="22384"/>
                  </a:cubicBezTo>
                  <a:cubicBezTo>
                    <a:pt x="7144" y="13967"/>
                    <a:pt x="13967" y="7144"/>
                    <a:pt x="22384" y="7144"/>
                  </a:cubicBezTo>
                  <a:cubicBezTo>
                    <a:pt x="30801" y="7144"/>
                    <a:pt x="37624" y="13967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D08FEBFE-D631-4908-8A8E-391FC7E9B72F}"/>
                </a:ext>
              </a:extLst>
            </p:cNvPr>
            <p:cNvSpPr/>
            <p:nvPr/>
          </p:nvSpPr>
          <p:spPr>
            <a:xfrm>
              <a:off x="5899309" y="3254216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2384" y="7144"/>
                    <a:pt x="16669" y="7144"/>
                  </a:cubicBezTo>
                  <a:cubicBezTo>
                    <a:pt x="10954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C5F90B2-E8E7-4BA0-A45F-B20A9B4D3A63}"/>
                </a:ext>
              </a:extLst>
            </p:cNvPr>
            <p:cNvSpPr/>
            <p:nvPr/>
          </p:nvSpPr>
          <p:spPr>
            <a:xfrm>
              <a:off x="5721191" y="4040029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1909" y="39529"/>
                    <a:pt x="39529" y="31909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159CCDDF-647C-45B7-A57F-B30144C7860D}"/>
                </a:ext>
              </a:extLst>
            </p:cNvPr>
            <p:cNvSpPr/>
            <p:nvPr/>
          </p:nvSpPr>
          <p:spPr>
            <a:xfrm>
              <a:off x="5850731" y="3401854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8F5182F3-2B7D-4A56-810C-4B4B378FC932}"/>
                </a:ext>
              </a:extLst>
            </p:cNvPr>
            <p:cNvSpPr/>
            <p:nvPr/>
          </p:nvSpPr>
          <p:spPr>
            <a:xfrm>
              <a:off x="5676424" y="2450306"/>
              <a:ext cx="1247775" cy="1857375"/>
            </a:xfrm>
            <a:custGeom>
              <a:avLst/>
              <a:gdLst>
                <a:gd name="connsiteX0" fmla="*/ 1172051 w 1247775"/>
                <a:gd name="connsiteY0" fmla="*/ 974884 h 1857375"/>
                <a:gd name="connsiteX1" fmla="*/ 1037749 w 1247775"/>
                <a:gd name="connsiteY1" fmla="*/ 787241 h 1857375"/>
                <a:gd name="connsiteX2" fmla="*/ 1026319 w 1247775"/>
                <a:gd name="connsiteY2" fmla="*/ 764381 h 1857375"/>
                <a:gd name="connsiteX3" fmla="*/ 1023461 w 1247775"/>
                <a:gd name="connsiteY3" fmla="*/ 751046 h 1857375"/>
                <a:gd name="connsiteX4" fmla="*/ 1024414 w 1247775"/>
                <a:gd name="connsiteY4" fmla="*/ 750094 h 1857375"/>
                <a:gd name="connsiteX5" fmla="*/ 1025366 w 1247775"/>
                <a:gd name="connsiteY5" fmla="*/ 744379 h 1857375"/>
                <a:gd name="connsiteX6" fmla="*/ 1022509 w 1247775"/>
                <a:gd name="connsiteY6" fmla="*/ 731996 h 1857375"/>
                <a:gd name="connsiteX7" fmla="*/ 1037749 w 1247775"/>
                <a:gd name="connsiteY7" fmla="*/ 609124 h 1857375"/>
                <a:gd name="connsiteX8" fmla="*/ 1025366 w 1247775"/>
                <a:gd name="connsiteY8" fmla="*/ 473869 h 1857375"/>
                <a:gd name="connsiteX9" fmla="*/ 1025366 w 1247775"/>
                <a:gd name="connsiteY9" fmla="*/ 472916 h 1857375"/>
                <a:gd name="connsiteX10" fmla="*/ 1023461 w 1247775"/>
                <a:gd name="connsiteY10" fmla="*/ 463391 h 1857375"/>
                <a:gd name="connsiteX11" fmla="*/ 1020604 w 1247775"/>
                <a:gd name="connsiteY11" fmla="*/ 450056 h 1857375"/>
                <a:gd name="connsiteX12" fmla="*/ 1021556 w 1247775"/>
                <a:gd name="connsiteY12" fmla="*/ 442436 h 1857375"/>
                <a:gd name="connsiteX13" fmla="*/ 1014889 w 1247775"/>
                <a:gd name="connsiteY13" fmla="*/ 424339 h 1857375"/>
                <a:gd name="connsiteX14" fmla="*/ 1000601 w 1247775"/>
                <a:gd name="connsiteY14" fmla="*/ 362426 h 1857375"/>
                <a:gd name="connsiteX15" fmla="*/ 996791 w 1247775"/>
                <a:gd name="connsiteY15" fmla="*/ 347186 h 1857375"/>
                <a:gd name="connsiteX16" fmla="*/ 994886 w 1247775"/>
                <a:gd name="connsiteY16" fmla="*/ 339566 h 1857375"/>
                <a:gd name="connsiteX17" fmla="*/ 892969 w 1247775"/>
                <a:gd name="connsiteY17" fmla="*/ 148114 h 1857375"/>
                <a:gd name="connsiteX18" fmla="*/ 891064 w 1247775"/>
                <a:gd name="connsiteY18" fmla="*/ 144304 h 1857375"/>
                <a:gd name="connsiteX19" fmla="*/ 891064 w 1247775"/>
                <a:gd name="connsiteY19" fmla="*/ 144304 h 1857375"/>
                <a:gd name="connsiteX20" fmla="*/ 886301 w 1247775"/>
                <a:gd name="connsiteY20" fmla="*/ 137636 h 1857375"/>
                <a:gd name="connsiteX21" fmla="*/ 842486 w 1247775"/>
                <a:gd name="connsiteY21" fmla="*/ 97631 h 1857375"/>
                <a:gd name="connsiteX22" fmla="*/ 821531 w 1247775"/>
                <a:gd name="connsiteY22" fmla="*/ 103346 h 1857375"/>
                <a:gd name="connsiteX23" fmla="*/ 803434 w 1247775"/>
                <a:gd name="connsiteY23" fmla="*/ 80486 h 1857375"/>
                <a:gd name="connsiteX24" fmla="*/ 784384 w 1247775"/>
                <a:gd name="connsiteY24" fmla="*/ 63341 h 1857375"/>
                <a:gd name="connsiteX25" fmla="*/ 751046 w 1247775"/>
                <a:gd name="connsiteY25" fmla="*/ 40481 h 1857375"/>
                <a:gd name="connsiteX26" fmla="*/ 719614 w 1247775"/>
                <a:gd name="connsiteY26" fmla="*/ 58579 h 1857375"/>
                <a:gd name="connsiteX27" fmla="*/ 708184 w 1247775"/>
                <a:gd name="connsiteY27" fmla="*/ 55721 h 1857375"/>
                <a:gd name="connsiteX28" fmla="*/ 704374 w 1247775"/>
                <a:gd name="connsiteY28" fmla="*/ 55721 h 1857375"/>
                <a:gd name="connsiteX29" fmla="*/ 698659 w 1247775"/>
                <a:gd name="connsiteY29" fmla="*/ 48101 h 1857375"/>
                <a:gd name="connsiteX30" fmla="*/ 703421 w 1247775"/>
                <a:gd name="connsiteY30" fmla="*/ 37624 h 1857375"/>
                <a:gd name="connsiteX31" fmla="*/ 688181 w 1247775"/>
                <a:gd name="connsiteY31" fmla="*/ 22384 h 1857375"/>
                <a:gd name="connsiteX32" fmla="*/ 679609 w 1247775"/>
                <a:gd name="connsiteY32" fmla="*/ 25241 h 1857375"/>
                <a:gd name="connsiteX33" fmla="*/ 667226 w 1247775"/>
                <a:gd name="connsiteY33" fmla="*/ 16669 h 1857375"/>
                <a:gd name="connsiteX34" fmla="*/ 667226 w 1247775"/>
                <a:gd name="connsiteY34" fmla="*/ 16669 h 1857375"/>
                <a:gd name="connsiteX35" fmla="*/ 652939 w 1247775"/>
                <a:gd name="connsiteY35" fmla="*/ 7144 h 1857375"/>
                <a:gd name="connsiteX36" fmla="*/ 637699 w 1247775"/>
                <a:gd name="connsiteY36" fmla="*/ 22384 h 1857375"/>
                <a:gd name="connsiteX37" fmla="*/ 652939 w 1247775"/>
                <a:gd name="connsiteY37" fmla="*/ 37624 h 1857375"/>
                <a:gd name="connsiteX38" fmla="*/ 658654 w 1247775"/>
                <a:gd name="connsiteY38" fmla="*/ 36671 h 1857375"/>
                <a:gd name="connsiteX39" fmla="*/ 667226 w 1247775"/>
                <a:gd name="connsiteY39" fmla="*/ 40481 h 1857375"/>
                <a:gd name="connsiteX40" fmla="*/ 671989 w 1247775"/>
                <a:gd name="connsiteY40" fmla="*/ 39529 h 1857375"/>
                <a:gd name="connsiteX41" fmla="*/ 673894 w 1247775"/>
                <a:gd name="connsiteY41" fmla="*/ 45244 h 1857375"/>
                <a:gd name="connsiteX42" fmla="*/ 667226 w 1247775"/>
                <a:gd name="connsiteY42" fmla="*/ 50006 h 1857375"/>
                <a:gd name="connsiteX43" fmla="*/ 652939 w 1247775"/>
                <a:gd name="connsiteY43" fmla="*/ 65246 h 1857375"/>
                <a:gd name="connsiteX44" fmla="*/ 664369 w 1247775"/>
                <a:gd name="connsiteY44" fmla="*/ 80486 h 1857375"/>
                <a:gd name="connsiteX45" fmla="*/ 666274 w 1247775"/>
                <a:gd name="connsiteY45" fmla="*/ 83344 h 1857375"/>
                <a:gd name="connsiteX46" fmla="*/ 661511 w 1247775"/>
                <a:gd name="connsiteY46" fmla="*/ 94774 h 1857375"/>
                <a:gd name="connsiteX47" fmla="*/ 662464 w 1247775"/>
                <a:gd name="connsiteY47" fmla="*/ 101441 h 1857375"/>
                <a:gd name="connsiteX48" fmla="*/ 661511 w 1247775"/>
                <a:gd name="connsiteY48" fmla="*/ 101441 h 1857375"/>
                <a:gd name="connsiteX49" fmla="*/ 640556 w 1247775"/>
                <a:gd name="connsiteY49" fmla="*/ 122396 h 1857375"/>
                <a:gd name="connsiteX50" fmla="*/ 651034 w 1247775"/>
                <a:gd name="connsiteY50" fmla="*/ 140494 h 1857375"/>
                <a:gd name="connsiteX51" fmla="*/ 649129 w 1247775"/>
                <a:gd name="connsiteY51" fmla="*/ 146209 h 1857375"/>
                <a:gd name="connsiteX52" fmla="*/ 659606 w 1247775"/>
                <a:gd name="connsiteY52" fmla="*/ 156686 h 1857375"/>
                <a:gd name="connsiteX53" fmla="*/ 670084 w 1247775"/>
                <a:gd name="connsiteY53" fmla="*/ 146209 h 1857375"/>
                <a:gd name="connsiteX54" fmla="*/ 669131 w 1247775"/>
                <a:gd name="connsiteY54" fmla="*/ 142399 h 1857375"/>
                <a:gd name="connsiteX55" fmla="*/ 672941 w 1247775"/>
                <a:gd name="connsiteY55" fmla="*/ 140494 h 1857375"/>
                <a:gd name="connsiteX56" fmla="*/ 671989 w 1247775"/>
                <a:gd name="connsiteY56" fmla="*/ 145256 h 1857375"/>
                <a:gd name="connsiteX57" fmla="*/ 685324 w 1247775"/>
                <a:gd name="connsiteY57" fmla="*/ 158591 h 1857375"/>
                <a:gd name="connsiteX58" fmla="*/ 698659 w 1247775"/>
                <a:gd name="connsiteY58" fmla="*/ 145256 h 1857375"/>
                <a:gd name="connsiteX59" fmla="*/ 685324 w 1247775"/>
                <a:gd name="connsiteY59" fmla="*/ 131921 h 1857375"/>
                <a:gd name="connsiteX60" fmla="*/ 679609 w 1247775"/>
                <a:gd name="connsiteY60" fmla="*/ 132874 h 1857375"/>
                <a:gd name="connsiteX61" fmla="*/ 681514 w 1247775"/>
                <a:gd name="connsiteY61" fmla="*/ 125254 h 1857375"/>
                <a:gd name="connsiteX62" fmla="*/ 682466 w 1247775"/>
                <a:gd name="connsiteY62" fmla="*/ 125254 h 1857375"/>
                <a:gd name="connsiteX63" fmla="*/ 699611 w 1247775"/>
                <a:gd name="connsiteY63" fmla="*/ 110014 h 1857375"/>
                <a:gd name="connsiteX64" fmla="*/ 706279 w 1247775"/>
                <a:gd name="connsiteY64" fmla="*/ 111919 h 1857375"/>
                <a:gd name="connsiteX65" fmla="*/ 706279 w 1247775"/>
                <a:gd name="connsiteY65" fmla="*/ 113824 h 1857375"/>
                <a:gd name="connsiteX66" fmla="*/ 711994 w 1247775"/>
                <a:gd name="connsiteY66" fmla="*/ 122396 h 1857375"/>
                <a:gd name="connsiteX67" fmla="*/ 738664 w 1247775"/>
                <a:gd name="connsiteY67" fmla="*/ 146209 h 1857375"/>
                <a:gd name="connsiteX68" fmla="*/ 763429 w 1247775"/>
                <a:gd name="connsiteY68" fmla="*/ 130969 h 1857375"/>
                <a:gd name="connsiteX69" fmla="*/ 770096 w 1247775"/>
                <a:gd name="connsiteY69" fmla="*/ 132874 h 1857375"/>
                <a:gd name="connsiteX70" fmla="*/ 778669 w 1247775"/>
                <a:gd name="connsiteY70" fmla="*/ 140494 h 1857375"/>
                <a:gd name="connsiteX71" fmla="*/ 773906 w 1247775"/>
                <a:gd name="connsiteY71" fmla="*/ 145256 h 1857375"/>
                <a:gd name="connsiteX72" fmla="*/ 765334 w 1247775"/>
                <a:gd name="connsiteY72" fmla="*/ 138589 h 1857375"/>
                <a:gd name="connsiteX73" fmla="*/ 756761 w 1247775"/>
                <a:gd name="connsiteY73" fmla="*/ 147161 h 1857375"/>
                <a:gd name="connsiteX74" fmla="*/ 761524 w 1247775"/>
                <a:gd name="connsiteY74" fmla="*/ 154781 h 1857375"/>
                <a:gd name="connsiteX75" fmla="*/ 757714 w 1247775"/>
                <a:gd name="connsiteY75" fmla="*/ 161449 h 1857375"/>
                <a:gd name="connsiteX76" fmla="*/ 759619 w 1247775"/>
                <a:gd name="connsiteY76" fmla="*/ 167164 h 1857375"/>
                <a:gd name="connsiteX77" fmla="*/ 759619 w 1247775"/>
                <a:gd name="connsiteY77" fmla="*/ 169069 h 1857375"/>
                <a:gd name="connsiteX78" fmla="*/ 738664 w 1247775"/>
                <a:gd name="connsiteY78" fmla="*/ 155734 h 1857375"/>
                <a:gd name="connsiteX79" fmla="*/ 735806 w 1247775"/>
                <a:gd name="connsiteY79" fmla="*/ 155734 h 1857375"/>
                <a:gd name="connsiteX80" fmla="*/ 729139 w 1247775"/>
                <a:gd name="connsiteY80" fmla="*/ 152876 h 1857375"/>
                <a:gd name="connsiteX81" fmla="*/ 719614 w 1247775"/>
                <a:gd name="connsiteY81" fmla="*/ 162401 h 1857375"/>
                <a:gd name="connsiteX82" fmla="*/ 720566 w 1247775"/>
                <a:gd name="connsiteY82" fmla="*/ 165259 h 1857375"/>
                <a:gd name="connsiteX83" fmla="*/ 716756 w 1247775"/>
                <a:gd name="connsiteY83" fmla="*/ 173831 h 1857375"/>
                <a:gd name="connsiteX84" fmla="*/ 711994 w 1247775"/>
                <a:gd name="connsiteY84" fmla="*/ 172879 h 1857375"/>
                <a:gd name="connsiteX85" fmla="*/ 691991 w 1247775"/>
                <a:gd name="connsiteY85" fmla="*/ 178594 h 1857375"/>
                <a:gd name="connsiteX86" fmla="*/ 680561 w 1247775"/>
                <a:gd name="connsiteY86" fmla="*/ 175736 h 1857375"/>
                <a:gd name="connsiteX87" fmla="*/ 673894 w 1247775"/>
                <a:gd name="connsiteY87" fmla="*/ 176689 h 1857375"/>
                <a:gd name="connsiteX88" fmla="*/ 675799 w 1247775"/>
                <a:gd name="connsiteY88" fmla="*/ 172879 h 1857375"/>
                <a:gd name="connsiteX89" fmla="*/ 668179 w 1247775"/>
                <a:gd name="connsiteY89" fmla="*/ 165259 h 1857375"/>
                <a:gd name="connsiteX90" fmla="*/ 660559 w 1247775"/>
                <a:gd name="connsiteY90" fmla="*/ 172879 h 1857375"/>
                <a:gd name="connsiteX91" fmla="*/ 667226 w 1247775"/>
                <a:gd name="connsiteY91" fmla="*/ 180499 h 1857375"/>
                <a:gd name="connsiteX92" fmla="*/ 657701 w 1247775"/>
                <a:gd name="connsiteY92" fmla="*/ 199549 h 1857375"/>
                <a:gd name="connsiteX93" fmla="*/ 659606 w 1247775"/>
                <a:gd name="connsiteY93" fmla="*/ 207169 h 1857375"/>
                <a:gd name="connsiteX94" fmla="*/ 654844 w 1247775"/>
                <a:gd name="connsiteY94" fmla="*/ 208121 h 1857375"/>
                <a:gd name="connsiteX95" fmla="*/ 648176 w 1247775"/>
                <a:gd name="connsiteY95" fmla="*/ 205264 h 1857375"/>
                <a:gd name="connsiteX96" fmla="*/ 639604 w 1247775"/>
                <a:gd name="connsiteY96" fmla="*/ 213836 h 1857375"/>
                <a:gd name="connsiteX97" fmla="*/ 640556 w 1247775"/>
                <a:gd name="connsiteY97" fmla="*/ 217646 h 1857375"/>
                <a:gd name="connsiteX98" fmla="*/ 634841 w 1247775"/>
                <a:gd name="connsiteY98" fmla="*/ 226219 h 1857375"/>
                <a:gd name="connsiteX99" fmla="*/ 627221 w 1247775"/>
                <a:gd name="connsiteY99" fmla="*/ 223361 h 1857375"/>
                <a:gd name="connsiteX100" fmla="*/ 613886 w 1247775"/>
                <a:gd name="connsiteY100" fmla="*/ 205264 h 1857375"/>
                <a:gd name="connsiteX101" fmla="*/ 623411 w 1247775"/>
                <a:gd name="connsiteY101" fmla="*/ 203359 h 1857375"/>
                <a:gd name="connsiteX102" fmla="*/ 632936 w 1247775"/>
                <a:gd name="connsiteY102" fmla="*/ 209074 h 1857375"/>
                <a:gd name="connsiteX103" fmla="*/ 644366 w 1247775"/>
                <a:gd name="connsiteY103" fmla="*/ 197644 h 1857375"/>
                <a:gd name="connsiteX104" fmla="*/ 640556 w 1247775"/>
                <a:gd name="connsiteY104" fmla="*/ 189071 h 1857375"/>
                <a:gd name="connsiteX105" fmla="*/ 646271 w 1247775"/>
                <a:gd name="connsiteY105" fmla="*/ 170021 h 1857375"/>
                <a:gd name="connsiteX106" fmla="*/ 619601 w 1247775"/>
                <a:gd name="connsiteY106" fmla="*/ 135731 h 1857375"/>
                <a:gd name="connsiteX107" fmla="*/ 612934 w 1247775"/>
                <a:gd name="connsiteY107" fmla="*/ 132874 h 1857375"/>
                <a:gd name="connsiteX108" fmla="*/ 607219 w 1247775"/>
                <a:gd name="connsiteY108" fmla="*/ 134779 h 1857375"/>
                <a:gd name="connsiteX109" fmla="*/ 600551 w 1247775"/>
                <a:gd name="connsiteY109" fmla="*/ 135731 h 1857375"/>
                <a:gd name="connsiteX110" fmla="*/ 601504 w 1247775"/>
                <a:gd name="connsiteY110" fmla="*/ 129064 h 1857375"/>
                <a:gd name="connsiteX111" fmla="*/ 607219 w 1247775"/>
                <a:gd name="connsiteY111" fmla="*/ 130969 h 1857375"/>
                <a:gd name="connsiteX112" fmla="*/ 616744 w 1247775"/>
                <a:gd name="connsiteY112" fmla="*/ 121444 h 1857375"/>
                <a:gd name="connsiteX113" fmla="*/ 607219 w 1247775"/>
                <a:gd name="connsiteY113" fmla="*/ 111919 h 1857375"/>
                <a:gd name="connsiteX114" fmla="*/ 599599 w 1247775"/>
                <a:gd name="connsiteY114" fmla="*/ 116681 h 1857375"/>
                <a:gd name="connsiteX115" fmla="*/ 591979 w 1247775"/>
                <a:gd name="connsiteY115" fmla="*/ 107156 h 1857375"/>
                <a:gd name="connsiteX116" fmla="*/ 598646 w 1247775"/>
                <a:gd name="connsiteY116" fmla="*/ 108109 h 1857375"/>
                <a:gd name="connsiteX117" fmla="*/ 626269 w 1247775"/>
                <a:gd name="connsiteY117" fmla="*/ 84296 h 1857375"/>
                <a:gd name="connsiteX118" fmla="*/ 631031 w 1247775"/>
                <a:gd name="connsiteY118" fmla="*/ 85249 h 1857375"/>
                <a:gd name="connsiteX119" fmla="*/ 644366 w 1247775"/>
                <a:gd name="connsiteY119" fmla="*/ 71914 h 1857375"/>
                <a:gd name="connsiteX120" fmla="*/ 631031 w 1247775"/>
                <a:gd name="connsiteY120" fmla="*/ 58579 h 1857375"/>
                <a:gd name="connsiteX121" fmla="*/ 620554 w 1247775"/>
                <a:gd name="connsiteY121" fmla="*/ 64294 h 1857375"/>
                <a:gd name="connsiteX122" fmla="*/ 598646 w 1247775"/>
                <a:gd name="connsiteY122" fmla="*/ 53816 h 1857375"/>
                <a:gd name="connsiteX123" fmla="*/ 578644 w 1247775"/>
                <a:gd name="connsiteY123" fmla="*/ 62389 h 1857375"/>
                <a:gd name="connsiteX124" fmla="*/ 578644 w 1247775"/>
                <a:gd name="connsiteY124" fmla="*/ 58579 h 1857375"/>
                <a:gd name="connsiteX125" fmla="*/ 557689 w 1247775"/>
                <a:gd name="connsiteY125" fmla="*/ 37624 h 1857375"/>
                <a:gd name="connsiteX126" fmla="*/ 536734 w 1247775"/>
                <a:gd name="connsiteY126" fmla="*/ 58579 h 1857375"/>
                <a:gd name="connsiteX127" fmla="*/ 557689 w 1247775"/>
                <a:gd name="connsiteY127" fmla="*/ 79534 h 1857375"/>
                <a:gd name="connsiteX128" fmla="*/ 571024 w 1247775"/>
                <a:gd name="connsiteY128" fmla="*/ 74771 h 1857375"/>
                <a:gd name="connsiteX129" fmla="*/ 570071 w 1247775"/>
                <a:gd name="connsiteY129" fmla="*/ 83344 h 1857375"/>
                <a:gd name="connsiteX130" fmla="*/ 582454 w 1247775"/>
                <a:gd name="connsiteY130" fmla="*/ 106204 h 1857375"/>
                <a:gd name="connsiteX131" fmla="*/ 577691 w 1247775"/>
                <a:gd name="connsiteY131" fmla="*/ 105251 h 1857375"/>
                <a:gd name="connsiteX132" fmla="*/ 559594 w 1247775"/>
                <a:gd name="connsiteY132" fmla="*/ 113824 h 1857375"/>
                <a:gd name="connsiteX133" fmla="*/ 541496 w 1247775"/>
                <a:gd name="connsiteY133" fmla="*/ 103346 h 1857375"/>
                <a:gd name="connsiteX134" fmla="*/ 519589 w 1247775"/>
                <a:gd name="connsiteY134" fmla="*/ 125254 h 1857375"/>
                <a:gd name="connsiteX135" fmla="*/ 541496 w 1247775"/>
                <a:gd name="connsiteY135" fmla="*/ 147161 h 1857375"/>
                <a:gd name="connsiteX136" fmla="*/ 556736 w 1247775"/>
                <a:gd name="connsiteY136" fmla="*/ 140494 h 1857375"/>
                <a:gd name="connsiteX137" fmla="*/ 578644 w 1247775"/>
                <a:gd name="connsiteY137" fmla="*/ 153829 h 1857375"/>
                <a:gd name="connsiteX138" fmla="*/ 581501 w 1247775"/>
                <a:gd name="connsiteY138" fmla="*/ 153829 h 1857375"/>
                <a:gd name="connsiteX139" fmla="*/ 576739 w 1247775"/>
                <a:gd name="connsiteY139" fmla="*/ 170974 h 1857375"/>
                <a:gd name="connsiteX140" fmla="*/ 577691 w 1247775"/>
                <a:gd name="connsiteY140" fmla="*/ 176689 h 1857375"/>
                <a:gd name="connsiteX141" fmla="*/ 557689 w 1247775"/>
                <a:gd name="connsiteY141" fmla="*/ 170974 h 1857375"/>
                <a:gd name="connsiteX142" fmla="*/ 526256 w 1247775"/>
                <a:gd name="connsiteY142" fmla="*/ 186214 h 1857375"/>
                <a:gd name="connsiteX143" fmla="*/ 512921 w 1247775"/>
                <a:gd name="connsiteY143" fmla="*/ 177641 h 1857375"/>
                <a:gd name="connsiteX144" fmla="*/ 497681 w 1247775"/>
                <a:gd name="connsiteY144" fmla="*/ 192881 h 1857375"/>
                <a:gd name="connsiteX145" fmla="*/ 512921 w 1247775"/>
                <a:gd name="connsiteY145" fmla="*/ 208121 h 1857375"/>
                <a:gd name="connsiteX146" fmla="*/ 518636 w 1247775"/>
                <a:gd name="connsiteY146" fmla="*/ 207169 h 1857375"/>
                <a:gd name="connsiteX147" fmla="*/ 518636 w 1247775"/>
                <a:gd name="connsiteY147" fmla="*/ 210026 h 1857375"/>
                <a:gd name="connsiteX148" fmla="*/ 532924 w 1247775"/>
                <a:gd name="connsiteY148" fmla="*/ 239554 h 1857375"/>
                <a:gd name="connsiteX149" fmla="*/ 530066 w 1247775"/>
                <a:gd name="connsiteY149" fmla="*/ 249079 h 1857375"/>
                <a:gd name="connsiteX150" fmla="*/ 530066 w 1247775"/>
                <a:gd name="connsiteY150" fmla="*/ 250984 h 1857375"/>
                <a:gd name="connsiteX151" fmla="*/ 514826 w 1247775"/>
                <a:gd name="connsiteY151" fmla="*/ 270034 h 1857375"/>
                <a:gd name="connsiteX152" fmla="*/ 503396 w 1247775"/>
                <a:gd name="connsiteY152" fmla="*/ 291941 h 1857375"/>
                <a:gd name="connsiteX153" fmla="*/ 531019 w 1247775"/>
                <a:gd name="connsiteY153" fmla="*/ 319564 h 1857375"/>
                <a:gd name="connsiteX154" fmla="*/ 540544 w 1247775"/>
                <a:gd name="connsiteY154" fmla="*/ 317659 h 1857375"/>
                <a:gd name="connsiteX155" fmla="*/ 549116 w 1247775"/>
                <a:gd name="connsiteY155" fmla="*/ 318611 h 1857375"/>
                <a:gd name="connsiteX156" fmla="*/ 582454 w 1247775"/>
                <a:gd name="connsiteY156" fmla="*/ 295751 h 1857375"/>
                <a:gd name="connsiteX157" fmla="*/ 584359 w 1247775"/>
                <a:gd name="connsiteY157" fmla="*/ 294799 h 1857375"/>
                <a:gd name="connsiteX158" fmla="*/ 585311 w 1247775"/>
                <a:gd name="connsiteY158" fmla="*/ 294799 h 1857375"/>
                <a:gd name="connsiteX159" fmla="*/ 596741 w 1247775"/>
                <a:gd name="connsiteY159" fmla="*/ 310991 h 1857375"/>
                <a:gd name="connsiteX160" fmla="*/ 596741 w 1247775"/>
                <a:gd name="connsiteY160" fmla="*/ 311944 h 1857375"/>
                <a:gd name="connsiteX161" fmla="*/ 596741 w 1247775"/>
                <a:gd name="connsiteY161" fmla="*/ 313849 h 1857375"/>
                <a:gd name="connsiteX162" fmla="*/ 595789 w 1247775"/>
                <a:gd name="connsiteY162" fmla="*/ 321469 h 1857375"/>
                <a:gd name="connsiteX163" fmla="*/ 603409 w 1247775"/>
                <a:gd name="connsiteY163" fmla="*/ 337661 h 1857375"/>
                <a:gd name="connsiteX164" fmla="*/ 603409 w 1247775"/>
                <a:gd name="connsiteY164" fmla="*/ 339566 h 1857375"/>
                <a:gd name="connsiteX165" fmla="*/ 614839 w 1247775"/>
                <a:gd name="connsiteY165" fmla="*/ 354806 h 1857375"/>
                <a:gd name="connsiteX166" fmla="*/ 611029 w 1247775"/>
                <a:gd name="connsiteY166" fmla="*/ 363379 h 1857375"/>
                <a:gd name="connsiteX167" fmla="*/ 586264 w 1247775"/>
                <a:gd name="connsiteY167" fmla="*/ 352901 h 1857375"/>
                <a:gd name="connsiteX168" fmla="*/ 551974 w 1247775"/>
                <a:gd name="connsiteY168" fmla="*/ 387191 h 1857375"/>
                <a:gd name="connsiteX169" fmla="*/ 552926 w 1247775"/>
                <a:gd name="connsiteY169" fmla="*/ 395764 h 1857375"/>
                <a:gd name="connsiteX170" fmla="*/ 541496 w 1247775"/>
                <a:gd name="connsiteY170" fmla="*/ 385286 h 1857375"/>
                <a:gd name="connsiteX171" fmla="*/ 527209 w 1247775"/>
                <a:gd name="connsiteY171" fmla="*/ 375761 h 1857375"/>
                <a:gd name="connsiteX172" fmla="*/ 511969 w 1247775"/>
                <a:gd name="connsiteY172" fmla="*/ 391001 h 1857375"/>
                <a:gd name="connsiteX173" fmla="*/ 511969 w 1247775"/>
                <a:gd name="connsiteY173" fmla="*/ 392906 h 1857375"/>
                <a:gd name="connsiteX174" fmla="*/ 506254 w 1247775"/>
                <a:gd name="connsiteY174" fmla="*/ 409099 h 1857375"/>
                <a:gd name="connsiteX175" fmla="*/ 511969 w 1247775"/>
                <a:gd name="connsiteY175" fmla="*/ 425291 h 1857375"/>
                <a:gd name="connsiteX176" fmla="*/ 511016 w 1247775"/>
                <a:gd name="connsiteY176" fmla="*/ 430054 h 1857375"/>
                <a:gd name="connsiteX177" fmla="*/ 524351 w 1247775"/>
                <a:gd name="connsiteY177" fmla="*/ 443389 h 1857375"/>
                <a:gd name="connsiteX178" fmla="*/ 537686 w 1247775"/>
                <a:gd name="connsiteY178" fmla="*/ 433864 h 1857375"/>
                <a:gd name="connsiteX179" fmla="*/ 537686 w 1247775"/>
                <a:gd name="connsiteY179" fmla="*/ 433864 h 1857375"/>
                <a:gd name="connsiteX180" fmla="*/ 539591 w 1247775"/>
                <a:gd name="connsiteY180" fmla="*/ 441484 h 1857375"/>
                <a:gd name="connsiteX181" fmla="*/ 531971 w 1247775"/>
                <a:gd name="connsiteY181" fmla="*/ 450056 h 1857375"/>
                <a:gd name="connsiteX182" fmla="*/ 540544 w 1247775"/>
                <a:gd name="connsiteY182" fmla="*/ 458629 h 1857375"/>
                <a:gd name="connsiteX183" fmla="*/ 549116 w 1247775"/>
                <a:gd name="connsiteY183" fmla="*/ 451009 h 1857375"/>
                <a:gd name="connsiteX184" fmla="*/ 557689 w 1247775"/>
                <a:gd name="connsiteY184" fmla="*/ 452914 h 1857375"/>
                <a:gd name="connsiteX185" fmla="*/ 563404 w 1247775"/>
                <a:gd name="connsiteY185" fmla="*/ 451961 h 1857375"/>
                <a:gd name="connsiteX186" fmla="*/ 565309 w 1247775"/>
                <a:gd name="connsiteY186" fmla="*/ 454819 h 1857375"/>
                <a:gd name="connsiteX187" fmla="*/ 560546 w 1247775"/>
                <a:gd name="connsiteY187" fmla="*/ 464344 h 1857375"/>
                <a:gd name="connsiteX188" fmla="*/ 560546 w 1247775"/>
                <a:gd name="connsiteY188" fmla="*/ 467201 h 1857375"/>
                <a:gd name="connsiteX189" fmla="*/ 551974 w 1247775"/>
                <a:gd name="connsiteY189" fmla="*/ 487204 h 1857375"/>
                <a:gd name="connsiteX190" fmla="*/ 551974 w 1247775"/>
                <a:gd name="connsiteY190" fmla="*/ 488156 h 1857375"/>
                <a:gd name="connsiteX191" fmla="*/ 548164 w 1247775"/>
                <a:gd name="connsiteY191" fmla="*/ 499586 h 1857375"/>
                <a:gd name="connsiteX192" fmla="*/ 566261 w 1247775"/>
                <a:gd name="connsiteY192" fmla="*/ 517684 h 1857375"/>
                <a:gd name="connsiteX193" fmla="*/ 573881 w 1247775"/>
                <a:gd name="connsiteY193" fmla="*/ 515779 h 1857375"/>
                <a:gd name="connsiteX194" fmla="*/ 571024 w 1247775"/>
                <a:gd name="connsiteY194" fmla="*/ 523399 h 1857375"/>
                <a:gd name="connsiteX195" fmla="*/ 574834 w 1247775"/>
                <a:gd name="connsiteY195" fmla="*/ 531971 h 1857375"/>
                <a:gd name="connsiteX196" fmla="*/ 574834 w 1247775"/>
                <a:gd name="connsiteY196" fmla="*/ 532924 h 1857375"/>
                <a:gd name="connsiteX197" fmla="*/ 586264 w 1247775"/>
                <a:gd name="connsiteY197" fmla="*/ 544354 h 1857375"/>
                <a:gd name="connsiteX198" fmla="*/ 596741 w 1247775"/>
                <a:gd name="connsiteY198" fmla="*/ 537686 h 1857375"/>
                <a:gd name="connsiteX199" fmla="*/ 598646 w 1247775"/>
                <a:gd name="connsiteY199" fmla="*/ 536734 h 1857375"/>
                <a:gd name="connsiteX200" fmla="*/ 611981 w 1247775"/>
                <a:gd name="connsiteY200" fmla="*/ 542449 h 1857375"/>
                <a:gd name="connsiteX201" fmla="*/ 631984 w 1247775"/>
                <a:gd name="connsiteY201" fmla="*/ 522446 h 1857375"/>
                <a:gd name="connsiteX202" fmla="*/ 643414 w 1247775"/>
                <a:gd name="connsiteY202" fmla="*/ 525304 h 1857375"/>
                <a:gd name="connsiteX203" fmla="*/ 632936 w 1247775"/>
                <a:gd name="connsiteY203" fmla="*/ 538639 h 1857375"/>
                <a:gd name="connsiteX204" fmla="*/ 633889 w 1247775"/>
                <a:gd name="connsiteY204" fmla="*/ 542449 h 1857375"/>
                <a:gd name="connsiteX205" fmla="*/ 626269 w 1247775"/>
                <a:gd name="connsiteY205" fmla="*/ 554831 h 1857375"/>
                <a:gd name="connsiteX206" fmla="*/ 626269 w 1247775"/>
                <a:gd name="connsiteY206" fmla="*/ 555784 h 1857375"/>
                <a:gd name="connsiteX207" fmla="*/ 614839 w 1247775"/>
                <a:gd name="connsiteY207" fmla="*/ 548164 h 1857375"/>
                <a:gd name="connsiteX208" fmla="*/ 602456 w 1247775"/>
                <a:gd name="connsiteY208" fmla="*/ 560546 h 1857375"/>
                <a:gd name="connsiteX209" fmla="*/ 614839 w 1247775"/>
                <a:gd name="connsiteY209" fmla="*/ 572929 h 1857375"/>
                <a:gd name="connsiteX210" fmla="*/ 627221 w 1247775"/>
                <a:gd name="connsiteY210" fmla="*/ 560546 h 1857375"/>
                <a:gd name="connsiteX211" fmla="*/ 627221 w 1247775"/>
                <a:gd name="connsiteY211" fmla="*/ 560546 h 1857375"/>
                <a:gd name="connsiteX212" fmla="*/ 631031 w 1247775"/>
                <a:gd name="connsiteY212" fmla="*/ 566261 h 1857375"/>
                <a:gd name="connsiteX213" fmla="*/ 628174 w 1247775"/>
                <a:gd name="connsiteY213" fmla="*/ 571024 h 1857375"/>
                <a:gd name="connsiteX214" fmla="*/ 633889 w 1247775"/>
                <a:gd name="connsiteY214" fmla="*/ 576739 h 1857375"/>
                <a:gd name="connsiteX215" fmla="*/ 639604 w 1247775"/>
                <a:gd name="connsiteY215" fmla="*/ 571024 h 1857375"/>
                <a:gd name="connsiteX216" fmla="*/ 639604 w 1247775"/>
                <a:gd name="connsiteY216" fmla="*/ 569119 h 1857375"/>
                <a:gd name="connsiteX217" fmla="*/ 640556 w 1247775"/>
                <a:gd name="connsiteY217" fmla="*/ 569119 h 1857375"/>
                <a:gd name="connsiteX218" fmla="*/ 646271 w 1247775"/>
                <a:gd name="connsiteY218" fmla="*/ 568166 h 1857375"/>
                <a:gd name="connsiteX219" fmla="*/ 648176 w 1247775"/>
                <a:gd name="connsiteY219" fmla="*/ 570071 h 1857375"/>
                <a:gd name="connsiteX220" fmla="*/ 647224 w 1247775"/>
                <a:gd name="connsiteY220" fmla="*/ 573881 h 1857375"/>
                <a:gd name="connsiteX221" fmla="*/ 650081 w 1247775"/>
                <a:gd name="connsiteY221" fmla="*/ 579596 h 1857375"/>
                <a:gd name="connsiteX222" fmla="*/ 642461 w 1247775"/>
                <a:gd name="connsiteY222" fmla="*/ 589121 h 1857375"/>
                <a:gd name="connsiteX223" fmla="*/ 648176 w 1247775"/>
                <a:gd name="connsiteY223" fmla="*/ 597694 h 1857375"/>
                <a:gd name="connsiteX224" fmla="*/ 656749 w 1247775"/>
                <a:gd name="connsiteY224" fmla="*/ 605314 h 1857375"/>
                <a:gd name="connsiteX225" fmla="*/ 656749 w 1247775"/>
                <a:gd name="connsiteY225" fmla="*/ 608171 h 1857375"/>
                <a:gd name="connsiteX226" fmla="*/ 647224 w 1247775"/>
                <a:gd name="connsiteY226" fmla="*/ 603409 h 1857375"/>
                <a:gd name="connsiteX227" fmla="*/ 635794 w 1247775"/>
                <a:gd name="connsiteY227" fmla="*/ 614839 h 1857375"/>
                <a:gd name="connsiteX228" fmla="*/ 636746 w 1247775"/>
                <a:gd name="connsiteY228" fmla="*/ 617696 h 1857375"/>
                <a:gd name="connsiteX229" fmla="*/ 634841 w 1247775"/>
                <a:gd name="connsiteY229" fmla="*/ 617696 h 1857375"/>
                <a:gd name="connsiteX230" fmla="*/ 614839 w 1247775"/>
                <a:gd name="connsiteY230" fmla="*/ 623411 h 1857375"/>
                <a:gd name="connsiteX231" fmla="*/ 613886 w 1247775"/>
                <a:gd name="connsiteY231" fmla="*/ 623411 h 1857375"/>
                <a:gd name="connsiteX232" fmla="*/ 609124 w 1247775"/>
                <a:gd name="connsiteY232" fmla="*/ 624364 h 1857375"/>
                <a:gd name="connsiteX233" fmla="*/ 609124 w 1247775"/>
                <a:gd name="connsiteY233" fmla="*/ 624364 h 1857375"/>
                <a:gd name="connsiteX234" fmla="*/ 596741 w 1247775"/>
                <a:gd name="connsiteY234" fmla="*/ 611981 h 1857375"/>
                <a:gd name="connsiteX235" fmla="*/ 587216 w 1247775"/>
                <a:gd name="connsiteY235" fmla="*/ 617696 h 1857375"/>
                <a:gd name="connsiteX236" fmla="*/ 564356 w 1247775"/>
                <a:gd name="connsiteY236" fmla="*/ 605314 h 1857375"/>
                <a:gd name="connsiteX237" fmla="*/ 542449 w 1247775"/>
                <a:gd name="connsiteY237" fmla="*/ 616744 h 1857375"/>
                <a:gd name="connsiteX238" fmla="*/ 540544 w 1247775"/>
                <a:gd name="connsiteY238" fmla="*/ 615791 h 1857375"/>
                <a:gd name="connsiteX239" fmla="*/ 536734 w 1247775"/>
                <a:gd name="connsiteY239" fmla="*/ 609124 h 1857375"/>
                <a:gd name="connsiteX240" fmla="*/ 556736 w 1247775"/>
                <a:gd name="connsiteY240" fmla="*/ 593884 h 1857375"/>
                <a:gd name="connsiteX241" fmla="*/ 563404 w 1247775"/>
                <a:gd name="connsiteY241" fmla="*/ 579596 h 1857375"/>
                <a:gd name="connsiteX242" fmla="*/ 563404 w 1247775"/>
                <a:gd name="connsiteY242" fmla="*/ 575786 h 1857375"/>
                <a:gd name="connsiteX243" fmla="*/ 564356 w 1247775"/>
                <a:gd name="connsiteY243" fmla="*/ 575786 h 1857375"/>
                <a:gd name="connsiteX244" fmla="*/ 572929 w 1247775"/>
                <a:gd name="connsiteY244" fmla="*/ 573881 h 1857375"/>
                <a:gd name="connsiteX245" fmla="*/ 569119 w 1247775"/>
                <a:gd name="connsiteY245" fmla="*/ 585311 h 1857375"/>
                <a:gd name="connsiteX246" fmla="*/ 591026 w 1247775"/>
                <a:gd name="connsiteY246" fmla="*/ 607219 h 1857375"/>
                <a:gd name="connsiteX247" fmla="*/ 612934 w 1247775"/>
                <a:gd name="connsiteY247" fmla="*/ 585311 h 1857375"/>
                <a:gd name="connsiteX248" fmla="*/ 591026 w 1247775"/>
                <a:gd name="connsiteY248" fmla="*/ 563404 h 1857375"/>
                <a:gd name="connsiteX249" fmla="*/ 579596 w 1247775"/>
                <a:gd name="connsiteY249" fmla="*/ 567214 h 1857375"/>
                <a:gd name="connsiteX250" fmla="*/ 581501 w 1247775"/>
                <a:gd name="connsiteY250" fmla="*/ 558641 h 1857375"/>
                <a:gd name="connsiteX251" fmla="*/ 564356 w 1247775"/>
                <a:gd name="connsiteY251" fmla="*/ 541496 h 1857375"/>
                <a:gd name="connsiteX252" fmla="*/ 547211 w 1247775"/>
                <a:gd name="connsiteY252" fmla="*/ 558641 h 1857375"/>
                <a:gd name="connsiteX253" fmla="*/ 547211 w 1247775"/>
                <a:gd name="connsiteY253" fmla="*/ 560546 h 1857375"/>
                <a:gd name="connsiteX254" fmla="*/ 543401 w 1247775"/>
                <a:gd name="connsiteY254" fmla="*/ 560546 h 1857375"/>
                <a:gd name="connsiteX255" fmla="*/ 528161 w 1247775"/>
                <a:gd name="connsiteY255" fmla="*/ 567214 h 1857375"/>
                <a:gd name="connsiteX256" fmla="*/ 526256 w 1247775"/>
                <a:gd name="connsiteY256" fmla="*/ 568166 h 1857375"/>
                <a:gd name="connsiteX257" fmla="*/ 526256 w 1247775"/>
                <a:gd name="connsiteY257" fmla="*/ 566261 h 1857375"/>
                <a:gd name="connsiteX258" fmla="*/ 508159 w 1247775"/>
                <a:gd name="connsiteY258" fmla="*/ 548164 h 1857375"/>
                <a:gd name="connsiteX259" fmla="*/ 490061 w 1247775"/>
                <a:gd name="connsiteY259" fmla="*/ 566261 h 1857375"/>
                <a:gd name="connsiteX260" fmla="*/ 508159 w 1247775"/>
                <a:gd name="connsiteY260" fmla="*/ 584359 h 1857375"/>
                <a:gd name="connsiteX261" fmla="*/ 513874 w 1247775"/>
                <a:gd name="connsiteY261" fmla="*/ 583406 h 1857375"/>
                <a:gd name="connsiteX262" fmla="*/ 512921 w 1247775"/>
                <a:gd name="connsiteY262" fmla="*/ 588169 h 1857375"/>
                <a:gd name="connsiteX263" fmla="*/ 515779 w 1247775"/>
                <a:gd name="connsiteY263" fmla="*/ 599599 h 1857375"/>
                <a:gd name="connsiteX264" fmla="*/ 511969 w 1247775"/>
                <a:gd name="connsiteY264" fmla="*/ 599599 h 1857375"/>
                <a:gd name="connsiteX265" fmla="*/ 506254 w 1247775"/>
                <a:gd name="connsiteY265" fmla="*/ 600551 h 1857375"/>
                <a:gd name="connsiteX266" fmla="*/ 497681 w 1247775"/>
                <a:gd name="connsiteY266" fmla="*/ 594836 h 1857375"/>
                <a:gd name="connsiteX267" fmla="*/ 489109 w 1247775"/>
                <a:gd name="connsiteY267" fmla="*/ 602456 h 1857375"/>
                <a:gd name="connsiteX268" fmla="*/ 487204 w 1247775"/>
                <a:gd name="connsiteY268" fmla="*/ 603409 h 1857375"/>
                <a:gd name="connsiteX269" fmla="*/ 475774 w 1247775"/>
                <a:gd name="connsiteY269" fmla="*/ 599599 h 1857375"/>
                <a:gd name="connsiteX270" fmla="*/ 454819 w 1247775"/>
                <a:gd name="connsiteY270" fmla="*/ 620554 h 1857375"/>
                <a:gd name="connsiteX271" fmla="*/ 455771 w 1247775"/>
                <a:gd name="connsiteY271" fmla="*/ 625316 h 1857375"/>
                <a:gd name="connsiteX272" fmla="*/ 450056 w 1247775"/>
                <a:gd name="connsiteY272" fmla="*/ 633889 h 1857375"/>
                <a:gd name="connsiteX273" fmla="*/ 459581 w 1247775"/>
                <a:gd name="connsiteY273" fmla="*/ 643414 h 1857375"/>
                <a:gd name="connsiteX274" fmla="*/ 484346 w 1247775"/>
                <a:gd name="connsiteY274" fmla="*/ 668179 h 1857375"/>
                <a:gd name="connsiteX275" fmla="*/ 498634 w 1247775"/>
                <a:gd name="connsiteY275" fmla="*/ 663416 h 1857375"/>
                <a:gd name="connsiteX276" fmla="*/ 503396 w 1247775"/>
                <a:gd name="connsiteY276" fmla="*/ 662464 h 1857375"/>
                <a:gd name="connsiteX277" fmla="*/ 511016 w 1247775"/>
                <a:gd name="connsiteY277" fmla="*/ 664369 h 1857375"/>
                <a:gd name="connsiteX278" fmla="*/ 511969 w 1247775"/>
                <a:gd name="connsiteY278" fmla="*/ 667226 h 1857375"/>
                <a:gd name="connsiteX279" fmla="*/ 511969 w 1247775"/>
                <a:gd name="connsiteY279" fmla="*/ 668179 h 1857375"/>
                <a:gd name="connsiteX280" fmla="*/ 513874 w 1247775"/>
                <a:gd name="connsiteY280" fmla="*/ 677704 h 1857375"/>
                <a:gd name="connsiteX281" fmla="*/ 511969 w 1247775"/>
                <a:gd name="connsiteY281" fmla="*/ 678656 h 1857375"/>
                <a:gd name="connsiteX282" fmla="*/ 498634 w 1247775"/>
                <a:gd name="connsiteY282" fmla="*/ 671036 h 1857375"/>
                <a:gd name="connsiteX283" fmla="*/ 487204 w 1247775"/>
                <a:gd name="connsiteY283" fmla="*/ 675799 h 1857375"/>
                <a:gd name="connsiteX284" fmla="*/ 481489 w 1247775"/>
                <a:gd name="connsiteY284" fmla="*/ 673894 h 1857375"/>
                <a:gd name="connsiteX285" fmla="*/ 470059 w 1247775"/>
                <a:gd name="connsiteY285" fmla="*/ 685324 h 1857375"/>
                <a:gd name="connsiteX286" fmla="*/ 481489 w 1247775"/>
                <a:gd name="connsiteY286" fmla="*/ 696754 h 1857375"/>
                <a:gd name="connsiteX287" fmla="*/ 484346 w 1247775"/>
                <a:gd name="connsiteY287" fmla="*/ 695801 h 1857375"/>
                <a:gd name="connsiteX288" fmla="*/ 488156 w 1247775"/>
                <a:gd name="connsiteY288" fmla="*/ 700564 h 1857375"/>
                <a:gd name="connsiteX289" fmla="*/ 486251 w 1247775"/>
                <a:gd name="connsiteY289" fmla="*/ 712946 h 1857375"/>
                <a:gd name="connsiteX290" fmla="*/ 486251 w 1247775"/>
                <a:gd name="connsiteY290" fmla="*/ 715804 h 1857375"/>
                <a:gd name="connsiteX291" fmla="*/ 460534 w 1247775"/>
                <a:gd name="connsiteY291" fmla="*/ 701516 h 1857375"/>
                <a:gd name="connsiteX292" fmla="*/ 435769 w 1247775"/>
                <a:gd name="connsiteY292" fmla="*/ 714851 h 1857375"/>
                <a:gd name="connsiteX293" fmla="*/ 426244 w 1247775"/>
                <a:gd name="connsiteY293" fmla="*/ 711041 h 1857375"/>
                <a:gd name="connsiteX294" fmla="*/ 432911 w 1247775"/>
                <a:gd name="connsiteY294" fmla="*/ 701516 h 1857375"/>
                <a:gd name="connsiteX295" fmla="*/ 437674 w 1247775"/>
                <a:gd name="connsiteY295" fmla="*/ 691039 h 1857375"/>
                <a:gd name="connsiteX296" fmla="*/ 431006 w 1247775"/>
                <a:gd name="connsiteY296" fmla="*/ 679609 h 1857375"/>
                <a:gd name="connsiteX297" fmla="*/ 410051 w 1247775"/>
                <a:gd name="connsiteY297" fmla="*/ 668179 h 1857375"/>
                <a:gd name="connsiteX298" fmla="*/ 404336 w 1247775"/>
                <a:gd name="connsiteY298" fmla="*/ 669131 h 1857375"/>
                <a:gd name="connsiteX299" fmla="*/ 401479 w 1247775"/>
                <a:gd name="connsiteY299" fmla="*/ 661511 h 1857375"/>
                <a:gd name="connsiteX300" fmla="*/ 409099 w 1247775"/>
                <a:gd name="connsiteY300" fmla="*/ 650081 h 1857375"/>
                <a:gd name="connsiteX301" fmla="*/ 410051 w 1247775"/>
                <a:gd name="connsiteY301" fmla="*/ 647224 h 1857375"/>
                <a:gd name="connsiteX302" fmla="*/ 410051 w 1247775"/>
                <a:gd name="connsiteY302" fmla="*/ 647224 h 1857375"/>
                <a:gd name="connsiteX303" fmla="*/ 411956 w 1247775"/>
                <a:gd name="connsiteY303" fmla="*/ 634841 h 1857375"/>
                <a:gd name="connsiteX304" fmla="*/ 370046 w 1247775"/>
                <a:gd name="connsiteY304" fmla="*/ 592931 h 1857375"/>
                <a:gd name="connsiteX305" fmla="*/ 360521 w 1247775"/>
                <a:gd name="connsiteY305" fmla="*/ 593884 h 1857375"/>
                <a:gd name="connsiteX306" fmla="*/ 362426 w 1247775"/>
                <a:gd name="connsiteY306" fmla="*/ 588169 h 1857375"/>
                <a:gd name="connsiteX307" fmla="*/ 350996 w 1247775"/>
                <a:gd name="connsiteY307" fmla="*/ 576739 h 1857375"/>
                <a:gd name="connsiteX308" fmla="*/ 342424 w 1247775"/>
                <a:gd name="connsiteY308" fmla="*/ 580549 h 1857375"/>
                <a:gd name="connsiteX309" fmla="*/ 335756 w 1247775"/>
                <a:gd name="connsiteY309" fmla="*/ 578644 h 1857375"/>
                <a:gd name="connsiteX310" fmla="*/ 324326 w 1247775"/>
                <a:gd name="connsiteY310" fmla="*/ 590074 h 1857375"/>
                <a:gd name="connsiteX311" fmla="*/ 335756 w 1247775"/>
                <a:gd name="connsiteY311" fmla="*/ 601504 h 1857375"/>
                <a:gd name="connsiteX312" fmla="*/ 344329 w 1247775"/>
                <a:gd name="connsiteY312" fmla="*/ 597694 h 1857375"/>
                <a:gd name="connsiteX313" fmla="*/ 348139 w 1247775"/>
                <a:gd name="connsiteY313" fmla="*/ 599599 h 1857375"/>
                <a:gd name="connsiteX314" fmla="*/ 324326 w 1247775"/>
                <a:gd name="connsiteY314" fmla="*/ 625316 h 1857375"/>
                <a:gd name="connsiteX315" fmla="*/ 324326 w 1247775"/>
                <a:gd name="connsiteY315" fmla="*/ 627221 h 1857375"/>
                <a:gd name="connsiteX316" fmla="*/ 316706 w 1247775"/>
                <a:gd name="connsiteY316" fmla="*/ 633889 h 1857375"/>
                <a:gd name="connsiteX317" fmla="*/ 316706 w 1247775"/>
                <a:gd name="connsiteY317" fmla="*/ 633889 h 1857375"/>
                <a:gd name="connsiteX318" fmla="*/ 316706 w 1247775"/>
                <a:gd name="connsiteY318" fmla="*/ 631031 h 1857375"/>
                <a:gd name="connsiteX319" fmla="*/ 310039 w 1247775"/>
                <a:gd name="connsiteY319" fmla="*/ 616744 h 1857375"/>
                <a:gd name="connsiteX320" fmla="*/ 294799 w 1247775"/>
                <a:gd name="connsiteY320" fmla="*/ 602456 h 1857375"/>
                <a:gd name="connsiteX321" fmla="*/ 279559 w 1247775"/>
                <a:gd name="connsiteY321" fmla="*/ 617696 h 1857375"/>
                <a:gd name="connsiteX322" fmla="*/ 280511 w 1247775"/>
                <a:gd name="connsiteY322" fmla="*/ 623411 h 1857375"/>
                <a:gd name="connsiteX323" fmla="*/ 278606 w 1247775"/>
                <a:gd name="connsiteY323" fmla="*/ 631031 h 1857375"/>
                <a:gd name="connsiteX324" fmla="*/ 297656 w 1247775"/>
                <a:gd name="connsiteY324" fmla="*/ 650081 h 1857375"/>
                <a:gd name="connsiteX325" fmla="*/ 310039 w 1247775"/>
                <a:gd name="connsiteY325" fmla="*/ 645319 h 1857375"/>
                <a:gd name="connsiteX326" fmla="*/ 310991 w 1247775"/>
                <a:gd name="connsiteY326" fmla="*/ 645319 h 1857375"/>
                <a:gd name="connsiteX327" fmla="*/ 310039 w 1247775"/>
                <a:gd name="connsiteY327" fmla="*/ 652939 h 1857375"/>
                <a:gd name="connsiteX328" fmla="*/ 312896 w 1247775"/>
                <a:gd name="connsiteY328" fmla="*/ 666274 h 1857375"/>
                <a:gd name="connsiteX329" fmla="*/ 308134 w 1247775"/>
                <a:gd name="connsiteY329" fmla="*/ 665321 h 1857375"/>
                <a:gd name="connsiteX330" fmla="*/ 304324 w 1247775"/>
                <a:gd name="connsiteY330" fmla="*/ 666274 h 1857375"/>
                <a:gd name="connsiteX331" fmla="*/ 304324 w 1247775"/>
                <a:gd name="connsiteY331" fmla="*/ 664369 h 1857375"/>
                <a:gd name="connsiteX332" fmla="*/ 290036 w 1247775"/>
                <a:gd name="connsiteY332" fmla="*/ 650081 h 1857375"/>
                <a:gd name="connsiteX333" fmla="*/ 275749 w 1247775"/>
                <a:gd name="connsiteY333" fmla="*/ 664369 h 1857375"/>
                <a:gd name="connsiteX334" fmla="*/ 290036 w 1247775"/>
                <a:gd name="connsiteY334" fmla="*/ 678656 h 1857375"/>
                <a:gd name="connsiteX335" fmla="*/ 289084 w 1247775"/>
                <a:gd name="connsiteY335" fmla="*/ 685324 h 1857375"/>
                <a:gd name="connsiteX336" fmla="*/ 309086 w 1247775"/>
                <a:gd name="connsiteY336" fmla="*/ 705326 h 1857375"/>
                <a:gd name="connsiteX337" fmla="*/ 329089 w 1247775"/>
                <a:gd name="connsiteY337" fmla="*/ 685324 h 1857375"/>
                <a:gd name="connsiteX338" fmla="*/ 328136 w 1247775"/>
                <a:gd name="connsiteY338" fmla="*/ 679609 h 1857375"/>
                <a:gd name="connsiteX339" fmla="*/ 337661 w 1247775"/>
                <a:gd name="connsiteY339" fmla="*/ 682466 h 1857375"/>
                <a:gd name="connsiteX340" fmla="*/ 342424 w 1247775"/>
                <a:gd name="connsiteY340" fmla="*/ 690086 h 1857375"/>
                <a:gd name="connsiteX341" fmla="*/ 345281 w 1247775"/>
                <a:gd name="connsiteY341" fmla="*/ 698659 h 1857375"/>
                <a:gd name="connsiteX342" fmla="*/ 344329 w 1247775"/>
                <a:gd name="connsiteY342" fmla="*/ 698659 h 1857375"/>
                <a:gd name="connsiteX343" fmla="*/ 329089 w 1247775"/>
                <a:gd name="connsiteY343" fmla="*/ 713899 h 1857375"/>
                <a:gd name="connsiteX344" fmla="*/ 329089 w 1247775"/>
                <a:gd name="connsiteY344" fmla="*/ 715804 h 1857375"/>
                <a:gd name="connsiteX345" fmla="*/ 327184 w 1247775"/>
                <a:gd name="connsiteY345" fmla="*/ 719614 h 1857375"/>
                <a:gd name="connsiteX346" fmla="*/ 316706 w 1247775"/>
                <a:gd name="connsiteY346" fmla="*/ 715804 h 1857375"/>
                <a:gd name="connsiteX347" fmla="*/ 300514 w 1247775"/>
                <a:gd name="connsiteY347" fmla="*/ 731996 h 1857375"/>
                <a:gd name="connsiteX348" fmla="*/ 316706 w 1247775"/>
                <a:gd name="connsiteY348" fmla="*/ 748189 h 1857375"/>
                <a:gd name="connsiteX349" fmla="*/ 328136 w 1247775"/>
                <a:gd name="connsiteY349" fmla="*/ 743426 h 1857375"/>
                <a:gd name="connsiteX350" fmla="*/ 333851 w 1247775"/>
                <a:gd name="connsiteY350" fmla="*/ 750094 h 1857375"/>
                <a:gd name="connsiteX351" fmla="*/ 333851 w 1247775"/>
                <a:gd name="connsiteY351" fmla="*/ 750094 h 1857375"/>
                <a:gd name="connsiteX352" fmla="*/ 324326 w 1247775"/>
                <a:gd name="connsiteY352" fmla="*/ 759619 h 1857375"/>
                <a:gd name="connsiteX353" fmla="*/ 333851 w 1247775"/>
                <a:gd name="connsiteY353" fmla="*/ 769144 h 1857375"/>
                <a:gd name="connsiteX354" fmla="*/ 341471 w 1247775"/>
                <a:gd name="connsiteY354" fmla="*/ 765334 h 1857375"/>
                <a:gd name="connsiteX355" fmla="*/ 339566 w 1247775"/>
                <a:gd name="connsiteY355" fmla="*/ 774859 h 1857375"/>
                <a:gd name="connsiteX356" fmla="*/ 342424 w 1247775"/>
                <a:gd name="connsiteY356" fmla="*/ 788194 h 1857375"/>
                <a:gd name="connsiteX357" fmla="*/ 332899 w 1247775"/>
                <a:gd name="connsiteY357" fmla="*/ 794861 h 1857375"/>
                <a:gd name="connsiteX358" fmla="*/ 332899 w 1247775"/>
                <a:gd name="connsiteY358" fmla="*/ 792956 h 1857375"/>
                <a:gd name="connsiteX359" fmla="*/ 313849 w 1247775"/>
                <a:gd name="connsiteY359" fmla="*/ 772954 h 1857375"/>
                <a:gd name="connsiteX360" fmla="*/ 309086 w 1247775"/>
                <a:gd name="connsiteY360" fmla="*/ 772001 h 1857375"/>
                <a:gd name="connsiteX361" fmla="*/ 299561 w 1247775"/>
                <a:gd name="connsiteY361" fmla="*/ 777716 h 1857375"/>
                <a:gd name="connsiteX362" fmla="*/ 292894 w 1247775"/>
                <a:gd name="connsiteY362" fmla="*/ 792956 h 1857375"/>
                <a:gd name="connsiteX363" fmla="*/ 312896 w 1247775"/>
                <a:gd name="connsiteY363" fmla="*/ 812959 h 1857375"/>
                <a:gd name="connsiteX364" fmla="*/ 328136 w 1247775"/>
                <a:gd name="connsiteY364" fmla="*/ 806291 h 1857375"/>
                <a:gd name="connsiteX365" fmla="*/ 328136 w 1247775"/>
                <a:gd name="connsiteY365" fmla="*/ 808196 h 1857375"/>
                <a:gd name="connsiteX366" fmla="*/ 331946 w 1247775"/>
                <a:gd name="connsiteY366" fmla="*/ 820579 h 1857375"/>
                <a:gd name="connsiteX367" fmla="*/ 314801 w 1247775"/>
                <a:gd name="connsiteY367" fmla="*/ 844391 h 1857375"/>
                <a:gd name="connsiteX368" fmla="*/ 340519 w 1247775"/>
                <a:gd name="connsiteY368" fmla="*/ 870109 h 1857375"/>
                <a:gd name="connsiteX369" fmla="*/ 351949 w 1247775"/>
                <a:gd name="connsiteY369" fmla="*/ 867251 h 1857375"/>
                <a:gd name="connsiteX370" fmla="*/ 353854 w 1247775"/>
                <a:gd name="connsiteY370" fmla="*/ 867251 h 1857375"/>
                <a:gd name="connsiteX371" fmla="*/ 352901 w 1247775"/>
                <a:gd name="connsiteY371" fmla="*/ 871061 h 1857375"/>
                <a:gd name="connsiteX372" fmla="*/ 367189 w 1247775"/>
                <a:gd name="connsiteY372" fmla="*/ 885349 h 1857375"/>
                <a:gd name="connsiteX373" fmla="*/ 368141 w 1247775"/>
                <a:gd name="connsiteY373" fmla="*/ 885349 h 1857375"/>
                <a:gd name="connsiteX374" fmla="*/ 371951 w 1247775"/>
                <a:gd name="connsiteY374" fmla="*/ 890111 h 1857375"/>
                <a:gd name="connsiteX375" fmla="*/ 372904 w 1247775"/>
                <a:gd name="connsiteY375" fmla="*/ 892016 h 1857375"/>
                <a:gd name="connsiteX376" fmla="*/ 367189 w 1247775"/>
                <a:gd name="connsiteY376" fmla="*/ 890111 h 1857375"/>
                <a:gd name="connsiteX377" fmla="*/ 358616 w 1247775"/>
                <a:gd name="connsiteY377" fmla="*/ 898684 h 1857375"/>
                <a:gd name="connsiteX378" fmla="*/ 367189 w 1247775"/>
                <a:gd name="connsiteY378" fmla="*/ 907256 h 1857375"/>
                <a:gd name="connsiteX379" fmla="*/ 375761 w 1247775"/>
                <a:gd name="connsiteY379" fmla="*/ 898684 h 1857375"/>
                <a:gd name="connsiteX380" fmla="*/ 373856 w 1247775"/>
                <a:gd name="connsiteY380" fmla="*/ 892969 h 1857375"/>
                <a:gd name="connsiteX381" fmla="*/ 386239 w 1247775"/>
                <a:gd name="connsiteY381" fmla="*/ 899636 h 1857375"/>
                <a:gd name="connsiteX382" fmla="*/ 386239 w 1247775"/>
                <a:gd name="connsiteY382" fmla="*/ 899636 h 1857375"/>
                <a:gd name="connsiteX383" fmla="*/ 417671 w 1247775"/>
                <a:gd name="connsiteY383" fmla="*/ 920591 h 1857375"/>
                <a:gd name="connsiteX384" fmla="*/ 417671 w 1247775"/>
                <a:gd name="connsiteY384" fmla="*/ 920591 h 1857375"/>
                <a:gd name="connsiteX385" fmla="*/ 425291 w 1247775"/>
                <a:gd name="connsiteY385" fmla="*/ 926306 h 1857375"/>
                <a:gd name="connsiteX386" fmla="*/ 431006 w 1247775"/>
                <a:gd name="connsiteY386" fmla="*/ 923449 h 1857375"/>
                <a:gd name="connsiteX387" fmla="*/ 435769 w 1247775"/>
                <a:gd name="connsiteY387" fmla="*/ 924401 h 1857375"/>
                <a:gd name="connsiteX388" fmla="*/ 447199 w 1247775"/>
                <a:gd name="connsiteY388" fmla="*/ 916781 h 1857375"/>
                <a:gd name="connsiteX389" fmla="*/ 450056 w 1247775"/>
                <a:gd name="connsiteY389" fmla="*/ 917734 h 1857375"/>
                <a:gd name="connsiteX390" fmla="*/ 449104 w 1247775"/>
                <a:gd name="connsiteY390" fmla="*/ 922496 h 1857375"/>
                <a:gd name="connsiteX391" fmla="*/ 454819 w 1247775"/>
                <a:gd name="connsiteY391" fmla="*/ 935831 h 1857375"/>
                <a:gd name="connsiteX392" fmla="*/ 454819 w 1247775"/>
                <a:gd name="connsiteY392" fmla="*/ 935831 h 1857375"/>
                <a:gd name="connsiteX393" fmla="*/ 449104 w 1247775"/>
                <a:gd name="connsiteY393" fmla="*/ 936784 h 1857375"/>
                <a:gd name="connsiteX394" fmla="*/ 438626 w 1247775"/>
                <a:gd name="connsiteY394" fmla="*/ 934879 h 1857375"/>
                <a:gd name="connsiteX395" fmla="*/ 415766 w 1247775"/>
                <a:gd name="connsiteY395" fmla="*/ 942499 h 1857375"/>
                <a:gd name="connsiteX396" fmla="*/ 415766 w 1247775"/>
                <a:gd name="connsiteY396" fmla="*/ 939641 h 1857375"/>
                <a:gd name="connsiteX397" fmla="*/ 401479 w 1247775"/>
                <a:gd name="connsiteY397" fmla="*/ 925354 h 1857375"/>
                <a:gd name="connsiteX398" fmla="*/ 387191 w 1247775"/>
                <a:gd name="connsiteY398" fmla="*/ 939641 h 1857375"/>
                <a:gd name="connsiteX399" fmla="*/ 401479 w 1247775"/>
                <a:gd name="connsiteY399" fmla="*/ 953929 h 1857375"/>
                <a:gd name="connsiteX400" fmla="*/ 405289 w 1247775"/>
                <a:gd name="connsiteY400" fmla="*/ 953929 h 1857375"/>
                <a:gd name="connsiteX401" fmla="*/ 399574 w 1247775"/>
                <a:gd name="connsiteY401" fmla="*/ 973931 h 1857375"/>
                <a:gd name="connsiteX402" fmla="*/ 392906 w 1247775"/>
                <a:gd name="connsiteY402" fmla="*/ 972979 h 1857375"/>
                <a:gd name="connsiteX403" fmla="*/ 359569 w 1247775"/>
                <a:gd name="connsiteY403" fmla="*/ 1006316 h 1857375"/>
                <a:gd name="connsiteX404" fmla="*/ 392906 w 1247775"/>
                <a:gd name="connsiteY404" fmla="*/ 1039654 h 1857375"/>
                <a:gd name="connsiteX405" fmla="*/ 404336 w 1247775"/>
                <a:gd name="connsiteY405" fmla="*/ 1037749 h 1857375"/>
                <a:gd name="connsiteX406" fmla="*/ 409099 w 1247775"/>
                <a:gd name="connsiteY406" fmla="*/ 1038701 h 1857375"/>
                <a:gd name="connsiteX407" fmla="*/ 418624 w 1247775"/>
                <a:gd name="connsiteY407" fmla="*/ 1029176 h 1857375"/>
                <a:gd name="connsiteX408" fmla="*/ 418624 w 1247775"/>
                <a:gd name="connsiteY408" fmla="*/ 1028224 h 1857375"/>
                <a:gd name="connsiteX409" fmla="*/ 421481 w 1247775"/>
                <a:gd name="connsiteY409" fmla="*/ 1024414 h 1857375"/>
                <a:gd name="connsiteX410" fmla="*/ 424339 w 1247775"/>
                <a:gd name="connsiteY410" fmla="*/ 1026319 h 1857375"/>
                <a:gd name="connsiteX411" fmla="*/ 432911 w 1247775"/>
                <a:gd name="connsiteY411" fmla="*/ 1035844 h 1857375"/>
                <a:gd name="connsiteX412" fmla="*/ 429101 w 1247775"/>
                <a:gd name="connsiteY412" fmla="*/ 1042511 h 1857375"/>
                <a:gd name="connsiteX413" fmla="*/ 436721 w 1247775"/>
                <a:gd name="connsiteY413" fmla="*/ 1050131 h 1857375"/>
                <a:gd name="connsiteX414" fmla="*/ 444341 w 1247775"/>
                <a:gd name="connsiteY414" fmla="*/ 1042511 h 1857375"/>
                <a:gd name="connsiteX415" fmla="*/ 442436 w 1247775"/>
                <a:gd name="connsiteY415" fmla="*/ 1037749 h 1857375"/>
                <a:gd name="connsiteX416" fmla="*/ 447199 w 1247775"/>
                <a:gd name="connsiteY416" fmla="*/ 1036796 h 1857375"/>
                <a:gd name="connsiteX417" fmla="*/ 452914 w 1247775"/>
                <a:gd name="connsiteY417" fmla="*/ 1042511 h 1857375"/>
                <a:gd name="connsiteX418" fmla="*/ 447199 w 1247775"/>
                <a:gd name="connsiteY418" fmla="*/ 1048226 h 1857375"/>
                <a:gd name="connsiteX419" fmla="*/ 447199 w 1247775"/>
                <a:gd name="connsiteY419" fmla="*/ 1048226 h 1857375"/>
                <a:gd name="connsiteX420" fmla="*/ 424339 w 1247775"/>
                <a:gd name="connsiteY420" fmla="*/ 1071086 h 1857375"/>
                <a:gd name="connsiteX421" fmla="*/ 425291 w 1247775"/>
                <a:gd name="connsiteY421" fmla="*/ 1076801 h 1857375"/>
                <a:gd name="connsiteX422" fmla="*/ 412909 w 1247775"/>
                <a:gd name="connsiteY422" fmla="*/ 1072991 h 1857375"/>
                <a:gd name="connsiteX423" fmla="*/ 389096 w 1247775"/>
                <a:gd name="connsiteY423" fmla="*/ 1096804 h 1857375"/>
                <a:gd name="connsiteX424" fmla="*/ 389096 w 1247775"/>
                <a:gd name="connsiteY424" fmla="*/ 1098709 h 1857375"/>
                <a:gd name="connsiteX425" fmla="*/ 389096 w 1247775"/>
                <a:gd name="connsiteY425" fmla="*/ 1098709 h 1857375"/>
                <a:gd name="connsiteX426" fmla="*/ 377666 w 1247775"/>
                <a:gd name="connsiteY426" fmla="*/ 1091089 h 1857375"/>
                <a:gd name="connsiteX427" fmla="*/ 371951 w 1247775"/>
                <a:gd name="connsiteY427" fmla="*/ 1092994 h 1857375"/>
                <a:gd name="connsiteX428" fmla="*/ 374809 w 1247775"/>
                <a:gd name="connsiteY428" fmla="*/ 1082516 h 1857375"/>
                <a:gd name="connsiteX429" fmla="*/ 371951 w 1247775"/>
                <a:gd name="connsiteY429" fmla="*/ 1072039 h 1857375"/>
                <a:gd name="connsiteX430" fmla="*/ 375761 w 1247775"/>
                <a:gd name="connsiteY430" fmla="*/ 1072991 h 1857375"/>
                <a:gd name="connsiteX431" fmla="*/ 388144 w 1247775"/>
                <a:gd name="connsiteY431" fmla="*/ 1060609 h 1857375"/>
                <a:gd name="connsiteX432" fmla="*/ 388144 w 1247775"/>
                <a:gd name="connsiteY432" fmla="*/ 1060609 h 1857375"/>
                <a:gd name="connsiteX433" fmla="*/ 390049 w 1247775"/>
                <a:gd name="connsiteY433" fmla="*/ 1054894 h 1857375"/>
                <a:gd name="connsiteX434" fmla="*/ 381476 w 1247775"/>
                <a:gd name="connsiteY434" fmla="*/ 1046321 h 1857375"/>
                <a:gd name="connsiteX435" fmla="*/ 375761 w 1247775"/>
                <a:gd name="connsiteY435" fmla="*/ 1048226 h 1857375"/>
                <a:gd name="connsiteX436" fmla="*/ 374809 w 1247775"/>
                <a:gd name="connsiteY436" fmla="*/ 1048226 h 1857375"/>
                <a:gd name="connsiteX437" fmla="*/ 362426 w 1247775"/>
                <a:gd name="connsiteY437" fmla="*/ 1060609 h 1857375"/>
                <a:gd name="connsiteX438" fmla="*/ 363379 w 1247775"/>
                <a:gd name="connsiteY438" fmla="*/ 1065371 h 1857375"/>
                <a:gd name="connsiteX439" fmla="*/ 353854 w 1247775"/>
                <a:gd name="connsiteY439" fmla="*/ 1062514 h 1857375"/>
                <a:gd name="connsiteX440" fmla="*/ 333851 w 1247775"/>
                <a:gd name="connsiteY440" fmla="*/ 1082516 h 1857375"/>
                <a:gd name="connsiteX441" fmla="*/ 338614 w 1247775"/>
                <a:gd name="connsiteY441" fmla="*/ 1094899 h 1857375"/>
                <a:gd name="connsiteX442" fmla="*/ 336709 w 1247775"/>
                <a:gd name="connsiteY442" fmla="*/ 1094899 h 1857375"/>
                <a:gd name="connsiteX443" fmla="*/ 327184 w 1247775"/>
                <a:gd name="connsiteY443" fmla="*/ 1104424 h 1857375"/>
                <a:gd name="connsiteX444" fmla="*/ 328136 w 1247775"/>
                <a:gd name="connsiteY444" fmla="*/ 1107281 h 1857375"/>
                <a:gd name="connsiteX445" fmla="*/ 324326 w 1247775"/>
                <a:gd name="connsiteY445" fmla="*/ 1108234 h 1857375"/>
                <a:gd name="connsiteX446" fmla="*/ 324326 w 1247775"/>
                <a:gd name="connsiteY446" fmla="*/ 1108234 h 1857375"/>
                <a:gd name="connsiteX447" fmla="*/ 323374 w 1247775"/>
                <a:gd name="connsiteY447" fmla="*/ 1108234 h 1857375"/>
                <a:gd name="connsiteX448" fmla="*/ 326231 w 1247775"/>
                <a:gd name="connsiteY448" fmla="*/ 1100614 h 1857375"/>
                <a:gd name="connsiteX449" fmla="*/ 311944 w 1247775"/>
                <a:gd name="connsiteY449" fmla="*/ 1086326 h 1857375"/>
                <a:gd name="connsiteX450" fmla="*/ 307181 w 1247775"/>
                <a:gd name="connsiteY450" fmla="*/ 1087279 h 1857375"/>
                <a:gd name="connsiteX451" fmla="*/ 310991 w 1247775"/>
                <a:gd name="connsiteY451" fmla="*/ 1080611 h 1857375"/>
                <a:gd name="connsiteX452" fmla="*/ 312896 w 1247775"/>
                <a:gd name="connsiteY452" fmla="*/ 1080611 h 1857375"/>
                <a:gd name="connsiteX453" fmla="*/ 343376 w 1247775"/>
                <a:gd name="connsiteY453" fmla="*/ 1050131 h 1857375"/>
                <a:gd name="connsiteX454" fmla="*/ 342424 w 1247775"/>
                <a:gd name="connsiteY454" fmla="*/ 1044416 h 1857375"/>
                <a:gd name="connsiteX455" fmla="*/ 350996 w 1247775"/>
                <a:gd name="connsiteY455" fmla="*/ 1032034 h 1857375"/>
                <a:gd name="connsiteX456" fmla="*/ 337661 w 1247775"/>
                <a:gd name="connsiteY456" fmla="*/ 1018699 h 1857375"/>
                <a:gd name="connsiteX457" fmla="*/ 327184 w 1247775"/>
                <a:gd name="connsiteY457" fmla="*/ 1023461 h 1857375"/>
                <a:gd name="connsiteX458" fmla="*/ 322421 w 1247775"/>
                <a:gd name="connsiteY458" fmla="*/ 1021556 h 1857375"/>
                <a:gd name="connsiteX459" fmla="*/ 322421 w 1247775"/>
                <a:gd name="connsiteY459" fmla="*/ 1020604 h 1857375"/>
                <a:gd name="connsiteX460" fmla="*/ 330041 w 1247775"/>
                <a:gd name="connsiteY460" fmla="*/ 1005364 h 1857375"/>
                <a:gd name="connsiteX461" fmla="*/ 312896 w 1247775"/>
                <a:gd name="connsiteY461" fmla="*/ 987266 h 1857375"/>
                <a:gd name="connsiteX462" fmla="*/ 317659 w 1247775"/>
                <a:gd name="connsiteY462" fmla="*/ 978694 h 1857375"/>
                <a:gd name="connsiteX463" fmla="*/ 328136 w 1247775"/>
                <a:gd name="connsiteY463" fmla="*/ 971074 h 1857375"/>
                <a:gd name="connsiteX464" fmla="*/ 345281 w 1247775"/>
                <a:gd name="connsiteY464" fmla="*/ 976789 h 1857375"/>
                <a:gd name="connsiteX465" fmla="*/ 374809 w 1247775"/>
                <a:gd name="connsiteY465" fmla="*/ 947261 h 1857375"/>
                <a:gd name="connsiteX466" fmla="*/ 350996 w 1247775"/>
                <a:gd name="connsiteY466" fmla="*/ 918686 h 1857375"/>
                <a:gd name="connsiteX467" fmla="*/ 350044 w 1247775"/>
                <a:gd name="connsiteY467" fmla="*/ 915829 h 1857375"/>
                <a:gd name="connsiteX468" fmla="*/ 357664 w 1247775"/>
                <a:gd name="connsiteY468" fmla="*/ 903446 h 1857375"/>
                <a:gd name="connsiteX469" fmla="*/ 344329 w 1247775"/>
                <a:gd name="connsiteY469" fmla="*/ 890111 h 1857375"/>
                <a:gd name="connsiteX470" fmla="*/ 330994 w 1247775"/>
                <a:gd name="connsiteY470" fmla="*/ 903446 h 1857375"/>
                <a:gd name="connsiteX471" fmla="*/ 331946 w 1247775"/>
                <a:gd name="connsiteY471" fmla="*/ 908209 h 1857375"/>
                <a:gd name="connsiteX472" fmla="*/ 323374 w 1247775"/>
                <a:gd name="connsiteY472" fmla="*/ 918686 h 1857375"/>
                <a:gd name="connsiteX473" fmla="*/ 304324 w 1247775"/>
                <a:gd name="connsiteY473" fmla="*/ 912971 h 1857375"/>
                <a:gd name="connsiteX474" fmla="*/ 281464 w 1247775"/>
                <a:gd name="connsiteY474" fmla="*/ 921544 h 1857375"/>
                <a:gd name="connsiteX475" fmla="*/ 281464 w 1247775"/>
                <a:gd name="connsiteY475" fmla="*/ 920591 h 1857375"/>
                <a:gd name="connsiteX476" fmla="*/ 256699 w 1247775"/>
                <a:gd name="connsiteY476" fmla="*/ 895826 h 1857375"/>
                <a:gd name="connsiteX477" fmla="*/ 251936 w 1247775"/>
                <a:gd name="connsiteY477" fmla="*/ 896779 h 1857375"/>
                <a:gd name="connsiteX478" fmla="*/ 234791 w 1247775"/>
                <a:gd name="connsiteY478" fmla="*/ 872966 h 1857375"/>
                <a:gd name="connsiteX479" fmla="*/ 234791 w 1247775"/>
                <a:gd name="connsiteY479" fmla="*/ 872966 h 1857375"/>
                <a:gd name="connsiteX480" fmla="*/ 250984 w 1247775"/>
                <a:gd name="connsiteY480" fmla="*/ 856774 h 1857375"/>
                <a:gd name="connsiteX481" fmla="*/ 234791 w 1247775"/>
                <a:gd name="connsiteY481" fmla="*/ 840581 h 1857375"/>
                <a:gd name="connsiteX482" fmla="*/ 218599 w 1247775"/>
                <a:gd name="connsiteY482" fmla="*/ 856774 h 1857375"/>
                <a:gd name="connsiteX483" fmla="*/ 227171 w 1247775"/>
                <a:gd name="connsiteY483" fmla="*/ 871061 h 1857375"/>
                <a:gd name="connsiteX484" fmla="*/ 223361 w 1247775"/>
                <a:gd name="connsiteY484" fmla="*/ 871061 h 1857375"/>
                <a:gd name="connsiteX485" fmla="*/ 216694 w 1247775"/>
                <a:gd name="connsiteY485" fmla="*/ 872014 h 1857375"/>
                <a:gd name="connsiteX486" fmla="*/ 213836 w 1247775"/>
                <a:gd name="connsiteY486" fmla="*/ 870109 h 1857375"/>
                <a:gd name="connsiteX487" fmla="*/ 200501 w 1247775"/>
                <a:gd name="connsiteY487" fmla="*/ 859631 h 1857375"/>
                <a:gd name="connsiteX488" fmla="*/ 196691 w 1247775"/>
                <a:gd name="connsiteY488" fmla="*/ 860584 h 1857375"/>
                <a:gd name="connsiteX489" fmla="*/ 196691 w 1247775"/>
                <a:gd name="connsiteY489" fmla="*/ 860584 h 1857375"/>
                <a:gd name="connsiteX490" fmla="*/ 194786 w 1247775"/>
                <a:gd name="connsiteY490" fmla="*/ 849154 h 1857375"/>
                <a:gd name="connsiteX491" fmla="*/ 198596 w 1247775"/>
                <a:gd name="connsiteY491" fmla="*/ 842486 h 1857375"/>
                <a:gd name="connsiteX492" fmla="*/ 203359 w 1247775"/>
                <a:gd name="connsiteY492" fmla="*/ 827246 h 1857375"/>
                <a:gd name="connsiteX493" fmla="*/ 200501 w 1247775"/>
                <a:gd name="connsiteY493" fmla="*/ 815816 h 1857375"/>
                <a:gd name="connsiteX494" fmla="*/ 205264 w 1247775"/>
                <a:gd name="connsiteY494" fmla="*/ 816769 h 1857375"/>
                <a:gd name="connsiteX495" fmla="*/ 226219 w 1247775"/>
                <a:gd name="connsiteY495" fmla="*/ 795814 h 1857375"/>
                <a:gd name="connsiteX496" fmla="*/ 205264 w 1247775"/>
                <a:gd name="connsiteY496" fmla="*/ 774859 h 1857375"/>
                <a:gd name="connsiteX497" fmla="*/ 184309 w 1247775"/>
                <a:gd name="connsiteY497" fmla="*/ 795814 h 1857375"/>
                <a:gd name="connsiteX498" fmla="*/ 186214 w 1247775"/>
                <a:gd name="connsiteY498" fmla="*/ 803434 h 1857375"/>
                <a:gd name="connsiteX499" fmla="*/ 177641 w 1247775"/>
                <a:gd name="connsiteY499" fmla="*/ 802481 h 1857375"/>
                <a:gd name="connsiteX500" fmla="*/ 157639 w 1247775"/>
                <a:gd name="connsiteY500" fmla="*/ 812006 h 1857375"/>
                <a:gd name="connsiteX501" fmla="*/ 140494 w 1247775"/>
                <a:gd name="connsiteY501" fmla="*/ 802481 h 1857375"/>
                <a:gd name="connsiteX502" fmla="*/ 130969 w 1247775"/>
                <a:gd name="connsiteY502" fmla="*/ 804386 h 1857375"/>
                <a:gd name="connsiteX503" fmla="*/ 120491 w 1247775"/>
                <a:gd name="connsiteY503" fmla="*/ 794861 h 1857375"/>
                <a:gd name="connsiteX504" fmla="*/ 110966 w 1247775"/>
                <a:gd name="connsiteY504" fmla="*/ 800576 h 1857375"/>
                <a:gd name="connsiteX505" fmla="*/ 98584 w 1247775"/>
                <a:gd name="connsiteY505" fmla="*/ 818674 h 1857375"/>
                <a:gd name="connsiteX506" fmla="*/ 118586 w 1247775"/>
                <a:gd name="connsiteY506" fmla="*/ 838676 h 1857375"/>
                <a:gd name="connsiteX507" fmla="*/ 126206 w 1247775"/>
                <a:gd name="connsiteY507" fmla="*/ 836771 h 1857375"/>
                <a:gd name="connsiteX508" fmla="*/ 140494 w 1247775"/>
                <a:gd name="connsiteY508" fmla="*/ 842486 h 1857375"/>
                <a:gd name="connsiteX509" fmla="*/ 148114 w 1247775"/>
                <a:gd name="connsiteY509" fmla="*/ 840581 h 1857375"/>
                <a:gd name="connsiteX510" fmla="*/ 141446 w 1247775"/>
                <a:gd name="connsiteY510" fmla="*/ 858679 h 1857375"/>
                <a:gd name="connsiteX511" fmla="*/ 161449 w 1247775"/>
                <a:gd name="connsiteY511" fmla="*/ 885349 h 1857375"/>
                <a:gd name="connsiteX512" fmla="*/ 153829 w 1247775"/>
                <a:gd name="connsiteY512" fmla="*/ 911066 h 1857375"/>
                <a:gd name="connsiteX513" fmla="*/ 165259 w 1247775"/>
                <a:gd name="connsiteY513" fmla="*/ 940594 h 1857375"/>
                <a:gd name="connsiteX514" fmla="*/ 154781 w 1247775"/>
                <a:gd name="connsiteY514" fmla="*/ 955834 h 1857375"/>
                <a:gd name="connsiteX515" fmla="*/ 170974 w 1247775"/>
                <a:gd name="connsiteY515" fmla="*/ 972026 h 1857375"/>
                <a:gd name="connsiteX516" fmla="*/ 187166 w 1247775"/>
                <a:gd name="connsiteY516" fmla="*/ 957739 h 1857375"/>
                <a:gd name="connsiteX517" fmla="*/ 188119 w 1247775"/>
                <a:gd name="connsiteY517" fmla="*/ 957739 h 1857375"/>
                <a:gd name="connsiteX518" fmla="*/ 192881 w 1247775"/>
                <a:gd name="connsiteY518" fmla="*/ 955834 h 1857375"/>
                <a:gd name="connsiteX519" fmla="*/ 199549 w 1247775"/>
                <a:gd name="connsiteY519" fmla="*/ 956786 h 1857375"/>
                <a:gd name="connsiteX520" fmla="*/ 211931 w 1247775"/>
                <a:gd name="connsiteY520" fmla="*/ 954881 h 1857375"/>
                <a:gd name="connsiteX521" fmla="*/ 211931 w 1247775"/>
                <a:gd name="connsiteY521" fmla="*/ 954881 h 1857375"/>
                <a:gd name="connsiteX522" fmla="*/ 228124 w 1247775"/>
                <a:gd name="connsiteY522" fmla="*/ 948214 h 1857375"/>
                <a:gd name="connsiteX523" fmla="*/ 237649 w 1247775"/>
                <a:gd name="connsiteY523" fmla="*/ 954881 h 1857375"/>
                <a:gd name="connsiteX524" fmla="*/ 241459 w 1247775"/>
                <a:gd name="connsiteY524" fmla="*/ 953929 h 1857375"/>
                <a:gd name="connsiteX525" fmla="*/ 254794 w 1247775"/>
                <a:gd name="connsiteY525" fmla="*/ 957739 h 1857375"/>
                <a:gd name="connsiteX526" fmla="*/ 267176 w 1247775"/>
                <a:gd name="connsiteY526" fmla="*/ 953929 h 1857375"/>
                <a:gd name="connsiteX527" fmla="*/ 269081 w 1247775"/>
                <a:gd name="connsiteY527" fmla="*/ 953929 h 1857375"/>
                <a:gd name="connsiteX528" fmla="*/ 272891 w 1247775"/>
                <a:gd name="connsiteY528" fmla="*/ 952976 h 1857375"/>
                <a:gd name="connsiteX529" fmla="*/ 281464 w 1247775"/>
                <a:gd name="connsiteY529" fmla="*/ 970121 h 1857375"/>
                <a:gd name="connsiteX530" fmla="*/ 277654 w 1247775"/>
                <a:gd name="connsiteY530" fmla="*/ 970121 h 1857375"/>
                <a:gd name="connsiteX531" fmla="*/ 275749 w 1247775"/>
                <a:gd name="connsiteY531" fmla="*/ 970121 h 1857375"/>
                <a:gd name="connsiteX532" fmla="*/ 265271 w 1247775"/>
                <a:gd name="connsiteY532" fmla="*/ 959644 h 1857375"/>
                <a:gd name="connsiteX533" fmla="*/ 254794 w 1247775"/>
                <a:gd name="connsiteY533" fmla="*/ 970121 h 1857375"/>
                <a:gd name="connsiteX534" fmla="*/ 260509 w 1247775"/>
                <a:gd name="connsiteY534" fmla="*/ 979646 h 1857375"/>
                <a:gd name="connsiteX535" fmla="*/ 257651 w 1247775"/>
                <a:gd name="connsiteY535" fmla="*/ 986314 h 1857375"/>
                <a:gd name="connsiteX536" fmla="*/ 247174 w 1247775"/>
                <a:gd name="connsiteY536" fmla="*/ 982504 h 1857375"/>
                <a:gd name="connsiteX537" fmla="*/ 230029 w 1247775"/>
                <a:gd name="connsiteY537" fmla="*/ 966311 h 1857375"/>
                <a:gd name="connsiteX538" fmla="*/ 212884 w 1247775"/>
                <a:gd name="connsiteY538" fmla="*/ 983456 h 1857375"/>
                <a:gd name="connsiteX539" fmla="*/ 215741 w 1247775"/>
                <a:gd name="connsiteY539" fmla="*/ 992029 h 1857375"/>
                <a:gd name="connsiteX540" fmla="*/ 206216 w 1247775"/>
                <a:gd name="connsiteY540" fmla="*/ 1014889 h 1857375"/>
                <a:gd name="connsiteX541" fmla="*/ 207169 w 1247775"/>
                <a:gd name="connsiteY541" fmla="*/ 1022509 h 1857375"/>
                <a:gd name="connsiteX542" fmla="*/ 200501 w 1247775"/>
                <a:gd name="connsiteY542" fmla="*/ 1021556 h 1857375"/>
                <a:gd name="connsiteX543" fmla="*/ 195739 w 1247775"/>
                <a:gd name="connsiteY543" fmla="*/ 1022509 h 1857375"/>
                <a:gd name="connsiteX544" fmla="*/ 182404 w 1247775"/>
                <a:gd name="connsiteY544" fmla="*/ 1015841 h 1857375"/>
                <a:gd name="connsiteX545" fmla="*/ 165259 w 1247775"/>
                <a:gd name="connsiteY545" fmla="*/ 1032986 h 1857375"/>
                <a:gd name="connsiteX546" fmla="*/ 170974 w 1247775"/>
                <a:gd name="connsiteY546" fmla="*/ 1045369 h 1857375"/>
                <a:gd name="connsiteX547" fmla="*/ 170021 w 1247775"/>
                <a:gd name="connsiteY547" fmla="*/ 1051084 h 1857375"/>
                <a:gd name="connsiteX548" fmla="*/ 170974 w 1247775"/>
                <a:gd name="connsiteY548" fmla="*/ 1057751 h 1857375"/>
                <a:gd name="connsiteX549" fmla="*/ 164306 w 1247775"/>
                <a:gd name="connsiteY549" fmla="*/ 1073944 h 1857375"/>
                <a:gd name="connsiteX550" fmla="*/ 166211 w 1247775"/>
                <a:gd name="connsiteY550" fmla="*/ 1081564 h 1857375"/>
                <a:gd name="connsiteX551" fmla="*/ 162401 w 1247775"/>
                <a:gd name="connsiteY551" fmla="*/ 1081564 h 1857375"/>
                <a:gd name="connsiteX552" fmla="*/ 162401 w 1247775"/>
                <a:gd name="connsiteY552" fmla="*/ 1080611 h 1857375"/>
                <a:gd name="connsiteX553" fmla="*/ 161449 w 1247775"/>
                <a:gd name="connsiteY553" fmla="*/ 1074896 h 1857375"/>
                <a:gd name="connsiteX554" fmla="*/ 162401 w 1247775"/>
                <a:gd name="connsiteY554" fmla="*/ 1070134 h 1857375"/>
                <a:gd name="connsiteX555" fmla="*/ 147161 w 1247775"/>
                <a:gd name="connsiteY555" fmla="*/ 1054894 h 1857375"/>
                <a:gd name="connsiteX556" fmla="*/ 137636 w 1247775"/>
                <a:gd name="connsiteY556" fmla="*/ 1057751 h 1857375"/>
                <a:gd name="connsiteX557" fmla="*/ 116681 w 1247775"/>
                <a:gd name="connsiteY557" fmla="*/ 1080611 h 1857375"/>
                <a:gd name="connsiteX558" fmla="*/ 135731 w 1247775"/>
                <a:gd name="connsiteY558" fmla="*/ 1103471 h 1857375"/>
                <a:gd name="connsiteX559" fmla="*/ 132874 w 1247775"/>
                <a:gd name="connsiteY559" fmla="*/ 1115854 h 1857375"/>
                <a:gd name="connsiteX560" fmla="*/ 157639 w 1247775"/>
                <a:gd name="connsiteY560" fmla="*/ 1149191 h 1857375"/>
                <a:gd name="connsiteX561" fmla="*/ 151924 w 1247775"/>
                <a:gd name="connsiteY561" fmla="*/ 1148239 h 1857375"/>
                <a:gd name="connsiteX562" fmla="*/ 123349 w 1247775"/>
                <a:gd name="connsiteY562" fmla="*/ 1166336 h 1857375"/>
                <a:gd name="connsiteX563" fmla="*/ 102394 w 1247775"/>
                <a:gd name="connsiteY563" fmla="*/ 1157764 h 1857375"/>
                <a:gd name="connsiteX564" fmla="*/ 73819 w 1247775"/>
                <a:gd name="connsiteY564" fmla="*/ 1186339 h 1857375"/>
                <a:gd name="connsiteX565" fmla="*/ 85249 w 1247775"/>
                <a:gd name="connsiteY565" fmla="*/ 1209199 h 1857375"/>
                <a:gd name="connsiteX566" fmla="*/ 85249 w 1247775"/>
                <a:gd name="connsiteY566" fmla="*/ 1210151 h 1857375"/>
                <a:gd name="connsiteX567" fmla="*/ 96679 w 1247775"/>
                <a:gd name="connsiteY567" fmla="*/ 1222534 h 1857375"/>
                <a:gd name="connsiteX568" fmla="*/ 84296 w 1247775"/>
                <a:gd name="connsiteY568" fmla="*/ 1237774 h 1857375"/>
                <a:gd name="connsiteX569" fmla="*/ 100489 w 1247775"/>
                <a:gd name="connsiteY569" fmla="*/ 1253966 h 1857375"/>
                <a:gd name="connsiteX570" fmla="*/ 115729 w 1247775"/>
                <a:gd name="connsiteY570" fmla="*/ 1241584 h 1857375"/>
                <a:gd name="connsiteX571" fmla="*/ 139541 w 1247775"/>
                <a:gd name="connsiteY571" fmla="*/ 1256824 h 1857375"/>
                <a:gd name="connsiteX572" fmla="*/ 140494 w 1247775"/>
                <a:gd name="connsiteY572" fmla="*/ 1256824 h 1857375"/>
                <a:gd name="connsiteX573" fmla="*/ 140494 w 1247775"/>
                <a:gd name="connsiteY573" fmla="*/ 1257776 h 1857375"/>
                <a:gd name="connsiteX574" fmla="*/ 130016 w 1247775"/>
                <a:gd name="connsiteY574" fmla="*/ 1272064 h 1857375"/>
                <a:gd name="connsiteX575" fmla="*/ 110966 w 1247775"/>
                <a:gd name="connsiteY575" fmla="*/ 1267301 h 1857375"/>
                <a:gd name="connsiteX576" fmla="*/ 85249 w 1247775"/>
                <a:gd name="connsiteY576" fmla="*/ 1276826 h 1857375"/>
                <a:gd name="connsiteX577" fmla="*/ 77629 w 1247775"/>
                <a:gd name="connsiteY577" fmla="*/ 1273969 h 1857375"/>
                <a:gd name="connsiteX578" fmla="*/ 64294 w 1247775"/>
                <a:gd name="connsiteY578" fmla="*/ 1287304 h 1857375"/>
                <a:gd name="connsiteX579" fmla="*/ 64294 w 1247775"/>
                <a:gd name="connsiteY579" fmla="*/ 1290161 h 1857375"/>
                <a:gd name="connsiteX580" fmla="*/ 64294 w 1247775"/>
                <a:gd name="connsiteY580" fmla="*/ 1291114 h 1857375"/>
                <a:gd name="connsiteX581" fmla="*/ 59531 w 1247775"/>
                <a:gd name="connsiteY581" fmla="*/ 1290161 h 1857375"/>
                <a:gd name="connsiteX582" fmla="*/ 40481 w 1247775"/>
                <a:gd name="connsiteY582" fmla="*/ 1309211 h 1857375"/>
                <a:gd name="connsiteX583" fmla="*/ 59531 w 1247775"/>
                <a:gd name="connsiteY583" fmla="*/ 1328261 h 1857375"/>
                <a:gd name="connsiteX584" fmla="*/ 73819 w 1247775"/>
                <a:gd name="connsiteY584" fmla="*/ 1322546 h 1857375"/>
                <a:gd name="connsiteX585" fmla="*/ 111919 w 1247775"/>
                <a:gd name="connsiteY585" fmla="*/ 1348264 h 1857375"/>
                <a:gd name="connsiteX586" fmla="*/ 139541 w 1247775"/>
                <a:gd name="connsiteY586" fmla="*/ 1337786 h 1857375"/>
                <a:gd name="connsiteX587" fmla="*/ 136684 w 1247775"/>
                <a:gd name="connsiteY587" fmla="*/ 1345406 h 1857375"/>
                <a:gd name="connsiteX588" fmla="*/ 136684 w 1247775"/>
                <a:gd name="connsiteY588" fmla="*/ 1345406 h 1857375"/>
                <a:gd name="connsiteX589" fmla="*/ 116681 w 1247775"/>
                <a:gd name="connsiteY589" fmla="*/ 1373981 h 1857375"/>
                <a:gd name="connsiteX590" fmla="*/ 123349 w 1247775"/>
                <a:gd name="connsiteY590" fmla="*/ 1393031 h 1857375"/>
                <a:gd name="connsiteX591" fmla="*/ 113824 w 1247775"/>
                <a:gd name="connsiteY591" fmla="*/ 1390174 h 1857375"/>
                <a:gd name="connsiteX592" fmla="*/ 99536 w 1247775"/>
                <a:gd name="connsiteY592" fmla="*/ 1398746 h 1857375"/>
                <a:gd name="connsiteX593" fmla="*/ 98584 w 1247775"/>
                <a:gd name="connsiteY593" fmla="*/ 1398746 h 1857375"/>
                <a:gd name="connsiteX594" fmla="*/ 90964 w 1247775"/>
                <a:gd name="connsiteY594" fmla="*/ 1400651 h 1857375"/>
                <a:gd name="connsiteX595" fmla="*/ 59531 w 1247775"/>
                <a:gd name="connsiteY595" fmla="*/ 1384459 h 1857375"/>
                <a:gd name="connsiteX596" fmla="*/ 33814 w 1247775"/>
                <a:gd name="connsiteY596" fmla="*/ 1393984 h 1857375"/>
                <a:gd name="connsiteX597" fmla="*/ 32861 w 1247775"/>
                <a:gd name="connsiteY597" fmla="*/ 1393984 h 1857375"/>
                <a:gd name="connsiteX598" fmla="*/ 27146 w 1247775"/>
                <a:gd name="connsiteY598" fmla="*/ 1399699 h 1857375"/>
                <a:gd name="connsiteX599" fmla="*/ 27146 w 1247775"/>
                <a:gd name="connsiteY599" fmla="*/ 1400651 h 1857375"/>
                <a:gd name="connsiteX600" fmla="*/ 19526 w 1247775"/>
                <a:gd name="connsiteY600" fmla="*/ 1420654 h 1857375"/>
                <a:gd name="connsiteX601" fmla="*/ 7144 w 1247775"/>
                <a:gd name="connsiteY601" fmla="*/ 1437799 h 1857375"/>
                <a:gd name="connsiteX602" fmla="*/ 26194 w 1247775"/>
                <a:gd name="connsiteY602" fmla="*/ 1456849 h 1857375"/>
                <a:gd name="connsiteX603" fmla="*/ 34766 w 1247775"/>
                <a:gd name="connsiteY603" fmla="*/ 1454944 h 1857375"/>
                <a:gd name="connsiteX604" fmla="*/ 59531 w 1247775"/>
                <a:gd name="connsiteY604" fmla="*/ 1463516 h 1857375"/>
                <a:gd name="connsiteX605" fmla="*/ 98584 w 1247775"/>
                <a:gd name="connsiteY605" fmla="*/ 1429226 h 1857375"/>
                <a:gd name="connsiteX606" fmla="*/ 98584 w 1247775"/>
                <a:gd name="connsiteY606" fmla="*/ 1429226 h 1857375"/>
                <a:gd name="connsiteX607" fmla="*/ 110966 w 1247775"/>
                <a:gd name="connsiteY607" fmla="*/ 1422559 h 1857375"/>
                <a:gd name="connsiteX608" fmla="*/ 112871 w 1247775"/>
                <a:gd name="connsiteY608" fmla="*/ 1422559 h 1857375"/>
                <a:gd name="connsiteX609" fmla="*/ 129064 w 1247775"/>
                <a:gd name="connsiteY609" fmla="*/ 1406366 h 1857375"/>
                <a:gd name="connsiteX610" fmla="*/ 126206 w 1247775"/>
                <a:gd name="connsiteY610" fmla="*/ 1397794 h 1857375"/>
                <a:gd name="connsiteX611" fmla="*/ 146209 w 1247775"/>
                <a:gd name="connsiteY611" fmla="*/ 1405414 h 1857375"/>
                <a:gd name="connsiteX612" fmla="*/ 173831 w 1247775"/>
                <a:gd name="connsiteY612" fmla="*/ 1388269 h 1857375"/>
                <a:gd name="connsiteX613" fmla="*/ 176689 w 1247775"/>
                <a:gd name="connsiteY613" fmla="*/ 1388269 h 1857375"/>
                <a:gd name="connsiteX614" fmla="*/ 177641 w 1247775"/>
                <a:gd name="connsiteY614" fmla="*/ 1388269 h 1857375"/>
                <a:gd name="connsiteX615" fmla="*/ 212884 w 1247775"/>
                <a:gd name="connsiteY615" fmla="*/ 1410176 h 1857375"/>
                <a:gd name="connsiteX616" fmla="*/ 246221 w 1247775"/>
                <a:gd name="connsiteY616" fmla="*/ 1391126 h 1857375"/>
                <a:gd name="connsiteX617" fmla="*/ 247174 w 1247775"/>
                <a:gd name="connsiteY617" fmla="*/ 1391126 h 1857375"/>
                <a:gd name="connsiteX618" fmla="*/ 253841 w 1247775"/>
                <a:gd name="connsiteY618" fmla="*/ 1383506 h 1857375"/>
                <a:gd name="connsiteX619" fmla="*/ 250984 w 1247775"/>
                <a:gd name="connsiteY619" fmla="*/ 1377791 h 1857375"/>
                <a:gd name="connsiteX620" fmla="*/ 251936 w 1247775"/>
                <a:gd name="connsiteY620" fmla="*/ 1370171 h 1857375"/>
                <a:gd name="connsiteX621" fmla="*/ 212884 w 1247775"/>
                <a:gd name="connsiteY621" fmla="*/ 1331119 h 1857375"/>
                <a:gd name="connsiteX622" fmla="*/ 206216 w 1247775"/>
                <a:gd name="connsiteY622" fmla="*/ 1332071 h 1857375"/>
                <a:gd name="connsiteX623" fmla="*/ 199549 w 1247775"/>
                <a:gd name="connsiteY623" fmla="*/ 1331119 h 1857375"/>
                <a:gd name="connsiteX624" fmla="*/ 188119 w 1247775"/>
                <a:gd name="connsiteY624" fmla="*/ 1320641 h 1857375"/>
                <a:gd name="connsiteX625" fmla="*/ 176689 w 1247775"/>
                <a:gd name="connsiteY625" fmla="*/ 1332071 h 1857375"/>
                <a:gd name="connsiteX626" fmla="*/ 176689 w 1247775"/>
                <a:gd name="connsiteY626" fmla="*/ 1333024 h 1857375"/>
                <a:gd name="connsiteX627" fmla="*/ 165259 w 1247775"/>
                <a:gd name="connsiteY627" fmla="*/ 1329214 h 1857375"/>
                <a:gd name="connsiteX628" fmla="*/ 150019 w 1247775"/>
                <a:gd name="connsiteY628" fmla="*/ 1334929 h 1857375"/>
                <a:gd name="connsiteX629" fmla="*/ 147161 w 1247775"/>
                <a:gd name="connsiteY629" fmla="*/ 1333976 h 1857375"/>
                <a:gd name="connsiteX630" fmla="*/ 139541 w 1247775"/>
                <a:gd name="connsiteY630" fmla="*/ 1336834 h 1857375"/>
                <a:gd name="connsiteX631" fmla="*/ 150971 w 1247775"/>
                <a:gd name="connsiteY631" fmla="*/ 1308259 h 1857375"/>
                <a:gd name="connsiteX632" fmla="*/ 150019 w 1247775"/>
                <a:gd name="connsiteY632" fmla="*/ 1303496 h 1857375"/>
                <a:gd name="connsiteX633" fmla="*/ 151924 w 1247775"/>
                <a:gd name="connsiteY633" fmla="*/ 1303496 h 1857375"/>
                <a:gd name="connsiteX634" fmla="*/ 176689 w 1247775"/>
                <a:gd name="connsiteY634" fmla="*/ 1278731 h 1857375"/>
                <a:gd name="connsiteX635" fmla="*/ 153829 w 1247775"/>
                <a:gd name="connsiteY635" fmla="*/ 1254919 h 1857375"/>
                <a:gd name="connsiteX636" fmla="*/ 152876 w 1247775"/>
                <a:gd name="connsiteY636" fmla="*/ 1253014 h 1857375"/>
                <a:gd name="connsiteX637" fmla="*/ 156686 w 1247775"/>
                <a:gd name="connsiteY637" fmla="*/ 1249204 h 1857375"/>
                <a:gd name="connsiteX638" fmla="*/ 170021 w 1247775"/>
                <a:gd name="connsiteY638" fmla="*/ 1233011 h 1857375"/>
                <a:gd name="connsiteX639" fmla="*/ 168116 w 1247775"/>
                <a:gd name="connsiteY639" fmla="*/ 1224439 h 1857375"/>
                <a:gd name="connsiteX640" fmla="*/ 176689 w 1247775"/>
                <a:gd name="connsiteY640" fmla="*/ 1213961 h 1857375"/>
                <a:gd name="connsiteX641" fmla="*/ 170021 w 1247775"/>
                <a:gd name="connsiteY641" fmla="*/ 1204436 h 1857375"/>
                <a:gd name="connsiteX642" fmla="*/ 180499 w 1247775"/>
                <a:gd name="connsiteY642" fmla="*/ 1181576 h 1857375"/>
                <a:gd name="connsiteX643" fmla="*/ 158591 w 1247775"/>
                <a:gd name="connsiteY643" fmla="*/ 1152049 h 1857375"/>
                <a:gd name="connsiteX644" fmla="*/ 165259 w 1247775"/>
                <a:gd name="connsiteY644" fmla="*/ 1153001 h 1857375"/>
                <a:gd name="connsiteX645" fmla="*/ 169069 w 1247775"/>
                <a:gd name="connsiteY645" fmla="*/ 1153001 h 1857375"/>
                <a:gd name="connsiteX646" fmla="*/ 169069 w 1247775"/>
                <a:gd name="connsiteY646" fmla="*/ 1153001 h 1857375"/>
                <a:gd name="connsiteX647" fmla="*/ 177641 w 1247775"/>
                <a:gd name="connsiteY647" fmla="*/ 1161574 h 1857375"/>
                <a:gd name="connsiteX648" fmla="*/ 178594 w 1247775"/>
                <a:gd name="connsiteY648" fmla="*/ 1161574 h 1857375"/>
                <a:gd name="connsiteX649" fmla="*/ 178594 w 1247775"/>
                <a:gd name="connsiteY649" fmla="*/ 1162526 h 1857375"/>
                <a:gd name="connsiteX650" fmla="*/ 188119 w 1247775"/>
                <a:gd name="connsiteY650" fmla="*/ 1180624 h 1857375"/>
                <a:gd name="connsiteX651" fmla="*/ 185261 w 1247775"/>
                <a:gd name="connsiteY651" fmla="*/ 1193006 h 1857375"/>
                <a:gd name="connsiteX652" fmla="*/ 210026 w 1247775"/>
                <a:gd name="connsiteY652" fmla="*/ 1221581 h 1857375"/>
                <a:gd name="connsiteX653" fmla="*/ 205264 w 1247775"/>
                <a:gd name="connsiteY653" fmla="*/ 1229201 h 1857375"/>
                <a:gd name="connsiteX654" fmla="*/ 213836 w 1247775"/>
                <a:gd name="connsiteY654" fmla="*/ 1237774 h 1857375"/>
                <a:gd name="connsiteX655" fmla="*/ 222409 w 1247775"/>
                <a:gd name="connsiteY655" fmla="*/ 1229201 h 1857375"/>
                <a:gd name="connsiteX656" fmla="*/ 217646 w 1247775"/>
                <a:gd name="connsiteY656" fmla="*/ 1221581 h 1857375"/>
                <a:gd name="connsiteX657" fmla="*/ 219551 w 1247775"/>
                <a:gd name="connsiteY657" fmla="*/ 1221581 h 1857375"/>
                <a:gd name="connsiteX658" fmla="*/ 226219 w 1247775"/>
                <a:gd name="connsiteY658" fmla="*/ 1223486 h 1857375"/>
                <a:gd name="connsiteX659" fmla="*/ 239554 w 1247775"/>
                <a:gd name="connsiteY659" fmla="*/ 1210151 h 1857375"/>
                <a:gd name="connsiteX660" fmla="*/ 239554 w 1247775"/>
                <a:gd name="connsiteY660" fmla="*/ 1209199 h 1857375"/>
                <a:gd name="connsiteX661" fmla="*/ 244316 w 1247775"/>
                <a:gd name="connsiteY661" fmla="*/ 1196816 h 1857375"/>
                <a:gd name="connsiteX662" fmla="*/ 246221 w 1247775"/>
                <a:gd name="connsiteY662" fmla="*/ 1196816 h 1857375"/>
                <a:gd name="connsiteX663" fmla="*/ 254794 w 1247775"/>
                <a:gd name="connsiteY663" fmla="*/ 1188244 h 1857375"/>
                <a:gd name="connsiteX664" fmla="*/ 250984 w 1247775"/>
                <a:gd name="connsiteY664" fmla="*/ 1181576 h 1857375"/>
                <a:gd name="connsiteX665" fmla="*/ 259556 w 1247775"/>
                <a:gd name="connsiteY665" fmla="*/ 1172051 h 1857375"/>
                <a:gd name="connsiteX666" fmla="*/ 252889 w 1247775"/>
                <a:gd name="connsiteY666" fmla="*/ 1162526 h 1857375"/>
                <a:gd name="connsiteX667" fmla="*/ 255746 w 1247775"/>
                <a:gd name="connsiteY667" fmla="*/ 1153001 h 1857375"/>
                <a:gd name="connsiteX668" fmla="*/ 239554 w 1247775"/>
                <a:gd name="connsiteY668" fmla="*/ 1136809 h 1857375"/>
                <a:gd name="connsiteX669" fmla="*/ 223361 w 1247775"/>
                <a:gd name="connsiteY669" fmla="*/ 1153001 h 1857375"/>
                <a:gd name="connsiteX670" fmla="*/ 239554 w 1247775"/>
                <a:gd name="connsiteY670" fmla="*/ 1169194 h 1857375"/>
                <a:gd name="connsiteX671" fmla="*/ 240506 w 1247775"/>
                <a:gd name="connsiteY671" fmla="*/ 1169194 h 1857375"/>
                <a:gd name="connsiteX672" fmla="*/ 239554 w 1247775"/>
                <a:gd name="connsiteY672" fmla="*/ 1172051 h 1857375"/>
                <a:gd name="connsiteX673" fmla="*/ 244316 w 1247775"/>
                <a:gd name="connsiteY673" fmla="*/ 1180624 h 1857375"/>
                <a:gd name="connsiteX674" fmla="*/ 241459 w 1247775"/>
                <a:gd name="connsiteY674" fmla="*/ 1181576 h 1857375"/>
                <a:gd name="connsiteX675" fmla="*/ 223361 w 1247775"/>
                <a:gd name="connsiteY675" fmla="*/ 1165384 h 1857375"/>
                <a:gd name="connsiteX676" fmla="*/ 223361 w 1247775"/>
                <a:gd name="connsiteY676" fmla="*/ 1162526 h 1857375"/>
                <a:gd name="connsiteX677" fmla="*/ 201454 w 1247775"/>
                <a:gd name="connsiteY677" fmla="*/ 1140619 h 1857375"/>
                <a:gd name="connsiteX678" fmla="*/ 190976 w 1247775"/>
                <a:gd name="connsiteY678" fmla="*/ 1143476 h 1857375"/>
                <a:gd name="connsiteX679" fmla="*/ 201454 w 1247775"/>
                <a:gd name="connsiteY679" fmla="*/ 1118711 h 1857375"/>
                <a:gd name="connsiteX680" fmla="*/ 200501 w 1247775"/>
                <a:gd name="connsiteY680" fmla="*/ 1111091 h 1857375"/>
                <a:gd name="connsiteX681" fmla="*/ 205264 w 1247775"/>
                <a:gd name="connsiteY681" fmla="*/ 1105376 h 1857375"/>
                <a:gd name="connsiteX682" fmla="*/ 199549 w 1247775"/>
                <a:gd name="connsiteY682" fmla="*/ 1099661 h 1857375"/>
                <a:gd name="connsiteX683" fmla="*/ 196691 w 1247775"/>
                <a:gd name="connsiteY683" fmla="*/ 1100614 h 1857375"/>
                <a:gd name="connsiteX684" fmla="*/ 193834 w 1247775"/>
                <a:gd name="connsiteY684" fmla="*/ 1096804 h 1857375"/>
                <a:gd name="connsiteX685" fmla="*/ 207169 w 1247775"/>
                <a:gd name="connsiteY685" fmla="*/ 1081564 h 1857375"/>
                <a:gd name="connsiteX686" fmla="*/ 228124 w 1247775"/>
                <a:gd name="connsiteY686" fmla="*/ 1052989 h 1857375"/>
                <a:gd name="connsiteX687" fmla="*/ 227171 w 1247775"/>
                <a:gd name="connsiteY687" fmla="*/ 1048226 h 1857375"/>
                <a:gd name="connsiteX688" fmla="*/ 236696 w 1247775"/>
                <a:gd name="connsiteY688" fmla="*/ 1050131 h 1857375"/>
                <a:gd name="connsiteX689" fmla="*/ 257651 w 1247775"/>
                <a:gd name="connsiteY689" fmla="*/ 1042511 h 1857375"/>
                <a:gd name="connsiteX690" fmla="*/ 263366 w 1247775"/>
                <a:gd name="connsiteY690" fmla="*/ 1043464 h 1857375"/>
                <a:gd name="connsiteX691" fmla="*/ 282416 w 1247775"/>
                <a:gd name="connsiteY691" fmla="*/ 1024414 h 1857375"/>
                <a:gd name="connsiteX692" fmla="*/ 279559 w 1247775"/>
                <a:gd name="connsiteY692" fmla="*/ 1013936 h 1857375"/>
                <a:gd name="connsiteX693" fmla="*/ 295751 w 1247775"/>
                <a:gd name="connsiteY693" fmla="*/ 1000601 h 1857375"/>
                <a:gd name="connsiteX694" fmla="*/ 294799 w 1247775"/>
                <a:gd name="connsiteY694" fmla="*/ 1006316 h 1857375"/>
                <a:gd name="connsiteX695" fmla="*/ 294799 w 1247775"/>
                <a:gd name="connsiteY695" fmla="*/ 1009174 h 1857375"/>
                <a:gd name="connsiteX696" fmla="*/ 293846 w 1247775"/>
                <a:gd name="connsiteY696" fmla="*/ 1015841 h 1857375"/>
                <a:gd name="connsiteX697" fmla="*/ 297656 w 1247775"/>
                <a:gd name="connsiteY697" fmla="*/ 1026319 h 1857375"/>
                <a:gd name="connsiteX698" fmla="*/ 284321 w 1247775"/>
                <a:gd name="connsiteY698" fmla="*/ 1051084 h 1857375"/>
                <a:gd name="connsiteX699" fmla="*/ 284321 w 1247775"/>
                <a:gd name="connsiteY699" fmla="*/ 1052989 h 1857375"/>
                <a:gd name="connsiteX700" fmla="*/ 280511 w 1247775"/>
                <a:gd name="connsiteY700" fmla="*/ 1052036 h 1857375"/>
                <a:gd name="connsiteX701" fmla="*/ 268129 w 1247775"/>
                <a:gd name="connsiteY701" fmla="*/ 1064419 h 1857375"/>
                <a:gd name="connsiteX702" fmla="*/ 277654 w 1247775"/>
                <a:gd name="connsiteY702" fmla="*/ 1075849 h 1857375"/>
                <a:gd name="connsiteX703" fmla="*/ 277654 w 1247775"/>
                <a:gd name="connsiteY703" fmla="*/ 1076801 h 1857375"/>
                <a:gd name="connsiteX704" fmla="*/ 295751 w 1247775"/>
                <a:gd name="connsiteY704" fmla="*/ 1094899 h 1857375"/>
                <a:gd name="connsiteX705" fmla="*/ 303371 w 1247775"/>
                <a:gd name="connsiteY705" fmla="*/ 1092994 h 1857375"/>
                <a:gd name="connsiteX706" fmla="*/ 300514 w 1247775"/>
                <a:gd name="connsiteY706" fmla="*/ 1100614 h 1857375"/>
                <a:gd name="connsiteX707" fmla="*/ 304324 w 1247775"/>
                <a:gd name="connsiteY707" fmla="*/ 1110139 h 1857375"/>
                <a:gd name="connsiteX708" fmla="*/ 303371 w 1247775"/>
                <a:gd name="connsiteY708" fmla="*/ 1110139 h 1857375"/>
                <a:gd name="connsiteX709" fmla="*/ 270986 w 1247775"/>
                <a:gd name="connsiteY709" fmla="*/ 1142524 h 1857375"/>
                <a:gd name="connsiteX710" fmla="*/ 285274 w 1247775"/>
                <a:gd name="connsiteY710" fmla="*/ 1169194 h 1857375"/>
                <a:gd name="connsiteX711" fmla="*/ 288131 w 1247775"/>
                <a:gd name="connsiteY711" fmla="*/ 1174909 h 1857375"/>
                <a:gd name="connsiteX712" fmla="*/ 280511 w 1247775"/>
                <a:gd name="connsiteY712" fmla="*/ 1193959 h 1857375"/>
                <a:gd name="connsiteX713" fmla="*/ 266224 w 1247775"/>
                <a:gd name="connsiteY713" fmla="*/ 1210151 h 1857375"/>
                <a:gd name="connsiteX714" fmla="*/ 269081 w 1247775"/>
                <a:gd name="connsiteY714" fmla="*/ 1218724 h 1857375"/>
                <a:gd name="connsiteX715" fmla="*/ 258604 w 1247775"/>
                <a:gd name="connsiteY715" fmla="*/ 1216819 h 1857375"/>
                <a:gd name="connsiteX716" fmla="*/ 227171 w 1247775"/>
                <a:gd name="connsiteY716" fmla="*/ 1248251 h 1857375"/>
                <a:gd name="connsiteX717" fmla="*/ 258604 w 1247775"/>
                <a:gd name="connsiteY717" fmla="*/ 1279684 h 1857375"/>
                <a:gd name="connsiteX718" fmla="*/ 285274 w 1247775"/>
                <a:gd name="connsiteY718" fmla="*/ 1264444 h 1857375"/>
                <a:gd name="connsiteX719" fmla="*/ 293846 w 1247775"/>
                <a:gd name="connsiteY719" fmla="*/ 1266349 h 1857375"/>
                <a:gd name="connsiteX720" fmla="*/ 316706 w 1247775"/>
                <a:gd name="connsiteY720" fmla="*/ 1253966 h 1857375"/>
                <a:gd name="connsiteX721" fmla="*/ 321469 w 1247775"/>
                <a:gd name="connsiteY721" fmla="*/ 1249204 h 1857375"/>
                <a:gd name="connsiteX722" fmla="*/ 326231 w 1247775"/>
                <a:gd name="connsiteY722" fmla="*/ 1263491 h 1857375"/>
                <a:gd name="connsiteX723" fmla="*/ 326231 w 1247775"/>
                <a:gd name="connsiteY723" fmla="*/ 1264444 h 1857375"/>
                <a:gd name="connsiteX724" fmla="*/ 328136 w 1247775"/>
                <a:gd name="connsiteY724" fmla="*/ 1275874 h 1857375"/>
                <a:gd name="connsiteX725" fmla="*/ 322421 w 1247775"/>
                <a:gd name="connsiteY725" fmla="*/ 1285399 h 1857375"/>
                <a:gd name="connsiteX726" fmla="*/ 310991 w 1247775"/>
                <a:gd name="connsiteY726" fmla="*/ 1279684 h 1857375"/>
                <a:gd name="connsiteX727" fmla="*/ 304324 w 1247775"/>
                <a:gd name="connsiteY727" fmla="*/ 1273016 h 1857375"/>
                <a:gd name="connsiteX728" fmla="*/ 297656 w 1247775"/>
                <a:gd name="connsiteY728" fmla="*/ 1279684 h 1857375"/>
                <a:gd name="connsiteX729" fmla="*/ 299561 w 1247775"/>
                <a:gd name="connsiteY729" fmla="*/ 1284446 h 1857375"/>
                <a:gd name="connsiteX730" fmla="*/ 294799 w 1247775"/>
                <a:gd name="connsiteY730" fmla="*/ 1296829 h 1857375"/>
                <a:gd name="connsiteX731" fmla="*/ 298609 w 1247775"/>
                <a:gd name="connsiteY731" fmla="*/ 1307306 h 1857375"/>
                <a:gd name="connsiteX732" fmla="*/ 298609 w 1247775"/>
                <a:gd name="connsiteY732" fmla="*/ 1307306 h 1857375"/>
                <a:gd name="connsiteX733" fmla="*/ 308134 w 1247775"/>
                <a:gd name="connsiteY733" fmla="*/ 1316831 h 1857375"/>
                <a:gd name="connsiteX734" fmla="*/ 314801 w 1247775"/>
                <a:gd name="connsiteY734" fmla="*/ 1313974 h 1857375"/>
                <a:gd name="connsiteX735" fmla="*/ 328136 w 1247775"/>
                <a:gd name="connsiteY735" fmla="*/ 1302544 h 1857375"/>
                <a:gd name="connsiteX736" fmla="*/ 343376 w 1247775"/>
                <a:gd name="connsiteY736" fmla="*/ 1310164 h 1857375"/>
                <a:gd name="connsiteX737" fmla="*/ 353854 w 1247775"/>
                <a:gd name="connsiteY737" fmla="*/ 1306354 h 1857375"/>
                <a:gd name="connsiteX738" fmla="*/ 353854 w 1247775"/>
                <a:gd name="connsiteY738" fmla="*/ 1307306 h 1857375"/>
                <a:gd name="connsiteX739" fmla="*/ 369094 w 1247775"/>
                <a:gd name="connsiteY739" fmla="*/ 1322546 h 1857375"/>
                <a:gd name="connsiteX740" fmla="*/ 376714 w 1247775"/>
                <a:gd name="connsiteY740" fmla="*/ 1320641 h 1857375"/>
                <a:gd name="connsiteX741" fmla="*/ 384334 w 1247775"/>
                <a:gd name="connsiteY741" fmla="*/ 1323499 h 1857375"/>
                <a:gd name="connsiteX742" fmla="*/ 396716 w 1247775"/>
                <a:gd name="connsiteY742" fmla="*/ 1311116 h 1857375"/>
                <a:gd name="connsiteX743" fmla="*/ 396716 w 1247775"/>
                <a:gd name="connsiteY743" fmla="*/ 1309211 h 1857375"/>
                <a:gd name="connsiteX744" fmla="*/ 406241 w 1247775"/>
                <a:gd name="connsiteY744" fmla="*/ 1293971 h 1857375"/>
                <a:gd name="connsiteX745" fmla="*/ 397669 w 1247775"/>
                <a:gd name="connsiteY745" fmla="*/ 1278731 h 1857375"/>
                <a:gd name="connsiteX746" fmla="*/ 397669 w 1247775"/>
                <a:gd name="connsiteY746" fmla="*/ 1278731 h 1857375"/>
                <a:gd name="connsiteX747" fmla="*/ 404336 w 1247775"/>
                <a:gd name="connsiteY747" fmla="*/ 1280636 h 1857375"/>
                <a:gd name="connsiteX748" fmla="*/ 408146 w 1247775"/>
                <a:gd name="connsiteY748" fmla="*/ 1279684 h 1857375"/>
                <a:gd name="connsiteX749" fmla="*/ 421481 w 1247775"/>
                <a:gd name="connsiteY749" fmla="*/ 1288256 h 1857375"/>
                <a:gd name="connsiteX750" fmla="*/ 437674 w 1247775"/>
                <a:gd name="connsiteY750" fmla="*/ 1296829 h 1857375"/>
                <a:gd name="connsiteX751" fmla="*/ 456724 w 1247775"/>
                <a:gd name="connsiteY751" fmla="*/ 1277779 h 1857375"/>
                <a:gd name="connsiteX752" fmla="*/ 456724 w 1247775"/>
                <a:gd name="connsiteY752" fmla="*/ 1276826 h 1857375"/>
                <a:gd name="connsiteX753" fmla="*/ 471011 w 1247775"/>
                <a:gd name="connsiteY753" fmla="*/ 1284446 h 1857375"/>
                <a:gd name="connsiteX754" fmla="*/ 485299 w 1247775"/>
                <a:gd name="connsiteY754" fmla="*/ 1291114 h 1857375"/>
                <a:gd name="connsiteX755" fmla="*/ 499586 w 1247775"/>
                <a:gd name="connsiteY755" fmla="*/ 1283494 h 1857375"/>
                <a:gd name="connsiteX756" fmla="*/ 500539 w 1247775"/>
                <a:gd name="connsiteY756" fmla="*/ 1284446 h 1857375"/>
                <a:gd name="connsiteX757" fmla="*/ 498634 w 1247775"/>
                <a:gd name="connsiteY757" fmla="*/ 1286351 h 1857375"/>
                <a:gd name="connsiteX758" fmla="*/ 491014 w 1247775"/>
                <a:gd name="connsiteY758" fmla="*/ 1297781 h 1857375"/>
                <a:gd name="connsiteX759" fmla="*/ 483394 w 1247775"/>
                <a:gd name="connsiteY759" fmla="*/ 1313974 h 1857375"/>
                <a:gd name="connsiteX760" fmla="*/ 477679 w 1247775"/>
                <a:gd name="connsiteY760" fmla="*/ 1317784 h 1857375"/>
                <a:gd name="connsiteX761" fmla="*/ 471011 w 1247775"/>
                <a:gd name="connsiteY761" fmla="*/ 1315879 h 1857375"/>
                <a:gd name="connsiteX762" fmla="*/ 457676 w 1247775"/>
                <a:gd name="connsiteY762" fmla="*/ 1329214 h 1857375"/>
                <a:gd name="connsiteX763" fmla="*/ 471011 w 1247775"/>
                <a:gd name="connsiteY763" fmla="*/ 1342549 h 1857375"/>
                <a:gd name="connsiteX764" fmla="*/ 475774 w 1247775"/>
                <a:gd name="connsiteY764" fmla="*/ 1341596 h 1857375"/>
                <a:gd name="connsiteX765" fmla="*/ 475774 w 1247775"/>
                <a:gd name="connsiteY765" fmla="*/ 1341596 h 1857375"/>
                <a:gd name="connsiteX766" fmla="*/ 451961 w 1247775"/>
                <a:gd name="connsiteY766" fmla="*/ 1361599 h 1857375"/>
                <a:gd name="connsiteX767" fmla="*/ 444341 w 1247775"/>
                <a:gd name="connsiteY767" fmla="*/ 1356836 h 1857375"/>
                <a:gd name="connsiteX768" fmla="*/ 446246 w 1247775"/>
                <a:gd name="connsiteY768" fmla="*/ 1349216 h 1857375"/>
                <a:gd name="connsiteX769" fmla="*/ 430054 w 1247775"/>
                <a:gd name="connsiteY769" fmla="*/ 1333024 h 1857375"/>
                <a:gd name="connsiteX770" fmla="*/ 417671 w 1247775"/>
                <a:gd name="connsiteY770" fmla="*/ 1337786 h 1857375"/>
                <a:gd name="connsiteX771" fmla="*/ 408146 w 1247775"/>
                <a:gd name="connsiteY771" fmla="*/ 1333024 h 1857375"/>
                <a:gd name="connsiteX772" fmla="*/ 395764 w 1247775"/>
                <a:gd name="connsiteY772" fmla="*/ 1345406 h 1857375"/>
                <a:gd name="connsiteX773" fmla="*/ 401479 w 1247775"/>
                <a:gd name="connsiteY773" fmla="*/ 1355884 h 1857375"/>
                <a:gd name="connsiteX774" fmla="*/ 386239 w 1247775"/>
                <a:gd name="connsiteY774" fmla="*/ 1375886 h 1857375"/>
                <a:gd name="connsiteX775" fmla="*/ 386239 w 1247775"/>
                <a:gd name="connsiteY775" fmla="*/ 1379696 h 1857375"/>
                <a:gd name="connsiteX776" fmla="*/ 384334 w 1247775"/>
                <a:gd name="connsiteY776" fmla="*/ 1387316 h 1857375"/>
                <a:gd name="connsiteX777" fmla="*/ 379571 w 1247775"/>
                <a:gd name="connsiteY777" fmla="*/ 1394936 h 1857375"/>
                <a:gd name="connsiteX778" fmla="*/ 378619 w 1247775"/>
                <a:gd name="connsiteY778" fmla="*/ 1394936 h 1857375"/>
                <a:gd name="connsiteX779" fmla="*/ 378619 w 1247775"/>
                <a:gd name="connsiteY779" fmla="*/ 1394936 h 1857375"/>
                <a:gd name="connsiteX780" fmla="*/ 379571 w 1247775"/>
                <a:gd name="connsiteY780" fmla="*/ 1389221 h 1857375"/>
                <a:gd name="connsiteX781" fmla="*/ 379571 w 1247775"/>
                <a:gd name="connsiteY781" fmla="*/ 1386364 h 1857375"/>
                <a:gd name="connsiteX782" fmla="*/ 386239 w 1247775"/>
                <a:gd name="connsiteY782" fmla="*/ 1373981 h 1857375"/>
                <a:gd name="connsiteX783" fmla="*/ 371951 w 1247775"/>
                <a:gd name="connsiteY783" fmla="*/ 1359694 h 1857375"/>
                <a:gd name="connsiteX784" fmla="*/ 360521 w 1247775"/>
                <a:gd name="connsiteY784" fmla="*/ 1365409 h 1857375"/>
                <a:gd name="connsiteX785" fmla="*/ 354806 w 1247775"/>
                <a:gd name="connsiteY785" fmla="*/ 1364456 h 1857375"/>
                <a:gd name="connsiteX786" fmla="*/ 339566 w 1247775"/>
                <a:gd name="connsiteY786" fmla="*/ 1370171 h 1857375"/>
                <a:gd name="connsiteX787" fmla="*/ 330041 w 1247775"/>
                <a:gd name="connsiteY787" fmla="*/ 1365409 h 1857375"/>
                <a:gd name="connsiteX788" fmla="*/ 318611 w 1247775"/>
                <a:gd name="connsiteY788" fmla="*/ 1373981 h 1857375"/>
                <a:gd name="connsiteX789" fmla="*/ 313849 w 1247775"/>
                <a:gd name="connsiteY789" fmla="*/ 1377791 h 1857375"/>
                <a:gd name="connsiteX790" fmla="*/ 308134 w 1247775"/>
                <a:gd name="connsiteY790" fmla="*/ 1376839 h 1857375"/>
                <a:gd name="connsiteX791" fmla="*/ 295751 w 1247775"/>
                <a:gd name="connsiteY791" fmla="*/ 1389221 h 1857375"/>
                <a:gd name="connsiteX792" fmla="*/ 308134 w 1247775"/>
                <a:gd name="connsiteY792" fmla="*/ 1401604 h 1857375"/>
                <a:gd name="connsiteX793" fmla="*/ 320516 w 1247775"/>
                <a:gd name="connsiteY793" fmla="*/ 1390174 h 1857375"/>
                <a:gd name="connsiteX794" fmla="*/ 320516 w 1247775"/>
                <a:gd name="connsiteY794" fmla="*/ 1390174 h 1857375"/>
                <a:gd name="connsiteX795" fmla="*/ 325279 w 1247775"/>
                <a:gd name="connsiteY795" fmla="*/ 1388269 h 1857375"/>
                <a:gd name="connsiteX796" fmla="*/ 329089 w 1247775"/>
                <a:gd name="connsiteY796" fmla="*/ 1389221 h 1857375"/>
                <a:gd name="connsiteX797" fmla="*/ 329089 w 1247775"/>
                <a:gd name="connsiteY797" fmla="*/ 1390174 h 1857375"/>
                <a:gd name="connsiteX798" fmla="*/ 347186 w 1247775"/>
                <a:gd name="connsiteY798" fmla="*/ 1413986 h 1857375"/>
                <a:gd name="connsiteX799" fmla="*/ 346234 w 1247775"/>
                <a:gd name="connsiteY799" fmla="*/ 1417796 h 1857375"/>
                <a:gd name="connsiteX800" fmla="*/ 347186 w 1247775"/>
                <a:gd name="connsiteY800" fmla="*/ 1420654 h 1857375"/>
                <a:gd name="connsiteX801" fmla="*/ 343376 w 1247775"/>
                <a:gd name="connsiteY801" fmla="*/ 1433036 h 1857375"/>
                <a:gd name="connsiteX802" fmla="*/ 347186 w 1247775"/>
                <a:gd name="connsiteY802" fmla="*/ 1446371 h 1857375"/>
                <a:gd name="connsiteX803" fmla="*/ 334804 w 1247775"/>
                <a:gd name="connsiteY803" fmla="*/ 1461611 h 1857375"/>
                <a:gd name="connsiteX804" fmla="*/ 350044 w 1247775"/>
                <a:gd name="connsiteY804" fmla="*/ 1476851 h 1857375"/>
                <a:gd name="connsiteX805" fmla="*/ 359569 w 1247775"/>
                <a:gd name="connsiteY805" fmla="*/ 1473994 h 1857375"/>
                <a:gd name="connsiteX806" fmla="*/ 377666 w 1247775"/>
                <a:gd name="connsiteY806" fmla="*/ 1486376 h 1857375"/>
                <a:gd name="connsiteX807" fmla="*/ 388144 w 1247775"/>
                <a:gd name="connsiteY807" fmla="*/ 1492091 h 1857375"/>
                <a:gd name="connsiteX808" fmla="*/ 400526 w 1247775"/>
                <a:gd name="connsiteY808" fmla="*/ 1479709 h 1857375"/>
                <a:gd name="connsiteX809" fmla="*/ 400526 w 1247775"/>
                <a:gd name="connsiteY809" fmla="*/ 1478756 h 1857375"/>
                <a:gd name="connsiteX810" fmla="*/ 408146 w 1247775"/>
                <a:gd name="connsiteY810" fmla="*/ 1460659 h 1857375"/>
                <a:gd name="connsiteX811" fmla="*/ 396716 w 1247775"/>
                <a:gd name="connsiteY811" fmla="*/ 1438751 h 1857375"/>
                <a:gd name="connsiteX812" fmla="*/ 397669 w 1247775"/>
                <a:gd name="connsiteY812" fmla="*/ 1433989 h 1857375"/>
                <a:gd name="connsiteX813" fmla="*/ 395764 w 1247775"/>
                <a:gd name="connsiteY813" fmla="*/ 1425416 h 1857375"/>
                <a:gd name="connsiteX814" fmla="*/ 396716 w 1247775"/>
                <a:gd name="connsiteY814" fmla="*/ 1420654 h 1857375"/>
                <a:gd name="connsiteX815" fmla="*/ 396716 w 1247775"/>
                <a:gd name="connsiteY815" fmla="*/ 1420654 h 1857375"/>
                <a:gd name="connsiteX816" fmla="*/ 399574 w 1247775"/>
                <a:gd name="connsiteY816" fmla="*/ 1423511 h 1857375"/>
                <a:gd name="connsiteX817" fmla="*/ 395764 w 1247775"/>
                <a:gd name="connsiteY817" fmla="*/ 1431131 h 1857375"/>
                <a:gd name="connsiteX818" fmla="*/ 406241 w 1247775"/>
                <a:gd name="connsiteY818" fmla="*/ 1441609 h 1857375"/>
                <a:gd name="connsiteX819" fmla="*/ 416719 w 1247775"/>
                <a:gd name="connsiteY819" fmla="*/ 1432084 h 1857375"/>
                <a:gd name="connsiteX820" fmla="*/ 422434 w 1247775"/>
                <a:gd name="connsiteY820" fmla="*/ 1433036 h 1857375"/>
                <a:gd name="connsiteX821" fmla="*/ 420529 w 1247775"/>
                <a:gd name="connsiteY821" fmla="*/ 1440656 h 1857375"/>
                <a:gd name="connsiteX822" fmla="*/ 427196 w 1247775"/>
                <a:gd name="connsiteY822" fmla="*/ 1454944 h 1857375"/>
                <a:gd name="connsiteX823" fmla="*/ 417671 w 1247775"/>
                <a:gd name="connsiteY823" fmla="*/ 1471136 h 1857375"/>
                <a:gd name="connsiteX824" fmla="*/ 419576 w 1247775"/>
                <a:gd name="connsiteY824" fmla="*/ 1478756 h 1857375"/>
                <a:gd name="connsiteX825" fmla="*/ 408146 w 1247775"/>
                <a:gd name="connsiteY825" fmla="*/ 1490186 h 1857375"/>
                <a:gd name="connsiteX826" fmla="*/ 411956 w 1247775"/>
                <a:gd name="connsiteY826" fmla="*/ 1498759 h 1857375"/>
                <a:gd name="connsiteX827" fmla="*/ 411004 w 1247775"/>
                <a:gd name="connsiteY827" fmla="*/ 1502569 h 1857375"/>
                <a:gd name="connsiteX828" fmla="*/ 404336 w 1247775"/>
                <a:gd name="connsiteY828" fmla="*/ 1500664 h 1857375"/>
                <a:gd name="connsiteX829" fmla="*/ 393859 w 1247775"/>
                <a:gd name="connsiteY829" fmla="*/ 1511141 h 1857375"/>
                <a:gd name="connsiteX830" fmla="*/ 399574 w 1247775"/>
                <a:gd name="connsiteY830" fmla="*/ 1519714 h 1857375"/>
                <a:gd name="connsiteX831" fmla="*/ 387191 w 1247775"/>
                <a:gd name="connsiteY831" fmla="*/ 1535906 h 1857375"/>
                <a:gd name="connsiteX832" fmla="*/ 389096 w 1247775"/>
                <a:gd name="connsiteY832" fmla="*/ 1544479 h 1857375"/>
                <a:gd name="connsiteX833" fmla="*/ 384334 w 1247775"/>
                <a:gd name="connsiteY833" fmla="*/ 1545431 h 1857375"/>
                <a:gd name="connsiteX834" fmla="*/ 367189 w 1247775"/>
                <a:gd name="connsiteY834" fmla="*/ 1530191 h 1857375"/>
                <a:gd name="connsiteX835" fmla="*/ 350044 w 1247775"/>
                <a:gd name="connsiteY835" fmla="*/ 1547336 h 1857375"/>
                <a:gd name="connsiteX836" fmla="*/ 361474 w 1247775"/>
                <a:gd name="connsiteY836" fmla="*/ 1563529 h 1857375"/>
                <a:gd name="connsiteX837" fmla="*/ 359569 w 1247775"/>
                <a:gd name="connsiteY837" fmla="*/ 1568291 h 1857375"/>
                <a:gd name="connsiteX838" fmla="*/ 352901 w 1247775"/>
                <a:gd name="connsiteY838" fmla="*/ 1565434 h 1857375"/>
                <a:gd name="connsiteX839" fmla="*/ 344329 w 1247775"/>
                <a:gd name="connsiteY839" fmla="*/ 1574006 h 1857375"/>
                <a:gd name="connsiteX840" fmla="*/ 346234 w 1247775"/>
                <a:gd name="connsiteY840" fmla="*/ 1578769 h 1857375"/>
                <a:gd name="connsiteX841" fmla="*/ 338614 w 1247775"/>
                <a:gd name="connsiteY841" fmla="*/ 1594961 h 1857375"/>
                <a:gd name="connsiteX842" fmla="*/ 357664 w 1247775"/>
                <a:gd name="connsiteY842" fmla="*/ 1615916 h 1857375"/>
                <a:gd name="connsiteX843" fmla="*/ 361474 w 1247775"/>
                <a:gd name="connsiteY843" fmla="*/ 1620679 h 1857375"/>
                <a:gd name="connsiteX844" fmla="*/ 375761 w 1247775"/>
                <a:gd name="connsiteY844" fmla="*/ 1637824 h 1857375"/>
                <a:gd name="connsiteX845" fmla="*/ 376714 w 1247775"/>
                <a:gd name="connsiteY845" fmla="*/ 1640681 h 1857375"/>
                <a:gd name="connsiteX846" fmla="*/ 355759 w 1247775"/>
                <a:gd name="connsiteY846" fmla="*/ 1662589 h 1857375"/>
                <a:gd name="connsiteX847" fmla="*/ 347186 w 1247775"/>
                <a:gd name="connsiteY847" fmla="*/ 1657826 h 1857375"/>
                <a:gd name="connsiteX848" fmla="*/ 358616 w 1247775"/>
                <a:gd name="connsiteY848" fmla="*/ 1637824 h 1857375"/>
                <a:gd name="connsiteX849" fmla="*/ 341471 w 1247775"/>
                <a:gd name="connsiteY849" fmla="*/ 1614964 h 1857375"/>
                <a:gd name="connsiteX850" fmla="*/ 324326 w 1247775"/>
                <a:gd name="connsiteY850" fmla="*/ 1589246 h 1857375"/>
                <a:gd name="connsiteX851" fmla="*/ 321469 w 1247775"/>
                <a:gd name="connsiteY851" fmla="*/ 1579721 h 1857375"/>
                <a:gd name="connsiteX852" fmla="*/ 322421 w 1247775"/>
                <a:gd name="connsiteY852" fmla="*/ 1575911 h 1857375"/>
                <a:gd name="connsiteX853" fmla="*/ 309086 w 1247775"/>
                <a:gd name="connsiteY853" fmla="*/ 1562576 h 1857375"/>
                <a:gd name="connsiteX854" fmla="*/ 306229 w 1247775"/>
                <a:gd name="connsiteY854" fmla="*/ 1562576 h 1857375"/>
                <a:gd name="connsiteX855" fmla="*/ 306229 w 1247775"/>
                <a:gd name="connsiteY855" fmla="*/ 1558766 h 1857375"/>
                <a:gd name="connsiteX856" fmla="*/ 305276 w 1247775"/>
                <a:gd name="connsiteY856" fmla="*/ 1552099 h 1857375"/>
                <a:gd name="connsiteX857" fmla="*/ 308134 w 1247775"/>
                <a:gd name="connsiteY857" fmla="*/ 1550194 h 1857375"/>
                <a:gd name="connsiteX858" fmla="*/ 316706 w 1247775"/>
                <a:gd name="connsiteY858" fmla="*/ 1554956 h 1857375"/>
                <a:gd name="connsiteX859" fmla="*/ 317659 w 1247775"/>
                <a:gd name="connsiteY859" fmla="*/ 1554956 h 1857375"/>
                <a:gd name="connsiteX860" fmla="*/ 316706 w 1247775"/>
                <a:gd name="connsiteY860" fmla="*/ 1558766 h 1857375"/>
                <a:gd name="connsiteX861" fmla="*/ 327184 w 1247775"/>
                <a:gd name="connsiteY861" fmla="*/ 1569244 h 1857375"/>
                <a:gd name="connsiteX862" fmla="*/ 337661 w 1247775"/>
                <a:gd name="connsiteY862" fmla="*/ 1558766 h 1857375"/>
                <a:gd name="connsiteX863" fmla="*/ 327184 w 1247775"/>
                <a:gd name="connsiteY863" fmla="*/ 1548289 h 1857375"/>
                <a:gd name="connsiteX864" fmla="*/ 326231 w 1247775"/>
                <a:gd name="connsiteY864" fmla="*/ 1548289 h 1857375"/>
                <a:gd name="connsiteX865" fmla="*/ 327184 w 1247775"/>
                <a:gd name="connsiteY865" fmla="*/ 1544479 h 1857375"/>
                <a:gd name="connsiteX866" fmla="*/ 316706 w 1247775"/>
                <a:gd name="connsiteY866" fmla="*/ 1534001 h 1857375"/>
                <a:gd name="connsiteX867" fmla="*/ 313849 w 1247775"/>
                <a:gd name="connsiteY867" fmla="*/ 1534954 h 1857375"/>
                <a:gd name="connsiteX868" fmla="*/ 312896 w 1247775"/>
                <a:gd name="connsiteY868" fmla="*/ 1533049 h 1857375"/>
                <a:gd name="connsiteX869" fmla="*/ 335756 w 1247775"/>
                <a:gd name="connsiteY869" fmla="*/ 1505426 h 1857375"/>
                <a:gd name="connsiteX870" fmla="*/ 331946 w 1247775"/>
                <a:gd name="connsiteY870" fmla="*/ 1492091 h 1857375"/>
                <a:gd name="connsiteX871" fmla="*/ 332899 w 1247775"/>
                <a:gd name="connsiteY871" fmla="*/ 1488281 h 1857375"/>
                <a:gd name="connsiteX872" fmla="*/ 324326 w 1247775"/>
                <a:gd name="connsiteY872" fmla="*/ 1479709 h 1857375"/>
                <a:gd name="connsiteX873" fmla="*/ 320516 w 1247775"/>
                <a:gd name="connsiteY873" fmla="*/ 1480661 h 1857375"/>
                <a:gd name="connsiteX874" fmla="*/ 308134 w 1247775"/>
                <a:gd name="connsiteY874" fmla="*/ 1477804 h 1857375"/>
                <a:gd name="connsiteX875" fmla="*/ 283369 w 1247775"/>
                <a:gd name="connsiteY875" fmla="*/ 1492091 h 1857375"/>
                <a:gd name="connsiteX876" fmla="*/ 279559 w 1247775"/>
                <a:gd name="connsiteY876" fmla="*/ 1491139 h 1857375"/>
                <a:gd name="connsiteX877" fmla="*/ 265271 w 1247775"/>
                <a:gd name="connsiteY877" fmla="*/ 1500664 h 1857375"/>
                <a:gd name="connsiteX878" fmla="*/ 258604 w 1247775"/>
                <a:gd name="connsiteY878" fmla="*/ 1508284 h 1857375"/>
                <a:gd name="connsiteX879" fmla="*/ 250031 w 1247775"/>
                <a:gd name="connsiteY879" fmla="*/ 1506379 h 1857375"/>
                <a:gd name="connsiteX880" fmla="*/ 231934 w 1247775"/>
                <a:gd name="connsiteY880" fmla="*/ 1524476 h 1857375"/>
                <a:gd name="connsiteX881" fmla="*/ 243364 w 1247775"/>
                <a:gd name="connsiteY881" fmla="*/ 1541621 h 1857375"/>
                <a:gd name="connsiteX882" fmla="*/ 242411 w 1247775"/>
                <a:gd name="connsiteY882" fmla="*/ 1543526 h 1857375"/>
                <a:gd name="connsiteX883" fmla="*/ 239554 w 1247775"/>
                <a:gd name="connsiteY883" fmla="*/ 1543526 h 1857375"/>
                <a:gd name="connsiteX884" fmla="*/ 225266 w 1247775"/>
                <a:gd name="connsiteY884" fmla="*/ 1548289 h 1857375"/>
                <a:gd name="connsiteX885" fmla="*/ 210026 w 1247775"/>
                <a:gd name="connsiteY885" fmla="*/ 1544479 h 1857375"/>
                <a:gd name="connsiteX886" fmla="*/ 189071 w 1247775"/>
                <a:gd name="connsiteY886" fmla="*/ 1553051 h 1857375"/>
                <a:gd name="connsiteX887" fmla="*/ 170974 w 1247775"/>
                <a:gd name="connsiteY887" fmla="*/ 1543526 h 1857375"/>
                <a:gd name="connsiteX888" fmla="*/ 162401 w 1247775"/>
                <a:gd name="connsiteY888" fmla="*/ 1545431 h 1857375"/>
                <a:gd name="connsiteX889" fmla="*/ 152876 w 1247775"/>
                <a:gd name="connsiteY889" fmla="*/ 1537811 h 1857375"/>
                <a:gd name="connsiteX890" fmla="*/ 143351 w 1247775"/>
                <a:gd name="connsiteY890" fmla="*/ 1547336 h 1857375"/>
                <a:gd name="connsiteX891" fmla="*/ 150971 w 1247775"/>
                <a:gd name="connsiteY891" fmla="*/ 1556861 h 1857375"/>
                <a:gd name="connsiteX892" fmla="*/ 149066 w 1247775"/>
                <a:gd name="connsiteY892" fmla="*/ 1566386 h 1857375"/>
                <a:gd name="connsiteX893" fmla="*/ 153829 w 1247775"/>
                <a:gd name="connsiteY893" fmla="*/ 1580674 h 1857375"/>
                <a:gd name="connsiteX894" fmla="*/ 143351 w 1247775"/>
                <a:gd name="connsiteY894" fmla="*/ 1593056 h 1857375"/>
                <a:gd name="connsiteX895" fmla="*/ 155734 w 1247775"/>
                <a:gd name="connsiteY895" fmla="*/ 1605439 h 1857375"/>
                <a:gd name="connsiteX896" fmla="*/ 168116 w 1247775"/>
                <a:gd name="connsiteY896" fmla="*/ 1593056 h 1857375"/>
                <a:gd name="connsiteX897" fmla="*/ 167164 w 1247775"/>
                <a:gd name="connsiteY897" fmla="*/ 1589246 h 1857375"/>
                <a:gd name="connsiteX898" fmla="*/ 170974 w 1247775"/>
                <a:gd name="connsiteY898" fmla="*/ 1589246 h 1857375"/>
                <a:gd name="connsiteX899" fmla="*/ 182404 w 1247775"/>
                <a:gd name="connsiteY899" fmla="*/ 1586389 h 1857375"/>
                <a:gd name="connsiteX900" fmla="*/ 184309 w 1247775"/>
                <a:gd name="connsiteY900" fmla="*/ 1589246 h 1857375"/>
                <a:gd name="connsiteX901" fmla="*/ 183356 w 1247775"/>
                <a:gd name="connsiteY901" fmla="*/ 1597819 h 1857375"/>
                <a:gd name="connsiteX902" fmla="*/ 195739 w 1247775"/>
                <a:gd name="connsiteY902" fmla="*/ 1620679 h 1857375"/>
                <a:gd name="connsiteX903" fmla="*/ 195739 w 1247775"/>
                <a:gd name="connsiteY903" fmla="*/ 1620679 h 1857375"/>
                <a:gd name="connsiteX904" fmla="*/ 201454 w 1247775"/>
                <a:gd name="connsiteY904" fmla="*/ 1626394 h 1857375"/>
                <a:gd name="connsiteX905" fmla="*/ 206216 w 1247775"/>
                <a:gd name="connsiteY905" fmla="*/ 1624489 h 1857375"/>
                <a:gd name="connsiteX906" fmla="*/ 210026 w 1247775"/>
                <a:gd name="connsiteY906" fmla="*/ 1624489 h 1857375"/>
                <a:gd name="connsiteX907" fmla="*/ 236696 w 1247775"/>
                <a:gd name="connsiteY907" fmla="*/ 1600676 h 1857375"/>
                <a:gd name="connsiteX908" fmla="*/ 249079 w 1247775"/>
                <a:gd name="connsiteY908" fmla="*/ 1604486 h 1857375"/>
                <a:gd name="connsiteX909" fmla="*/ 247174 w 1247775"/>
                <a:gd name="connsiteY909" fmla="*/ 1614011 h 1857375"/>
                <a:gd name="connsiteX910" fmla="*/ 248126 w 1247775"/>
                <a:gd name="connsiteY910" fmla="*/ 1619726 h 1857375"/>
                <a:gd name="connsiteX911" fmla="*/ 247174 w 1247775"/>
                <a:gd name="connsiteY911" fmla="*/ 1619726 h 1857375"/>
                <a:gd name="connsiteX912" fmla="*/ 233839 w 1247775"/>
                <a:gd name="connsiteY912" fmla="*/ 1633061 h 1857375"/>
                <a:gd name="connsiteX913" fmla="*/ 246221 w 1247775"/>
                <a:gd name="connsiteY913" fmla="*/ 1646396 h 1857375"/>
                <a:gd name="connsiteX914" fmla="*/ 258604 w 1247775"/>
                <a:gd name="connsiteY914" fmla="*/ 1657826 h 1857375"/>
                <a:gd name="connsiteX915" fmla="*/ 270986 w 1247775"/>
                <a:gd name="connsiteY915" fmla="*/ 1645444 h 1857375"/>
                <a:gd name="connsiteX916" fmla="*/ 268129 w 1247775"/>
                <a:gd name="connsiteY916" fmla="*/ 1637824 h 1857375"/>
                <a:gd name="connsiteX917" fmla="*/ 270034 w 1247775"/>
                <a:gd name="connsiteY917" fmla="*/ 1637824 h 1857375"/>
                <a:gd name="connsiteX918" fmla="*/ 281464 w 1247775"/>
                <a:gd name="connsiteY918" fmla="*/ 1634966 h 1857375"/>
                <a:gd name="connsiteX919" fmla="*/ 291941 w 1247775"/>
                <a:gd name="connsiteY919" fmla="*/ 1644491 h 1857375"/>
                <a:gd name="connsiteX920" fmla="*/ 290036 w 1247775"/>
                <a:gd name="connsiteY920" fmla="*/ 1651159 h 1857375"/>
                <a:gd name="connsiteX921" fmla="*/ 303371 w 1247775"/>
                <a:gd name="connsiteY921" fmla="*/ 1664494 h 1857375"/>
                <a:gd name="connsiteX922" fmla="*/ 312896 w 1247775"/>
                <a:gd name="connsiteY922" fmla="*/ 1660684 h 1857375"/>
                <a:gd name="connsiteX923" fmla="*/ 311944 w 1247775"/>
                <a:gd name="connsiteY923" fmla="*/ 1664494 h 1857375"/>
                <a:gd name="connsiteX924" fmla="*/ 324326 w 1247775"/>
                <a:gd name="connsiteY924" fmla="*/ 1676876 h 1857375"/>
                <a:gd name="connsiteX925" fmla="*/ 330041 w 1247775"/>
                <a:gd name="connsiteY925" fmla="*/ 1675924 h 1857375"/>
                <a:gd name="connsiteX926" fmla="*/ 342424 w 1247775"/>
                <a:gd name="connsiteY926" fmla="*/ 1683544 h 1857375"/>
                <a:gd name="connsiteX927" fmla="*/ 351949 w 1247775"/>
                <a:gd name="connsiteY927" fmla="*/ 1679734 h 1857375"/>
                <a:gd name="connsiteX928" fmla="*/ 360521 w 1247775"/>
                <a:gd name="connsiteY928" fmla="*/ 1694974 h 1857375"/>
                <a:gd name="connsiteX929" fmla="*/ 358616 w 1247775"/>
                <a:gd name="connsiteY929" fmla="*/ 1694974 h 1857375"/>
                <a:gd name="connsiteX930" fmla="*/ 348139 w 1247775"/>
                <a:gd name="connsiteY930" fmla="*/ 1705451 h 1857375"/>
                <a:gd name="connsiteX931" fmla="*/ 354806 w 1247775"/>
                <a:gd name="connsiteY931" fmla="*/ 1714976 h 1857375"/>
                <a:gd name="connsiteX932" fmla="*/ 345281 w 1247775"/>
                <a:gd name="connsiteY932" fmla="*/ 1729264 h 1857375"/>
                <a:gd name="connsiteX933" fmla="*/ 360521 w 1247775"/>
                <a:gd name="connsiteY933" fmla="*/ 1744504 h 1857375"/>
                <a:gd name="connsiteX934" fmla="*/ 375761 w 1247775"/>
                <a:gd name="connsiteY934" fmla="*/ 1729264 h 1857375"/>
                <a:gd name="connsiteX935" fmla="*/ 363379 w 1247775"/>
                <a:gd name="connsiteY935" fmla="*/ 1714024 h 1857375"/>
                <a:gd name="connsiteX936" fmla="*/ 368141 w 1247775"/>
                <a:gd name="connsiteY936" fmla="*/ 1705451 h 1857375"/>
                <a:gd name="connsiteX937" fmla="*/ 367189 w 1247775"/>
                <a:gd name="connsiteY937" fmla="*/ 1701641 h 1857375"/>
                <a:gd name="connsiteX938" fmla="*/ 374809 w 1247775"/>
                <a:gd name="connsiteY938" fmla="*/ 1704499 h 1857375"/>
                <a:gd name="connsiteX939" fmla="*/ 381476 w 1247775"/>
                <a:gd name="connsiteY939" fmla="*/ 1707356 h 1857375"/>
                <a:gd name="connsiteX940" fmla="*/ 385286 w 1247775"/>
                <a:gd name="connsiteY940" fmla="*/ 1706404 h 1857375"/>
                <a:gd name="connsiteX941" fmla="*/ 386239 w 1247775"/>
                <a:gd name="connsiteY941" fmla="*/ 1706404 h 1857375"/>
                <a:gd name="connsiteX942" fmla="*/ 416719 w 1247775"/>
                <a:gd name="connsiteY942" fmla="*/ 1688306 h 1857375"/>
                <a:gd name="connsiteX943" fmla="*/ 421481 w 1247775"/>
                <a:gd name="connsiteY943" fmla="*/ 1681639 h 1857375"/>
                <a:gd name="connsiteX944" fmla="*/ 420529 w 1247775"/>
                <a:gd name="connsiteY944" fmla="*/ 1678781 h 1857375"/>
                <a:gd name="connsiteX945" fmla="*/ 420529 w 1247775"/>
                <a:gd name="connsiteY945" fmla="*/ 1675924 h 1857375"/>
                <a:gd name="connsiteX946" fmla="*/ 433864 w 1247775"/>
                <a:gd name="connsiteY946" fmla="*/ 1679734 h 1857375"/>
                <a:gd name="connsiteX947" fmla="*/ 436721 w 1247775"/>
                <a:gd name="connsiteY947" fmla="*/ 1686401 h 1857375"/>
                <a:gd name="connsiteX948" fmla="*/ 415766 w 1247775"/>
                <a:gd name="connsiteY948" fmla="*/ 1702594 h 1857375"/>
                <a:gd name="connsiteX949" fmla="*/ 414814 w 1247775"/>
                <a:gd name="connsiteY949" fmla="*/ 1702594 h 1857375"/>
                <a:gd name="connsiteX950" fmla="*/ 409099 w 1247775"/>
                <a:gd name="connsiteY950" fmla="*/ 1708309 h 1857375"/>
                <a:gd name="connsiteX951" fmla="*/ 409099 w 1247775"/>
                <a:gd name="connsiteY951" fmla="*/ 1710214 h 1857375"/>
                <a:gd name="connsiteX952" fmla="*/ 407194 w 1247775"/>
                <a:gd name="connsiteY952" fmla="*/ 1711166 h 1857375"/>
                <a:gd name="connsiteX953" fmla="*/ 399574 w 1247775"/>
                <a:gd name="connsiteY953" fmla="*/ 1705451 h 1857375"/>
                <a:gd name="connsiteX954" fmla="*/ 391954 w 1247775"/>
                <a:gd name="connsiteY954" fmla="*/ 1713071 h 1857375"/>
                <a:gd name="connsiteX955" fmla="*/ 399574 w 1247775"/>
                <a:gd name="connsiteY955" fmla="*/ 1720691 h 1857375"/>
                <a:gd name="connsiteX956" fmla="*/ 400526 w 1247775"/>
                <a:gd name="connsiteY956" fmla="*/ 1720691 h 1857375"/>
                <a:gd name="connsiteX957" fmla="*/ 400526 w 1247775"/>
                <a:gd name="connsiteY957" fmla="*/ 1724501 h 1857375"/>
                <a:gd name="connsiteX958" fmla="*/ 401479 w 1247775"/>
                <a:gd name="connsiteY958" fmla="*/ 1729264 h 1857375"/>
                <a:gd name="connsiteX959" fmla="*/ 392906 w 1247775"/>
                <a:gd name="connsiteY959" fmla="*/ 1743551 h 1857375"/>
                <a:gd name="connsiteX960" fmla="*/ 394811 w 1247775"/>
                <a:gd name="connsiteY960" fmla="*/ 1752124 h 1857375"/>
                <a:gd name="connsiteX961" fmla="*/ 380524 w 1247775"/>
                <a:gd name="connsiteY961" fmla="*/ 1756886 h 1857375"/>
                <a:gd name="connsiteX962" fmla="*/ 367189 w 1247775"/>
                <a:gd name="connsiteY962" fmla="*/ 1751171 h 1857375"/>
                <a:gd name="connsiteX963" fmla="*/ 348139 w 1247775"/>
                <a:gd name="connsiteY963" fmla="*/ 1766411 h 1857375"/>
                <a:gd name="connsiteX964" fmla="*/ 347186 w 1247775"/>
                <a:gd name="connsiteY964" fmla="*/ 1767364 h 1857375"/>
                <a:gd name="connsiteX965" fmla="*/ 348139 w 1247775"/>
                <a:gd name="connsiteY965" fmla="*/ 1761649 h 1857375"/>
                <a:gd name="connsiteX966" fmla="*/ 333851 w 1247775"/>
                <a:gd name="connsiteY966" fmla="*/ 1747361 h 1857375"/>
                <a:gd name="connsiteX967" fmla="*/ 324326 w 1247775"/>
                <a:gd name="connsiteY967" fmla="*/ 1751171 h 1857375"/>
                <a:gd name="connsiteX968" fmla="*/ 298609 w 1247775"/>
                <a:gd name="connsiteY968" fmla="*/ 1736884 h 1857375"/>
                <a:gd name="connsiteX969" fmla="*/ 268129 w 1247775"/>
                <a:gd name="connsiteY969" fmla="*/ 1766411 h 1857375"/>
                <a:gd name="connsiteX970" fmla="*/ 263366 w 1247775"/>
                <a:gd name="connsiteY970" fmla="*/ 1767364 h 1857375"/>
                <a:gd name="connsiteX971" fmla="*/ 265271 w 1247775"/>
                <a:gd name="connsiteY971" fmla="*/ 1758791 h 1857375"/>
                <a:gd name="connsiteX972" fmla="*/ 238601 w 1247775"/>
                <a:gd name="connsiteY972" fmla="*/ 1732121 h 1857375"/>
                <a:gd name="connsiteX973" fmla="*/ 211931 w 1247775"/>
                <a:gd name="connsiteY973" fmla="*/ 1758791 h 1857375"/>
                <a:gd name="connsiteX974" fmla="*/ 212884 w 1247775"/>
                <a:gd name="connsiteY974" fmla="*/ 1764506 h 1857375"/>
                <a:gd name="connsiteX975" fmla="*/ 212884 w 1247775"/>
                <a:gd name="connsiteY975" fmla="*/ 1765459 h 1857375"/>
                <a:gd name="connsiteX976" fmla="*/ 214789 w 1247775"/>
                <a:gd name="connsiteY976" fmla="*/ 1773079 h 1857375"/>
                <a:gd name="connsiteX977" fmla="*/ 207169 w 1247775"/>
                <a:gd name="connsiteY977" fmla="*/ 1781651 h 1857375"/>
                <a:gd name="connsiteX978" fmla="*/ 208121 w 1247775"/>
                <a:gd name="connsiteY978" fmla="*/ 1784509 h 1857375"/>
                <a:gd name="connsiteX979" fmla="*/ 195739 w 1247775"/>
                <a:gd name="connsiteY979" fmla="*/ 1810226 h 1857375"/>
                <a:gd name="connsiteX980" fmla="*/ 230029 w 1247775"/>
                <a:gd name="connsiteY980" fmla="*/ 1847374 h 1857375"/>
                <a:gd name="connsiteX981" fmla="*/ 260509 w 1247775"/>
                <a:gd name="connsiteY981" fmla="*/ 1832134 h 1857375"/>
                <a:gd name="connsiteX982" fmla="*/ 260509 w 1247775"/>
                <a:gd name="connsiteY982" fmla="*/ 1834991 h 1857375"/>
                <a:gd name="connsiteX983" fmla="*/ 261461 w 1247775"/>
                <a:gd name="connsiteY983" fmla="*/ 1839754 h 1857375"/>
                <a:gd name="connsiteX984" fmla="*/ 257651 w 1247775"/>
                <a:gd name="connsiteY984" fmla="*/ 1844516 h 1857375"/>
                <a:gd name="connsiteX985" fmla="*/ 263366 w 1247775"/>
                <a:gd name="connsiteY985" fmla="*/ 1850231 h 1857375"/>
                <a:gd name="connsiteX986" fmla="*/ 267176 w 1247775"/>
                <a:gd name="connsiteY986" fmla="*/ 1848326 h 1857375"/>
                <a:gd name="connsiteX987" fmla="*/ 270986 w 1247775"/>
                <a:gd name="connsiteY987" fmla="*/ 1850231 h 1857375"/>
                <a:gd name="connsiteX988" fmla="*/ 279559 w 1247775"/>
                <a:gd name="connsiteY988" fmla="*/ 1855946 h 1857375"/>
                <a:gd name="connsiteX989" fmla="*/ 288131 w 1247775"/>
                <a:gd name="connsiteY989" fmla="*/ 1850231 h 1857375"/>
                <a:gd name="connsiteX990" fmla="*/ 300514 w 1247775"/>
                <a:gd name="connsiteY990" fmla="*/ 1854041 h 1857375"/>
                <a:gd name="connsiteX991" fmla="*/ 310039 w 1247775"/>
                <a:gd name="connsiteY991" fmla="*/ 1852136 h 1857375"/>
                <a:gd name="connsiteX992" fmla="*/ 329089 w 1247775"/>
                <a:gd name="connsiteY992" fmla="*/ 1834039 h 1857375"/>
                <a:gd name="connsiteX993" fmla="*/ 334804 w 1247775"/>
                <a:gd name="connsiteY993" fmla="*/ 1828324 h 1857375"/>
                <a:gd name="connsiteX994" fmla="*/ 337661 w 1247775"/>
                <a:gd name="connsiteY994" fmla="*/ 1828324 h 1857375"/>
                <a:gd name="connsiteX995" fmla="*/ 356711 w 1247775"/>
                <a:gd name="connsiteY995" fmla="*/ 1817846 h 1857375"/>
                <a:gd name="connsiteX996" fmla="*/ 368141 w 1247775"/>
                <a:gd name="connsiteY996" fmla="*/ 1819751 h 1857375"/>
                <a:gd name="connsiteX997" fmla="*/ 380524 w 1247775"/>
                <a:gd name="connsiteY997" fmla="*/ 1817846 h 1857375"/>
                <a:gd name="connsiteX998" fmla="*/ 400526 w 1247775"/>
                <a:gd name="connsiteY998" fmla="*/ 1823561 h 1857375"/>
                <a:gd name="connsiteX999" fmla="*/ 437674 w 1247775"/>
                <a:gd name="connsiteY999" fmla="*/ 1786414 h 1857375"/>
                <a:gd name="connsiteX1000" fmla="*/ 437674 w 1247775"/>
                <a:gd name="connsiteY1000" fmla="*/ 1786414 h 1857375"/>
                <a:gd name="connsiteX1001" fmla="*/ 441484 w 1247775"/>
                <a:gd name="connsiteY1001" fmla="*/ 1786414 h 1857375"/>
                <a:gd name="connsiteX1002" fmla="*/ 454819 w 1247775"/>
                <a:gd name="connsiteY1002" fmla="*/ 1782604 h 1857375"/>
                <a:gd name="connsiteX1003" fmla="*/ 461486 w 1247775"/>
                <a:gd name="connsiteY1003" fmla="*/ 1784509 h 1857375"/>
                <a:gd name="connsiteX1004" fmla="*/ 475774 w 1247775"/>
                <a:gd name="connsiteY1004" fmla="*/ 1770221 h 1857375"/>
                <a:gd name="connsiteX1005" fmla="*/ 472916 w 1247775"/>
                <a:gd name="connsiteY1005" fmla="*/ 1762601 h 1857375"/>
                <a:gd name="connsiteX1006" fmla="*/ 488156 w 1247775"/>
                <a:gd name="connsiteY1006" fmla="*/ 1753076 h 1857375"/>
                <a:gd name="connsiteX1007" fmla="*/ 493871 w 1247775"/>
                <a:gd name="connsiteY1007" fmla="*/ 1750219 h 1857375"/>
                <a:gd name="connsiteX1008" fmla="*/ 493871 w 1247775"/>
                <a:gd name="connsiteY1008" fmla="*/ 1751171 h 1857375"/>
                <a:gd name="connsiteX1009" fmla="*/ 525304 w 1247775"/>
                <a:gd name="connsiteY1009" fmla="*/ 1782604 h 1857375"/>
                <a:gd name="connsiteX1010" fmla="*/ 533876 w 1247775"/>
                <a:gd name="connsiteY1010" fmla="*/ 1780699 h 1857375"/>
                <a:gd name="connsiteX1011" fmla="*/ 550069 w 1247775"/>
                <a:gd name="connsiteY1011" fmla="*/ 1785461 h 1857375"/>
                <a:gd name="connsiteX1012" fmla="*/ 567214 w 1247775"/>
                <a:gd name="connsiteY1012" fmla="*/ 1779746 h 1857375"/>
                <a:gd name="connsiteX1013" fmla="*/ 575786 w 1247775"/>
                <a:gd name="connsiteY1013" fmla="*/ 1780699 h 1857375"/>
                <a:gd name="connsiteX1014" fmla="*/ 601504 w 1247775"/>
                <a:gd name="connsiteY1014" fmla="*/ 1769269 h 1857375"/>
                <a:gd name="connsiteX1015" fmla="*/ 604361 w 1247775"/>
                <a:gd name="connsiteY1015" fmla="*/ 1769269 h 1857375"/>
                <a:gd name="connsiteX1016" fmla="*/ 615791 w 1247775"/>
                <a:gd name="connsiteY1016" fmla="*/ 1767364 h 1857375"/>
                <a:gd name="connsiteX1017" fmla="*/ 651034 w 1247775"/>
                <a:gd name="connsiteY1017" fmla="*/ 1791176 h 1857375"/>
                <a:gd name="connsiteX1018" fmla="*/ 655796 w 1247775"/>
                <a:gd name="connsiteY1018" fmla="*/ 1791176 h 1857375"/>
                <a:gd name="connsiteX1019" fmla="*/ 705326 w 1247775"/>
                <a:gd name="connsiteY1019" fmla="*/ 1800701 h 1857375"/>
                <a:gd name="connsiteX1020" fmla="*/ 1004411 w 1247775"/>
                <a:gd name="connsiteY1020" fmla="*/ 1796891 h 1857375"/>
                <a:gd name="connsiteX1021" fmla="*/ 1087279 w 1247775"/>
                <a:gd name="connsiteY1021" fmla="*/ 1637824 h 1857375"/>
                <a:gd name="connsiteX1022" fmla="*/ 1076801 w 1247775"/>
                <a:gd name="connsiteY1022" fmla="*/ 1550194 h 1857375"/>
                <a:gd name="connsiteX1023" fmla="*/ 1153001 w 1247775"/>
                <a:gd name="connsiteY1023" fmla="*/ 1512094 h 1857375"/>
                <a:gd name="connsiteX1024" fmla="*/ 1149191 w 1247775"/>
                <a:gd name="connsiteY1024" fmla="*/ 1437799 h 1857375"/>
                <a:gd name="connsiteX1025" fmla="*/ 1078706 w 1247775"/>
                <a:gd name="connsiteY1025" fmla="*/ 1408271 h 1857375"/>
                <a:gd name="connsiteX1026" fmla="*/ 1161574 w 1247775"/>
                <a:gd name="connsiteY1026" fmla="*/ 1366361 h 1857375"/>
                <a:gd name="connsiteX1027" fmla="*/ 1186339 w 1247775"/>
                <a:gd name="connsiteY1027" fmla="*/ 1283494 h 1857375"/>
                <a:gd name="connsiteX1028" fmla="*/ 1138714 w 1247775"/>
                <a:gd name="connsiteY1028" fmla="*/ 1235869 h 1857375"/>
                <a:gd name="connsiteX1029" fmla="*/ 1159669 w 1247775"/>
                <a:gd name="connsiteY1029" fmla="*/ 1165384 h 1857375"/>
                <a:gd name="connsiteX1030" fmla="*/ 1240631 w 1247775"/>
                <a:gd name="connsiteY1030" fmla="*/ 1103471 h 1857375"/>
                <a:gd name="connsiteX1031" fmla="*/ 1172051 w 1247775"/>
                <a:gd name="connsiteY1031" fmla="*/ 974884 h 1857375"/>
                <a:gd name="connsiteX1032" fmla="*/ 584359 w 1247775"/>
                <a:gd name="connsiteY1032" fmla="*/ 250984 h 1857375"/>
                <a:gd name="connsiteX1033" fmla="*/ 581501 w 1247775"/>
                <a:gd name="connsiteY1033" fmla="*/ 252889 h 1857375"/>
                <a:gd name="connsiteX1034" fmla="*/ 572929 w 1247775"/>
                <a:gd name="connsiteY1034" fmla="*/ 250031 h 1857375"/>
                <a:gd name="connsiteX1035" fmla="*/ 571976 w 1247775"/>
                <a:gd name="connsiteY1035" fmla="*/ 250031 h 1857375"/>
                <a:gd name="connsiteX1036" fmla="*/ 570071 w 1247775"/>
                <a:gd name="connsiteY1036" fmla="*/ 249079 h 1857375"/>
                <a:gd name="connsiteX1037" fmla="*/ 570071 w 1247775"/>
                <a:gd name="connsiteY1037" fmla="*/ 246221 h 1857375"/>
                <a:gd name="connsiteX1038" fmla="*/ 570071 w 1247775"/>
                <a:gd name="connsiteY1038" fmla="*/ 243364 h 1857375"/>
                <a:gd name="connsiteX1039" fmla="*/ 585311 w 1247775"/>
                <a:gd name="connsiteY1039" fmla="*/ 234791 h 1857375"/>
                <a:gd name="connsiteX1040" fmla="*/ 595789 w 1247775"/>
                <a:gd name="connsiteY1040" fmla="*/ 244316 h 1857375"/>
                <a:gd name="connsiteX1041" fmla="*/ 584359 w 1247775"/>
                <a:gd name="connsiteY1041" fmla="*/ 250984 h 1857375"/>
                <a:gd name="connsiteX1042" fmla="*/ 596741 w 1247775"/>
                <a:gd name="connsiteY1042" fmla="*/ 201454 h 1857375"/>
                <a:gd name="connsiteX1043" fmla="*/ 596741 w 1247775"/>
                <a:gd name="connsiteY1043" fmla="*/ 198596 h 1857375"/>
                <a:gd name="connsiteX1044" fmla="*/ 598646 w 1247775"/>
                <a:gd name="connsiteY1044" fmla="*/ 199549 h 1857375"/>
                <a:gd name="connsiteX1045" fmla="*/ 596741 w 1247775"/>
                <a:gd name="connsiteY1045" fmla="*/ 201454 h 1857375"/>
                <a:gd name="connsiteX1046" fmla="*/ 606266 w 1247775"/>
                <a:gd name="connsiteY1046" fmla="*/ 250031 h 1857375"/>
                <a:gd name="connsiteX1047" fmla="*/ 602456 w 1247775"/>
                <a:gd name="connsiteY1047" fmla="*/ 245269 h 1857375"/>
                <a:gd name="connsiteX1048" fmla="*/ 605314 w 1247775"/>
                <a:gd name="connsiteY1048" fmla="*/ 245269 h 1857375"/>
                <a:gd name="connsiteX1049" fmla="*/ 609124 w 1247775"/>
                <a:gd name="connsiteY1049" fmla="*/ 245269 h 1857375"/>
                <a:gd name="connsiteX1050" fmla="*/ 606266 w 1247775"/>
                <a:gd name="connsiteY1050" fmla="*/ 250031 h 1857375"/>
                <a:gd name="connsiteX1051" fmla="*/ 557689 w 1247775"/>
                <a:gd name="connsiteY1051" fmla="*/ 407194 h 1857375"/>
                <a:gd name="connsiteX1052" fmla="*/ 555784 w 1247775"/>
                <a:gd name="connsiteY1052" fmla="*/ 407194 h 1857375"/>
                <a:gd name="connsiteX1053" fmla="*/ 555784 w 1247775"/>
                <a:gd name="connsiteY1053" fmla="*/ 405289 h 1857375"/>
                <a:gd name="connsiteX1054" fmla="*/ 554831 w 1247775"/>
                <a:gd name="connsiteY1054" fmla="*/ 400526 h 1857375"/>
                <a:gd name="connsiteX1055" fmla="*/ 559594 w 1247775"/>
                <a:gd name="connsiteY1055" fmla="*/ 407194 h 1857375"/>
                <a:gd name="connsiteX1056" fmla="*/ 557689 w 1247775"/>
                <a:gd name="connsiteY1056" fmla="*/ 407194 h 1857375"/>
                <a:gd name="connsiteX1057" fmla="*/ 637699 w 1247775"/>
                <a:gd name="connsiteY1057" fmla="*/ 305276 h 1857375"/>
                <a:gd name="connsiteX1058" fmla="*/ 641509 w 1247775"/>
                <a:gd name="connsiteY1058" fmla="*/ 309086 h 1857375"/>
                <a:gd name="connsiteX1059" fmla="*/ 638651 w 1247775"/>
                <a:gd name="connsiteY1059" fmla="*/ 310039 h 1857375"/>
                <a:gd name="connsiteX1060" fmla="*/ 636746 w 1247775"/>
                <a:gd name="connsiteY1060" fmla="*/ 306229 h 1857375"/>
                <a:gd name="connsiteX1061" fmla="*/ 637699 w 1247775"/>
                <a:gd name="connsiteY1061" fmla="*/ 305276 h 1857375"/>
                <a:gd name="connsiteX1062" fmla="*/ 591979 w 1247775"/>
                <a:gd name="connsiteY1062" fmla="*/ 417671 h 1857375"/>
                <a:gd name="connsiteX1063" fmla="*/ 609124 w 1247775"/>
                <a:gd name="connsiteY1063" fmla="*/ 409099 h 1857375"/>
                <a:gd name="connsiteX1064" fmla="*/ 606266 w 1247775"/>
                <a:gd name="connsiteY1064" fmla="*/ 418624 h 1857375"/>
                <a:gd name="connsiteX1065" fmla="*/ 606266 w 1247775"/>
                <a:gd name="connsiteY1065" fmla="*/ 418624 h 1857375"/>
                <a:gd name="connsiteX1066" fmla="*/ 598646 w 1247775"/>
                <a:gd name="connsiteY1066" fmla="*/ 426244 h 1857375"/>
                <a:gd name="connsiteX1067" fmla="*/ 591026 w 1247775"/>
                <a:gd name="connsiteY1067" fmla="*/ 420529 h 1857375"/>
                <a:gd name="connsiteX1068" fmla="*/ 591979 w 1247775"/>
                <a:gd name="connsiteY1068" fmla="*/ 417671 h 1857375"/>
                <a:gd name="connsiteX1069" fmla="*/ 594836 w 1247775"/>
                <a:gd name="connsiteY1069" fmla="*/ 511016 h 1857375"/>
                <a:gd name="connsiteX1070" fmla="*/ 591979 w 1247775"/>
                <a:gd name="connsiteY1070" fmla="*/ 510064 h 1857375"/>
                <a:gd name="connsiteX1071" fmla="*/ 590074 w 1247775"/>
                <a:gd name="connsiteY1071" fmla="*/ 510064 h 1857375"/>
                <a:gd name="connsiteX1072" fmla="*/ 587216 w 1247775"/>
                <a:gd name="connsiteY1072" fmla="*/ 508159 h 1857375"/>
                <a:gd name="connsiteX1073" fmla="*/ 597694 w 1247775"/>
                <a:gd name="connsiteY1073" fmla="*/ 503396 h 1857375"/>
                <a:gd name="connsiteX1074" fmla="*/ 598646 w 1247775"/>
                <a:gd name="connsiteY1074" fmla="*/ 505301 h 1857375"/>
                <a:gd name="connsiteX1075" fmla="*/ 594836 w 1247775"/>
                <a:gd name="connsiteY1075" fmla="*/ 511016 h 1857375"/>
                <a:gd name="connsiteX1076" fmla="*/ 633889 w 1247775"/>
                <a:gd name="connsiteY1076" fmla="*/ 447199 h 1857375"/>
                <a:gd name="connsiteX1077" fmla="*/ 627221 w 1247775"/>
                <a:gd name="connsiteY1077" fmla="*/ 461486 h 1857375"/>
                <a:gd name="connsiteX1078" fmla="*/ 626269 w 1247775"/>
                <a:gd name="connsiteY1078" fmla="*/ 461486 h 1857375"/>
                <a:gd name="connsiteX1079" fmla="*/ 608171 w 1247775"/>
                <a:gd name="connsiteY1079" fmla="*/ 479584 h 1857375"/>
                <a:gd name="connsiteX1080" fmla="*/ 609124 w 1247775"/>
                <a:gd name="connsiteY1080" fmla="*/ 484346 h 1857375"/>
                <a:gd name="connsiteX1081" fmla="*/ 608171 w 1247775"/>
                <a:gd name="connsiteY1081" fmla="*/ 485299 h 1857375"/>
                <a:gd name="connsiteX1082" fmla="*/ 608171 w 1247775"/>
                <a:gd name="connsiteY1082" fmla="*/ 483394 h 1857375"/>
                <a:gd name="connsiteX1083" fmla="*/ 593884 w 1247775"/>
                <a:gd name="connsiteY1083" fmla="*/ 459581 h 1857375"/>
                <a:gd name="connsiteX1084" fmla="*/ 606266 w 1247775"/>
                <a:gd name="connsiteY1084" fmla="*/ 444341 h 1857375"/>
                <a:gd name="connsiteX1085" fmla="*/ 614839 w 1247775"/>
                <a:gd name="connsiteY1085" fmla="*/ 447199 h 1857375"/>
                <a:gd name="connsiteX1086" fmla="*/ 626269 w 1247775"/>
                <a:gd name="connsiteY1086" fmla="*/ 440531 h 1857375"/>
                <a:gd name="connsiteX1087" fmla="*/ 630079 w 1247775"/>
                <a:gd name="connsiteY1087" fmla="*/ 440531 h 1857375"/>
                <a:gd name="connsiteX1088" fmla="*/ 631984 w 1247775"/>
                <a:gd name="connsiteY1088" fmla="*/ 440531 h 1857375"/>
                <a:gd name="connsiteX1089" fmla="*/ 636746 w 1247775"/>
                <a:gd name="connsiteY1089" fmla="*/ 444341 h 1857375"/>
                <a:gd name="connsiteX1090" fmla="*/ 633889 w 1247775"/>
                <a:gd name="connsiteY1090" fmla="*/ 447199 h 1857375"/>
                <a:gd name="connsiteX1091" fmla="*/ 633889 w 1247775"/>
                <a:gd name="connsiteY1091" fmla="*/ 447199 h 1857375"/>
                <a:gd name="connsiteX1092" fmla="*/ 639604 w 1247775"/>
                <a:gd name="connsiteY1092" fmla="*/ 402431 h 1857375"/>
                <a:gd name="connsiteX1093" fmla="*/ 631031 w 1247775"/>
                <a:gd name="connsiteY1093" fmla="*/ 399574 h 1857375"/>
                <a:gd name="connsiteX1094" fmla="*/ 625316 w 1247775"/>
                <a:gd name="connsiteY1094" fmla="*/ 391001 h 1857375"/>
                <a:gd name="connsiteX1095" fmla="*/ 626269 w 1247775"/>
                <a:gd name="connsiteY1095" fmla="*/ 388144 h 1857375"/>
                <a:gd name="connsiteX1096" fmla="*/ 620554 w 1247775"/>
                <a:gd name="connsiteY1096" fmla="*/ 382429 h 1857375"/>
                <a:gd name="connsiteX1097" fmla="*/ 619601 w 1247775"/>
                <a:gd name="connsiteY1097" fmla="*/ 374809 h 1857375"/>
                <a:gd name="connsiteX1098" fmla="*/ 625316 w 1247775"/>
                <a:gd name="connsiteY1098" fmla="*/ 375761 h 1857375"/>
                <a:gd name="connsiteX1099" fmla="*/ 631031 w 1247775"/>
                <a:gd name="connsiteY1099" fmla="*/ 373856 h 1857375"/>
                <a:gd name="connsiteX1100" fmla="*/ 642461 w 1247775"/>
                <a:gd name="connsiteY1100" fmla="*/ 380524 h 1857375"/>
                <a:gd name="connsiteX1101" fmla="*/ 647224 w 1247775"/>
                <a:gd name="connsiteY1101" fmla="*/ 394811 h 1857375"/>
                <a:gd name="connsiteX1102" fmla="*/ 639604 w 1247775"/>
                <a:gd name="connsiteY1102" fmla="*/ 402431 h 1857375"/>
                <a:gd name="connsiteX1103" fmla="*/ 343376 w 1247775"/>
                <a:gd name="connsiteY1103" fmla="*/ 758666 h 1857375"/>
                <a:gd name="connsiteX1104" fmla="*/ 343376 w 1247775"/>
                <a:gd name="connsiteY1104" fmla="*/ 758666 h 1857375"/>
                <a:gd name="connsiteX1105" fmla="*/ 341471 w 1247775"/>
                <a:gd name="connsiteY1105" fmla="*/ 751999 h 1857375"/>
                <a:gd name="connsiteX1106" fmla="*/ 346234 w 1247775"/>
                <a:gd name="connsiteY1106" fmla="*/ 752951 h 1857375"/>
                <a:gd name="connsiteX1107" fmla="*/ 343376 w 1247775"/>
                <a:gd name="connsiteY1107" fmla="*/ 758666 h 1857375"/>
                <a:gd name="connsiteX1108" fmla="*/ 109061 w 1247775"/>
                <a:gd name="connsiteY1108" fmla="*/ 1225391 h 1857375"/>
                <a:gd name="connsiteX1109" fmla="*/ 95726 w 1247775"/>
                <a:gd name="connsiteY1109" fmla="*/ 1217771 h 1857375"/>
                <a:gd name="connsiteX1110" fmla="*/ 104299 w 1247775"/>
                <a:gd name="connsiteY1110" fmla="*/ 1210151 h 1857375"/>
                <a:gd name="connsiteX1111" fmla="*/ 122396 w 1247775"/>
                <a:gd name="connsiteY1111" fmla="*/ 1195864 h 1857375"/>
                <a:gd name="connsiteX1112" fmla="*/ 129064 w 1247775"/>
                <a:gd name="connsiteY1112" fmla="*/ 1201579 h 1857375"/>
                <a:gd name="connsiteX1113" fmla="*/ 109061 w 1247775"/>
                <a:gd name="connsiteY1113" fmla="*/ 1225391 h 1857375"/>
                <a:gd name="connsiteX1114" fmla="*/ 151924 w 1247775"/>
                <a:gd name="connsiteY1114" fmla="*/ 1208246 h 1857375"/>
                <a:gd name="connsiteX1115" fmla="*/ 150019 w 1247775"/>
                <a:gd name="connsiteY1115" fmla="*/ 1206341 h 1857375"/>
                <a:gd name="connsiteX1116" fmla="*/ 151924 w 1247775"/>
                <a:gd name="connsiteY1116" fmla="*/ 1206341 h 1857375"/>
                <a:gd name="connsiteX1117" fmla="*/ 151924 w 1247775"/>
                <a:gd name="connsiteY1117" fmla="*/ 1208246 h 1857375"/>
                <a:gd name="connsiteX1118" fmla="*/ 290989 w 1247775"/>
                <a:gd name="connsiteY1118" fmla="*/ 992981 h 1857375"/>
                <a:gd name="connsiteX1119" fmla="*/ 291941 w 1247775"/>
                <a:gd name="connsiteY1119" fmla="*/ 986314 h 1857375"/>
                <a:gd name="connsiteX1120" fmla="*/ 291941 w 1247775"/>
                <a:gd name="connsiteY1120" fmla="*/ 986314 h 1857375"/>
                <a:gd name="connsiteX1121" fmla="*/ 294799 w 1247775"/>
                <a:gd name="connsiteY1121" fmla="*/ 987266 h 1857375"/>
                <a:gd name="connsiteX1122" fmla="*/ 290989 w 1247775"/>
                <a:gd name="connsiteY1122" fmla="*/ 992981 h 1857375"/>
                <a:gd name="connsiteX1123" fmla="*/ 309086 w 1247775"/>
                <a:gd name="connsiteY1123" fmla="*/ 1652111 h 1857375"/>
                <a:gd name="connsiteX1124" fmla="*/ 310039 w 1247775"/>
                <a:gd name="connsiteY1124" fmla="*/ 1649254 h 1857375"/>
                <a:gd name="connsiteX1125" fmla="*/ 310991 w 1247775"/>
                <a:gd name="connsiteY1125" fmla="*/ 1650206 h 1857375"/>
                <a:gd name="connsiteX1126" fmla="*/ 309086 w 1247775"/>
                <a:gd name="connsiteY1126" fmla="*/ 1652111 h 1857375"/>
                <a:gd name="connsiteX1127" fmla="*/ 259556 w 1247775"/>
                <a:gd name="connsiteY1127" fmla="*/ 1822609 h 1857375"/>
                <a:gd name="connsiteX1128" fmla="*/ 261461 w 1247775"/>
                <a:gd name="connsiteY1128" fmla="*/ 1816894 h 1857375"/>
                <a:gd name="connsiteX1129" fmla="*/ 265271 w 1247775"/>
                <a:gd name="connsiteY1129" fmla="*/ 1816894 h 1857375"/>
                <a:gd name="connsiteX1130" fmla="*/ 266224 w 1247775"/>
                <a:gd name="connsiteY1130" fmla="*/ 1817846 h 1857375"/>
                <a:gd name="connsiteX1131" fmla="*/ 259556 w 1247775"/>
                <a:gd name="connsiteY1131" fmla="*/ 1822609 h 1857375"/>
                <a:gd name="connsiteX1132" fmla="*/ 330994 w 1247775"/>
                <a:gd name="connsiteY1132" fmla="*/ 1783556 h 1857375"/>
                <a:gd name="connsiteX1133" fmla="*/ 329089 w 1247775"/>
                <a:gd name="connsiteY1133" fmla="*/ 1783556 h 1857375"/>
                <a:gd name="connsiteX1134" fmla="*/ 326231 w 1247775"/>
                <a:gd name="connsiteY1134" fmla="*/ 1781651 h 1857375"/>
                <a:gd name="connsiteX1135" fmla="*/ 321469 w 1247775"/>
                <a:gd name="connsiteY1135" fmla="*/ 1777841 h 1857375"/>
                <a:gd name="connsiteX1136" fmla="*/ 323374 w 1247775"/>
                <a:gd name="connsiteY1136" fmla="*/ 1772126 h 1857375"/>
                <a:gd name="connsiteX1137" fmla="*/ 329089 w 1247775"/>
                <a:gd name="connsiteY1137" fmla="*/ 1773079 h 1857375"/>
                <a:gd name="connsiteX1138" fmla="*/ 335756 w 1247775"/>
                <a:gd name="connsiteY1138" fmla="*/ 1771174 h 1857375"/>
                <a:gd name="connsiteX1139" fmla="*/ 330994 w 1247775"/>
                <a:gd name="connsiteY1139" fmla="*/ 1783556 h 1857375"/>
                <a:gd name="connsiteX1140" fmla="*/ 442436 w 1247775"/>
                <a:gd name="connsiteY1140" fmla="*/ 1450181 h 1857375"/>
                <a:gd name="connsiteX1141" fmla="*/ 451009 w 1247775"/>
                <a:gd name="connsiteY1141" fmla="*/ 1458754 h 1857375"/>
                <a:gd name="connsiteX1142" fmla="*/ 444341 w 1247775"/>
                <a:gd name="connsiteY1142" fmla="*/ 1465421 h 1857375"/>
                <a:gd name="connsiteX1143" fmla="*/ 437674 w 1247775"/>
                <a:gd name="connsiteY1143" fmla="*/ 1454944 h 1857375"/>
                <a:gd name="connsiteX1144" fmla="*/ 442436 w 1247775"/>
                <a:gd name="connsiteY1144" fmla="*/ 1450181 h 1857375"/>
                <a:gd name="connsiteX1145" fmla="*/ 426244 w 1247775"/>
                <a:gd name="connsiteY1145" fmla="*/ 1592104 h 1857375"/>
                <a:gd name="connsiteX1146" fmla="*/ 420529 w 1247775"/>
                <a:gd name="connsiteY1146" fmla="*/ 1587341 h 1857375"/>
                <a:gd name="connsiteX1147" fmla="*/ 419576 w 1247775"/>
                <a:gd name="connsiteY1147" fmla="*/ 1587341 h 1857375"/>
                <a:gd name="connsiteX1148" fmla="*/ 421481 w 1247775"/>
                <a:gd name="connsiteY1148" fmla="*/ 1576864 h 1857375"/>
                <a:gd name="connsiteX1149" fmla="*/ 421481 w 1247775"/>
                <a:gd name="connsiteY1149" fmla="*/ 1574959 h 1857375"/>
                <a:gd name="connsiteX1150" fmla="*/ 422434 w 1247775"/>
                <a:gd name="connsiteY1150" fmla="*/ 1574959 h 1857375"/>
                <a:gd name="connsiteX1151" fmla="*/ 426244 w 1247775"/>
                <a:gd name="connsiteY1151" fmla="*/ 1577816 h 1857375"/>
                <a:gd name="connsiteX1152" fmla="*/ 426244 w 1247775"/>
                <a:gd name="connsiteY1152" fmla="*/ 1580674 h 1857375"/>
                <a:gd name="connsiteX1153" fmla="*/ 430054 w 1247775"/>
                <a:gd name="connsiteY1153" fmla="*/ 1593056 h 1857375"/>
                <a:gd name="connsiteX1154" fmla="*/ 426244 w 1247775"/>
                <a:gd name="connsiteY1154" fmla="*/ 1592104 h 1857375"/>
                <a:gd name="connsiteX1155" fmla="*/ 431959 w 1247775"/>
                <a:gd name="connsiteY1155" fmla="*/ 1518761 h 1857375"/>
                <a:gd name="connsiteX1156" fmla="*/ 425291 w 1247775"/>
                <a:gd name="connsiteY1156" fmla="*/ 1517809 h 1857375"/>
                <a:gd name="connsiteX1157" fmla="*/ 415766 w 1247775"/>
                <a:gd name="connsiteY1157" fmla="*/ 1519714 h 1857375"/>
                <a:gd name="connsiteX1158" fmla="*/ 416719 w 1247775"/>
                <a:gd name="connsiteY1158" fmla="*/ 1515904 h 1857375"/>
                <a:gd name="connsiteX1159" fmla="*/ 413861 w 1247775"/>
                <a:gd name="connsiteY1159" fmla="*/ 1508284 h 1857375"/>
                <a:gd name="connsiteX1160" fmla="*/ 419576 w 1247775"/>
                <a:gd name="connsiteY1160" fmla="*/ 1499711 h 1857375"/>
                <a:gd name="connsiteX1161" fmla="*/ 418624 w 1247775"/>
                <a:gd name="connsiteY1161" fmla="*/ 1494949 h 1857375"/>
                <a:gd name="connsiteX1162" fmla="*/ 422434 w 1247775"/>
                <a:gd name="connsiteY1162" fmla="*/ 1486376 h 1857375"/>
                <a:gd name="connsiteX1163" fmla="*/ 422434 w 1247775"/>
                <a:gd name="connsiteY1163" fmla="*/ 1484471 h 1857375"/>
                <a:gd name="connsiteX1164" fmla="*/ 422434 w 1247775"/>
                <a:gd name="connsiteY1164" fmla="*/ 1484471 h 1857375"/>
                <a:gd name="connsiteX1165" fmla="*/ 431959 w 1247775"/>
                <a:gd name="connsiteY1165" fmla="*/ 1491139 h 1857375"/>
                <a:gd name="connsiteX1166" fmla="*/ 435769 w 1247775"/>
                <a:gd name="connsiteY1166" fmla="*/ 1490186 h 1857375"/>
                <a:gd name="connsiteX1167" fmla="*/ 436721 w 1247775"/>
                <a:gd name="connsiteY1167" fmla="*/ 1493044 h 1857375"/>
                <a:gd name="connsiteX1168" fmla="*/ 430054 w 1247775"/>
                <a:gd name="connsiteY1168" fmla="*/ 1505426 h 1857375"/>
                <a:gd name="connsiteX1169" fmla="*/ 434816 w 1247775"/>
                <a:gd name="connsiteY1169" fmla="*/ 1515904 h 1857375"/>
                <a:gd name="connsiteX1170" fmla="*/ 431959 w 1247775"/>
                <a:gd name="connsiteY1170" fmla="*/ 1518761 h 1857375"/>
                <a:gd name="connsiteX1171" fmla="*/ 445294 w 1247775"/>
                <a:gd name="connsiteY1171" fmla="*/ 1609249 h 1857375"/>
                <a:gd name="connsiteX1172" fmla="*/ 435769 w 1247775"/>
                <a:gd name="connsiteY1172" fmla="*/ 1603534 h 1857375"/>
                <a:gd name="connsiteX1173" fmla="*/ 435769 w 1247775"/>
                <a:gd name="connsiteY1173" fmla="*/ 1603534 h 1857375"/>
                <a:gd name="connsiteX1174" fmla="*/ 434816 w 1247775"/>
                <a:gd name="connsiteY1174" fmla="*/ 1598771 h 1857375"/>
                <a:gd name="connsiteX1175" fmla="*/ 449104 w 1247775"/>
                <a:gd name="connsiteY1175" fmla="*/ 1603534 h 1857375"/>
                <a:gd name="connsiteX1176" fmla="*/ 450056 w 1247775"/>
                <a:gd name="connsiteY1176" fmla="*/ 1603534 h 1857375"/>
                <a:gd name="connsiteX1177" fmla="*/ 451961 w 1247775"/>
                <a:gd name="connsiteY1177" fmla="*/ 1606391 h 1857375"/>
                <a:gd name="connsiteX1178" fmla="*/ 445294 w 1247775"/>
                <a:gd name="connsiteY1178" fmla="*/ 1609249 h 1857375"/>
                <a:gd name="connsiteX1179" fmla="*/ 452914 w 1247775"/>
                <a:gd name="connsiteY1179" fmla="*/ 1518761 h 1857375"/>
                <a:gd name="connsiteX1180" fmla="*/ 451961 w 1247775"/>
                <a:gd name="connsiteY1180" fmla="*/ 1517809 h 1857375"/>
                <a:gd name="connsiteX1181" fmla="*/ 452914 w 1247775"/>
                <a:gd name="connsiteY1181" fmla="*/ 1516856 h 1857375"/>
                <a:gd name="connsiteX1182" fmla="*/ 454819 w 1247775"/>
                <a:gd name="connsiteY1182" fmla="*/ 1517809 h 1857375"/>
                <a:gd name="connsiteX1183" fmla="*/ 452914 w 1247775"/>
                <a:gd name="connsiteY1183" fmla="*/ 1518761 h 1857375"/>
                <a:gd name="connsiteX1184" fmla="*/ 666274 w 1247775"/>
                <a:gd name="connsiteY1184" fmla="*/ 511969 h 1857375"/>
                <a:gd name="connsiteX1185" fmla="*/ 668179 w 1247775"/>
                <a:gd name="connsiteY1185" fmla="*/ 509111 h 1857375"/>
                <a:gd name="connsiteX1186" fmla="*/ 668179 w 1247775"/>
                <a:gd name="connsiteY1186" fmla="*/ 511969 h 1857375"/>
                <a:gd name="connsiteX1187" fmla="*/ 666274 w 1247775"/>
                <a:gd name="connsiteY1187" fmla="*/ 511969 h 1857375"/>
                <a:gd name="connsiteX1188" fmla="*/ 657701 w 1247775"/>
                <a:gd name="connsiteY1188" fmla="*/ 574834 h 1857375"/>
                <a:gd name="connsiteX1189" fmla="*/ 659606 w 1247775"/>
                <a:gd name="connsiteY1189" fmla="*/ 572929 h 1857375"/>
                <a:gd name="connsiteX1190" fmla="*/ 659606 w 1247775"/>
                <a:gd name="connsiteY1190" fmla="*/ 575786 h 1857375"/>
                <a:gd name="connsiteX1191" fmla="*/ 657701 w 1247775"/>
                <a:gd name="connsiteY1191" fmla="*/ 574834 h 1857375"/>
                <a:gd name="connsiteX1192" fmla="*/ 502444 w 1247775"/>
                <a:gd name="connsiteY1192" fmla="*/ 1197769 h 1857375"/>
                <a:gd name="connsiteX1193" fmla="*/ 507206 w 1247775"/>
                <a:gd name="connsiteY1193" fmla="*/ 1198721 h 1857375"/>
                <a:gd name="connsiteX1194" fmla="*/ 511969 w 1247775"/>
                <a:gd name="connsiteY1194" fmla="*/ 1197769 h 1857375"/>
                <a:gd name="connsiteX1195" fmla="*/ 529114 w 1247775"/>
                <a:gd name="connsiteY1195" fmla="*/ 1227296 h 1857375"/>
                <a:gd name="connsiteX1196" fmla="*/ 526256 w 1247775"/>
                <a:gd name="connsiteY1196" fmla="*/ 1230154 h 1857375"/>
                <a:gd name="connsiteX1197" fmla="*/ 524351 w 1247775"/>
                <a:gd name="connsiteY1197" fmla="*/ 1230154 h 1857375"/>
                <a:gd name="connsiteX1198" fmla="*/ 504349 w 1247775"/>
                <a:gd name="connsiteY1198" fmla="*/ 1220629 h 1857375"/>
                <a:gd name="connsiteX1199" fmla="*/ 503396 w 1247775"/>
                <a:gd name="connsiteY1199" fmla="*/ 1220629 h 1857375"/>
                <a:gd name="connsiteX1200" fmla="*/ 497681 w 1247775"/>
                <a:gd name="connsiteY1200" fmla="*/ 1213961 h 1857375"/>
                <a:gd name="connsiteX1201" fmla="*/ 504349 w 1247775"/>
                <a:gd name="connsiteY1201" fmla="*/ 1203484 h 1857375"/>
                <a:gd name="connsiteX1202" fmla="*/ 502444 w 1247775"/>
                <a:gd name="connsiteY1202" fmla="*/ 1197769 h 1857375"/>
                <a:gd name="connsiteX1203" fmla="*/ 574834 w 1247775"/>
                <a:gd name="connsiteY1203" fmla="*/ 1231106 h 1857375"/>
                <a:gd name="connsiteX1204" fmla="*/ 574834 w 1247775"/>
                <a:gd name="connsiteY1204" fmla="*/ 1231106 h 1857375"/>
                <a:gd name="connsiteX1205" fmla="*/ 579596 w 1247775"/>
                <a:gd name="connsiteY1205" fmla="*/ 1226344 h 1857375"/>
                <a:gd name="connsiteX1206" fmla="*/ 579596 w 1247775"/>
                <a:gd name="connsiteY1206" fmla="*/ 1229201 h 1857375"/>
                <a:gd name="connsiteX1207" fmla="*/ 574834 w 1247775"/>
                <a:gd name="connsiteY1207" fmla="*/ 1231106 h 1857375"/>
                <a:gd name="connsiteX1208" fmla="*/ 516731 w 1247775"/>
                <a:gd name="connsiteY1208" fmla="*/ 1371124 h 1857375"/>
                <a:gd name="connsiteX1209" fmla="*/ 518636 w 1247775"/>
                <a:gd name="connsiteY1209" fmla="*/ 1371124 h 1857375"/>
                <a:gd name="connsiteX1210" fmla="*/ 516731 w 1247775"/>
                <a:gd name="connsiteY1210" fmla="*/ 1373029 h 1857375"/>
                <a:gd name="connsiteX1211" fmla="*/ 516731 w 1247775"/>
                <a:gd name="connsiteY1211" fmla="*/ 1371124 h 1857375"/>
                <a:gd name="connsiteX1212" fmla="*/ 615791 w 1247775"/>
                <a:gd name="connsiteY1212" fmla="*/ 838676 h 1857375"/>
                <a:gd name="connsiteX1213" fmla="*/ 627221 w 1247775"/>
                <a:gd name="connsiteY1213" fmla="*/ 845344 h 1857375"/>
                <a:gd name="connsiteX1214" fmla="*/ 627221 w 1247775"/>
                <a:gd name="connsiteY1214" fmla="*/ 847249 h 1857375"/>
                <a:gd name="connsiteX1215" fmla="*/ 626269 w 1247775"/>
                <a:gd name="connsiteY1215" fmla="*/ 849154 h 1857375"/>
                <a:gd name="connsiteX1216" fmla="*/ 620554 w 1247775"/>
                <a:gd name="connsiteY1216" fmla="*/ 848201 h 1857375"/>
                <a:gd name="connsiteX1217" fmla="*/ 610076 w 1247775"/>
                <a:gd name="connsiteY1217" fmla="*/ 849154 h 1857375"/>
                <a:gd name="connsiteX1218" fmla="*/ 610076 w 1247775"/>
                <a:gd name="connsiteY1218" fmla="*/ 847249 h 1857375"/>
                <a:gd name="connsiteX1219" fmla="*/ 609124 w 1247775"/>
                <a:gd name="connsiteY1219" fmla="*/ 842486 h 1857375"/>
                <a:gd name="connsiteX1220" fmla="*/ 615791 w 1247775"/>
                <a:gd name="connsiteY1220" fmla="*/ 838676 h 1857375"/>
                <a:gd name="connsiteX1221" fmla="*/ 571024 w 1247775"/>
                <a:gd name="connsiteY1221" fmla="*/ 938689 h 1857375"/>
                <a:gd name="connsiteX1222" fmla="*/ 577691 w 1247775"/>
                <a:gd name="connsiteY1222" fmla="*/ 943451 h 1857375"/>
                <a:gd name="connsiteX1223" fmla="*/ 575786 w 1247775"/>
                <a:gd name="connsiteY1223" fmla="*/ 946309 h 1857375"/>
                <a:gd name="connsiteX1224" fmla="*/ 571024 w 1247775"/>
                <a:gd name="connsiteY1224" fmla="*/ 938689 h 1857375"/>
                <a:gd name="connsiteX1225" fmla="*/ 571024 w 1247775"/>
                <a:gd name="connsiteY1225" fmla="*/ 938689 h 1857375"/>
                <a:gd name="connsiteX1226" fmla="*/ 552926 w 1247775"/>
                <a:gd name="connsiteY1226" fmla="*/ 718661 h 1857375"/>
                <a:gd name="connsiteX1227" fmla="*/ 566261 w 1247775"/>
                <a:gd name="connsiteY1227" fmla="*/ 710089 h 1857375"/>
                <a:gd name="connsiteX1228" fmla="*/ 568166 w 1247775"/>
                <a:gd name="connsiteY1228" fmla="*/ 711041 h 1857375"/>
                <a:gd name="connsiteX1229" fmla="*/ 567214 w 1247775"/>
                <a:gd name="connsiteY1229" fmla="*/ 719614 h 1857375"/>
                <a:gd name="connsiteX1230" fmla="*/ 567214 w 1247775"/>
                <a:gd name="connsiteY1230" fmla="*/ 723424 h 1857375"/>
                <a:gd name="connsiteX1231" fmla="*/ 565309 w 1247775"/>
                <a:gd name="connsiteY1231" fmla="*/ 724376 h 1857375"/>
                <a:gd name="connsiteX1232" fmla="*/ 552926 w 1247775"/>
                <a:gd name="connsiteY1232" fmla="*/ 720566 h 1857375"/>
                <a:gd name="connsiteX1233" fmla="*/ 552926 w 1247775"/>
                <a:gd name="connsiteY1233" fmla="*/ 718661 h 1857375"/>
                <a:gd name="connsiteX1234" fmla="*/ 553879 w 1247775"/>
                <a:gd name="connsiteY1234" fmla="*/ 816769 h 1857375"/>
                <a:gd name="connsiteX1235" fmla="*/ 559594 w 1247775"/>
                <a:gd name="connsiteY1235" fmla="*/ 804386 h 1857375"/>
                <a:gd name="connsiteX1236" fmla="*/ 561499 w 1247775"/>
                <a:gd name="connsiteY1236" fmla="*/ 804386 h 1857375"/>
                <a:gd name="connsiteX1237" fmla="*/ 569119 w 1247775"/>
                <a:gd name="connsiteY1237" fmla="*/ 808196 h 1857375"/>
                <a:gd name="connsiteX1238" fmla="*/ 568166 w 1247775"/>
                <a:gd name="connsiteY1238" fmla="*/ 813911 h 1857375"/>
                <a:gd name="connsiteX1239" fmla="*/ 563404 w 1247775"/>
                <a:gd name="connsiteY1239" fmla="*/ 822484 h 1857375"/>
                <a:gd name="connsiteX1240" fmla="*/ 563404 w 1247775"/>
                <a:gd name="connsiteY1240" fmla="*/ 824389 h 1857375"/>
                <a:gd name="connsiteX1241" fmla="*/ 550069 w 1247775"/>
                <a:gd name="connsiteY1241" fmla="*/ 828199 h 1857375"/>
                <a:gd name="connsiteX1242" fmla="*/ 553879 w 1247775"/>
                <a:gd name="connsiteY1242" fmla="*/ 816769 h 1857375"/>
                <a:gd name="connsiteX1243" fmla="*/ 547211 w 1247775"/>
                <a:gd name="connsiteY1243" fmla="*/ 968216 h 1857375"/>
                <a:gd name="connsiteX1244" fmla="*/ 547211 w 1247775"/>
                <a:gd name="connsiteY1244" fmla="*/ 970121 h 1857375"/>
                <a:gd name="connsiteX1245" fmla="*/ 552926 w 1247775"/>
                <a:gd name="connsiteY1245" fmla="*/ 975836 h 1857375"/>
                <a:gd name="connsiteX1246" fmla="*/ 558641 w 1247775"/>
                <a:gd name="connsiteY1246" fmla="*/ 972026 h 1857375"/>
                <a:gd name="connsiteX1247" fmla="*/ 558641 w 1247775"/>
                <a:gd name="connsiteY1247" fmla="*/ 972026 h 1857375"/>
                <a:gd name="connsiteX1248" fmla="*/ 563404 w 1247775"/>
                <a:gd name="connsiteY1248" fmla="*/ 971074 h 1857375"/>
                <a:gd name="connsiteX1249" fmla="*/ 562451 w 1247775"/>
                <a:gd name="connsiteY1249" fmla="*/ 973931 h 1857375"/>
                <a:gd name="connsiteX1250" fmla="*/ 567214 w 1247775"/>
                <a:gd name="connsiteY1250" fmla="*/ 980599 h 1857375"/>
                <a:gd name="connsiteX1251" fmla="*/ 571024 w 1247775"/>
                <a:gd name="connsiteY1251" fmla="*/ 991076 h 1857375"/>
                <a:gd name="connsiteX1252" fmla="*/ 567214 w 1247775"/>
                <a:gd name="connsiteY1252" fmla="*/ 992029 h 1857375"/>
                <a:gd name="connsiteX1253" fmla="*/ 559594 w 1247775"/>
                <a:gd name="connsiteY1253" fmla="*/ 989171 h 1857375"/>
                <a:gd name="connsiteX1254" fmla="*/ 548164 w 1247775"/>
                <a:gd name="connsiteY1254" fmla="*/ 996791 h 1857375"/>
                <a:gd name="connsiteX1255" fmla="*/ 545306 w 1247775"/>
                <a:gd name="connsiteY1255" fmla="*/ 1001554 h 1857375"/>
                <a:gd name="connsiteX1256" fmla="*/ 536734 w 1247775"/>
                <a:gd name="connsiteY1256" fmla="*/ 994886 h 1857375"/>
                <a:gd name="connsiteX1257" fmla="*/ 537686 w 1247775"/>
                <a:gd name="connsiteY1257" fmla="*/ 992029 h 1857375"/>
                <a:gd name="connsiteX1258" fmla="*/ 531019 w 1247775"/>
                <a:gd name="connsiteY1258" fmla="*/ 985361 h 1857375"/>
                <a:gd name="connsiteX1259" fmla="*/ 524351 w 1247775"/>
                <a:gd name="connsiteY1259" fmla="*/ 992029 h 1857375"/>
                <a:gd name="connsiteX1260" fmla="*/ 524351 w 1247775"/>
                <a:gd name="connsiteY1260" fmla="*/ 993934 h 1857375"/>
                <a:gd name="connsiteX1261" fmla="*/ 511016 w 1247775"/>
                <a:gd name="connsiteY1261" fmla="*/ 1004411 h 1857375"/>
                <a:gd name="connsiteX1262" fmla="*/ 504349 w 1247775"/>
                <a:gd name="connsiteY1262" fmla="*/ 1000601 h 1857375"/>
                <a:gd name="connsiteX1263" fmla="*/ 503396 w 1247775"/>
                <a:gd name="connsiteY1263" fmla="*/ 1000601 h 1857375"/>
                <a:gd name="connsiteX1264" fmla="*/ 501491 w 1247775"/>
                <a:gd name="connsiteY1264" fmla="*/ 995839 h 1857375"/>
                <a:gd name="connsiteX1265" fmla="*/ 502444 w 1247775"/>
                <a:gd name="connsiteY1265" fmla="*/ 995839 h 1857375"/>
                <a:gd name="connsiteX1266" fmla="*/ 524351 w 1247775"/>
                <a:gd name="connsiteY1266" fmla="*/ 973931 h 1857375"/>
                <a:gd name="connsiteX1267" fmla="*/ 524351 w 1247775"/>
                <a:gd name="connsiteY1267" fmla="*/ 972979 h 1857375"/>
                <a:gd name="connsiteX1268" fmla="*/ 529114 w 1247775"/>
                <a:gd name="connsiteY1268" fmla="*/ 973931 h 1857375"/>
                <a:gd name="connsiteX1269" fmla="*/ 541496 w 1247775"/>
                <a:gd name="connsiteY1269" fmla="*/ 961549 h 1857375"/>
                <a:gd name="connsiteX1270" fmla="*/ 529114 w 1247775"/>
                <a:gd name="connsiteY1270" fmla="*/ 949166 h 1857375"/>
                <a:gd name="connsiteX1271" fmla="*/ 519589 w 1247775"/>
                <a:gd name="connsiteY1271" fmla="*/ 954881 h 1857375"/>
                <a:gd name="connsiteX1272" fmla="*/ 520541 w 1247775"/>
                <a:gd name="connsiteY1272" fmla="*/ 951071 h 1857375"/>
                <a:gd name="connsiteX1273" fmla="*/ 500539 w 1247775"/>
                <a:gd name="connsiteY1273" fmla="*/ 931069 h 1857375"/>
                <a:gd name="connsiteX1274" fmla="*/ 492919 w 1247775"/>
                <a:gd name="connsiteY1274" fmla="*/ 932974 h 1857375"/>
                <a:gd name="connsiteX1275" fmla="*/ 484346 w 1247775"/>
                <a:gd name="connsiteY1275" fmla="*/ 925354 h 1857375"/>
                <a:gd name="connsiteX1276" fmla="*/ 486251 w 1247775"/>
                <a:gd name="connsiteY1276" fmla="*/ 917734 h 1857375"/>
                <a:gd name="connsiteX1277" fmla="*/ 485299 w 1247775"/>
                <a:gd name="connsiteY1277" fmla="*/ 912971 h 1857375"/>
                <a:gd name="connsiteX1278" fmla="*/ 488156 w 1247775"/>
                <a:gd name="connsiteY1278" fmla="*/ 906304 h 1857375"/>
                <a:gd name="connsiteX1279" fmla="*/ 486251 w 1247775"/>
                <a:gd name="connsiteY1279" fmla="*/ 901541 h 1857375"/>
                <a:gd name="connsiteX1280" fmla="*/ 492919 w 1247775"/>
                <a:gd name="connsiteY1280" fmla="*/ 893921 h 1857375"/>
                <a:gd name="connsiteX1281" fmla="*/ 505301 w 1247775"/>
                <a:gd name="connsiteY1281" fmla="*/ 907256 h 1857375"/>
                <a:gd name="connsiteX1282" fmla="*/ 505301 w 1247775"/>
                <a:gd name="connsiteY1282" fmla="*/ 907256 h 1857375"/>
                <a:gd name="connsiteX1283" fmla="*/ 525304 w 1247775"/>
                <a:gd name="connsiteY1283" fmla="*/ 941546 h 1857375"/>
                <a:gd name="connsiteX1284" fmla="*/ 537686 w 1247775"/>
                <a:gd name="connsiteY1284" fmla="*/ 947261 h 1857375"/>
                <a:gd name="connsiteX1285" fmla="*/ 538639 w 1247775"/>
                <a:gd name="connsiteY1285" fmla="*/ 947261 h 1857375"/>
                <a:gd name="connsiteX1286" fmla="*/ 539591 w 1247775"/>
                <a:gd name="connsiteY1286" fmla="*/ 948214 h 1857375"/>
                <a:gd name="connsiteX1287" fmla="*/ 539591 w 1247775"/>
                <a:gd name="connsiteY1287" fmla="*/ 952024 h 1857375"/>
                <a:gd name="connsiteX1288" fmla="*/ 547211 w 1247775"/>
                <a:gd name="connsiteY1288" fmla="*/ 968216 h 1857375"/>
                <a:gd name="connsiteX1289" fmla="*/ 549116 w 1247775"/>
                <a:gd name="connsiteY1289" fmla="*/ 1032986 h 1857375"/>
                <a:gd name="connsiteX1290" fmla="*/ 536734 w 1247775"/>
                <a:gd name="connsiteY1290" fmla="*/ 1048226 h 1857375"/>
                <a:gd name="connsiteX1291" fmla="*/ 532924 w 1247775"/>
                <a:gd name="connsiteY1291" fmla="*/ 1048226 h 1857375"/>
                <a:gd name="connsiteX1292" fmla="*/ 531019 w 1247775"/>
                <a:gd name="connsiteY1292" fmla="*/ 1048226 h 1857375"/>
                <a:gd name="connsiteX1293" fmla="*/ 531019 w 1247775"/>
                <a:gd name="connsiteY1293" fmla="*/ 1047274 h 1857375"/>
                <a:gd name="connsiteX1294" fmla="*/ 535781 w 1247775"/>
                <a:gd name="connsiteY1294" fmla="*/ 1036796 h 1857375"/>
                <a:gd name="connsiteX1295" fmla="*/ 534829 w 1247775"/>
                <a:gd name="connsiteY1295" fmla="*/ 1032986 h 1857375"/>
                <a:gd name="connsiteX1296" fmla="*/ 547211 w 1247775"/>
                <a:gd name="connsiteY1296" fmla="*/ 1018699 h 1857375"/>
                <a:gd name="connsiteX1297" fmla="*/ 548164 w 1247775"/>
                <a:gd name="connsiteY1297" fmla="*/ 1019651 h 1857375"/>
                <a:gd name="connsiteX1298" fmla="*/ 547211 w 1247775"/>
                <a:gd name="connsiteY1298" fmla="*/ 1026319 h 1857375"/>
                <a:gd name="connsiteX1299" fmla="*/ 549116 w 1247775"/>
                <a:gd name="connsiteY1299" fmla="*/ 1032986 h 1857375"/>
                <a:gd name="connsiteX1300" fmla="*/ 506254 w 1247775"/>
                <a:gd name="connsiteY1300" fmla="*/ 814864 h 1857375"/>
                <a:gd name="connsiteX1301" fmla="*/ 497681 w 1247775"/>
                <a:gd name="connsiteY1301" fmla="*/ 812959 h 1857375"/>
                <a:gd name="connsiteX1302" fmla="*/ 497681 w 1247775"/>
                <a:gd name="connsiteY1302" fmla="*/ 812959 h 1857375"/>
                <a:gd name="connsiteX1303" fmla="*/ 507206 w 1247775"/>
                <a:gd name="connsiteY1303" fmla="*/ 806291 h 1857375"/>
                <a:gd name="connsiteX1304" fmla="*/ 509111 w 1247775"/>
                <a:gd name="connsiteY1304" fmla="*/ 805339 h 1857375"/>
                <a:gd name="connsiteX1305" fmla="*/ 509111 w 1247775"/>
                <a:gd name="connsiteY1305" fmla="*/ 806291 h 1857375"/>
                <a:gd name="connsiteX1306" fmla="*/ 506254 w 1247775"/>
                <a:gd name="connsiteY1306" fmla="*/ 812959 h 1857375"/>
                <a:gd name="connsiteX1307" fmla="*/ 506254 w 1247775"/>
                <a:gd name="connsiteY1307" fmla="*/ 814864 h 1857375"/>
                <a:gd name="connsiteX1308" fmla="*/ 521494 w 1247775"/>
                <a:gd name="connsiteY1308" fmla="*/ 822484 h 1857375"/>
                <a:gd name="connsiteX1309" fmla="*/ 536734 w 1247775"/>
                <a:gd name="connsiteY1309" fmla="*/ 832961 h 1857375"/>
                <a:gd name="connsiteX1310" fmla="*/ 543401 w 1247775"/>
                <a:gd name="connsiteY1310" fmla="*/ 832009 h 1857375"/>
                <a:gd name="connsiteX1311" fmla="*/ 536734 w 1247775"/>
                <a:gd name="connsiteY1311" fmla="*/ 842486 h 1857375"/>
                <a:gd name="connsiteX1312" fmla="*/ 533876 w 1247775"/>
                <a:gd name="connsiteY1312" fmla="*/ 842486 h 1857375"/>
                <a:gd name="connsiteX1313" fmla="*/ 517684 w 1247775"/>
                <a:gd name="connsiteY1313" fmla="*/ 854869 h 1857375"/>
                <a:gd name="connsiteX1314" fmla="*/ 517684 w 1247775"/>
                <a:gd name="connsiteY1314" fmla="*/ 854869 h 1857375"/>
                <a:gd name="connsiteX1315" fmla="*/ 515779 w 1247775"/>
                <a:gd name="connsiteY1315" fmla="*/ 854869 h 1857375"/>
                <a:gd name="connsiteX1316" fmla="*/ 522446 w 1247775"/>
                <a:gd name="connsiteY1316" fmla="*/ 838676 h 1857375"/>
                <a:gd name="connsiteX1317" fmla="*/ 514826 w 1247775"/>
                <a:gd name="connsiteY1317" fmla="*/ 820579 h 1857375"/>
                <a:gd name="connsiteX1318" fmla="*/ 516731 w 1247775"/>
                <a:gd name="connsiteY1318" fmla="*/ 819626 h 1857375"/>
                <a:gd name="connsiteX1319" fmla="*/ 521494 w 1247775"/>
                <a:gd name="connsiteY1319" fmla="*/ 822484 h 1857375"/>
                <a:gd name="connsiteX1320" fmla="*/ 487204 w 1247775"/>
                <a:gd name="connsiteY1320" fmla="*/ 723424 h 1857375"/>
                <a:gd name="connsiteX1321" fmla="*/ 490061 w 1247775"/>
                <a:gd name="connsiteY1321" fmla="*/ 728186 h 1857375"/>
                <a:gd name="connsiteX1322" fmla="*/ 486251 w 1247775"/>
                <a:gd name="connsiteY1322" fmla="*/ 731996 h 1857375"/>
                <a:gd name="connsiteX1323" fmla="*/ 487204 w 1247775"/>
                <a:gd name="connsiteY1323" fmla="*/ 723424 h 1857375"/>
                <a:gd name="connsiteX1324" fmla="*/ 487204 w 1247775"/>
                <a:gd name="connsiteY1324" fmla="*/ 723424 h 1857375"/>
                <a:gd name="connsiteX1325" fmla="*/ 362426 w 1247775"/>
                <a:gd name="connsiteY1325" fmla="*/ 708184 h 1857375"/>
                <a:gd name="connsiteX1326" fmla="*/ 380524 w 1247775"/>
                <a:gd name="connsiteY1326" fmla="*/ 695801 h 1857375"/>
                <a:gd name="connsiteX1327" fmla="*/ 383381 w 1247775"/>
                <a:gd name="connsiteY1327" fmla="*/ 694849 h 1857375"/>
                <a:gd name="connsiteX1328" fmla="*/ 392906 w 1247775"/>
                <a:gd name="connsiteY1328" fmla="*/ 705326 h 1857375"/>
                <a:gd name="connsiteX1329" fmla="*/ 371951 w 1247775"/>
                <a:gd name="connsiteY1329" fmla="*/ 726281 h 1857375"/>
                <a:gd name="connsiteX1330" fmla="*/ 360521 w 1247775"/>
                <a:gd name="connsiteY1330" fmla="*/ 708184 h 1857375"/>
                <a:gd name="connsiteX1331" fmla="*/ 362426 w 1247775"/>
                <a:gd name="connsiteY1331" fmla="*/ 708184 h 1857375"/>
                <a:gd name="connsiteX1332" fmla="*/ 453866 w 1247775"/>
                <a:gd name="connsiteY1332" fmla="*/ 781526 h 1857375"/>
                <a:gd name="connsiteX1333" fmla="*/ 443389 w 1247775"/>
                <a:gd name="connsiteY1333" fmla="*/ 791051 h 1857375"/>
                <a:gd name="connsiteX1334" fmla="*/ 450056 w 1247775"/>
                <a:gd name="connsiteY1334" fmla="*/ 800576 h 1857375"/>
                <a:gd name="connsiteX1335" fmla="*/ 438626 w 1247775"/>
                <a:gd name="connsiteY1335" fmla="*/ 809149 h 1857375"/>
                <a:gd name="connsiteX1336" fmla="*/ 419576 w 1247775"/>
                <a:gd name="connsiteY1336" fmla="*/ 830104 h 1857375"/>
                <a:gd name="connsiteX1337" fmla="*/ 425291 w 1247775"/>
                <a:gd name="connsiteY1337" fmla="*/ 844391 h 1857375"/>
                <a:gd name="connsiteX1338" fmla="*/ 423386 w 1247775"/>
                <a:gd name="connsiteY1338" fmla="*/ 846296 h 1857375"/>
                <a:gd name="connsiteX1339" fmla="*/ 404336 w 1247775"/>
                <a:gd name="connsiteY1339" fmla="*/ 832009 h 1857375"/>
                <a:gd name="connsiteX1340" fmla="*/ 394811 w 1247775"/>
                <a:gd name="connsiteY1340" fmla="*/ 828199 h 1857375"/>
                <a:gd name="connsiteX1341" fmla="*/ 386239 w 1247775"/>
                <a:gd name="connsiteY1341" fmla="*/ 831056 h 1857375"/>
                <a:gd name="connsiteX1342" fmla="*/ 368141 w 1247775"/>
                <a:gd name="connsiteY1342" fmla="*/ 842486 h 1857375"/>
                <a:gd name="connsiteX1343" fmla="*/ 363379 w 1247775"/>
                <a:gd name="connsiteY1343" fmla="*/ 837724 h 1857375"/>
                <a:gd name="connsiteX1344" fmla="*/ 357664 w 1247775"/>
                <a:gd name="connsiteY1344" fmla="*/ 826294 h 1857375"/>
                <a:gd name="connsiteX1345" fmla="*/ 370046 w 1247775"/>
                <a:gd name="connsiteY1345" fmla="*/ 807244 h 1857375"/>
                <a:gd name="connsiteX1346" fmla="*/ 372904 w 1247775"/>
                <a:gd name="connsiteY1346" fmla="*/ 807244 h 1857375"/>
                <a:gd name="connsiteX1347" fmla="*/ 388144 w 1247775"/>
                <a:gd name="connsiteY1347" fmla="*/ 803434 h 1857375"/>
                <a:gd name="connsiteX1348" fmla="*/ 385286 w 1247775"/>
                <a:gd name="connsiteY1348" fmla="*/ 811054 h 1857375"/>
                <a:gd name="connsiteX1349" fmla="*/ 397669 w 1247775"/>
                <a:gd name="connsiteY1349" fmla="*/ 823436 h 1857375"/>
                <a:gd name="connsiteX1350" fmla="*/ 410051 w 1247775"/>
                <a:gd name="connsiteY1350" fmla="*/ 811054 h 1857375"/>
                <a:gd name="connsiteX1351" fmla="*/ 397669 w 1247775"/>
                <a:gd name="connsiteY1351" fmla="*/ 798671 h 1857375"/>
                <a:gd name="connsiteX1352" fmla="*/ 394811 w 1247775"/>
                <a:gd name="connsiteY1352" fmla="*/ 799624 h 1857375"/>
                <a:gd name="connsiteX1353" fmla="*/ 398621 w 1247775"/>
                <a:gd name="connsiteY1353" fmla="*/ 795814 h 1857375"/>
                <a:gd name="connsiteX1354" fmla="*/ 416719 w 1247775"/>
                <a:gd name="connsiteY1354" fmla="*/ 787241 h 1857375"/>
                <a:gd name="connsiteX1355" fmla="*/ 424339 w 1247775"/>
                <a:gd name="connsiteY1355" fmla="*/ 788194 h 1857375"/>
                <a:gd name="connsiteX1356" fmla="*/ 456724 w 1247775"/>
                <a:gd name="connsiteY1356" fmla="*/ 759619 h 1857375"/>
                <a:gd name="connsiteX1357" fmla="*/ 460534 w 1247775"/>
                <a:gd name="connsiteY1357" fmla="*/ 759619 h 1857375"/>
                <a:gd name="connsiteX1358" fmla="*/ 482441 w 1247775"/>
                <a:gd name="connsiteY1358" fmla="*/ 743426 h 1857375"/>
                <a:gd name="connsiteX1359" fmla="*/ 498634 w 1247775"/>
                <a:gd name="connsiteY1359" fmla="*/ 757714 h 1857375"/>
                <a:gd name="connsiteX1360" fmla="*/ 514826 w 1247775"/>
                <a:gd name="connsiteY1360" fmla="*/ 742474 h 1857375"/>
                <a:gd name="connsiteX1361" fmla="*/ 515779 w 1247775"/>
                <a:gd name="connsiteY1361" fmla="*/ 742474 h 1857375"/>
                <a:gd name="connsiteX1362" fmla="*/ 513874 w 1247775"/>
                <a:gd name="connsiteY1362" fmla="*/ 751999 h 1857375"/>
                <a:gd name="connsiteX1363" fmla="*/ 513874 w 1247775"/>
                <a:gd name="connsiteY1363" fmla="*/ 755809 h 1857375"/>
                <a:gd name="connsiteX1364" fmla="*/ 509111 w 1247775"/>
                <a:gd name="connsiteY1364" fmla="*/ 768191 h 1857375"/>
                <a:gd name="connsiteX1365" fmla="*/ 514826 w 1247775"/>
                <a:gd name="connsiteY1365" fmla="*/ 781526 h 1857375"/>
                <a:gd name="connsiteX1366" fmla="*/ 510064 w 1247775"/>
                <a:gd name="connsiteY1366" fmla="*/ 788194 h 1857375"/>
                <a:gd name="connsiteX1367" fmla="*/ 501491 w 1247775"/>
                <a:gd name="connsiteY1367" fmla="*/ 783431 h 1857375"/>
                <a:gd name="connsiteX1368" fmla="*/ 491966 w 1247775"/>
                <a:gd name="connsiteY1368" fmla="*/ 780574 h 1857375"/>
                <a:gd name="connsiteX1369" fmla="*/ 490061 w 1247775"/>
                <a:gd name="connsiteY1369" fmla="*/ 780574 h 1857375"/>
                <a:gd name="connsiteX1370" fmla="*/ 490061 w 1247775"/>
                <a:gd name="connsiteY1370" fmla="*/ 779621 h 1857375"/>
                <a:gd name="connsiteX1371" fmla="*/ 477679 w 1247775"/>
                <a:gd name="connsiteY1371" fmla="*/ 767239 h 1857375"/>
                <a:gd name="connsiteX1372" fmla="*/ 465296 w 1247775"/>
                <a:gd name="connsiteY1372" fmla="*/ 779621 h 1857375"/>
                <a:gd name="connsiteX1373" fmla="*/ 471011 w 1247775"/>
                <a:gd name="connsiteY1373" fmla="*/ 790099 h 1857375"/>
                <a:gd name="connsiteX1374" fmla="*/ 458629 w 1247775"/>
                <a:gd name="connsiteY1374" fmla="*/ 799624 h 1857375"/>
                <a:gd name="connsiteX1375" fmla="*/ 457676 w 1247775"/>
                <a:gd name="connsiteY1375" fmla="*/ 799624 h 1857375"/>
                <a:gd name="connsiteX1376" fmla="*/ 462439 w 1247775"/>
                <a:gd name="connsiteY1376" fmla="*/ 791051 h 1857375"/>
                <a:gd name="connsiteX1377" fmla="*/ 453866 w 1247775"/>
                <a:gd name="connsiteY1377" fmla="*/ 781526 h 1857375"/>
                <a:gd name="connsiteX1378" fmla="*/ 481489 w 1247775"/>
                <a:gd name="connsiteY1378" fmla="*/ 946309 h 1857375"/>
                <a:gd name="connsiteX1379" fmla="*/ 480536 w 1247775"/>
                <a:gd name="connsiteY1379" fmla="*/ 951071 h 1857375"/>
                <a:gd name="connsiteX1380" fmla="*/ 470059 w 1247775"/>
                <a:gd name="connsiteY1380" fmla="*/ 936784 h 1857375"/>
                <a:gd name="connsiteX1381" fmla="*/ 473869 w 1247775"/>
                <a:gd name="connsiteY1381" fmla="*/ 935831 h 1857375"/>
                <a:gd name="connsiteX1382" fmla="*/ 473869 w 1247775"/>
                <a:gd name="connsiteY1382" fmla="*/ 935831 h 1857375"/>
                <a:gd name="connsiteX1383" fmla="*/ 481489 w 1247775"/>
                <a:gd name="connsiteY1383" fmla="*/ 946309 h 1857375"/>
                <a:gd name="connsiteX1384" fmla="*/ 345281 w 1247775"/>
                <a:gd name="connsiteY1384" fmla="*/ 1095851 h 1857375"/>
                <a:gd name="connsiteX1385" fmla="*/ 345281 w 1247775"/>
                <a:gd name="connsiteY1385" fmla="*/ 1095851 h 1857375"/>
                <a:gd name="connsiteX1386" fmla="*/ 345281 w 1247775"/>
                <a:gd name="connsiteY1386" fmla="*/ 1095851 h 1857375"/>
                <a:gd name="connsiteX1387" fmla="*/ 345281 w 1247775"/>
                <a:gd name="connsiteY1387" fmla="*/ 1095851 h 1857375"/>
                <a:gd name="connsiteX1388" fmla="*/ 423386 w 1247775"/>
                <a:gd name="connsiteY1388" fmla="*/ 1187291 h 1857375"/>
                <a:gd name="connsiteX1389" fmla="*/ 421481 w 1247775"/>
                <a:gd name="connsiteY1389" fmla="*/ 1188244 h 1857375"/>
                <a:gd name="connsiteX1390" fmla="*/ 423386 w 1247775"/>
                <a:gd name="connsiteY1390" fmla="*/ 1181576 h 1857375"/>
                <a:gd name="connsiteX1391" fmla="*/ 426244 w 1247775"/>
                <a:gd name="connsiteY1391" fmla="*/ 1182529 h 1857375"/>
                <a:gd name="connsiteX1392" fmla="*/ 430054 w 1247775"/>
                <a:gd name="connsiteY1392" fmla="*/ 1185386 h 1857375"/>
                <a:gd name="connsiteX1393" fmla="*/ 423386 w 1247775"/>
                <a:gd name="connsiteY1393" fmla="*/ 1187291 h 1857375"/>
                <a:gd name="connsiteX1394" fmla="*/ 432911 w 1247775"/>
                <a:gd name="connsiteY1394" fmla="*/ 1183481 h 1857375"/>
                <a:gd name="connsiteX1395" fmla="*/ 432911 w 1247775"/>
                <a:gd name="connsiteY1395" fmla="*/ 1183481 h 1857375"/>
                <a:gd name="connsiteX1396" fmla="*/ 432911 w 1247775"/>
                <a:gd name="connsiteY1396" fmla="*/ 1183481 h 1857375"/>
                <a:gd name="connsiteX1397" fmla="*/ 432911 w 1247775"/>
                <a:gd name="connsiteY1397" fmla="*/ 1183481 h 1857375"/>
                <a:gd name="connsiteX1398" fmla="*/ 455771 w 1247775"/>
                <a:gd name="connsiteY1398" fmla="*/ 1106329 h 1857375"/>
                <a:gd name="connsiteX1399" fmla="*/ 443389 w 1247775"/>
                <a:gd name="connsiteY1399" fmla="*/ 1117759 h 1857375"/>
                <a:gd name="connsiteX1400" fmla="*/ 433864 w 1247775"/>
                <a:gd name="connsiteY1400" fmla="*/ 1115854 h 1857375"/>
                <a:gd name="connsiteX1401" fmla="*/ 400526 w 1247775"/>
                <a:gd name="connsiteY1401" fmla="*/ 1149191 h 1857375"/>
                <a:gd name="connsiteX1402" fmla="*/ 403384 w 1247775"/>
                <a:gd name="connsiteY1402" fmla="*/ 1162526 h 1857375"/>
                <a:gd name="connsiteX1403" fmla="*/ 387191 w 1247775"/>
                <a:gd name="connsiteY1403" fmla="*/ 1179671 h 1857375"/>
                <a:gd name="connsiteX1404" fmla="*/ 394811 w 1247775"/>
                <a:gd name="connsiteY1404" fmla="*/ 1193959 h 1857375"/>
                <a:gd name="connsiteX1405" fmla="*/ 389096 w 1247775"/>
                <a:gd name="connsiteY1405" fmla="*/ 1206341 h 1857375"/>
                <a:gd name="connsiteX1406" fmla="*/ 399574 w 1247775"/>
                <a:gd name="connsiteY1406" fmla="*/ 1221581 h 1857375"/>
                <a:gd name="connsiteX1407" fmla="*/ 409099 w 1247775"/>
                <a:gd name="connsiteY1407" fmla="*/ 1231106 h 1857375"/>
                <a:gd name="connsiteX1408" fmla="*/ 392906 w 1247775"/>
                <a:gd name="connsiteY1408" fmla="*/ 1250156 h 1857375"/>
                <a:gd name="connsiteX1409" fmla="*/ 390049 w 1247775"/>
                <a:gd name="connsiteY1409" fmla="*/ 1251109 h 1857375"/>
                <a:gd name="connsiteX1410" fmla="*/ 388144 w 1247775"/>
                <a:gd name="connsiteY1410" fmla="*/ 1245394 h 1857375"/>
                <a:gd name="connsiteX1411" fmla="*/ 390049 w 1247775"/>
                <a:gd name="connsiteY1411" fmla="*/ 1241584 h 1857375"/>
                <a:gd name="connsiteX1412" fmla="*/ 396716 w 1247775"/>
                <a:gd name="connsiteY1412" fmla="*/ 1230154 h 1857375"/>
                <a:gd name="connsiteX1413" fmla="*/ 388144 w 1247775"/>
                <a:gd name="connsiteY1413" fmla="*/ 1217771 h 1857375"/>
                <a:gd name="connsiteX1414" fmla="*/ 378619 w 1247775"/>
                <a:gd name="connsiteY1414" fmla="*/ 1207294 h 1857375"/>
                <a:gd name="connsiteX1415" fmla="*/ 362426 w 1247775"/>
                <a:gd name="connsiteY1415" fmla="*/ 1199674 h 1857375"/>
                <a:gd name="connsiteX1416" fmla="*/ 343376 w 1247775"/>
                <a:gd name="connsiteY1416" fmla="*/ 1212056 h 1857375"/>
                <a:gd name="connsiteX1417" fmla="*/ 339566 w 1247775"/>
                <a:gd name="connsiteY1417" fmla="*/ 1216819 h 1857375"/>
                <a:gd name="connsiteX1418" fmla="*/ 316706 w 1247775"/>
                <a:gd name="connsiteY1418" fmla="*/ 1233964 h 1857375"/>
                <a:gd name="connsiteX1419" fmla="*/ 315754 w 1247775"/>
                <a:gd name="connsiteY1419" fmla="*/ 1231106 h 1857375"/>
                <a:gd name="connsiteX1420" fmla="*/ 315754 w 1247775"/>
                <a:gd name="connsiteY1420" fmla="*/ 1229201 h 1857375"/>
                <a:gd name="connsiteX1421" fmla="*/ 310991 w 1247775"/>
                <a:gd name="connsiteY1421" fmla="*/ 1213961 h 1857375"/>
                <a:gd name="connsiteX1422" fmla="*/ 331946 w 1247775"/>
                <a:gd name="connsiteY1422" fmla="*/ 1186339 h 1857375"/>
                <a:gd name="connsiteX1423" fmla="*/ 316706 w 1247775"/>
                <a:gd name="connsiteY1423" fmla="*/ 1161574 h 1857375"/>
                <a:gd name="connsiteX1424" fmla="*/ 316706 w 1247775"/>
                <a:gd name="connsiteY1424" fmla="*/ 1160621 h 1857375"/>
                <a:gd name="connsiteX1425" fmla="*/ 320516 w 1247775"/>
                <a:gd name="connsiteY1425" fmla="*/ 1156811 h 1857375"/>
                <a:gd name="connsiteX1426" fmla="*/ 323374 w 1247775"/>
                <a:gd name="connsiteY1426" fmla="*/ 1157764 h 1857375"/>
                <a:gd name="connsiteX1427" fmla="*/ 322421 w 1247775"/>
                <a:gd name="connsiteY1427" fmla="*/ 1160621 h 1857375"/>
                <a:gd name="connsiteX1428" fmla="*/ 328136 w 1247775"/>
                <a:gd name="connsiteY1428" fmla="*/ 1166336 h 1857375"/>
                <a:gd name="connsiteX1429" fmla="*/ 330041 w 1247775"/>
                <a:gd name="connsiteY1429" fmla="*/ 1166336 h 1857375"/>
                <a:gd name="connsiteX1430" fmla="*/ 335756 w 1247775"/>
                <a:gd name="connsiteY1430" fmla="*/ 1168241 h 1857375"/>
                <a:gd name="connsiteX1431" fmla="*/ 346234 w 1247775"/>
                <a:gd name="connsiteY1431" fmla="*/ 1157764 h 1857375"/>
                <a:gd name="connsiteX1432" fmla="*/ 345281 w 1247775"/>
                <a:gd name="connsiteY1432" fmla="*/ 1153954 h 1857375"/>
                <a:gd name="connsiteX1433" fmla="*/ 353854 w 1247775"/>
                <a:gd name="connsiteY1433" fmla="*/ 1146334 h 1857375"/>
                <a:gd name="connsiteX1434" fmla="*/ 366236 w 1247775"/>
                <a:gd name="connsiteY1434" fmla="*/ 1151096 h 1857375"/>
                <a:gd name="connsiteX1435" fmla="*/ 382429 w 1247775"/>
                <a:gd name="connsiteY1435" fmla="*/ 1140619 h 1857375"/>
                <a:gd name="connsiteX1436" fmla="*/ 386239 w 1247775"/>
                <a:gd name="connsiteY1436" fmla="*/ 1142524 h 1857375"/>
                <a:gd name="connsiteX1437" fmla="*/ 391001 w 1247775"/>
                <a:gd name="connsiteY1437" fmla="*/ 1137761 h 1857375"/>
                <a:gd name="connsiteX1438" fmla="*/ 386239 w 1247775"/>
                <a:gd name="connsiteY1438" fmla="*/ 1132999 h 1857375"/>
                <a:gd name="connsiteX1439" fmla="*/ 384334 w 1247775"/>
                <a:gd name="connsiteY1439" fmla="*/ 1133951 h 1857375"/>
                <a:gd name="connsiteX1440" fmla="*/ 384334 w 1247775"/>
                <a:gd name="connsiteY1440" fmla="*/ 1133951 h 1857375"/>
                <a:gd name="connsiteX1441" fmla="*/ 383381 w 1247775"/>
                <a:gd name="connsiteY1441" fmla="*/ 1129189 h 1857375"/>
                <a:gd name="connsiteX1442" fmla="*/ 385286 w 1247775"/>
                <a:gd name="connsiteY1442" fmla="*/ 1122521 h 1857375"/>
                <a:gd name="connsiteX1443" fmla="*/ 378619 w 1247775"/>
                <a:gd name="connsiteY1443" fmla="*/ 1109186 h 1857375"/>
                <a:gd name="connsiteX1444" fmla="*/ 388144 w 1247775"/>
                <a:gd name="connsiteY1444" fmla="*/ 1101566 h 1857375"/>
                <a:gd name="connsiteX1445" fmla="*/ 390049 w 1247775"/>
                <a:gd name="connsiteY1445" fmla="*/ 1100614 h 1857375"/>
                <a:gd name="connsiteX1446" fmla="*/ 411004 w 1247775"/>
                <a:gd name="connsiteY1446" fmla="*/ 1113949 h 1857375"/>
                <a:gd name="connsiteX1447" fmla="*/ 434816 w 1247775"/>
                <a:gd name="connsiteY1447" fmla="*/ 1090136 h 1857375"/>
                <a:gd name="connsiteX1448" fmla="*/ 433864 w 1247775"/>
                <a:gd name="connsiteY1448" fmla="*/ 1083469 h 1857375"/>
                <a:gd name="connsiteX1449" fmla="*/ 443389 w 1247775"/>
                <a:gd name="connsiteY1449" fmla="*/ 1086326 h 1857375"/>
                <a:gd name="connsiteX1450" fmla="*/ 442436 w 1247775"/>
                <a:gd name="connsiteY1450" fmla="*/ 1090136 h 1857375"/>
                <a:gd name="connsiteX1451" fmla="*/ 450056 w 1247775"/>
                <a:gd name="connsiteY1451" fmla="*/ 1097756 h 1857375"/>
                <a:gd name="connsiteX1452" fmla="*/ 457676 w 1247775"/>
                <a:gd name="connsiteY1452" fmla="*/ 1090136 h 1857375"/>
                <a:gd name="connsiteX1453" fmla="*/ 454819 w 1247775"/>
                <a:gd name="connsiteY1453" fmla="*/ 1084421 h 1857375"/>
                <a:gd name="connsiteX1454" fmla="*/ 466249 w 1247775"/>
                <a:gd name="connsiteY1454" fmla="*/ 1073944 h 1857375"/>
                <a:gd name="connsiteX1455" fmla="*/ 473869 w 1247775"/>
                <a:gd name="connsiteY1455" fmla="*/ 1076801 h 1857375"/>
                <a:gd name="connsiteX1456" fmla="*/ 479584 w 1247775"/>
                <a:gd name="connsiteY1456" fmla="*/ 1074896 h 1857375"/>
                <a:gd name="connsiteX1457" fmla="*/ 480536 w 1247775"/>
                <a:gd name="connsiteY1457" fmla="*/ 1075849 h 1857375"/>
                <a:gd name="connsiteX1458" fmla="*/ 491014 w 1247775"/>
                <a:gd name="connsiteY1458" fmla="*/ 1085374 h 1857375"/>
                <a:gd name="connsiteX1459" fmla="*/ 500539 w 1247775"/>
                <a:gd name="connsiteY1459" fmla="*/ 1078706 h 1857375"/>
                <a:gd name="connsiteX1460" fmla="*/ 505301 w 1247775"/>
                <a:gd name="connsiteY1460" fmla="*/ 1077754 h 1857375"/>
                <a:gd name="connsiteX1461" fmla="*/ 515779 w 1247775"/>
                <a:gd name="connsiteY1461" fmla="*/ 1084421 h 1857375"/>
                <a:gd name="connsiteX1462" fmla="*/ 518636 w 1247775"/>
                <a:gd name="connsiteY1462" fmla="*/ 1083469 h 1857375"/>
                <a:gd name="connsiteX1463" fmla="*/ 521494 w 1247775"/>
                <a:gd name="connsiteY1463" fmla="*/ 1087279 h 1857375"/>
                <a:gd name="connsiteX1464" fmla="*/ 521494 w 1247775"/>
                <a:gd name="connsiteY1464" fmla="*/ 1090136 h 1857375"/>
                <a:gd name="connsiteX1465" fmla="*/ 538639 w 1247775"/>
                <a:gd name="connsiteY1465" fmla="*/ 1107281 h 1857375"/>
                <a:gd name="connsiteX1466" fmla="*/ 549116 w 1247775"/>
                <a:gd name="connsiteY1466" fmla="*/ 1103471 h 1857375"/>
                <a:gd name="connsiteX1467" fmla="*/ 553879 w 1247775"/>
                <a:gd name="connsiteY1467" fmla="*/ 1106329 h 1857375"/>
                <a:gd name="connsiteX1468" fmla="*/ 563404 w 1247775"/>
                <a:gd name="connsiteY1468" fmla="*/ 1113949 h 1857375"/>
                <a:gd name="connsiteX1469" fmla="*/ 559594 w 1247775"/>
                <a:gd name="connsiteY1469" fmla="*/ 1118711 h 1857375"/>
                <a:gd name="connsiteX1470" fmla="*/ 557689 w 1247775"/>
                <a:gd name="connsiteY1470" fmla="*/ 1118711 h 1857375"/>
                <a:gd name="connsiteX1471" fmla="*/ 547211 w 1247775"/>
                <a:gd name="connsiteY1471" fmla="*/ 1120616 h 1857375"/>
                <a:gd name="connsiteX1472" fmla="*/ 542449 w 1247775"/>
                <a:gd name="connsiteY1472" fmla="*/ 1118711 h 1857375"/>
                <a:gd name="connsiteX1473" fmla="*/ 538639 w 1247775"/>
                <a:gd name="connsiteY1473" fmla="*/ 1119664 h 1857375"/>
                <a:gd name="connsiteX1474" fmla="*/ 518636 w 1247775"/>
                <a:gd name="connsiteY1474" fmla="*/ 1104424 h 1857375"/>
                <a:gd name="connsiteX1475" fmla="*/ 486251 w 1247775"/>
                <a:gd name="connsiteY1475" fmla="*/ 1087279 h 1857375"/>
                <a:gd name="connsiteX1476" fmla="*/ 455771 w 1247775"/>
                <a:gd name="connsiteY1476" fmla="*/ 1106329 h 1857375"/>
                <a:gd name="connsiteX1477" fmla="*/ 483394 w 1247775"/>
                <a:gd name="connsiteY1477" fmla="*/ 1196816 h 1857375"/>
                <a:gd name="connsiteX1478" fmla="*/ 469106 w 1247775"/>
                <a:gd name="connsiteY1478" fmla="*/ 1192054 h 1857375"/>
                <a:gd name="connsiteX1479" fmla="*/ 465296 w 1247775"/>
                <a:gd name="connsiteY1479" fmla="*/ 1192054 h 1857375"/>
                <a:gd name="connsiteX1480" fmla="*/ 462439 w 1247775"/>
                <a:gd name="connsiteY1480" fmla="*/ 1189196 h 1857375"/>
                <a:gd name="connsiteX1481" fmla="*/ 466249 w 1247775"/>
                <a:gd name="connsiteY1481" fmla="*/ 1178719 h 1857375"/>
                <a:gd name="connsiteX1482" fmla="*/ 462439 w 1247775"/>
                <a:gd name="connsiteY1482" fmla="*/ 1167289 h 1857375"/>
                <a:gd name="connsiteX1483" fmla="*/ 462439 w 1247775"/>
                <a:gd name="connsiteY1483" fmla="*/ 1167289 h 1857375"/>
                <a:gd name="connsiteX1484" fmla="*/ 475774 w 1247775"/>
                <a:gd name="connsiteY1484" fmla="*/ 1170146 h 1857375"/>
                <a:gd name="connsiteX1485" fmla="*/ 491014 w 1247775"/>
                <a:gd name="connsiteY1485" fmla="*/ 1165384 h 1857375"/>
                <a:gd name="connsiteX1486" fmla="*/ 502444 w 1247775"/>
                <a:gd name="connsiteY1486" fmla="*/ 1162526 h 1857375"/>
                <a:gd name="connsiteX1487" fmla="*/ 507206 w 1247775"/>
                <a:gd name="connsiteY1487" fmla="*/ 1165384 h 1857375"/>
                <a:gd name="connsiteX1488" fmla="*/ 513874 w 1247775"/>
                <a:gd name="connsiteY1488" fmla="*/ 1158716 h 1857375"/>
                <a:gd name="connsiteX1489" fmla="*/ 512921 w 1247775"/>
                <a:gd name="connsiteY1489" fmla="*/ 1155859 h 1857375"/>
                <a:gd name="connsiteX1490" fmla="*/ 517684 w 1247775"/>
                <a:gd name="connsiteY1490" fmla="*/ 1150144 h 1857375"/>
                <a:gd name="connsiteX1491" fmla="*/ 525304 w 1247775"/>
                <a:gd name="connsiteY1491" fmla="*/ 1153001 h 1857375"/>
                <a:gd name="connsiteX1492" fmla="*/ 528161 w 1247775"/>
                <a:gd name="connsiteY1492" fmla="*/ 1152049 h 1857375"/>
                <a:gd name="connsiteX1493" fmla="*/ 526256 w 1247775"/>
                <a:gd name="connsiteY1493" fmla="*/ 1160621 h 1857375"/>
                <a:gd name="connsiteX1494" fmla="*/ 526256 w 1247775"/>
                <a:gd name="connsiteY1494" fmla="*/ 1161574 h 1857375"/>
                <a:gd name="connsiteX1495" fmla="*/ 514826 w 1247775"/>
                <a:gd name="connsiteY1495" fmla="*/ 1177766 h 1857375"/>
                <a:gd name="connsiteX1496" fmla="*/ 507206 w 1247775"/>
                <a:gd name="connsiteY1496" fmla="*/ 1174909 h 1857375"/>
                <a:gd name="connsiteX1497" fmla="*/ 495776 w 1247775"/>
                <a:gd name="connsiteY1497" fmla="*/ 1186339 h 1857375"/>
                <a:gd name="connsiteX1498" fmla="*/ 497681 w 1247775"/>
                <a:gd name="connsiteY1498" fmla="*/ 1192054 h 1857375"/>
                <a:gd name="connsiteX1499" fmla="*/ 491966 w 1247775"/>
                <a:gd name="connsiteY1499" fmla="*/ 1190149 h 1857375"/>
                <a:gd name="connsiteX1500" fmla="*/ 483394 w 1247775"/>
                <a:gd name="connsiteY1500" fmla="*/ 1196816 h 1857375"/>
                <a:gd name="connsiteX1501" fmla="*/ 507206 w 1247775"/>
                <a:gd name="connsiteY1501" fmla="*/ 1716881 h 1857375"/>
                <a:gd name="connsiteX1502" fmla="*/ 506254 w 1247775"/>
                <a:gd name="connsiteY1502" fmla="*/ 1714976 h 1857375"/>
                <a:gd name="connsiteX1503" fmla="*/ 508159 w 1247775"/>
                <a:gd name="connsiteY1503" fmla="*/ 1714976 h 1857375"/>
                <a:gd name="connsiteX1504" fmla="*/ 510064 w 1247775"/>
                <a:gd name="connsiteY1504" fmla="*/ 1714976 h 1857375"/>
                <a:gd name="connsiteX1505" fmla="*/ 510064 w 1247775"/>
                <a:gd name="connsiteY1505" fmla="*/ 1714976 h 1857375"/>
                <a:gd name="connsiteX1506" fmla="*/ 507206 w 1247775"/>
                <a:gd name="connsiteY1506" fmla="*/ 1716881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</a:cxnLst>
              <a:rect l="l" t="t" r="r" b="b"/>
              <a:pathLst>
                <a:path w="1247775" h="1857375">
                  <a:moveTo>
                    <a:pt x="1172051" y="974884"/>
                  </a:moveTo>
                  <a:cubicBezTo>
                    <a:pt x="1133951" y="944404"/>
                    <a:pt x="1065371" y="835819"/>
                    <a:pt x="1037749" y="787241"/>
                  </a:cubicBezTo>
                  <a:lnTo>
                    <a:pt x="1026319" y="764381"/>
                  </a:lnTo>
                  <a:cubicBezTo>
                    <a:pt x="1025366" y="760571"/>
                    <a:pt x="1024414" y="755809"/>
                    <a:pt x="1023461" y="751046"/>
                  </a:cubicBezTo>
                  <a:cubicBezTo>
                    <a:pt x="1024414" y="751046"/>
                    <a:pt x="1024414" y="750094"/>
                    <a:pt x="1024414" y="750094"/>
                  </a:cubicBezTo>
                  <a:cubicBezTo>
                    <a:pt x="1024414" y="748189"/>
                    <a:pt x="1025366" y="746284"/>
                    <a:pt x="1025366" y="744379"/>
                  </a:cubicBezTo>
                  <a:cubicBezTo>
                    <a:pt x="1025366" y="739616"/>
                    <a:pt x="1024414" y="735806"/>
                    <a:pt x="1022509" y="731996"/>
                  </a:cubicBezTo>
                  <a:cubicBezTo>
                    <a:pt x="1021556" y="691039"/>
                    <a:pt x="1032986" y="639604"/>
                    <a:pt x="1037749" y="609124"/>
                  </a:cubicBezTo>
                  <a:cubicBezTo>
                    <a:pt x="1041559" y="583406"/>
                    <a:pt x="1035844" y="532924"/>
                    <a:pt x="1025366" y="473869"/>
                  </a:cubicBezTo>
                  <a:cubicBezTo>
                    <a:pt x="1025366" y="473869"/>
                    <a:pt x="1025366" y="472916"/>
                    <a:pt x="1025366" y="472916"/>
                  </a:cubicBezTo>
                  <a:cubicBezTo>
                    <a:pt x="1025366" y="469106"/>
                    <a:pt x="1024414" y="466249"/>
                    <a:pt x="1023461" y="463391"/>
                  </a:cubicBezTo>
                  <a:cubicBezTo>
                    <a:pt x="1022509" y="459581"/>
                    <a:pt x="1021556" y="454819"/>
                    <a:pt x="1020604" y="450056"/>
                  </a:cubicBezTo>
                  <a:cubicBezTo>
                    <a:pt x="1021556" y="447199"/>
                    <a:pt x="1021556" y="445294"/>
                    <a:pt x="1021556" y="442436"/>
                  </a:cubicBezTo>
                  <a:cubicBezTo>
                    <a:pt x="1021556" y="435769"/>
                    <a:pt x="1018699" y="429101"/>
                    <a:pt x="1014889" y="424339"/>
                  </a:cubicBezTo>
                  <a:cubicBezTo>
                    <a:pt x="1010126" y="404336"/>
                    <a:pt x="1005364" y="383381"/>
                    <a:pt x="1000601" y="362426"/>
                  </a:cubicBezTo>
                  <a:cubicBezTo>
                    <a:pt x="999649" y="357664"/>
                    <a:pt x="997744" y="351949"/>
                    <a:pt x="996791" y="347186"/>
                  </a:cubicBezTo>
                  <a:cubicBezTo>
                    <a:pt x="996791" y="344329"/>
                    <a:pt x="995839" y="342424"/>
                    <a:pt x="994886" y="339566"/>
                  </a:cubicBezTo>
                  <a:cubicBezTo>
                    <a:pt x="967264" y="254794"/>
                    <a:pt x="902494" y="161449"/>
                    <a:pt x="892969" y="148114"/>
                  </a:cubicBezTo>
                  <a:cubicBezTo>
                    <a:pt x="892016" y="147161"/>
                    <a:pt x="892016" y="146209"/>
                    <a:pt x="891064" y="144304"/>
                  </a:cubicBezTo>
                  <a:cubicBezTo>
                    <a:pt x="891064" y="144304"/>
                    <a:pt x="891064" y="144304"/>
                    <a:pt x="891064" y="144304"/>
                  </a:cubicBezTo>
                  <a:cubicBezTo>
                    <a:pt x="890111" y="141446"/>
                    <a:pt x="888206" y="139541"/>
                    <a:pt x="886301" y="137636"/>
                  </a:cubicBezTo>
                  <a:cubicBezTo>
                    <a:pt x="884396" y="114776"/>
                    <a:pt x="865346" y="97631"/>
                    <a:pt x="842486" y="97631"/>
                  </a:cubicBezTo>
                  <a:cubicBezTo>
                    <a:pt x="834866" y="97631"/>
                    <a:pt x="828199" y="99536"/>
                    <a:pt x="821531" y="103346"/>
                  </a:cubicBezTo>
                  <a:cubicBezTo>
                    <a:pt x="820579" y="92869"/>
                    <a:pt x="812959" y="83344"/>
                    <a:pt x="803434" y="80486"/>
                  </a:cubicBezTo>
                  <a:cubicBezTo>
                    <a:pt x="799624" y="72866"/>
                    <a:pt x="792956" y="66199"/>
                    <a:pt x="784384" y="63341"/>
                  </a:cubicBezTo>
                  <a:cubicBezTo>
                    <a:pt x="779621" y="50006"/>
                    <a:pt x="766286" y="40481"/>
                    <a:pt x="751046" y="40481"/>
                  </a:cubicBezTo>
                  <a:cubicBezTo>
                    <a:pt x="737711" y="40481"/>
                    <a:pt x="726281" y="48101"/>
                    <a:pt x="719614" y="58579"/>
                  </a:cubicBezTo>
                  <a:cubicBezTo>
                    <a:pt x="715804" y="56674"/>
                    <a:pt x="712946" y="55721"/>
                    <a:pt x="708184" y="55721"/>
                  </a:cubicBezTo>
                  <a:cubicBezTo>
                    <a:pt x="707231" y="55721"/>
                    <a:pt x="705326" y="55721"/>
                    <a:pt x="704374" y="55721"/>
                  </a:cubicBezTo>
                  <a:cubicBezTo>
                    <a:pt x="703421" y="52864"/>
                    <a:pt x="700564" y="50006"/>
                    <a:pt x="698659" y="48101"/>
                  </a:cubicBezTo>
                  <a:cubicBezTo>
                    <a:pt x="701516" y="45244"/>
                    <a:pt x="703421" y="41434"/>
                    <a:pt x="703421" y="37624"/>
                  </a:cubicBezTo>
                  <a:cubicBezTo>
                    <a:pt x="703421" y="29051"/>
                    <a:pt x="696754" y="22384"/>
                    <a:pt x="688181" y="22384"/>
                  </a:cubicBezTo>
                  <a:cubicBezTo>
                    <a:pt x="685324" y="22384"/>
                    <a:pt x="681514" y="23336"/>
                    <a:pt x="679609" y="25241"/>
                  </a:cubicBezTo>
                  <a:cubicBezTo>
                    <a:pt x="676751" y="20479"/>
                    <a:pt x="672941" y="16669"/>
                    <a:pt x="667226" y="16669"/>
                  </a:cubicBezTo>
                  <a:cubicBezTo>
                    <a:pt x="667226" y="16669"/>
                    <a:pt x="667226" y="16669"/>
                    <a:pt x="667226" y="16669"/>
                  </a:cubicBezTo>
                  <a:cubicBezTo>
                    <a:pt x="665321" y="10954"/>
                    <a:pt x="659606" y="7144"/>
                    <a:pt x="652939" y="7144"/>
                  </a:cubicBezTo>
                  <a:cubicBezTo>
                    <a:pt x="644366" y="7144"/>
                    <a:pt x="637699" y="13811"/>
                    <a:pt x="637699" y="22384"/>
                  </a:cubicBezTo>
                  <a:cubicBezTo>
                    <a:pt x="637699" y="30956"/>
                    <a:pt x="644366" y="37624"/>
                    <a:pt x="652939" y="37624"/>
                  </a:cubicBezTo>
                  <a:cubicBezTo>
                    <a:pt x="654844" y="37624"/>
                    <a:pt x="656749" y="37624"/>
                    <a:pt x="658654" y="36671"/>
                  </a:cubicBezTo>
                  <a:cubicBezTo>
                    <a:pt x="660559" y="38576"/>
                    <a:pt x="663416" y="40481"/>
                    <a:pt x="667226" y="40481"/>
                  </a:cubicBezTo>
                  <a:cubicBezTo>
                    <a:pt x="669131" y="40481"/>
                    <a:pt x="670084" y="40481"/>
                    <a:pt x="671989" y="39529"/>
                  </a:cubicBezTo>
                  <a:cubicBezTo>
                    <a:pt x="671989" y="41434"/>
                    <a:pt x="672941" y="43339"/>
                    <a:pt x="673894" y="45244"/>
                  </a:cubicBezTo>
                  <a:cubicBezTo>
                    <a:pt x="671036" y="46196"/>
                    <a:pt x="669131" y="48101"/>
                    <a:pt x="667226" y="50006"/>
                  </a:cubicBezTo>
                  <a:cubicBezTo>
                    <a:pt x="659606" y="50959"/>
                    <a:pt x="652939" y="57626"/>
                    <a:pt x="652939" y="65246"/>
                  </a:cubicBezTo>
                  <a:cubicBezTo>
                    <a:pt x="652939" y="72866"/>
                    <a:pt x="657701" y="78581"/>
                    <a:pt x="664369" y="80486"/>
                  </a:cubicBezTo>
                  <a:cubicBezTo>
                    <a:pt x="665321" y="81439"/>
                    <a:pt x="666274" y="82391"/>
                    <a:pt x="666274" y="83344"/>
                  </a:cubicBezTo>
                  <a:cubicBezTo>
                    <a:pt x="663416" y="86201"/>
                    <a:pt x="661511" y="90011"/>
                    <a:pt x="661511" y="94774"/>
                  </a:cubicBezTo>
                  <a:cubicBezTo>
                    <a:pt x="661511" y="96679"/>
                    <a:pt x="661511" y="99536"/>
                    <a:pt x="662464" y="101441"/>
                  </a:cubicBezTo>
                  <a:cubicBezTo>
                    <a:pt x="662464" y="101441"/>
                    <a:pt x="661511" y="101441"/>
                    <a:pt x="661511" y="101441"/>
                  </a:cubicBezTo>
                  <a:cubicBezTo>
                    <a:pt x="650081" y="101441"/>
                    <a:pt x="640556" y="110966"/>
                    <a:pt x="640556" y="122396"/>
                  </a:cubicBezTo>
                  <a:cubicBezTo>
                    <a:pt x="640556" y="130016"/>
                    <a:pt x="644366" y="136684"/>
                    <a:pt x="651034" y="140494"/>
                  </a:cubicBezTo>
                  <a:cubicBezTo>
                    <a:pt x="650081" y="142399"/>
                    <a:pt x="649129" y="144304"/>
                    <a:pt x="649129" y="146209"/>
                  </a:cubicBezTo>
                  <a:cubicBezTo>
                    <a:pt x="649129" y="151924"/>
                    <a:pt x="653891" y="156686"/>
                    <a:pt x="659606" y="156686"/>
                  </a:cubicBezTo>
                  <a:cubicBezTo>
                    <a:pt x="665321" y="156686"/>
                    <a:pt x="670084" y="151924"/>
                    <a:pt x="670084" y="146209"/>
                  </a:cubicBezTo>
                  <a:cubicBezTo>
                    <a:pt x="670084" y="145256"/>
                    <a:pt x="670084" y="143351"/>
                    <a:pt x="669131" y="142399"/>
                  </a:cubicBezTo>
                  <a:cubicBezTo>
                    <a:pt x="670084" y="141446"/>
                    <a:pt x="671989" y="141446"/>
                    <a:pt x="672941" y="140494"/>
                  </a:cubicBezTo>
                  <a:cubicBezTo>
                    <a:pt x="672941" y="141446"/>
                    <a:pt x="671989" y="143351"/>
                    <a:pt x="671989" y="145256"/>
                  </a:cubicBezTo>
                  <a:cubicBezTo>
                    <a:pt x="671989" y="152876"/>
                    <a:pt x="677704" y="158591"/>
                    <a:pt x="685324" y="158591"/>
                  </a:cubicBezTo>
                  <a:cubicBezTo>
                    <a:pt x="692944" y="158591"/>
                    <a:pt x="698659" y="152876"/>
                    <a:pt x="698659" y="145256"/>
                  </a:cubicBezTo>
                  <a:cubicBezTo>
                    <a:pt x="698659" y="137636"/>
                    <a:pt x="692944" y="131921"/>
                    <a:pt x="685324" y="131921"/>
                  </a:cubicBezTo>
                  <a:cubicBezTo>
                    <a:pt x="683419" y="131921"/>
                    <a:pt x="681514" y="132874"/>
                    <a:pt x="679609" y="132874"/>
                  </a:cubicBezTo>
                  <a:cubicBezTo>
                    <a:pt x="680561" y="130016"/>
                    <a:pt x="681514" y="128111"/>
                    <a:pt x="681514" y="125254"/>
                  </a:cubicBezTo>
                  <a:cubicBezTo>
                    <a:pt x="681514" y="125254"/>
                    <a:pt x="682466" y="125254"/>
                    <a:pt x="682466" y="125254"/>
                  </a:cubicBezTo>
                  <a:cubicBezTo>
                    <a:pt x="691039" y="125254"/>
                    <a:pt x="698659" y="118586"/>
                    <a:pt x="699611" y="110014"/>
                  </a:cubicBezTo>
                  <a:cubicBezTo>
                    <a:pt x="701516" y="110966"/>
                    <a:pt x="704374" y="111919"/>
                    <a:pt x="706279" y="111919"/>
                  </a:cubicBezTo>
                  <a:cubicBezTo>
                    <a:pt x="706279" y="112871"/>
                    <a:pt x="706279" y="112871"/>
                    <a:pt x="706279" y="113824"/>
                  </a:cubicBezTo>
                  <a:cubicBezTo>
                    <a:pt x="706279" y="117634"/>
                    <a:pt x="709136" y="120491"/>
                    <a:pt x="711994" y="122396"/>
                  </a:cubicBezTo>
                  <a:cubicBezTo>
                    <a:pt x="712946" y="135731"/>
                    <a:pt x="724376" y="146209"/>
                    <a:pt x="738664" y="146209"/>
                  </a:cubicBezTo>
                  <a:cubicBezTo>
                    <a:pt x="749141" y="146209"/>
                    <a:pt x="758666" y="139541"/>
                    <a:pt x="763429" y="130969"/>
                  </a:cubicBezTo>
                  <a:cubicBezTo>
                    <a:pt x="765334" y="131921"/>
                    <a:pt x="767239" y="131921"/>
                    <a:pt x="770096" y="132874"/>
                  </a:cubicBezTo>
                  <a:cubicBezTo>
                    <a:pt x="772001" y="135731"/>
                    <a:pt x="774859" y="138589"/>
                    <a:pt x="778669" y="140494"/>
                  </a:cubicBezTo>
                  <a:cubicBezTo>
                    <a:pt x="776764" y="141446"/>
                    <a:pt x="774859" y="143351"/>
                    <a:pt x="773906" y="145256"/>
                  </a:cubicBezTo>
                  <a:cubicBezTo>
                    <a:pt x="772954" y="141446"/>
                    <a:pt x="770096" y="138589"/>
                    <a:pt x="765334" y="138589"/>
                  </a:cubicBezTo>
                  <a:cubicBezTo>
                    <a:pt x="760571" y="138589"/>
                    <a:pt x="756761" y="142399"/>
                    <a:pt x="756761" y="147161"/>
                  </a:cubicBezTo>
                  <a:cubicBezTo>
                    <a:pt x="756761" y="150971"/>
                    <a:pt x="758666" y="153829"/>
                    <a:pt x="761524" y="154781"/>
                  </a:cubicBezTo>
                  <a:cubicBezTo>
                    <a:pt x="759619" y="156686"/>
                    <a:pt x="757714" y="158591"/>
                    <a:pt x="757714" y="161449"/>
                  </a:cubicBezTo>
                  <a:cubicBezTo>
                    <a:pt x="757714" y="163354"/>
                    <a:pt x="758666" y="165259"/>
                    <a:pt x="759619" y="167164"/>
                  </a:cubicBezTo>
                  <a:cubicBezTo>
                    <a:pt x="759619" y="168116"/>
                    <a:pt x="759619" y="168116"/>
                    <a:pt x="759619" y="169069"/>
                  </a:cubicBezTo>
                  <a:cubicBezTo>
                    <a:pt x="755809" y="161449"/>
                    <a:pt x="748189" y="155734"/>
                    <a:pt x="738664" y="155734"/>
                  </a:cubicBezTo>
                  <a:cubicBezTo>
                    <a:pt x="737711" y="155734"/>
                    <a:pt x="736759" y="155734"/>
                    <a:pt x="735806" y="155734"/>
                  </a:cubicBezTo>
                  <a:cubicBezTo>
                    <a:pt x="733901" y="153829"/>
                    <a:pt x="731996" y="152876"/>
                    <a:pt x="729139" y="152876"/>
                  </a:cubicBezTo>
                  <a:cubicBezTo>
                    <a:pt x="724376" y="152876"/>
                    <a:pt x="719614" y="156686"/>
                    <a:pt x="719614" y="162401"/>
                  </a:cubicBezTo>
                  <a:cubicBezTo>
                    <a:pt x="719614" y="163354"/>
                    <a:pt x="719614" y="164306"/>
                    <a:pt x="720566" y="165259"/>
                  </a:cubicBezTo>
                  <a:cubicBezTo>
                    <a:pt x="718661" y="168116"/>
                    <a:pt x="716756" y="170974"/>
                    <a:pt x="716756" y="173831"/>
                  </a:cubicBezTo>
                  <a:cubicBezTo>
                    <a:pt x="714851" y="173831"/>
                    <a:pt x="713899" y="172879"/>
                    <a:pt x="711994" y="172879"/>
                  </a:cubicBezTo>
                  <a:cubicBezTo>
                    <a:pt x="704374" y="172879"/>
                    <a:pt x="697706" y="174784"/>
                    <a:pt x="691991" y="178594"/>
                  </a:cubicBezTo>
                  <a:cubicBezTo>
                    <a:pt x="688181" y="176689"/>
                    <a:pt x="684371" y="175736"/>
                    <a:pt x="680561" y="175736"/>
                  </a:cubicBezTo>
                  <a:cubicBezTo>
                    <a:pt x="678656" y="175736"/>
                    <a:pt x="675799" y="175736"/>
                    <a:pt x="673894" y="176689"/>
                  </a:cubicBezTo>
                  <a:cubicBezTo>
                    <a:pt x="674846" y="175736"/>
                    <a:pt x="675799" y="173831"/>
                    <a:pt x="675799" y="172879"/>
                  </a:cubicBezTo>
                  <a:cubicBezTo>
                    <a:pt x="675799" y="169069"/>
                    <a:pt x="671989" y="165259"/>
                    <a:pt x="668179" y="165259"/>
                  </a:cubicBezTo>
                  <a:cubicBezTo>
                    <a:pt x="664369" y="165259"/>
                    <a:pt x="660559" y="169069"/>
                    <a:pt x="660559" y="172879"/>
                  </a:cubicBezTo>
                  <a:cubicBezTo>
                    <a:pt x="660559" y="176689"/>
                    <a:pt x="663416" y="179546"/>
                    <a:pt x="667226" y="180499"/>
                  </a:cubicBezTo>
                  <a:cubicBezTo>
                    <a:pt x="661511" y="184309"/>
                    <a:pt x="657701" y="191929"/>
                    <a:pt x="657701" y="199549"/>
                  </a:cubicBezTo>
                  <a:cubicBezTo>
                    <a:pt x="657701" y="202406"/>
                    <a:pt x="658654" y="205264"/>
                    <a:pt x="659606" y="207169"/>
                  </a:cubicBezTo>
                  <a:cubicBezTo>
                    <a:pt x="657701" y="207169"/>
                    <a:pt x="655796" y="207169"/>
                    <a:pt x="654844" y="208121"/>
                  </a:cubicBezTo>
                  <a:cubicBezTo>
                    <a:pt x="652939" y="206216"/>
                    <a:pt x="651034" y="205264"/>
                    <a:pt x="648176" y="205264"/>
                  </a:cubicBezTo>
                  <a:cubicBezTo>
                    <a:pt x="643414" y="205264"/>
                    <a:pt x="639604" y="209074"/>
                    <a:pt x="639604" y="213836"/>
                  </a:cubicBezTo>
                  <a:cubicBezTo>
                    <a:pt x="639604" y="215741"/>
                    <a:pt x="640556" y="216694"/>
                    <a:pt x="640556" y="217646"/>
                  </a:cubicBezTo>
                  <a:cubicBezTo>
                    <a:pt x="637699" y="219551"/>
                    <a:pt x="635794" y="222409"/>
                    <a:pt x="634841" y="226219"/>
                  </a:cubicBezTo>
                  <a:cubicBezTo>
                    <a:pt x="632936" y="224314"/>
                    <a:pt x="630079" y="223361"/>
                    <a:pt x="627221" y="223361"/>
                  </a:cubicBezTo>
                  <a:cubicBezTo>
                    <a:pt x="626269" y="215741"/>
                    <a:pt x="621506" y="209074"/>
                    <a:pt x="613886" y="205264"/>
                  </a:cubicBezTo>
                  <a:cubicBezTo>
                    <a:pt x="617696" y="205264"/>
                    <a:pt x="620554" y="204311"/>
                    <a:pt x="623411" y="203359"/>
                  </a:cubicBezTo>
                  <a:cubicBezTo>
                    <a:pt x="625316" y="206216"/>
                    <a:pt x="629126" y="209074"/>
                    <a:pt x="632936" y="209074"/>
                  </a:cubicBezTo>
                  <a:cubicBezTo>
                    <a:pt x="639604" y="209074"/>
                    <a:pt x="644366" y="204311"/>
                    <a:pt x="644366" y="197644"/>
                  </a:cubicBezTo>
                  <a:cubicBezTo>
                    <a:pt x="644366" y="194786"/>
                    <a:pt x="643414" y="191929"/>
                    <a:pt x="640556" y="189071"/>
                  </a:cubicBezTo>
                  <a:cubicBezTo>
                    <a:pt x="644366" y="183356"/>
                    <a:pt x="646271" y="176689"/>
                    <a:pt x="646271" y="170021"/>
                  </a:cubicBezTo>
                  <a:cubicBezTo>
                    <a:pt x="646271" y="153829"/>
                    <a:pt x="634841" y="139541"/>
                    <a:pt x="619601" y="135731"/>
                  </a:cubicBezTo>
                  <a:cubicBezTo>
                    <a:pt x="617696" y="133826"/>
                    <a:pt x="615791" y="132874"/>
                    <a:pt x="612934" y="132874"/>
                  </a:cubicBezTo>
                  <a:cubicBezTo>
                    <a:pt x="611029" y="132874"/>
                    <a:pt x="609124" y="133826"/>
                    <a:pt x="607219" y="134779"/>
                  </a:cubicBezTo>
                  <a:cubicBezTo>
                    <a:pt x="605314" y="134779"/>
                    <a:pt x="602456" y="135731"/>
                    <a:pt x="600551" y="135731"/>
                  </a:cubicBezTo>
                  <a:cubicBezTo>
                    <a:pt x="601504" y="133826"/>
                    <a:pt x="601504" y="131921"/>
                    <a:pt x="601504" y="129064"/>
                  </a:cubicBezTo>
                  <a:cubicBezTo>
                    <a:pt x="603409" y="130016"/>
                    <a:pt x="605314" y="130969"/>
                    <a:pt x="607219" y="130969"/>
                  </a:cubicBezTo>
                  <a:cubicBezTo>
                    <a:pt x="611981" y="130969"/>
                    <a:pt x="616744" y="127159"/>
                    <a:pt x="616744" y="121444"/>
                  </a:cubicBezTo>
                  <a:cubicBezTo>
                    <a:pt x="616744" y="115729"/>
                    <a:pt x="612934" y="111919"/>
                    <a:pt x="607219" y="111919"/>
                  </a:cubicBezTo>
                  <a:cubicBezTo>
                    <a:pt x="604361" y="111919"/>
                    <a:pt x="601504" y="113824"/>
                    <a:pt x="599599" y="116681"/>
                  </a:cubicBezTo>
                  <a:cubicBezTo>
                    <a:pt x="597694" y="112871"/>
                    <a:pt x="594836" y="110014"/>
                    <a:pt x="591979" y="107156"/>
                  </a:cubicBezTo>
                  <a:cubicBezTo>
                    <a:pt x="593884" y="108109"/>
                    <a:pt x="596741" y="108109"/>
                    <a:pt x="598646" y="108109"/>
                  </a:cubicBezTo>
                  <a:cubicBezTo>
                    <a:pt x="612934" y="108109"/>
                    <a:pt x="624364" y="97631"/>
                    <a:pt x="626269" y="84296"/>
                  </a:cubicBezTo>
                  <a:cubicBezTo>
                    <a:pt x="628174" y="85249"/>
                    <a:pt x="629126" y="85249"/>
                    <a:pt x="631031" y="85249"/>
                  </a:cubicBezTo>
                  <a:cubicBezTo>
                    <a:pt x="638651" y="85249"/>
                    <a:pt x="644366" y="79534"/>
                    <a:pt x="644366" y="71914"/>
                  </a:cubicBezTo>
                  <a:cubicBezTo>
                    <a:pt x="644366" y="64294"/>
                    <a:pt x="638651" y="58579"/>
                    <a:pt x="631031" y="58579"/>
                  </a:cubicBezTo>
                  <a:cubicBezTo>
                    <a:pt x="626269" y="58579"/>
                    <a:pt x="622459" y="60484"/>
                    <a:pt x="620554" y="64294"/>
                  </a:cubicBezTo>
                  <a:cubicBezTo>
                    <a:pt x="615791" y="57626"/>
                    <a:pt x="607219" y="53816"/>
                    <a:pt x="598646" y="53816"/>
                  </a:cubicBezTo>
                  <a:cubicBezTo>
                    <a:pt x="591026" y="53816"/>
                    <a:pt x="584359" y="56674"/>
                    <a:pt x="578644" y="62389"/>
                  </a:cubicBezTo>
                  <a:cubicBezTo>
                    <a:pt x="578644" y="61436"/>
                    <a:pt x="578644" y="59531"/>
                    <a:pt x="578644" y="58579"/>
                  </a:cubicBezTo>
                  <a:cubicBezTo>
                    <a:pt x="578644" y="47149"/>
                    <a:pt x="569119" y="37624"/>
                    <a:pt x="557689" y="37624"/>
                  </a:cubicBezTo>
                  <a:cubicBezTo>
                    <a:pt x="546259" y="37624"/>
                    <a:pt x="536734" y="47149"/>
                    <a:pt x="536734" y="58579"/>
                  </a:cubicBezTo>
                  <a:cubicBezTo>
                    <a:pt x="536734" y="70009"/>
                    <a:pt x="546259" y="79534"/>
                    <a:pt x="557689" y="79534"/>
                  </a:cubicBezTo>
                  <a:cubicBezTo>
                    <a:pt x="562451" y="79534"/>
                    <a:pt x="567214" y="77629"/>
                    <a:pt x="571024" y="74771"/>
                  </a:cubicBezTo>
                  <a:cubicBezTo>
                    <a:pt x="570071" y="77629"/>
                    <a:pt x="570071" y="80486"/>
                    <a:pt x="570071" y="83344"/>
                  </a:cubicBezTo>
                  <a:cubicBezTo>
                    <a:pt x="570071" y="92869"/>
                    <a:pt x="574834" y="101441"/>
                    <a:pt x="582454" y="106204"/>
                  </a:cubicBezTo>
                  <a:cubicBezTo>
                    <a:pt x="580549" y="106204"/>
                    <a:pt x="579596" y="105251"/>
                    <a:pt x="577691" y="105251"/>
                  </a:cubicBezTo>
                  <a:cubicBezTo>
                    <a:pt x="570071" y="105251"/>
                    <a:pt x="563404" y="109061"/>
                    <a:pt x="559594" y="113824"/>
                  </a:cubicBezTo>
                  <a:cubicBezTo>
                    <a:pt x="555784" y="107156"/>
                    <a:pt x="549116" y="103346"/>
                    <a:pt x="541496" y="103346"/>
                  </a:cubicBezTo>
                  <a:cubicBezTo>
                    <a:pt x="530066" y="103346"/>
                    <a:pt x="519589" y="112871"/>
                    <a:pt x="519589" y="125254"/>
                  </a:cubicBezTo>
                  <a:cubicBezTo>
                    <a:pt x="519589" y="137636"/>
                    <a:pt x="529114" y="147161"/>
                    <a:pt x="541496" y="147161"/>
                  </a:cubicBezTo>
                  <a:cubicBezTo>
                    <a:pt x="547211" y="147161"/>
                    <a:pt x="552926" y="144304"/>
                    <a:pt x="556736" y="140494"/>
                  </a:cubicBezTo>
                  <a:cubicBezTo>
                    <a:pt x="560546" y="148114"/>
                    <a:pt x="569119" y="153829"/>
                    <a:pt x="578644" y="153829"/>
                  </a:cubicBezTo>
                  <a:cubicBezTo>
                    <a:pt x="579596" y="153829"/>
                    <a:pt x="580549" y="153829"/>
                    <a:pt x="581501" y="153829"/>
                  </a:cubicBezTo>
                  <a:cubicBezTo>
                    <a:pt x="578644" y="158591"/>
                    <a:pt x="576739" y="165259"/>
                    <a:pt x="576739" y="170974"/>
                  </a:cubicBezTo>
                  <a:cubicBezTo>
                    <a:pt x="576739" y="172879"/>
                    <a:pt x="576739" y="174784"/>
                    <a:pt x="577691" y="176689"/>
                  </a:cubicBezTo>
                  <a:cubicBezTo>
                    <a:pt x="571976" y="172879"/>
                    <a:pt x="565309" y="170974"/>
                    <a:pt x="557689" y="170974"/>
                  </a:cubicBezTo>
                  <a:cubicBezTo>
                    <a:pt x="545306" y="170974"/>
                    <a:pt x="533876" y="176689"/>
                    <a:pt x="526256" y="186214"/>
                  </a:cubicBezTo>
                  <a:cubicBezTo>
                    <a:pt x="523399" y="181451"/>
                    <a:pt x="518636" y="177641"/>
                    <a:pt x="512921" y="177641"/>
                  </a:cubicBezTo>
                  <a:cubicBezTo>
                    <a:pt x="504349" y="177641"/>
                    <a:pt x="497681" y="184309"/>
                    <a:pt x="497681" y="192881"/>
                  </a:cubicBezTo>
                  <a:cubicBezTo>
                    <a:pt x="497681" y="201454"/>
                    <a:pt x="504349" y="208121"/>
                    <a:pt x="512921" y="208121"/>
                  </a:cubicBezTo>
                  <a:cubicBezTo>
                    <a:pt x="514826" y="208121"/>
                    <a:pt x="516731" y="208121"/>
                    <a:pt x="518636" y="207169"/>
                  </a:cubicBezTo>
                  <a:cubicBezTo>
                    <a:pt x="518636" y="208121"/>
                    <a:pt x="518636" y="209074"/>
                    <a:pt x="518636" y="210026"/>
                  </a:cubicBezTo>
                  <a:cubicBezTo>
                    <a:pt x="518636" y="222409"/>
                    <a:pt x="524351" y="232886"/>
                    <a:pt x="532924" y="239554"/>
                  </a:cubicBezTo>
                  <a:cubicBezTo>
                    <a:pt x="531019" y="242411"/>
                    <a:pt x="530066" y="246221"/>
                    <a:pt x="530066" y="249079"/>
                  </a:cubicBezTo>
                  <a:cubicBezTo>
                    <a:pt x="530066" y="250031"/>
                    <a:pt x="530066" y="250031"/>
                    <a:pt x="530066" y="250984"/>
                  </a:cubicBezTo>
                  <a:cubicBezTo>
                    <a:pt x="523399" y="255746"/>
                    <a:pt x="517684" y="261461"/>
                    <a:pt x="514826" y="270034"/>
                  </a:cubicBezTo>
                  <a:cubicBezTo>
                    <a:pt x="508159" y="274796"/>
                    <a:pt x="503396" y="283369"/>
                    <a:pt x="503396" y="291941"/>
                  </a:cubicBezTo>
                  <a:cubicBezTo>
                    <a:pt x="503396" y="307181"/>
                    <a:pt x="515779" y="319564"/>
                    <a:pt x="531019" y="319564"/>
                  </a:cubicBezTo>
                  <a:cubicBezTo>
                    <a:pt x="534829" y="319564"/>
                    <a:pt x="537686" y="318611"/>
                    <a:pt x="540544" y="317659"/>
                  </a:cubicBezTo>
                  <a:cubicBezTo>
                    <a:pt x="543401" y="318611"/>
                    <a:pt x="546259" y="318611"/>
                    <a:pt x="549116" y="318611"/>
                  </a:cubicBezTo>
                  <a:cubicBezTo>
                    <a:pt x="564356" y="318611"/>
                    <a:pt x="577691" y="309086"/>
                    <a:pt x="582454" y="295751"/>
                  </a:cubicBezTo>
                  <a:cubicBezTo>
                    <a:pt x="583406" y="295751"/>
                    <a:pt x="583406" y="294799"/>
                    <a:pt x="584359" y="294799"/>
                  </a:cubicBezTo>
                  <a:cubicBezTo>
                    <a:pt x="584359" y="294799"/>
                    <a:pt x="585311" y="294799"/>
                    <a:pt x="585311" y="294799"/>
                  </a:cubicBezTo>
                  <a:cubicBezTo>
                    <a:pt x="587216" y="301466"/>
                    <a:pt x="591026" y="306229"/>
                    <a:pt x="596741" y="310991"/>
                  </a:cubicBezTo>
                  <a:cubicBezTo>
                    <a:pt x="596741" y="310991"/>
                    <a:pt x="596741" y="311944"/>
                    <a:pt x="596741" y="311944"/>
                  </a:cubicBezTo>
                  <a:cubicBezTo>
                    <a:pt x="596741" y="312896"/>
                    <a:pt x="596741" y="312896"/>
                    <a:pt x="596741" y="313849"/>
                  </a:cubicBezTo>
                  <a:cubicBezTo>
                    <a:pt x="595789" y="315754"/>
                    <a:pt x="595789" y="318611"/>
                    <a:pt x="595789" y="321469"/>
                  </a:cubicBezTo>
                  <a:cubicBezTo>
                    <a:pt x="595789" y="328136"/>
                    <a:pt x="598646" y="333851"/>
                    <a:pt x="603409" y="337661"/>
                  </a:cubicBezTo>
                  <a:cubicBezTo>
                    <a:pt x="603409" y="338614"/>
                    <a:pt x="603409" y="339566"/>
                    <a:pt x="603409" y="339566"/>
                  </a:cubicBezTo>
                  <a:cubicBezTo>
                    <a:pt x="603409" y="347186"/>
                    <a:pt x="608171" y="352901"/>
                    <a:pt x="614839" y="354806"/>
                  </a:cubicBezTo>
                  <a:cubicBezTo>
                    <a:pt x="612934" y="356711"/>
                    <a:pt x="611029" y="359569"/>
                    <a:pt x="611029" y="363379"/>
                  </a:cubicBezTo>
                  <a:cubicBezTo>
                    <a:pt x="604361" y="356711"/>
                    <a:pt x="595789" y="352901"/>
                    <a:pt x="586264" y="352901"/>
                  </a:cubicBezTo>
                  <a:cubicBezTo>
                    <a:pt x="567214" y="352901"/>
                    <a:pt x="551974" y="368141"/>
                    <a:pt x="551974" y="387191"/>
                  </a:cubicBezTo>
                  <a:cubicBezTo>
                    <a:pt x="551974" y="390049"/>
                    <a:pt x="551974" y="392906"/>
                    <a:pt x="552926" y="395764"/>
                  </a:cubicBezTo>
                  <a:cubicBezTo>
                    <a:pt x="550069" y="391001"/>
                    <a:pt x="546259" y="387191"/>
                    <a:pt x="541496" y="385286"/>
                  </a:cubicBezTo>
                  <a:cubicBezTo>
                    <a:pt x="539591" y="379571"/>
                    <a:pt x="533876" y="375761"/>
                    <a:pt x="527209" y="375761"/>
                  </a:cubicBezTo>
                  <a:cubicBezTo>
                    <a:pt x="518636" y="375761"/>
                    <a:pt x="511969" y="382429"/>
                    <a:pt x="511969" y="391001"/>
                  </a:cubicBezTo>
                  <a:cubicBezTo>
                    <a:pt x="511969" y="391954"/>
                    <a:pt x="511969" y="391954"/>
                    <a:pt x="511969" y="392906"/>
                  </a:cubicBezTo>
                  <a:cubicBezTo>
                    <a:pt x="508159" y="397669"/>
                    <a:pt x="506254" y="402431"/>
                    <a:pt x="506254" y="409099"/>
                  </a:cubicBezTo>
                  <a:cubicBezTo>
                    <a:pt x="506254" y="414814"/>
                    <a:pt x="508159" y="420529"/>
                    <a:pt x="511969" y="425291"/>
                  </a:cubicBezTo>
                  <a:cubicBezTo>
                    <a:pt x="511016" y="427196"/>
                    <a:pt x="511016" y="428149"/>
                    <a:pt x="511016" y="430054"/>
                  </a:cubicBezTo>
                  <a:cubicBezTo>
                    <a:pt x="511016" y="437674"/>
                    <a:pt x="516731" y="443389"/>
                    <a:pt x="524351" y="443389"/>
                  </a:cubicBezTo>
                  <a:cubicBezTo>
                    <a:pt x="530066" y="443389"/>
                    <a:pt x="535781" y="439579"/>
                    <a:pt x="537686" y="433864"/>
                  </a:cubicBezTo>
                  <a:cubicBezTo>
                    <a:pt x="537686" y="433864"/>
                    <a:pt x="537686" y="433864"/>
                    <a:pt x="537686" y="433864"/>
                  </a:cubicBezTo>
                  <a:cubicBezTo>
                    <a:pt x="537686" y="436721"/>
                    <a:pt x="538639" y="439579"/>
                    <a:pt x="539591" y="441484"/>
                  </a:cubicBezTo>
                  <a:cubicBezTo>
                    <a:pt x="535781" y="442436"/>
                    <a:pt x="531971" y="445294"/>
                    <a:pt x="531971" y="450056"/>
                  </a:cubicBezTo>
                  <a:cubicBezTo>
                    <a:pt x="531971" y="454819"/>
                    <a:pt x="535781" y="458629"/>
                    <a:pt x="540544" y="458629"/>
                  </a:cubicBezTo>
                  <a:cubicBezTo>
                    <a:pt x="545306" y="458629"/>
                    <a:pt x="549116" y="454819"/>
                    <a:pt x="549116" y="451009"/>
                  </a:cubicBezTo>
                  <a:cubicBezTo>
                    <a:pt x="551974" y="451961"/>
                    <a:pt x="554831" y="452914"/>
                    <a:pt x="557689" y="452914"/>
                  </a:cubicBezTo>
                  <a:cubicBezTo>
                    <a:pt x="559594" y="452914"/>
                    <a:pt x="561499" y="452914"/>
                    <a:pt x="563404" y="451961"/>
                  </a:cubicBezTo>
                  <a:cubicBezTo>
                    <a:pt x="563404" y="452914"/>
                    <a:pt x="564356" y="453866"/>
                    <a:pt x="565309" y="454819"/>
                  </a:cubicBezTo>
                  <a:cubicBezTo>
                    <a:pt x="562451" y="456724"/>
                    <a:pt x="560546" y="460534"/>
                    <a:pt x="560546" y="464344"/>
                  </a:cubicBezTo>
                  <a:cubicBezTo>
                    <a:pt x="560546" y="465296"/>
                    <a:pt x="560546" y="466249"/>
                    <a:pt x="560546" y="467201"/>
                  </a:cubicBezTo>
                  <a:cubicBezTo>
                    <a:pt x="555784" y="471964"/>
                    <a:pt x="551974" y="478631"/>
                    <a:pt x="551974" y="487204"/>
                  </a:cubicBezTo>
                  <a:cubicBezTo>
                    <a:pt x="551974" y="487204"/>
                    <a:pt x="551974" y="488156"/>
                    <a:pt x="551974" y="488156"/>
                  </a:cubicBezTo>
                  <a:cubicBezTo>
                    <a:pt x="549116" y="491014"/>
                    <a:pt x="548164" y="494824"/>
                    <a:pt x="548164" y="499586"/>
                  </a:cubicBezTo>
                  <a:cubicBezTo>
                    <a:pt x="548164" y="509111"/>
                    <a:pt x="555784" y="517684"/>
                    <a:pt x="566261" y="517684"/>
                  </a:cubicBezTo>
                  <a:cubicBezTo>
                    <a:pt x="569119" y="517684"/>
                    <a:pt x="571976" y="516731"/>
                    <a:pt x="573881" y="515779"/>
                  </a:cubicBezTo>
                  <a:cubicBezTo>
                    <a:pt x="571976" y="517684"/>
                    <a:pt x="571024" y="520541"/>
                    <a:pt x="571024" y="523399"/>
                  </a:cubicBezTo>
                  <a:cubicBezTo>
                    <a:pt x="571024" y="527209"/>
                    <a:pt x="572929" y="530066"/>
                    <a:pt x="574834" y="531971"/>
                  </a:cubicBezTo>
                  <a:cubicBezTo>
                    <a:pt x="574834" y="531971"/>
                    <a:pt x="574834" y="532924"/>
                    <a:pt x="574834" y="532924"/>
                  </a:cubicBezTo>
                  <a:cubicBezTo>
                    <a:pt x="574834" y="539591"/>
                    <a:pt x="580549" y="544354"/>
                    <a:pt x="586264" y="544354"/>
                  </a:cubicBezTo>
                  <a:cubicBezTo>
                    <a:pt x="591026" y="544354"/>
                    <a:pt x="594836" y="541496"/>
                    <a:pt x="596741" y="537686"/>
                  </a:cubicBezTo>
                  <a:cubicBezTo>
                    <a:pt x="597694" y="537686"/>
                    <a:pt x="597694" y="536734"/>
                    <a:pt x="598646" y="536734"/>
                  </a:cubicBezTo>
                  <a:cubicBezTo>
                    <a:pt x="602456" y="540544"/>
                    <a:pt x="607219" y="542449"/>
                    <a:pt x="611981" y="542449"/>
                  </a:cubicBezTo>
                  <a:cubicBezTo>
                    <a:pt x="622459" y="542449"/>
                    <a:pt x="631984" y="533876"/>
                    <a:pt x="631984" y="522446"/>
                  </a:cubicBezTo>
                  <a:cubicBezTo>
                    <a:pt x="635794" y="524351"/>
                    <a:pt x="639604" y="525304"/>
                    <a:pt x="643414" y="525304"/>
                  </a:cubicBezTo>
                  <a:cubicBezTo>
                    <a:pt x="636746" y="526256"/>
                    <a:pt x="632936" y="531971"/>
                    <a:pt x="632936" y="538639"/>
                  </a:cubicBezTo>
                  <a:cubicBezTo>
                    <a:pt x="632936" y="539591"/>
                    <a:pt x="632936" y="541496"/>
                    <a:pt x="633889" y="542449"/>
                  </a:cubicBezTo>
                  <a:cubicBezTo>
                    <a:pt x="629126" y="544354"/>
                    <a:pt x="626269" y="549116"/>
                    <a:pt x="626269" y="554831"/>
                  </a:cubicBezTo>
                  <a:cubicBezTo>
                    <a:pt x="626269" y="554831"/>
                    <a:pt x="626269" y="554831"/>
                    <a:pt x="626269" y="555784"/>
                  </a:cubicBezTo>
                  <a:cubicBezTo>
                    <a:pt x="624364" y="551021"/>
                    <a:pt x="619601" y="548164"/>
                    <a:pt x="614839" y="548164"/>
                  </a:cubicBezTo>
                  <a:cubicBezTo>
                    <a:pt x="608171" y="548164"/>
                    <a:pt x="602456" y="553879"/>
                    <a:pt x="602456" y="560546"/>
                  </a:cubicBezTo>
                  <a:cubicBezTo>
                    <a:pt x="602456" y="567214"/>
                    <a:pt x="608171" y="572929"/>
                    <a:pt x="614839" y="572929"/>
                  </a:cubicBezTo>
                  <a:cubicBezTo>
                    <a:pt x="621506" y="572929"/>
                    <a:pt x="627221" y="567214"/>
                    <a:pt x="627221" y="560546"/>
                  </a:cubicBezTo>
                  <a:cubicBezTo>
                    <a:pt x="627221" y="560546"/>
                    <a:pt x="627221" y="560546"/>
                    <a:pt x="627221" y="560546"/>
                  </a:cubicBezTo>
                  <a:cubicBezTo>
                    <a:pt x="628174" y="562451"/>
                    <a:pt x="629126" y="564356"/>
                    <a:pt x="631031" y="566261"/>
                  </a:cubicBezTo>
                  <a:cubicBezTo>
                    <a:pt x="629126" y="567214"/>
                    <a:pt x="628174" y="569119"/>
                    <a:pt x="628174" y="571024"/>
                  </a:cubicBezTo>
                  <a:cubicBezTo>
                    <a:pt x="628174" y="573881"/>
                    <a:pt x="631031" y="576739"/>
                    <a:pt x="633889" y="576739"/>
                  </a:cubicBezTo>
                  <a:cubicBezTo>
                    <a:pt x="636746" y="576739"/>
                    <a:pt x="639604" y="573881"/>
                    <a:pt x="639604" y="571024"/>
                  </a:cubicBezTo>
                  <a:cubicBezTo>
                    <a:pt x="639604" y="570071"/>
                    <a:pt x="639604" y="570071"/>
                    <a:pt x="639604" y="569119"/>
                  </a:cubicBezTo>
                  <a:cubicBezTo>
                    <a:pt x="639604" y="569119"/>
                    <a:pt x="640556" y="569119"/>
                    <a:pt x="640556" y="569119"/>
                  </a:cubicBezTo>
                  <a:cubicBezTo>
                    <a:pt x="642461" y="569119"/>
                    <a:pt x="644366" y="568166"/>
                    <a:pt x="646271" y="568166"/>
                  </a:cubicBezTo>
                  <a:cubicBezTo>
                    <a:pt x="647224" y="569119"/>
                    <a:pt x="647224" y="569119"/>
                    <a:pt x="648176" y="570071"/>
                  </a:cubicBezTo>
                  <a:cubicBezTo>
                    <a:pt x="647224" y="571024"/>
                    <a:pt x="647224" y="571976"/>
                    <a:pt x="647224" y="573881"/>
                  </a:cubicBezTo>
                  <a:cubicBezTo>
                    <a:pt x="647224" y="575786"/>
                    <a:pt x="648176" y="577691"/>
                    <a:pt x="650081" y="579596"/>
                  </a:cubicBezTo>
                  <a:cubicBezTo>
                    <a:pt x="646271" y="580549"/>
                    <a:pt x="642461" y="584359"/>
                    <a:pt x="642461" y="589121"/>
                  </a:cubicBezTo>
                  <a:cubicBezTo>
                    <a:pt x="642461" y="592931"/>
                    <a:pt x="644366" y="595789"/>
                    <a:pt x="648176" y="597694"/>
                  </a:cubicBezTo>
                  <a:cubicBezTo>
                    <a:pt x="649129" y="601504"/>
                    <a:pt x="651986" y="604361"/>
                    <a:pt x="656749" y="605314"/>
                  </a:cubicBezTo>
                  <a:lnTo>
                    <a:pt x="656749" y="608171"/>
                  </a:lnTo>
                  <a:cubicBezTo>
                    <a:pt x="654844" y="605314"/>
                    <a:pt x="651034" y="603409"/>
                    <a:pt x="647224" y="603409"/>
                  </a:cubicBezTo>
                  <a:cubicBezTo>
                    <a:pt x="640556" y="603409"/>
                    <a:pt x="635794" y="609124"/>
                    <a:pt x="635794" y="614839"/>
                  </a:cubicBezTo>
                  <a:cubicBezTo>
                    <a:pt x="635794" y="615791"/>
                    <a:pt x="635794" y="616744"/>
                    <a:pt x="636746" y="617696"/>
                  </a:cubicBezTo>
                  <a:cubicBezTo>
                    <a:pt x="635794" y="617696"/>
                    <a:pt x="634841" y="617696"/>
                    <a:pt x="634841" y="617696"/>
                  </a:cubicBezTo>
                  <a:cubicBezTo>
                    <a:pt x="627221" y="617696"/>
                    <a:pt x="620554" y="619601"/>
                    <a:pt x="614839" y="623411"/>
                  </a:cubicBezTo>
                  <a:cubicBezTo>
                    <a:pt x="614839" y="623411"/>
                    <a:pt x="614839" y="623411"/>
                    <a:pt x="613886" y="623411"/>
                  </a:cubicBezTo>
                  <a:cubicBezTo>
                    <a:pt x="611981" y="623411"/>
                    <a:pt x="610076" y="623411"/>
                    <a:pt x="609124" y="624364"/>
                  </a:cubicBezTo>
                  <a:cubicBezTo>
                    <a:pt x="609124" y="624364"/>
                    <a:pt x="609124" y="624364"/>
                    <a:pt x="609124" y="624364"/>
                  </a:cubicBezTo>
                  <a:cubicBezTo>
                    <a:pt x="609124" y="617696"/>
                    <a:pt x="603409" y="611981"/>
                    <a:pt x="596741" y="611981"/>
                  </a:cubicBezTo>
                  <a:cubicBezTo>
                    <a:pt x="592931" y="611981"/>
                    <a:pt x="589121" y="613886"/>
                    <a:pt x="587216" y="617696"/>
                  </a:cubicBezTo>
                  <a:cubicBezTo>
                    <a:pt x="582454" y="610076"/>
                    <a:pt x="573881" y="605314"/>
                    <a:pt x="564356" y="605314"/>
                  </a:cubicBezTo>
                  <a:cubicBezTo>
                    <a:pt x="554831" y="605314"/>
                    <a:pt x="547211" y="610076"/>
                    <a:pt x="542449" y="616744"/>
                  </a:cubicBezTo>
                  <a:cubicBezTo>
                    <a:pt x="541496" y="616744"/>
                    <a:pt x="541496" y="616744"/>
                    <a:pt x="540544" y="615791"/>
                  </a:cubicBezTo>
                  <a:cubicBezTo>
                    <a:pt x="539591" y="613886"/>
                    <a:pt x="537686" y="611029"/>
                    <a:pt x="536734" y="609124"/>
                  </a:cubicBezTo>
                  <a:cubicBezTo>
                    <a:pt x="546259" y="608171"/>
                    <a:pt x="553879" y="602456"/>
                    <a:pt x="556736" y="593884"/>
                  </a:cubicBezTo>
                  <a:cubicBezTo>
                    <a:pt x="560546" y="590074"/>
                    <a:pt x="563404" y="585311"/>
                    <a:pt x="563404" y="579596"/>
                  </a:cubicBezTo>
                  <a:cubicBezTo>
                    <a:pt x="563404" y="578644"/>
                    <a:pt x="563404" y="576739"/>
                    <a:pt x="563404" y="575786"/>
                  </a:cubicBezTo>
                  <a:cubicBezTo>
                    <a:pt x="563404" y="575786"/>
                    <a:pt x="564356" y="575786"/>
                    <a:pt x="564356" y="575786"/>
                  </a:cubicBezTo>
                  <a:cubicBezTo>
                    <a:pt x="567214" y="575786"/>
                    <a:pt x="570071" y="574834"/>
                    <a:pt x="572929" y="573881"/>
                  </a:cubicBezTo>
                  <a:cubicBezTo>
                    <a:pt x="571024" y="577691"/>
                    <a:pt x="569119" y="581501"/>
                    <a:pt x="569119" y="585311"/>
                  </a:cubicBezTo>
                  <a:cubicBezTo>
                    <a:pt x="569119" y="597694"/>
                    <a:pt x="578644" y="607219"/>
                    <a:pt x="591026" y="607219"/>
                  </a:cubicBezTo>
                  <a:cubicBezTo>
                    <a:pt x="603409" y="607219"/>
                    <a:pt x="612934" y="597694"/>
                    <a:pt x="612934" y="585311"/>
                  </a:cubicBezTo>
                  <a:cubicBezTo>
                    <a:pt x="612934" y="572929"/>
                    <a:pt x="603409" y="563404"/>
                    <a:pt x="591026" y="563404"/>
                  </a:cubicBezTo>
                  <a:cubicBezTo>
                    <a:pt x="586264" y="563404"/>
                    <a:pt x="582454" y="564356"/>
                    <a:pt x="579596" y="567214"/>
                  </a:cubicBezTo>
                  <a:cubicBezTo>
                    <a:pt x="580549" y="564356"/>
                    <a:pt x="581501" y="561499"/>
                    <a:pt x="581501" y="558641"/>
                  </a:cubicBezTo>
                  <a:cubicBezTo>
                    <a:pt x="581501" y="549116"/>
                    <a:pt x="573881" y="541496"/>
                    <a:pt x="564356" y="541496"/>
                  </a:cubicBezTo>
                  <a:cubicBezTo>
                    <a:pt x="554831" y="541496"/>
                    <a:pt x="547211" y="549116"/>
                    <a:pt x="547211" y="558641"/>
                  </a:cubicBezTo>
                  <a:cubicBezTo>
                    <a:pt x="547211" y="559594"/>
                    <a:pt x="547211" y="559594"/>
                    <a:pt x="547211" y="560546"/>
                  </a:cubicBezTo>
                  <a:cubicBezTo>
                    <a:pt x="546259" y="560546"/>
                    <a:pt x="545306" y="560546"/>
                    <a:pt x="543401" y="560546"/>
                  </a:cubicBezTo>
                  <a:cubicBezTo>
                    <a:pt x="537686" y="560546"/>
                    <a:pt x="531971" y="563404"/>
                    <a:pt x="528161" y="567214"/>
                  </a:cubicBezTo>
                  <a:cubicBezTo>
                    <a:pt x="527209" y="567214"/>
                    <a:pt x="527209" y="568166"/>
                    <a:pt x="526256" y="568166"/>
                  </a:cubicBezTo>
                  <a:cubicBezTo>
                    <a:pt x="526256" y="567214"/>
                    <a:pt x="526256" y="567214"/>
                    <a:pt x="526256" y="566261"/>
                  </a:cubicBezTo>
                  <a:cubicBezTo>
                    <a:pt x="526256" y="556736"/>
                    <a:pt x="518636" y="548164"/>
                    <a:pt x="508159" y="548164"/>
                  </a:cubicBezTo>
                  <a:cubicBezTo>
                    <a:pt x="498634" y="548164"/>
                    <a:pt x="490061" y="555784"/>
                    <a:pt x="490061" y="566261"/>
                  </a:cubicBezTo>
                  <a:cubicBezTo>
                    <a:pt x="490061" y="575786"/>
                    <a:pt x="497681" y="584359"/>
                    <a:pt x="508159" y="584359"/>
                  </a:cubicBezTo>
                  <a:cubicBezTo>
                    <a:pt x="510064" y="584359"/>
                    <a:pt x="511969" y="584359"/>
                    <a:pt x="513874" y="583406"/>
                  </a:cubicBezTo>
                  <a:cubicBezTo>
                    <a:pt x="513874" y="585311"/>
                    <a:pt x="512921" y="587216"/>
                    <a:pt x="512921" y="588169"/>
                  </a:cubicBezTo>
                  <a:cubicBezTo>
                    <a:pt x="512921" y="591979"/>
                    <a:pt x="513874" y="595789"/>
                    <a:pt x="515779" y="599599"/>
                  </a:cubicBezTo>
                  <a:cubicBezTo>
                    <a:pt x="514826" y="599599"/>
                    <a:pt x="512921" y="599599"/>
                    <a:pt x="511969" y="599599"/>
                  </a:cubicBezTo>
                  <a:cubicBezTo>
                    <a:pt x="510064" y="599599"/>
                    <a:pt x="508159" y="599599"/>
                    <a:pt x="506254" y="600551"/>
                  </a:cubicBezTo>
                  <a:cubicBezTo>
                    <a:pt x="504349" y="596741"/>
                    <a:pt x="501491" y="594836"/>
                    <a:pt x="497681" y="594836"/>
                  </a:cubicBezTo>
                  <a:cubicBezTo>
                    <a:pt x="492919" y="594836"/>
                    <a:pt x="490061" y="597694"/>
                    <a:pt x="489109" y="602456"/>
                  </a:cubicBezTo>
                  <a:cubicBezTo>
                    <a:pt x="488156" y="602456"/>
                    <a:pt x="487204" y="602456"/>
                    <a:pt x="487204" y="603409"/>
                  </a:cubicBezTo>
                  <a:cubicBezTo>
                    <a:pt x="483394" y="601504"/>
                    <a:pt x="479584" y="599599"/>
                    <a:pt x="475774" y="599599"/>
                  </a:cubicBezTo>
                  <a:cubicBezTo>
                    <a:pt x="464344" y="599599"/>
                    <a:pt x="454819" y="609124"/>
                    <a:pt x="454819" y="620554"/>
                  </a:cubicBezTo>
                  <a:cubicBezTo>
                    <a:pt x="454819" y="622459"/>
                    <a:pt x="454819" y="624364"/>
                    <a:pt x="455771" y="625316"/>
                  </a:cubicBezTo>
                  <a:cubicBezTo>
                    <a:pt x="452914" y="626269"/>
                    <a:pt x="450056" y="630079"/>
                    <a:pt x="450056" y="633889"/>
                  </a:cubicBezTo>
                  <a:cubicBezTo>
                    <a:pt x="450056" y="638651"/>
                    <a:pt x="453866" y="643414"/>
                    <a:pt x="459581" y="643414"/>
                  </a:cubicBezTo>
                  <a:cubicBezTo>
                    <a:pt x="459581" y="656749"/>
                    <a:pt x="471011" y="668179"/>
                    <a:pt x="484346" y="668179"/>
                  </a:cubicBezTo>
                  <a:cubicBezTo>
                    <a:pt x="490061" y="668179"/>
                    <a:pt x="494824" y="666274"/>
                    <a:pt x="498634" y="663416"/>
                  </a:cubicBezTo>
                  <a:cubicBezTo>
                    <a:pt x="500539" y="663416"/>
                    <a:pt x="501491" y="663416"/>
                    <a:pt x="503396" y="662464"/>
                  </a:cubicBezTo>
                  <a:cubicBezTo>
                    <a:pt x="505301" y="663416"/>
                    <a:pt x="508159" y="663416"/>
                    <a:pt x="511016" y="664369"/>
                  </a:cubicBezTo>
                  <a:cubicBezTo>
                    <a:pt x="511016" y="665321"/>
                    <a:pt x="511969" y="666274"/>
                    <a:pt x="511969" y="667226"/>
                  </a:cubicBezTo>
                  <a:cubicBezTo>
                    <a:pt x="511969" y="667226"/>
                    <a:pt x="511969" y="668179"/>
                    <a:pt x="511969" y="668179"/>
                  </a:cubicBezTo>
                  <a:cubicBezTo>
                    <a:pt x="511969" y="671989"/>
                    <a:pt x="512921" y="674846"/>
                    <a:pt x="513874" y="677704"/>
                  </a:cubicBezTo>
                  <a:cubicBezTo>
                    <a:pt x="512921" y="677704"/>
                    <a:pt x="512921" y="677704"/>
                    <a:pt x="511969" y="678656"/>
                  </a:cubicBezTo>
                  <a:cubicBezTo>
                    <a:pt x="509111" y="673894"/>
                    <a:pt x="504349" y="671036"/>
                    <a:pt x="498634" y="671036"/>
                  </a:cubicBezTo>
                  <a:cubicBezTo>
                    <a:pt x="493871" y="671036"/>
                    <a:pt x="490061" y="672941"/>
                    <a:pt x="487204" y="675799"/>
                  </a:cubicBezTo>
                  <a:cubicBezTo>
                    <a:pt x="485299" y="674846"/>
                    <a:pt x="483394" y="673894"/>
                    <a:pt x="481489" y="673894"/>
                  </a:cubicBezTo>
                  <a:cubicBezTo>
                    <a:pt x="474821" y="673894"/>
                    <a:pt x="470059" y="678656"/>
                    <a:pt x="470059" y="685324"/>
                  </a:cubicBezTo>
                  <a:cubicBezTo>
                    <a:pt x="470059" y="691991"/>
                    <a:pt x="474821" y="696754"/>
                    <a:pt x="481489" y="696754"/>
                  </a:cubicBezTo>
                  <a:cubicBezTo>
                    <a:pt x="482441" y="696754"/>
                    <a:pt x="483394" y="696754"/>
                    <a:pt x="484346" y="695801"/>
                  </a:cubicBezTo>
                  <a:cubicBezTo>
                    <a:pt x="485299" y="697706"/>
                    <a:pt x="486251" y="698659"/>
                    <a:pt x="488156" y="700564"/>
                  </a:cubicBezTo>
                  <a:cubicBezTo>
                    <a:pt x="487204" y="704374"/>
                    <a:pt x="486251" y="708184"/>
                    <a:pt x="486251" y="712946"/>
                  </a:cubicBezTo>
                  <a:cubicBezTo>
                    <a:pt x="486251" y="713899"/>
                    <a:pt x="486251" y="714851"/>
                    <a:pt x="486251" y="715804"/>
                  </a:cubicBezTo>
                  <a:cubicBezTo>
                    <a:pt x="480536" y="707231"/>
                    <a:pt x="471011" y="701516"/>
                    <a:pt x="460534" y="701516"/>
                  </a:cubicBezTo>
                  <a:cubicBezTo>
                    <a:pt x="450056" y="701516"/>
                    <a:pt x="441484" y="706279"/>
                    <a:pt x="435769" y="714851"/>
                  </a:cubicBezTo>
                  <a:cubicBezTo>
                    <a:pt x="432911" y="712946"/>
                    <a:pt x="429101" y="711994"/>
                    <a:pt x="426244" y="711041"/>
                  </a:cubicBezTo>
                  <a:cubicBezTo>
                    <a:pt x="429101" y="708184"/>
                    <a:pt x="431006" y="705326"/>
                    <a:pt x="432911" y="701516"/>
                  </a:cubicBezTo>
                  <a:cubicBezTo>
                    <a:pt x="435769" y="698659"/>
                    <a:pt x="437674" y="695801"/>
                    <a:pt x="437674" y="691039"/>
                  </a:cubicBezTo>
                  <a:cubicBezTo>
                    <a:pt x="437674" y="686276"/>
                    <a:pt x="434816" y="681514"/>
                    <a:pt x="431006" y="679609"/>
                  </a:cubicBezTo>
                  <a:cubicBezTo>
                    <a:pt x="426244" y="672941"/>
                    <a:pt x="418624" y="668179"/>
                    <a:pt x="410051" y="668179"/>
                  </a:cubicBezTo>
                  <a:cubicBezTo>
                    <a:pt x="408146" y="668179"/>
                    <a:pt x="406241" y="668179"/>
                    <a:pt x="404336" y="669131"/>
                  </a:cubicBezTo>
                  <a:cubicBezTo>
                    <a:pt x="403384" y="666274"/>
                    <a:pt x="402431" y="663416"/>
                    <a:pt x="401479" y="661511"/>
                  </a:cubicBezTo>
                  <a:cubicBezTo>
                    <a:pt x="404336" y="657701"/>
                    <a:pt x="407194" y="653891"/>
                    <a:pt x="409099" y="650081"/>
                  </a:cubicBezTo>
                  <a:cubicBezTo>
                    <a:pt x="410051" y="649129"/>
                    <a:pt x="410051" y="648176"/>
                    <a:pt x="410051" y="647224"/>
                  </a:cubicBezTo>
                  <a:cubicBezTo>
                    <a:pt x="410051" y="647224"/>
                    <a:pt x="410051" y="647224"/>
                    <a:pt x="410051" y="647224"/>
                  </a:cubicBezTo>
                  <a:cubicBezTo>
                    <a:pt x="411004" y="643414"/>
                    <a:pt x="411956" y="638651"/>
                    <a:pt x="411956" y="634841"/>
                  </a:cubicBezTo>
                  <a:cubicBezTo>
                    <a:pt x="411956" y="611981"/>
                    <a:pt x="392906" y="592931"/>
                    <a:pt x="370046" y="592931"/>
                  </a:cubicBezTo>
                  <a:cubicBezTo>
                    <a:pt x="366236" y="592931"/>
                    <a:pt x="363379" y="593884"/>
                    <a:pt x="360521" y="593884"/>
                  </a:cubicBezTo>
                  <a:cubicBezTo>
                    <a:pt x="361474" y="591979"/>
                    <a:pt x="362426" y="590074"/>
                    <a:pt x="362426" y="588169"/>
                  </a:cubicBezTo>
                  <a:cubicBezTo>
                    <a:pt x="362426" y="581501"/>
                    <a:pt x="356711" y="576739"/>
                    <a:pt x="350996" y="576739"/>
                  </a:cubicBezTo>
                  <a:cubicBezTo>
                    <a:pt x="347186" y="576739"/>
                    <a:pt x="344329" y="578644"/>
                    <a:pt x="342424" y="580549"/>
                  </a:cubicBezTo>
                  <a:cubicBezTo>
                    <a:pt x="340519" y="579596"/>
                    <a:pt x="338614" y="578644"/>
                    <a:pt x="335756" y="578644"/>
                  </a:cubicBezTo>
                  <a:cubicBezTo>
                    <a:pt x="329089" y="578644"/>
                    <a:pt x="324326" y="583406"/>
                    <a:pt x="324326" y="590074"/>
                  </a:cubicBezTo>
                  <a:cubicBezTo>
                    <a:pt x="324326" y="596741"/>
                    <a:pt x="329089" y="601504"/>
                    <a:pt x="335756" y="601504"/>
                  </a:cubicBezTo>
                  <a:cubicBezTo>
                    <a:pt x="339566" y="601504"/>
                    <a:pt x="342424" y="599599"/>
                    <a:pt x="344329" y="597694"/>
                  </a:cubicBezTo>
                  <a:cubicBezTo>
                    <a:pt x="345281" y="598646"/>
                    <a:pt x="346234" y="598646"/>
                    <a:pt x="348139" y="599599"/>
                  </a:cubicBezTo>
                  <a:cubicBezTo>
                    <a:pt x="331946" y="597694"/>
                    <a:pt x="324326" y="611029"/>
                    <a:pt x="324326" y="625316"/>
                  </a:cubicBezTo>
                  <a:cubicBezTo>
                    <a:pt x="324326" y="626269"/>
                    <a:pt x="324326" y="626269"/>
                    <a:pt x="324326" y="627221"/>
                  </a:cubicBezTo>
                  <a:cubicBezTo>
                    <a:pt x="321469" y="629126"/>
                    <a:pt x="318611" y="631031"/>
                    <a:pt x="316706" y="633889"/>
                  </a:cubicBezTo>
                  <a:cubicBezTo>
                    <a:pt x="316706" y="633889"/>
                    <a:pt x="316706" y="633889"/>
                    <a:pt x="316706" y="633889"/>
                  </a:cubicBezTo>
                  <a:cubicBezTo>
                    <a:pt x="316706" y="632936"/>
                    <a:pt x="316706" y="631984"/>
                    <a:pt x="316706" y="631031"/>
                  </a:cubicBezTo>
                  <a:cubicBezTo>
                    <a:pt x="316706" y="625316"/>
                    <a:pt x="313849" y="620554"/>
                    <a:pt x="310039" y="616744"/>
                  </a:cubicBezTo>
                  <a:cubicBezTo>
                    <a:pt x="310039" y="609124"/>
                    <a:pt x="303371" y="602456"/>
                    <a:pt x="294799" y="602456"/>
                  </a:cubicBezTo>
                  <a:cubicBezTo>
                    <a:pt x="286226" y="602456"/>
                    <a:pt x="279559" y="609124"/>
                    <a:pt x="279559" y="617696"/>
                  </a:cubicBezTo>
                  <a:cubicBezTo>
                    <a:pt x="279559" y="619601"/>
                    <a:pt x="280511" y="621506"/>
                    <a:pt x="280511" y="623411"/>
                  </a:cubicBezTo>
                  <a:cubicBezTo>
                    <a:pt x="279559" y="625316"/>
                    <a:pt x="278606" y="628174"/>
                    <a:pt x="278606" y="631031"/>
                  </a:cubicBezTo>
                  <a:cubicBezTo>
                    <a:pt x="278606" y="641509"/>
                    <a:pt x="287179" y="650081"/>
                    <a:pt x="297656" y="650081"/>
                  </a:cubicBezTo>
                  <a:cubicBezTo>
                    <a:pt x="302419" y="650081"/>
                    <a:pt x="306229" y="648176"/>
                    <a:pt x="310039" y="645319"/>
                  </a:cubicBezTo>
                  <a:cubicBezTo>
                    <a:pt x="310039" y="645319"/>
                    <a:pt x="310039" y="645319"/>
                    <a:pt x="310991" y="645319"/>
                  </a:cubicBezTo>
                  <a:cubicBezTo>
                    <a:pt x="310039" y="648176"/>
                    <a:pt x="310039" y="650081"/>
                    <a:pt x="310039" y="652939"/>
                  </a:cubicBezTo>
                  <a:cubicBezTo>
                    <a:pt x="310039" y="657701"/>
                    <a:pt x="310991" y="662464"/>
                    <a:pt x="312896" y="666274"/>
                  </a:cubicBezTo>
                  <a:cubicBezTo>
                    <a:pt x="310991" y="666274"/>
                    <a:pt x="310039" y="665321"/>
                    <a:pt x="308134" y="665321"/>
                  </a:cubicBezTo>
                  <a:cubicBezTo>
                    <a:pt x="306229" y="665321"/>
                    <a:pt x="305276" y="665321"/>
                    <a:pt x="304324" y="666274"/>
                  </a:cubicBezTo>
                  <a:cubicBezTo>
                    <a:pt x="304324" y="665321"/>
                    <a:pt x="304324" y="665321"/>
                    <a:pt x="304324" y="664369"/>
                  </a:cubicBezTo>
                  <a:cubicBezTo>
                    <a:pt x="304324" y="656749"/>
                    <a:pt x="297656" y="650081"/>
                    <a:pt x="290036" y="650081"/>
                  </a:cubicBezTo>
                  <a:cubicBezTo>
                    <a:pt x="282416" y="650081"/>
                    <a:pt x="275749" y="656749"/>
                    <a:pt x="275749" y="664369"/>
                  </a:cubicBezTo>
                  <a:cubicBezTo>
                    <a:pt x="275749" y="671989"/>
                    <a:pt x="282416" y="678656"/>
                    <a:pt x="290036" y="678656"/>
                  </a:cubicBezTo>
                  <a:cubicBezTo>
                    <a:pt x="289084" y="680561"/>
                    <a:pt x="289084" y="683419"/>
                    <a:pt x="289084" y="685324"/>
                  </a:cubicBezTo>
                  <a:cubicBezTo>
                    <a:pt x="289084" y="696754"/>
                    <a:pt x="297656" y="705326"/>
                    <a:pt x="309086" y="705326"/>
                  </a:cubicBezTo>
                  <a:cubicBezTo>
                    <a:pt x="320516" y="705326"/>
                    <a:pt x="329089" y="696754"/>
                    <a:pt x="329089" y="685324"/>
                  </a:cubicBezTo>
                  <a:cubicBezTo>
                    <a:pt x="329089" y="683419"/>
                    <a:pt x="329089" y="681514"/>
                    <a:pt x="328136" y="679609"/>
                  </a:cubicBezTo>
                  <a:cubicBezTo>
                    <a:pt x="330994" y="680561"/>
                    <a:pt x="333851" y="681514"/>
                    <a:pt x="337661" y="682466"/>
                  </a:cubicBezTo>
                  <a:cubicBezTo>
                    <a:pt x="338614" y="685324"/>
                    <a:pt x="340519" y="688181"/>
                    <a:pt x="342424" y="690086"/>
                  </a:cubicBezTo>
                  <a:cubicBezTo>
                    <a:pt x="342424" y="692944"/>
                    <a:pt x="343376" y="695801"/>
                    <a:pt x="345281" y="698659"/>
                  </a:cubicBezTo>
                  <a:cubicBezTo>
                    <a:pt x="345281" y="698659"/>
                    <a:pt x="344329" y="698659"/>
                    <a:pt x="344329" y="698659"/>
                  </a:cubicBezTo>
                  <a:cubicBezTo>
                    <a:pt x="335756" y="698659"/>
                    <a:pt x="329089" y="705326"/>
                    <a:pt x="329089" y="713899"/>
                  </a:cubicBezTo>
                  <a:cubicBezTo>
                    <a:pt x="329089" y="714851"/>
                    <a:pt x="329089" y="714851"/>
                    <a:pt x="329089" y="715804"/>
                  </a:cubicBezTo>
                  <a:cubicBezTo>
                    <a:pt x="328136" y="716756"/>
                    <a:pt x="328136" y="717709"/>
                    <a:pt x="327184" y="719614"/>
                  </a:cubicBezTo>
                  <a:cubicBezTo>
                    <a:pt x="324326" y="716756"/>
                    <a:pt x="320516" y="715804"/>
                    <a:pt x="316706" y="715804"/>
                  </a:cubicBezTo>
                  <a:cubicBezTo>
                    <a:pt x="308134" y="715804"/>
                    <a:pt x="300514" y="722471"/>
                    <a:pt x="300514" y="731996"/>
                  </a:cubicBezTo>
                  <a:cubicBezTo>
                    <a:pt x="300514" y="740569"/>
                    <a:pt x="307181" y="748189"/>
                    <a:pt x="316706" y="748189"/>
                  </a:cubicBezTo>
                  <a:cubicBezTo>
                    <a:pt x="321469" y="748189"/>
                    <a:pt x="325279" y="746284"/>
                    <a:pt x="328136" y="743426"/>
                  </a:cubicBezTo>
                  <a:cubicBezTo>
                    <a:pt x="330041" y="746284"/>
                    <a:pt x="331946" y="748189"/>
                    <a:pt x="333851" y="750094"/>
                  </a:cubicBezTo>
                  <a:cubicBezTo>
                    <a:pt x="333851" y="750094"/>
                    <a:pt x="333851" y="750094"/>
                    <a:pt x="333851" y="750094"/>
                  </a:cubicBezTo>
                  <a:cubicBezTo>
                    <a:pt x="328136" y="750094"/>
                    <a:pt x="324326" y="754856"/>
                    <a:pt x="324326" y="759619"/>
                  </a:cubicBezTo>
                  <a:cubicBezTo>
                    <a:pt x="324326" y="764381"/>
                    <a:pt x="329089" y="769144"/>
                    <a:pt x="333851" y="769144"/>
                  </a:cubicBezTo>
                  <a:cubicBezTo>
                    <a:pt x="336709" y="769144"/>
                    <a:pt x="339566" y="767239"/>
                    <a:pt x="341471" y="765334"/>
                  </a:cubicBezTo>
                  <a:cubicBezTo>
                    <a:pt x="340519" y="768191"/>
                    <a:pt x="339566" y="772001"/>
                    <a:pt x="339566" y="774859"/>
                  </a:cubicBezTo>
                  <a:cubicBezTo>
                    <a:pt x="339566" y="779621"/>
                    <a:pt x="340519" y="783431"/>
                    <a:pt x="342424" y="788194"/>
                  </a:cubicBezTo>
                  <a:cubicBezTo>
                    <a:pt x="338614" y="789146"/>
                    <a:pt x="334804" y="792004"/>
                    <a:pt x="332899" y="794861"/>
                  </a:cubicBezTo>
                  <a:cubicBezTo>
                    <a:pt x="332899" y="793909"/>
                    <a:pt x="332899" y="793909"/>
                    <a:pt x="332899" y="792956"/>
                  </a:cubicBezTo>
                  <a:cubicBezTo>
                    <a:pt x="332899" y="782479"/>
                    <a:pt x="324326" y="772954"/>
                    <a:pt x="313849" y="772954"/>
                  </a:cubicBezTo>
                  <a:cubicBezTo>
                    <a:pt x="312896" y="772001"/>
                    <a:pt x="310991" y="772001"/>
                    <a:pt x="309086" y="772001"/>
                  </a:cubicBezTo>
                  <a:cubicBezTo>
                    <a:pt x="305276" y="772001"/>
                    <a:pt x="301466" y="774859"/>
                    <a:pt x="299561" y="777716"/>
                  </a:cubicBezTo>
                  <a:cubicBezTo>
                    <a:pt x="294799" y="781526"/>
                    <a:pt x="292894" y="787241"/>
                    <a:pt x="292894" y="792956"/>
                  </a:cubicBezTo>
                  <a:cubicBezTo>
                    <a:pt x="292894" y="804386"/>
                    <a:pt x="302419" y="812959"/>
                    <a:pt x="312896" y="812959"/>
                  </a:cubicBezTo>
                  <a:cubicBezTo>
                    <a:pt x="318611" y="812959"/>
                    <a:pt x="324326" y="810101"/>
                    <a:pt x="328136" y="806291"/>
                  </a:cubicBezTo>
                  <a:cubicBezTo>
                    <a:pt x="328136" y="807244"/>
                    <a:pt x="328136" y="807244"/>
                    <a:pt x="328136" y="808196"/>
                  </a:cubicBezTo>
                  <a:cubicBezTo>
                    <a:pt x="328136" y="812959"/>
                    <a:pt x="330041" y="816769"/>
                    <a:pt x="331946" y="820579"/>
                  </a:cubicBezTo>
                  <a:cubicBezTo>
                    <a:pt x="321469" y="824389"/>
                    <a:pt x="314801" y="832961"/>
                    <a:pt x="314801" y="844391"/>
                  </a:cubicBezTo>
                  <a:cubicBezTo>
                    <a:pt x="314801" y="858679"/>
                    <a:pt x="326231" y="870109"/>
                    <a:pt x="340519" y="870109"/>
                  </a:cubicBezTo>
                  <a:cubicBezTo>
                    <a:pt x="344329" y="870109"/>
                    <a:pt x="348139" y="869156"/>
                    <a:pt x="351949" y="867251"/>
                  </a:cubicBezTo>
                  <a:cubicBezTo>
                    <a:pt x="352901" y="867251"/>
                    <a:pt x="352901" y="867251"/>
                    <a:pt x="353854" y="867251"/>
                  </a:cubicBezTo>
                  <a:cubicBezTo>
                    <a:pt x="353854" y="868204"/>
                    <a:pt x="352901" y="870109"/>
                    <a:pt x="352901" y="871061"/>
                  </a:cubicBezTo>
                  <a:cubicBezTo>
                    <a:pt x="352901" y="878681"/>
                    <a:pt x="359569" y="885349"/>
                    <a:pt x="367189" y="885349"/>
                  </a:cubicBezTo>
                  <a:cubicBezTo>
                    <a:pt x="367189" y="885349"/>
                    <a:pt x="368141" y="885349"/>
                    <a:pt x="368141" y="885349"/>
                  </a:cubicBezTo>
                  <a:cubicBezTo>
                    <a:pt x="369094" y="887254"/>
                    <a:pt x="370046" y="888206"/>
                    <a:pt x="371951" y="890111"/>
                  </a:cubicBezTo>
                  <a:cubicBezTo>
                    <a:pt x="371951" y="891064"/>
                    <a:pt x="372904" y="891064"/>
                    <a:pt x="372904" y="892016"/>
                  </a:cubicBezTo>
                  <a:cubicBezTo>
                    <a:pt x="370999" y="891064"/>
                    <a:pt x="369094" y="890111"/>
                    <a:pt x="367189" y="890111"/>
                  </a:cubicBezTo>
                  <a:cubicBezTo>
                    <a:pt x="362426" y="890111"/>
                    <a:pt x="358616" y="893921"/>
                    <a:pt x="358616" y="898684"/>
                  </a:cubicBezTo>
                  <a:cubicBezTo>
                    <a:pt x="358616" y="903446"/>
                    <a:pt x="362426" y="907256"/>
                    <a:pt x="367189" y="907256"/>
                  </a:cubicBezTo>
                  <a:cubicBezTo>
                    <a:pt x="371951" y="907256"/>
                    <a:pt x="375761" y="903446"/>
                    <a:pt x="375761" y="898684"/>
                  </a:cubicBezTo>
                  <a:cubicBezTo>
                    <a:pt x="375761" y="896779"/>
                    <a:pt x="374809" y="894874"/>
                    <a:pt x="373856" y="892969"/>
                  </a:cubicBezTo>
                  <a:cubicBezTo>
                    <a:pt x="376714" y="896779"/>
                    <a:pt x="381476" y="899636"/>
                    <a:pt x="386239" y="899636"/>
                  </a:cubicBezTo>
                  <a:cubicBezTo>
                    <a:pt x="386239" y="899636"/>
                    <a:pt x="386239" y="899636"/>
                    <a:pt x="386239" y="899636"/>
                  </a:cubicBezTo>
                  <a:cubicBezTo>
                    <a:pt x="391954" y="912019"/>
                    <a:pt x="404336" y="920591"/>
                    <a:pt x="417671" y="920591"/>
                  </a:cubicBezTo>
                  <a:cubicBezTo>
                    <a:pt x="417671" y="920591"/>
                    <a:pt x="417671" y="920591"/>
                    <a:pt x="417671" y="920591"/>
                  </a:cubicBezTo>
                  <a:cubicBezTo>
                    <a:pt x="418624" y="923449"/>
                    <a:pt x="421481" y="926306"/>
                    <a:pt x="425291" y="926306"/>
                  </a:cubicBezTo>
                  <a:cubicBezTo>
                    <a:pt x="428149" y="926306"/>
                    <a:pt x="430054" y="925354"/>
                    <a:pt x="431006" y="923449"/>
                  </a:cubicBezTo>
                  <a:cubicBezTo>
                    <a:pt x="432911" y="924401"/>
                    <a:pt x="433864" y="924401"/>
                    <a:pt x="435769" y="924401"/>
                  </a:cubicBezTo>
                  <a:cubicBezTo>
                    <a:pt x="440531" y="924401"/>
                    <a:pt x="445294" y="921544"/>
                    <a:pt x="447199" y="916781"/>
                  </a:cubicBezTo>
                  <a:cubicBezTo>
                    <a:pt x="448151" y="916781"/>
                    <a:pt x="449104" y="917734"/>
                    <a:pt x="450056" y="917734"/>
                  </a:cubicBezTo>
                  <a:cubicBezTo>
                    <a:pt x="450056" y="918686"/>
                    <a:pt x="449104" y="920591"/>
                    <a:pt x="449104" y="922496"/>
                  </a:cubicBezTo>
                  <a:cubicBezTo>
                    <a:pt x="449104" y="928211"/>
                    <a:pt x="451009" y="932974"/>
                    <a:pt x="454819" y="935831"/>
                  </a:cubicBezTo>
                  <a:cubicBezTo>
                    <a:pt x="454819" y="935831"/>
                    <a:pt x="454819" y="935831"/>
                    <a:pt x="454819" y="935831"/>
                  </a:cubicBezTo>
                  <a:cubicBezTo>
                    <a:pt x="452914" y="935831"/>
                    <a:pt x="451009" y="935831"/>
                    <a:pt x="449104" y="936784"/>
                  </a:cubicBezTo>
                  <a:cubicBezTo>
                    <a:pt x="446246" y="935831"/>
                    <a:pt x="442436" y="934879"/>
                    <a:pt x="438626" y="934879"/>
                  </a:cubicBezTo>
                  <a:cubicBezTo>
                    <a:pt x="430054" y="934879"/>
                    <a:pt x="422434" y="937736"/>
                    <a:pt x="415766" y="942499"/>
                  </a:cubicBezTo>
                  <a:cubicBezTo>
                    <a:pt x="415766" y="941546"/>
                    <a:pt x="415766" y="940594"/>
                    <a:pt x="415766" y="939641"/>
                  </a:cubicBezTo>
                  <a:cubicBezTo>
                    <a:pt x="415766" y="932021"/>
                    <a:pt x="410051" y="925354"/>
                    <a:pt x="401479" y="925354"/>
                  </a:cubicBezTo>
                  <a:cubicBezTo>
                    <a:pt x="393859" y="925354"/>
                    <a:pt x="387191" y="932021"/>
                    <a:pt x="387191" y="939641"/>
                  </a:cubicBezTo>
                  <a:cubicBezTo>
                    <a:pt x="387191" y="947261"/>
                    <a:pt x="393859" y="953929"/>
                    <a:pt x="401479" y="953929"/>
                  </a:cubicBezTo>
                  <a:cubicBezTo>
                    <a:pt x="402431" y="953929"/>
                    <a:pt x="403384" y="953929"/>
                    <a:pt x="405289" y="953929"/>
                  </a:cubicBezTo>
                  <a:cubicBezTo>
                    <a:pt x="401479" y="959644"/>
                    <a:pt x="399574" y="966311"/>
                    <a:pt x="399574" y="973931"/>
                  </a:cubicBezTo>
                  <a:cubicBezTo>
                    <a:pt x="397669" y="973931"/>
                    <a:pt x="395764" y="972979"/>
                    <a:pt x="392906" y="972979"/>
                  </a:cubicBezTo>
                  <a:cubicBezTo>
                    <a:pt x="374809" y="972979"/>
                    <a:pt x="359569" y="988219"/>
                    <a:pt x="359569" y="1006316"/>
                  </a:cubicBezTo>
                  <a:cubicBezTo>
                    <a:pt x="359569" y="1024414"/>
                    <a:pt x="374809" y="1039654"/>
                    <a:pt x="392906" y="1039654"/>
                  </a:cubicBezTo>
                  <a:cubicBezTo>
                    <a:pt x="396716" y="1039654"/>
                    <a:pt x="400526" y="1038701"/>
                    <a:pt x="404336" y="1037749"/>
                  </a:cubicBezTo>
                  <a:cubicBezTo>
                    <a:pt x="405289" y="1038701"/>
                    <a:pt x="407194" y="1038701"/>
                    <a:pt x="409099" y="1038701"/>
                  </a:cubicBezTo>
                  <a:cubicBezTo>
                    <a:pt x="414814" y="1038701"/>
                    <a:pt x="418624" y="1034891"/>
                    <a:pt x="418624" y="1029176"/>
                  </a:cubicBezTo>
                  <a:cubicBezTo>
                    <a:pt x="418624" y="1029176"/>
                    <a:pt x="418624" y="1028224"/>
                    <a:pt x="418624" y="1028224"/>
                  </a:cubicBezTo>
                  <a:cubicBezTo>
                    <a:pt x="419576" y="1027271"/>
                    <a:pt x="420529" y="1025366"/>
                    <a:pt x="421481" y="1024414"/>
                  </a:cubicBezTo>
                  <a:cubicBezTo>
                    <a:pt x="422434" y="1025366"/>
                    <a:pt x="423386" y="1025366"/>
                    <a:pt x="424339" y="1026319"/>
                  </a:cubicBezTo>
                  <a:cubicBezTo>
                    <a:pt x="426244" y="1030129"/>
                    <a:pt x="429101" y="1033939"/>
                    <a:pt x="432911" y="1035844"/>
                  </a:cubicBezTo>
                  <a:cubicBezTo>
                    <a:pt x="431006" y="1036796"/>
                    <a:pt x="429101" y="1039654"/>
                    <a:pt x="429101" y="1042511"/>
                  </a:cubicBezTo>
                  <a:cubicBezTo>
                    <a:pt x="429101" y="1046321"/>
                    <a:pt x="431959" y="1050131"/>
                    <a:pt x="436721" y="1050131"/>
                  </a:cubicBezTo>
                  <a:cubicBezTo>
                    <a:pt x="440531" y="1050131"/>
                    <a:pt x="444341" y="1047274"/>
                    <a:pt x="444341" y="1042511"/>
                  </a:cubicBezTo>
                  <a:cubicBezTo>
                    <a:pt x="444341" y="1040606"/>
                    <a:pt x="443389" y="1038701"/>
                    <a:pt x="442436" y="1037749"/>
                  </a:cubicBezTo>
                  <a:cubicBezTo>
                    <a:pt x="444341" y="1037749"/>
                    <a:pt x="446246" y="1036796"/>
                    <a:pt x="447199" y="1036796"/>
                  </a:cubicBezTo>
                  <a:cubicBezTo>
                    <a:pt x="449104" y="1038701"/>
                    <a:pt x="451009" y="1040606"/>
                    <a:pt x="452914" y="1042511"/>
                  </a:cubicBezTo>
                  <a:cubicBezTo>
                    <a:pt x="451009" y="1044416"/>
                    <a:pt x="449104" y="1046321"/>
                    <a:pt x="447199" y="1048226"/>
                  </a:cubicBezTo>
                  <a:cubicBezTo>
                    <a:pt x="447199" y="1048226"/>
                    <a:pt x="447199" y="1048226"/>
                    <a:pt x="447199" y="1048226"/>
                  </a:cubicBezTo>
                  <a:cubicBezTo>
                    <a:pt x="434816" y="1048226"/>
                    <a:pt x="424339" y="1058704"/>
                    <a:pt x="424339" y="1071086"/>
                  </a:cubicBezTo>
                  <a:cubicBezTo>
                    <a:pt x="424339" y="1072991"/>
                    <a:pt x="424339" y="1074896"/>
                    <a:pt x="425291" y="1076801"/>
                  </a:cubicBezTo>
                  <a:cubicBezTo>
                    <a:pt x="421481" y="1073944"/>
                    <a:pt x="416719" y="1072991"/>
                    <a:pt x="412909" y="1072991"/>
                  </a:cubicBezTo>
                  <a:cubicBezTo>
                    <a:pt x="399574" y="1072991"/>
                    <a:pt x="389096" y="1083469"/>
                    <a:pt x="389096" y="1096804"/>
                  </a:cubicBezTo>
                  <a:cubicBezTo>
                    <a:pt x="389096" y="1097756"/>
                    <a:pt x="389096" y="1097756"/>
                    <a:pt x="389096" y="1098709"/>
                  </a:cubicBezTo>
                  <a:cubicBezTo>
                    <a:pt x="389096" y="1098709"/>
                    <a:pt x="389096" y="1098709"/>
                    <a:pt x="389096" y="1098709"/>
                  </a:cubicBezTo>
                  <a:cubicBezTo>
                    <a:pt x="387191" y="1093946"/>
                    <a:pt x="382429" y="1091089"/>
                    <a:pt x="377666" y="1091089"/>
                  </a:cubicBezTo>
                  <a:cubicBezTo>
                    <a:pt x="375761" y="1091089"/>
                    <a:pt x="373856" y="1092041"/>
                    <a:pt x="371951" y="1092994"/>
                  </a:cubicBezTo>
                  <a:cubicBezTo>
                    <a:pt x="373856" y="1090136"/>
                    <a:pt x="374809" y="1086326"/>
                    <a:pt x="374809" y="1082516"/>
                  </a:cubicBezTo>
                  <a:cubicBezTo>
                    <a:pt x="374809" y="1078706"/>
                    <a:pt x="373856" y="1074896"/>
                    <a:pt x="371951" y="1072039"/>
                  </a:cubicBezTo>
                  <a:cubicBezTo>
                    <a:pt x="372904" y="1072039"/>
                    <a:pt x="374809" y="1072991"/>
                    <a:pt x="375761" y="1072991"/>
                  </a:cubicBezTo>
                  <a:cubicBezTo>
                    <a:pt x="382429" y="1072991"/>
                    <a:pt x="388144" y="1067276"/>
                    <a:pt x="388144" y="1060609"/>
                  </a:cubicBezTo>
                  <a:cubicBezTo>
                    <a:pt x="388144" y="1060609"/>
                    <a:pt x="388144" y="1060609"/>
                    <a:pt x="388144" y="1060609"/>
                  </a:cubicBezTo>
                  <a:cubicBezTo>
                    <a:pt x="389096" y="1058704"/>
                    <a:pt x="390049" y="1056799"/>
                    <a:pt x="390049" y="1054894"/>
                  </a:cubicBezTo>
                  <a:cubicBezTo>
                    <a:pt x="390049" y="1050131"/>
                    <a:pt x="386239" y="1046321"/>
                    <a:pt x="381476" y="1046321"/>
                  </a:cubicBezTo>
                  <a:cubicBezTo>
                    <a:pt x="379571" y="1046321"/>
                    <a:pt x="377666" y="1047274"/>
                    <a:pt x="375761" y="1048226"/>
                  </a:cubicBezTo>
                  <a:cubicBezTo>
                    <a:pt x="375761" y="1048226"/>
                    <a:pt x="375761" y="1048226"/>
                    <a:pt x="374809" y="1048226"/>
                  </a:cubicBezTo>
                  <a:cubicBezTo>
                    <a:pt x="368141" y="1048226"/>
                    <a:pt x="362426" y="1053941"/>
                    <a:pt x="362426" y="1060609"/>
                  </a:cubicBezTo>
                  <a:cubicBezTo>
                    <a:pt x="362426" y="1062514"/>
                    <a:pt x="362426" y="1063466"/>
                    <a:pt x="363379" y="1065371"/>
                  </a:cubicBezTo>
                  <a:cubicBezTo>
                    <a:pt x="360521" y="1063466"/>
                    <a:pt x="357664" y="1062514"/>
                    <a:pt x="353854" y="1062514"/>
                  </a:cubicBezTo>
                  <a:cubicBezTo>
                    <a:pt x="342424" y="1062514"/>
                    <a:pt x="333851" y="1072039"/>
                    <a:pt x="333851" y="1082516"/>
                  </a:cubicBezTo>
                  <a:cubicBezTo>
                    <a:pt x="333851" y="1087279"/>
                    <a:pt x="335756" y="1091089"/>
                    <a:pt x="338614" y="1094899"/>
                  </a:cubicBezTo>
                  <a:cubicBezTo>
                    <a:pt x="337661" y="1094899"/>
                    <a:pt x="337661" y="1094899"/>
                    <a:pt x="336709" y="1094899"/>
                  </a:cubicBezTo>
                  <a:cubicBezTo>
                    <a:pt x="330994" y="1094899"/>
                    <a:pt x="327184" y="1099661"/>
                    <a:pt x="327184" y="1104424"/>
                  </a:cubicBezTo>
                  <a:cubicBezTo>
                    <a:pt x="327184" y="1105376"/>
                    <a:pt x="327184" y="1106329"/>
                    <a:pt x="328136" y="1107281"/>
                  </a:cubicBezTo>
                  <a:cubicBezTo>
                    <a:pt x="327184" y="1107281"/>
                    <a:pt x="325279" y="1107281"/>
                    <a:pt x="324326" y="1108234"/>
                  </a:cubicBezTo>
                  <a:cubicBezTo>
                    <a:pt x="324326" y="1108234"/>
                    <a:pt x="324326" y="1108234"/>
                    <a:pt x="324326" y="1108234"/>
                  </a:cubicBezTo>
                  <a:cubicBezTo>
                    <a:pt x="324326" y="1108234"/>
                    <a:pt x="323374" y="1108234"/>
                    <a:pt x="323374" y="1108234"/>
                  </a:cubicBezTo>
                  <a:cubicBezTo>
                    <a:pt x="325279" y="1106329"/>
                    <a:pt x="326231" y="1103471"/>
                    <a:pt x="326231" y="1100614"/>
                  </a:cubicBezTo>
                  <a:cubicBezTo>
                    <a:pt x="326231" y="1092994"/>
                    <a:pt x="319564" y="1086326"/>
                    <a:pt x="311944" y="1086326"/>
                  </a:cubicBezTo>
                  <a:cubicBezTo>
                    <a:pt x="310039" y="1086326"/>
                    <a:pt x="308134" y="1086326"/>
                    <a:pt x="307181" y="1087279"/>
                  </a:cubicBezTo>
                  <a:cubicBezTo>
                    <a:pt x="309086" y="1085374"/>
                    <a:pt x="310039" y="1083469"/>
                    <a:pt x="310991" y="1080611"/>
                  </a:cubicBezTo>
                  <a:cubicBezTo>
                    <a:pt x="311944" y="1080611"/>
                    <a:pt x="311944" y="1080611"/>
                    <a:pt x="312896" y="1080611"/>
                  </a:cubicBezTo>
                  <a:cubicBezTo>
                    <a:pt x="330041" y="1080611"/>
                    <a:pt x="343376" y="1067276"/>
                    <a:pt x="343376" y="1050131"/>
                  </a:cubicBezTo>
                  <a:cubicBezTo>
                    <a:pt x="343376" y="1048226"/>
                    <a:pt x="343376" y="1046321"/>
                    <a:pt x="342424" y="1044416"/>
                  </a:cubicBezTo>
                  <a:cubicBezTo>
                    <a:pt x="347186" y="1042511"/>
                    <a:pt x="350996" y="1037749"/>
                    <a:pt x="350996" y="1032034"/>
                  </a:cubicBezTo>
                  <a:cubicBezTo>
                    <a:pt x="350996" y="1024414"/>
                    <a:pt x="345281" y="1018699"/>
                    <a:pt x="337661" y="1018699"/>
                  </a:cubicBezTo>
                  <a:cubicBezTo>
                    <a:pt x="333851" y="1018699"/>
                    <a:pt x="330041" y="1020604"/>
                    <a:pt x="327184" y="1023461"/>
                  </a:cubicBezTo>
                  <a:cubicBezTo>
                    <a:pt x="325279" y="1022509"/>
                    <a:pt x="324326" y="1021556"/>
                    <a:pt x="322421" y="1021556"/>
                  </a:cubicBezTo>
                  <a:cubicBezTo>
                    <a:pt x="322421" y="1021556"/>
                    <a:pt x="322421" y="1020604"/>
                    <a:pt x="322421" y="1020604"/>
                  </a:cubicBezTo>
                  <a:cubicBezTo>
                    <a:pt x="327184" y="1016794"/>
                    <a:pt x="330041" y="1012031"/>
                    <a:pt x="330041" y="1005364"/>
                  </a:cubicBezTo>
                  <a:cubicBezTo>
                    <a:pt x="330041" y="995839"/>
                    <a:pt x="322421" y="988219"/>
                    <a:pt x="312896" y="987266"/>
                  </a:cubicBezTo>
                  <a:cubicBezTo>
                    <a:pt x="314801" y="985361"/>
                    <a:pt x="316706" y="982504"/>
                    <a:pt x="317659" y="978694"/>
                  </a:cubicBezTo>
                  <a:cubicBezTo>
                    <a:pt x="321469" y="976789"/>
                    <a:pt x="325279" y="973931"/>
                    <a:pt x="328136" y="971074"/>
                  </a:cubicBezTo>
                  <a:cubicBezTo>
                    <a:pt x="332899" y="974884"/>
                    <a:pt x="338614" y="976789"/>
                    <a:pt x="345281" y="976789"/>
                  </a:cubicBezTo>
                  <a:cubicBezTo>
                    <a:pt x="361474" y="976789"/>
                    <a:pt x="374809" y="963454"/>
                    <a:pt x="374809" y="947261"/>
                  </a:cubicBezTo>
                  <a:cubicBezTo>
                    <a:pt x="374809" y="932974"/>
                    <a:pt x="364331" y="921544"/>
                    <a:pt x="350996" y="918686"/>
                  </a:cubicBezTo>
                  <a:cubicBezTo>
                    <a:pt x="350996" y="917734"/>
                    <a:pt x="350044" y="916781"/>
                    <a:pt x="350044" y="915829"/>
                  </a:cubicBezTo>
                  <a:cubicBezTo>
                    <a:pt x="354806" y="913924"/>
                    <a:pt x="357664" y="909161"/>
                    <a:pt x="357664" y="903446"/>
                  </a:cubicBezTo>
                  <a:cubicBezTo>
                    <a:pt x="357664" y="895826"/>
                    <a:pt x="351949" y="890111"/>
                    <a:pt x="344329" y="890111"/>
                  </a:cubicBezTo>
                  <a:cubicBezTo>
                    <a:pt x="336709" y="890111"/>
                    <a:pt x="330994" y="895826"/>
                    <a:pt x="330994" y="903446"/>
                  </a:cubicBezTo>
                  <a:cubicBezTo>
                    <a:pt x="330994" y="905351"/>
                    <a:pt x="330994" y="906304"/>
                    <a:pt x="331946" y="908209"/>
                  </a:cubicBezTo>
                  <a:cubicBezTo>
                    <a:pt x="327184" y="910114"/>
                    <a:pt x="324326" y="913924"/>
                    <a:pt x="323374" y="918686"/>
                  </a:cubicBezTo>
                  <a:cubicBezTo>
                    <a:pt x="317659" y="914876"/>
                    <a:pt x="310991" y="912971"/>
                    <a:pt x="304324" y="912971"/>
                  </a:cubicBezTo>
                  <a:cubicBezTo>
                    <a:pt x="295751" y="912971"/>
                    <a:pt x="287179" y="916781"/>
                    <a:pt x="281464" y="921544"/>
                  </a:cubicBezTo>
                  <a:cubicBezTo>
                    <a:pt x="281464" y="921544"/>
                    <a:pt x="281464" y="920591"/>
                    <a:pt x="281464" y="920591"/>
                  </a:cubicBezTo>
                  <a:cubicBezTo>
                    <a:pt x="281464" y="907256"/>
                    <a:pt x="270034" y="895826"/>
                    <a:pt x="256699" y="895826"/>
                  </a:cubicBezTo>
                  <a:cubicBezTo>
                    <a:pt x="254794" y="895826"/>
                    <a:pt x="252889" y="895826"/>
                    <a:pt x="251936" y="896779"/>
                  </a:cubicBezTo>
                  <a:cubicBezTo>
                    <a:pt x="250984" y="886301"/>
                    <a:pt x="244316" y="877729"/>
                    <a:pt x="234791" y="872966"/>
                  </a:cubicBezTo>
                  <a:cubicBezTo>
                    <a:pt x="234791" y="872966"/>
                    <a:pt x="234791" y="872966"/>
                    <a:pt x="234791" y="872966"/>
                  </a:cubicBezTo>
                  <a:cubicBezTo>
                    <a:pt x="244316" y="872966"/>
                    <a:pt x="250984" y="865346"/>
                    <a:pt x="250984" y="856774"/>
                  </a:cubicBezTo>
                  <a:cubicBezTo>
                    <a:pt x="250984" y="847249"/>
                    <a:pt x="243364" y="840581"/>
                    <a:pt x="234791" y="840581"/>
                  </a:cubicBezTo>
                  <a:cubicBezTo>
                    <a:pt x="226219" y="840581"/>
                    <a:pt x="218599" y="848201"/>
                    <a:pt x="218599" y="856774"/>
                  </a:cubicBezTo>
                  <a:cubicBezTo>
                    <a:pt x="218599" y="862489"/>
                    <a:pt x="222409" y="868204"/>
                    <a:pt x="227171" y="871061"/>
                  </a:cubicBezTo>
                  <a:cubicBezTo>
                    <a:pt x="226219" y="871061"/>
                    <a:pt x="224314" y="871061"/>
                    <a:pt x="223361" y="871061"/>
                  </a:cubicBezTo>
                  <a:cubicBezTo>
                    <a:pt x="221456" y="871061"/>
                    <a:pt x="218599" y="871061"/>
                    <a:pt x="216694" y="872014"/>
                  </a:cubicBezTo>
                  <a:cubicBezTo>
                    <a:pt x="215741" y="871061"/>
                    <a:pt x="214789" y="871061"/>
                    <a:pt x="213836" y="870109"/>
                  </a:cubicBezTo>
                  <a:cubicBezTo>
                    <a:pt x="211931" y="864394"/>
                    <a:pt x="207169" y="859631"/>
                    <a:pt x="200501" y="859631"/>
                  </a:cubicBezTo>
                  <a:cubicBezTo>
                    <a:pt x="199549" y="859631"/>
                    <a:pt x="197644" y="859631"/>
                    <a:pt x="196691" y="860584"/>
                  </a:cubicBezTo>
                  <a:cubicBezTo>
                    <a:pt x="196691" y="860584"/>
                    <a:pt x="196691" y="860584"/>
                    <a:pt x="196691" y="860584"/>
                  </a:cubicBezTo>
                  <a:cubicBezTo>
                    <a:pt x="196691" y="856774"/>
                    <a:pt x="195739" y="852964"/>
                    <a:pt x="194786" y="849154"/>
                  </a:cubicBezTo>
                  <a:cubicBezTo>
                    <a:pt x="196691" y="847249"/>
                    <a:pt x="197644" y="845344"/>
                    <a:pt x="198596" y="842486"/>
                  </a:cubicBezTo>
                  <a:cubicBezTo>
                    <a:pt x="201454" y="838676"/>
                    <a:pt x="203359" y="832961"/>
                    <a:pt x="203359" y="827246"/>
                  </a:cubicBezTo>
                  <a:cubicBezTo>
                    <a:pt x="203359" y="823436"/>
                    <a:pt x="202406" y="819626"/>
                    <a:pt x="200501" y="815816"/>
                  </a:cubicBezTo>
                  <a:cubicBezTo>
                    <a:pt x="202406" y="815816"/>
                    <a:pt x="203359" y="816769"/>
                    <a:pt x="205264" y="816769"/>
                  </a:cubicBezTo>
                  <a:cubicBezTo>
                    <a:pt x="216694" y="816769"/>
                    <a:pt x="226219" y="807244"/>
                    <a:pt x="226219" y="795814"/>
                  </a:cubicBezTo>
                  <a:cubicBezTo>
                    <a:pt x="226219" y="784384"/>
                    <a:pt x="216694" y="774859"/>
                    <a:pt x="205264" y="774859"/>
                  </a:cubicBezTo>
                  <a:cubicBezTo>
                    <a:pt x="193834" y="774859"/>
                    <a:pt x="184309" y="784384"/>
                    <a:pt x="184309" y="795814"/>
                  </a:cubicBezTo>
                  <a:cubicBezTo>
                    <a:pt x="184309" y="798671"/>
                    <a:pt x="185261" y="801529"/>
                    <a:pt x="186214" y="803434"/>
                  </a:cubicBezTo>
                  <a:cubicBezTo>
                    <a:pt x="183356" y="802481"/>
                    <a:pt x="180499" y="802481"/>
                    <a:pt x="177641" y="802481"/>
                  </a:cubicBezTo>
                  <a:cubicBezTo>
                    <a:pt x="170021" y="802481"/>
                    <a:pt x="162401" y="806291"/>
                    <a:pt x="157639" y="812006"/>
                  </a:cubicBezTo>
                  <a:cubicBezTo>
                    <a:pt x="153829" y="806291"/>
                    <a:pt x="147161" y="802481"/>
                    <a:pt x="140494" y="802481"/>
                  </a:cubicBezTo>
                  <a:cubicBezTo>
                    <a:pt x="136684" y="802481"/>
                    <a:pt x="133826" y="803434"/>
                    <a:pt x="130969" y="804386"/>
                  </a:cubicBezTo>
                  <a:cubicBezTo>
                    <a:pt x="130016" y="798671"/>
                    <a:pt x="126206" y="794861"/>
                    <a:pt x="120491" y="794861"/>
                  </a:cubicBezTo>
                  <a:cubicBezTo>
                    <a:pt x="116681" y="794861"/>
                    <a:pt x="112871" y="797719"/>
                    <a:pt x="110966" y="800576"/>
                  </a:cubicBezTo>
                  <a:cubicBezTo>
                    <a:pt x="103346" y="803434"/>
                    <a:pt x="98584" y="811054"/>
                    <a:pt x="98584" y="818674"/>
                  </a:cubicBezTo>
                  <a:cubicBezTo>
                    <a:pt x="98584" y="829151"/>
                    <a:pt x="107156" y="838676"/>
                    <a:pt x="118586" y="838676"/>
                  </a:cubicBezTo>
                  <a:cubicBezTo>
                    <a:pt x="121444" y="838676"/>
                    <a:pt x="124301" y="837724"/>
                    <a:pt x="126206" y="836771"/>
                  </a:cubicBezTo>
                  <a:cubicBezTo>
                    <a:pt x="130016" y="840581"/>
                    <a:pt x="134779" y="842486"/>
                    <a:pt x="140494" y="842486"/>
                  </a:cubicBezTo>
                  <a:cubicBezTo>
                    <a:pt x="143351" y="842486"/>
                    <a:pt x="146209" y="841534"/>
                    <a:pt x="148114" y="840581"/>
                  </a:cubicBezTo>
                  <a:cubicBezTo>
                    <a:pt x="144304" y="845344"/>
                    <a:pt x="141446" y="852011"/>
                    <a:pt x="141446" y="858679"/>
                  </a:cubicBezTo>
                  <a:cubicBezTo>
                    <a:pt x="141446" y="871061"/>
                    <a:pt x="150019" y="881539"/>
                    <a:pt x="161449" y="885349"/>
                  </a:cubicBezTo>
                  <a:cubicBezTo>
                    <a:pt x="156686" y="892969"/>
                    <a:pt x="153829" y="901541"/>
                    <a:pt x="153829" y="911066"/>
                  </a:cubicBezTo>
                  <a:cubicBezTo>
                    <a:pt x="153829" y="922496"/>
                    <a:pt x="158591" y="932974"/>
                    <a:pt x="165259" y="940594"/>
                  </a:cubicBezTo>
                  <a:cubicBezTo>
                    <a:pt x="159544" y="942499"/>
                    <a:pt x="154781" y="948214"/>
                    <a:pt x="154781" y="955834"/>
                  </a:cubicBezTo>
                  <a:cubicBezTo>
                    <a:pt x="154781" y="964406"/>
                    <a:pt x="161449" y="972026"/>
                    <a:pt x="170974" y="972026"/>
                  </a:cubicBezTo>
                  <a:cubicBezTo>
                    <a:pt x="179546" y="972026"/>
                    <a:pt x="186214" y="965359"/>
                    <a:pt x="187166" y="957739"/>
                  </a:cubicBezTo>
                  <a:cubicBezTo>
                    <a:pt x="187166" y="957739"/>
                    <a:pt x="188119" y="957739"/>
                    <a:pt x="188119" y="957739"/>
                  </a:cubicBezTo>
                  <a:cubicBezTo>
                    <a:pt x="190024" y="957739"/>
                    <a:pt x="191929" y="956786"/>
                    <a:pt x="192881" y="955834"/>
                  </a:cubicBezTo>
                  <a:cubicBezTo>
                    <a:pt x="194786" y="955834"/>
                    <a:pt x="196691" y="956786"/>
                    <a:pt x="199549" y="956786"/>
                  </a:cubicBezTo>
                  <a:cubicBezTo>
                    <a:pt x="204311" y="956786"/>
                    <a:pt x="208121" y="955834"/>
                    <a:pt x="211931" y="954881"/>
                  </a:cubicBezTo>
                  <a:cubicBezTo>
                    <a:pt x="211931" y="954881"/>
                    <a:pt x="211931" y="954881"/>
                    <a:pt x="211931" y="954881"/>
                  </a:cubicBezTo>
                  <a:cubicBezTo>
                    <a:pt x="218599" y="954881"/>
                    <a:pt x="224314" y="952024"/>
                    <a:pt x="228124" y="948214"/>
                  </a:cubicBezTo>
                  <a:cubicBezTo>
                    <a:pt x="230029" y="952024"/>
                    <a:pt x="233839" y="954881"/>
                    <a:pt x="237649" y="954881"/>
                  </a:cubicBezTo>
                  <a:cubicBezTo>
                    <a:pt x="239554" y="954881"/>
                    <a:pt x="240506" y="954881"/>
                    <a:pt x="241459" y="953929"/>
                  </a:cubicBezTo>
                  <a:cubicBezTo>
                    <a:pt x="245269" y="956786"/>
                    <a:pt x="249079" y="957739"/>
                    <a:pt x="254794" y="957739"/>
                  </a:cubicBezTo>
                  <a:cubicBezTo>
                    <a:pt x="259556" y="957739"/>
                    <a:pt x="263366" y="956786"/>
                    <a:pt x="267176" y="953929"/>
                  </a:cubicBezTo>
                  <a:cubicBezTo>
                    <a:pt x="268129" y="953929"/>
                    <a:pt x="268129" y="953929"/>
                    <a:pt x="269081" y="953929"/>
                  </a:cubicBezTo>
                  <a:cubicBezTo>
                    <a:pt x="270034" y="953929"/>
                    <a:pt x="271939" y="953929"/>
                    <a:pt x="272891" y="952976"/>
                  </a:cubicBezTo>
                  <a:cubicBezTo>
                    <a:pt x="273844" y="959644"/>
                    <a:pt x="276701" y="965359"/>
                    <a:pt x="281464" y="970121"/>
                  </a:cubicBezTo>
                  <a:cubicBezTo>
                    <a:pt x="280511" y="970121"/>
                    <a:pt x="278606" y="970121"/>
                    <a:pt x="277654" y="970121"/>
                  </a:cubicBezTo>
                  <a:cubicBezTo>
                    <a:pt x="276701" y="970121"/>
                    <a:pt x="276701" y="970121"/>
                    <a:pt x="275749" y="970121"/>
                  </a:cubicBezTo>
                  <a:cubicBezTo>
                    <a:pt x="275749" y="964406"/>
                    <a:pt x="270986" y="959644"/>
                    <a:pt x="265271" y="959644"/>
                  </a:cubicBezTo>
                  <a:cubicBezTo>
                    <a:pt x="259556" y="959644"/>
                    <a:pt x="254794" y="964406"/>
                    <a:pt x="254794" y="970121"/>
                  </a:cubicBezTo>
                  <a:cubicBezTo>
                    <a:pt x="254794" y="973931"/>
                    <a:pt x="256699" y="977741"/>
                    <a:pt x="260509" y="979646"/>
                  </a:cubicBezTo>
                  <a:cubicBezTo>
                    <a:pt x="259556" y="981551"/>
                    <a:pt x="258604" y="983456"/>
                    <a:pt x="257651" y="986314"/>
                  </a:cubicBezTo>
                  <a:cubicBezTo>
                    <a:pt x="254794" y="984409"/>
                    <a:pt x="250984" y="982504"/>
                    <a:pt x="247174" y="982504"/>
                  </a:cubicBezTo>
                  <a:cubicBezTo>
                    <a:pt x="246221" y="972979"/>
                    <a:pt x="239554" y="966311"/>
                    <a:pt x="230029" y="966311"/>
                  </a:cubicBezTo>
                  <a:cubicBezTo>
                    <a:pt x="220504" y="966311"/>
                    <a:pt x="212884" y="973931"/>
                    <a:pt x="212884" y="983456"/>
                  </a:cubicBezTo>
                  <a:cubicBezTo>
                    <a:pt x="212884" y="986314"/>
                    <a:pt x="213836" y="989171"/>
                    <a:pt x="215741" y="992029"/>
                  </a:cubicBezTo>
                  <a:cubicBezTo>
                    <a:pt x="210026" y="997744"/>
                    <a:pt x="206216" y="1006316"/>
                    <a:pt x="206216" y="1014889"/>
                  </a:cubicBezTo>
                  <a:cubicBezTo>
                    <a:pt x="206216" y="1017746"/>
                    <a:pt x="206216" y="1020604"/>
                    <a:pt x="207169" y="1022509"/>
                  </a:cubicBezTo>
                  <a:cubicBezTo>
                    <a:pt x="205264" y="1022509"/>
                    <a:pt x="203359" y="1021556"/>
                    <a:pt x="200501" y="1021556"/>
                  </a:cubicBezTo>
                  <a:cubicBezTo>
                    <a:pt x="198596" y="1021556"/>
                    <a:pt x="197644" y="1021556"/>
                    <a:pt x="195739" y="1022509"/>
                  </a:cubicBezTo>
                  <a:cubicBezTo>
                    <a:pt x="192881" y="1018699"/>
                    <a:pt x="188119" y="1015841"/>
                    <a:pt x="182404" y="1015841"/>
                  </a:cubicBezTo>
                  <a:cubicBezTo>
                    <a:pt x="172879" y="1015841"/>
                    <a:pt x="165259" y="1023461"/>
                    <a:pt x="165259" y="1032986"/>
                  </a:cubicBezTo>
                  <a:cubicBezTo>
                    <a:pt x="165259" y="1037749"/>
                    <a:pt x="167164" y="1042511"/>
                    <a:pt x="170974" y="1045369"/>
                  </a:cubicBezTo>
                  <a:cubicBezTo>
                    <a:pt x="170974" y="1047274"/>
                    <a:pt x="170021" y="1049179"/>
                    <a:pt x="170021" y="1051084"/>
                  </a:cubicBezTo>
                  <a:cubicBezTo>
                    <a:pt x="170021" y="1052989"/>
                    <a:pt x="170021" y="1055846"/>
                    <a:pt x="170974" y="1057751"/>
                  </a:cubicBezTo>
                  <a:cubicBezTo>
                    <a:pt x="167164" y="1061561"/>
                    <a:pt x="164306" y="1067276"/>
                    <a:pt x="164306" y="1073944"/>
                  </a:cubicBezTo>
                  <a:cubicBezTo>
                    <a:pt x="164306" y="1076801"/>
                    <a:pt x="165259" y="1079659"/>
                    <a:pt x="166211" y="1081564"/>
                  </a:cubicBezTo>
                  <a:cubicBezTo>
                    <a:pt x="165259" y="1081564"/>
                    <a:pt x="164306" y="1081564"/>
                    <a:pt x="162401" y="1081564"/>
                  </a:cubicBezTo>
                  <a:cubicBezTo>
                    <a:pt x="162401" y="1081564"/>
                    <a:pt x="162401" y="1080611"/>
                    <a:pt x="162401" y="1080611"/>
                  </a:cubicBezTo>
                  <a:cubicBezTo>
                    <a:pt x="162401" y="1078706"/>
                    <a:pt x="162401" y="1076801"/>
                    <a:pt x="161449" y="1074896"/>
                  </a:cubicBezTo>
                  <a:cubicBezTo>
                    <a:pt x="161449" y="1072991"/>
                    <a:pt x="162401" y="1072039"/>
                    <a:pt x="162401" y="1070134"/>
                  </a:cubicBezTo>
                  <a:cubicBezTo>
                    <a:pt x="162401" y="1061561"/>
                    <a:pt x="155734" y="1054894"/>
                    <a:pt x="147161" y="1054894"/>
                  </a:cubicBezTo>
                  <a:cubicBezTo>
                    <a:pt x="143351" y="1054894"/>
                    <a:pt x="140494" y="1055846"/>
                    <a:pt x="137636" y="1057751"/>
                  </a:cubicBezTo>
                  <a:cubicBezTo>
                    <a:pt x="126206" y="1058704"/>
                    <a:pt x="116681" y="1068229"/>
                    <a:pt x="116681" y="1080611"/>
                  </a:cubicBezTo>
                  <a:cubicBezTo>
                    <a:pt x="116681" y="1092041"/>
                    <a:pt x="125254" y="1101566"/>
                    <a:pt x="135731" y="1103471"/>
                  </a:cubicBezTo>
                  <a:cubicBezTo>
                    <a:pt x="133826" y="1107281"/>
                    <a:pt x="132874" y="1112044"/>
                    <a:pt x="132874" y="1115854"/>
                  </a:cubicBezTo>
                  <a:cubicBezTo>
                    <a:pt x="132874" y="1132046"/>
                    <a:pt x="143351" y="1144429"/>
                    <a:pt x="157639" y="1149191"/>
                  </a:cubicBezTo>
                  <a:cubicBezTo>
                    <a:pt x="155734" y="1149191"/>
                    <a:pt x="153829" y="1148239"/>
                    <a:pt x="151924" y="1148239"/>
                  </a:cubicBezTo>
                  <a:cubicBezTo>
                    <a:pt x="139541" y="1148239"/>
                    <a:pt x="128111" y="1155859"/>
                    <a:pt x="123349" y="1166336"/>
                  </a:cubicBezTo>
                  <a:cubicBezTo>
                    <a:pt x="118586" y="1160621"/>
                    <a:pt x="110966" y="1157764"/>
                    <a:pt x="102394" y="1157764"/>
                  </a:cubicBezTo>
                  <a:cubicBezTo>
                    <a:pt x="86201" y="1157764"/>
                    <a:pt x="73819" y="1170146"/>
                    <a:pt x="73819" y="1186339"/>
                  </a:cubicBezTo>
                  <a:cubicBezTo>
                    <a:pt x="73819" y="1195864"/>
                    <a:pt x="78581" y="1204436"/>
                    <a:pt x="85249" y="1209199"/>
                  </a:cubicBezTo>
                  <a:cubicBezTo>
                    <a:pt x="85249" y="1209199"/>
                    <a:pt x="85249" y="1209199"/>
                    <a:pt x="85249" y="1210151"/>
                  </a:cubicBezTo>
                  <a:cubicBezTo>
                    <a:pt x="85249" y="1216819"/>
                    <a:pt x="90011" y="1221581"/>
                    <a:pt x="96679" y="1222534"/>
                  </a:cubicBezTo>
                  <a:cubicBezTo>
                    <a:pt x="90011" y="1224439"/>
                    <a:pt x="84296" y="1230154"/>
                    <a:pt x="84296" y="1237774"/>
                  </a:cubicBezTo>
                  <a:cubicBezTo>
                    <a:pt x="84296" y="1246346"/>
                    <a:pt x="90964" y="1253966"/>
                    <a:pt x="100489" y="1253966"/>
                  </a:cubicBezTo>
                  <a:cubicBezTo>
                    <a:pt x="108109" y="1253966"/>
                    <a:pt x="113824" y="1248251"/>
                    <a:pt x="115729" y="1241584"/>
                  </a:cubicBezTo>
                  <a:cubicBezTo>
                    <a:pt x="119539" y="1250156"/>
                    <a:pt x="129064" y="1256824"/>
                    <a:pt x="139541" y="1256824"/>
                  </a:cubicBezTo>
                  <a:cubicBezTo>
                    <a:pt x="139541" y="1256824"/>
                    <a:pt x="140494" y="1256824"/>
                    <a:pt x="140494" y="1256824"/>
                  </a:cubicBezTo>
                  <a:cubicBezTo>
                    <a:pt x="140494" y="1256824"/>
                    <a:pt x="140494" y="1257776"/>
                    <a:pt x="140494" y="1257776"/>
                  </a:cubicBezTo>
                  <a:cubicBezTo>
                    <a:pt x="135731" y="1260634"/>
                    <a:pt x="131921" y="1266349"/>
                    <a:pt x="130016" y="1272064"/>
                  </a:cubicBezTo>
                  <a:cubicBezTo>
                    <a:pt x="124301" y="1269206"/>
                    <a:pt x="117634" y="1267301"/>
                    <a:pt x="110966" y="1267301"/>
                  </a:cubicBezTo>
                  <a:cubicBezTo>
                    <a:pt x="101441" y="1267301"/>
                    <a:pt x="91916" y="1271111"/>
                    <a:pt x="85249" y="1276826"/>
                  </a:cubicBezTo>
                  <a:cubicBezTo>
                    <a:pt x="83344" y="1274921"/>
                    <a:pt x="80486" y="1273969"/>
                    <a:pt x="77629" y="1273969"/>
                  </a:cubicBezTo>
                  <a:cubicBezTo>
                    <a:pt x="70009" y="1273969"/>
                    <a:pt x="64294" y="1279684"/>
                    <a:pt x="64294" y="1287304"/>
                  </a:cubicBezTo>
                  <a:cubicBezTo>
                    <a:pt x="64294" y="1288256"/>
                    <a:pt x="64294" y="1289209"/>
                    <a:pt x="64294" y="1290161"/>
                  </a:cubicBezTo>
                  <a:cubicBezTo>
                    <a:pt x="64294" y="1290161"/>
                    <a:pt x="64294" y="1290161"/>
                    <a:pt x="64294" y="1291114"/>
                  </a:cubicBezTo>
                  <a:cubicBezTo>
                    <a:pt x="62389" y="1291114"/>
                    <a:pt x="61436" y="1290161"/>
                    <a:pt x="59531" y="1290161"/>
                  </a:cubicBezTo>
                  <a:cubicBezTo>
                    <a:pt x="49054" y="1290161"/>
                    <a:pt x="40481" y="1298734"/>
                    <a:pt x="40481" y="1309211"/>
                  </a:cubicBezTo>
                  <a:cubicBezTo>
                    <a:pt x="40481" y="1319689"/>
                    <a:pt x="49054" y="1328261"/>
                    <a:pt x="59531" y="1328261"/>
                  </a:cubicBezTo>
                  <a:cubicBezTo>
                    <a:pt x="65246" y="1328261"/>
                    <a:pt x="70009" y="1326356"/>
                    <a:pt x="73819" y="1322546"/>
                  </a:cubicBezTo>
                  <a:cubicBezTo>
                    <a:pt x="79534" y="1337786"/>
                    <a:pt x="94774" y="1348264"/>
                    <a:pt x="111919" y="1348264"/>
                  </a:cubicBezTo>
                  <a:cubicBezTo>
                    <a:pt x="122396" y="1348264"/>
                    <a:pt x="131921" y="1344454"/>
                    <a:pt x="139541" y="1337786"/>
                  </a:cubicBezTo>
                  <a:cubicBezTo>
                    <a:pt x="137636" y="1339691"/>
                    <a:pt x="136684" y="1342549"/>
                    <a:pt x="136684" y="1345406"/>
                  </a:cubicBezTo>
                  <a:cubicBezTo>
                    <a:pt x="136684" y="1345406"/>
                    <a:pt x="136684" y="1345406"/>
                    <a:pt x="136684" y="1345406"/>
                  </a:cubicBezTo>
                  <a:cubicBezTo>
                    <a:pt x="125254" y="1350169"/>
                    <a:pt x="116681" y="1360646"/>
                    <a:pt x="116681" y="1373981"/>
                  </a:cubicBezTo>
                  <a:cubicBezTo>
                    <a:pt x="116681" y="1380649"/>
                    <a:pt x="119539" y="1387316"/>
                    <a:pt x="123349" y="1393031"/>
                  </a:cubicBezTo>
                  <a:cubicBezTo>
                    <a:pt x="120491" y="1391126"/>
                    <a:pt x="117634" y="1390174"/>
                    <a:pt x="113824" y="1390174"/>
                  </a:cubicBezTo>
                  <a:cubicBezTo>
                    <a:pt x="108109" y="1390174"/>
                    <a:pt x="102394" y="1393984"/>
                    <a:pt x="99536" y="1398746"/>
                  </a:cubicBezTo>
                  <a:cubicBezTo>
                    <a:pt x="99536" y="1398746"/>
                    <a:pt x="99536" y="1398746"/>
                    <a:pt x="98584" y="1398746"/>
                  </a:cubicBezTo>
                  <a:cubicBezTo>
                    <a:pt x="95726" y="1398746"/>
                    <a:pt x="92869" y="1399699"/>
                    <a:pt x="90964" y="1400651"/>
                  </a:cubicBezTo>
                  <a:cubicBezTo>
                    <a:pt x="83344" y="1391126"/>
                    <a:pt x="71914" y="1384459"/>
                    <a:pt x="59531" y="1384459"/>
                  </a:cubicBezTo>
                  <a:cubicBezTo>
                    <a:pt x="50006" y="1384459"/>
                    <a:pt x="40481" y="1388269"/>
                    <a:pt x="33814" y="1393984"/>
                  </a:cubicBezTo>
                  <a:cubicBezTo>
                    <a:pt x="33814" y="1393984"/>
                    <a:pt x="32861" y="1393984"/>
                    <a:pt x="32861" y="1393984"/>
                  </a:cubicBezTo>
                  <a:cubicBezTo>
                    <a:pt x="30004" y="1393984"/>
                    <a:pt x="27146" y="1396841"/>
                    <a:pt x="27146" y="1399699"/>
                  </a:cubicBezTo>
                  <a:cubicBezTo>
                    <a:pt x="27146" y="1400651"/>
                    <a:pt x="27146" y="1400651"/>
                    <a:pt x="27146" y="1400651"/>
                  </a:cubicBezTo>
                  <a:cubicBezTo>
                    <a:pt x="23336" y="1406366"/>
                    <a:pt x="20479" y="1413034"/>
                    <a:pt x="19526" y="1420654"/>
                  </a:cubicBezTo>
                  <a:cubicBezTo>
                    <a:pt x="11906" y="1423511"/>
                    <a:pt x="7144" y="1430179"/>
                    <a:pt x="7144" y="1437799"/>
                  </a:cubicBezTo>
                  <a:cubicBezTo>
                    <a:pt x="7144" y="1448276"/>
                    <a:pt x="15716" y="1456849"/>
                    <a:pt x="26194" y="1456849"/>
                  </a:cubicBezTo>
                  <a:cubicBezTo>
                    <a:pt x="29051" y="1456849"/>
                    <a:pt x="31909" y="1455896"/>
                    <a:pt x="34766" y="1454944"/>
                  </a:cubicBezTo>
                  <a:cubicBezTo>
                    <a:pt x="41434" y="1460659"/>
                    <a:pt x="50006" y="1463516"/>
                    <a:pt x="59531" y="1463516"/>
                  </a:cubicBezTo>
                  <a:cubicBezTo>
                    <a:pt x="79534" y="1463516"/>
                    <a:pt x="96679" y="1448276"/>
                    <a:pt x="98584" y="1429226"/>
                  </a:cubicBezTo>
                  <a:cubicBezTo>
                    <a:pt x="98584" y="1429226"/>
                    <a:pt x="98584" y="1429226"/>
                    <a:pt x="98584" y="1429226"/>
                  </a:cubicBezTo>
                  <a:cubicBezTo>
                    <a:pt x="103346" y="1429226"/>
                    <a:pt x="108109" y="1426369"/>
                    <a:pt x="110966" y="1422559"/>
                  </a:cubicBezTo>
                  <a:cubicBezTo>
                    <a:pt x="111919" y="1422559"/>
                    <a:pt x="112871" y="1422559"/>
                    <a:pt x="112871" y="1422559"/>
                  </a:cubicBezTo>
                  <a:cubicBezTo>
                    <a:pt x="122396" y="1422559"/>
                    <a:pt x="129064" y="1414939"/>
                    <a:pt x="129064" y="1406366"/>
                  </a:cubicBezTo>
                  <a:cubicBezTo>
                    <a:pt x="129064" y="1403509"/>
                    <a:pt x="128111" y="1399699"/>
                    <a:pt x="126206" y="1397794"/>
                  </a:cubicBezTo>
                  <a:cubicBezTo>
                    <a:pt x="131921" y="1402556"/>
                    <a:pt x="138589" y="1405414"/>
                    <a:pt x="146209" y="1405414"/>
                  </a:cubicBezTo>
                  <a:cubicBezTo>
                    <a:pt x="158591" y="1405414"/>
                    <a:pt x="169069" y="1398746"/>
                    <a:pt x="173831" y="1388269"/>
                  </a:cubicBezTo>
                  <a:cubicBezTo>
                    <a:pt x="174784" y="1388269"/>
                    <a:pt x="175736" y="1388269"/>
                    <a:pt x="176689" y="1388269"/>
                  </a:cubicBezTo>
                  <a:cubicBezTo>
                    <a:pt x="176689" y="1388269"/>
                    <a:pt x="177641" y="1388269"/>
                    <a:pt x="177641" y="1388269"/>
                  </a:cubicBezTo>
                  <a:cubicBezTo>
                    <a:pt x="184309" y="1401604"/>
                    <a:pt x="197644" y="1410176"/>
                    <a:pt x="212884" y="1410176"/>
                  </a:cubicBezTo>
                  <a:cubicBezTo>
                    <a:pt x="227171" y="1410176"/>
                    <a:pt x="239554" y="1402556"/>
                    <a:pt x="246221" y="1391126"/>
                  </a:cubicBezTo>
                  <a:cubicBezTo>
                    <a:pt x="246221" y="1391126"/>
                    <a:pt x="247174" y="1391126"/>
                    <a:pt x="247174" y="1391126"/>
                  </a:cubicBezTo>
                  <a:cubicBezTo>
                    <a:pt x="250984" y="1391126"/>
                    <a:pt x="253841" y="1388269"/>
                    <a:pt x="253841" y="1383506"/>
                  </a:cubicBezTo>
                  <a:cubicBezTo>
                    <a:pt x="253841" y="1380649"/>
                    <a:pt x="252889" y="1378744"/>
                    <a:pt x="250984" y="1377791"/>
                  </a:cubicBezTo>
                  <a:cubicBezTo>
                    <a:pt x="251936" y="1374934"/>
                    <a:pt x="251936" y="1373029"/>
                    <a:pt x="251936" y="1370171"/>
                  </a:cubicBezTo>
                  <a:cubicBezTo>
                    <a:pt x="251936" y="1348264"/>
                    <a:pt x="234791" y="1331119"/>
                    <a:pt x="212884" y="1331119"/>
                  </a:cubicBezTo>
                  <a:cubicBezTo>
                    <a:pt x="210979" y="1331119"/>
                    <a:pt x="208121" y="1331119"/>
                    <a:pt x="206216" y="1332071"/>
                  </a:cubicBezTo>
                  <a:cubicBezTo>
                    <a:pt x="204311" y="1331119"/>
                    <a:pt x="201454" y="1331119"/>
                    <a:pt x="199549" y="1331119"/>
                  </a:cubicBezTo>
                  <a:cubicBezTo>
                    <a:pt x="199549" y="1325404"/>
                    <a:pt x="194786" y="1320641"/>
                    <a:pt x="188119" y="1320641"/>
                  </a:cubicBezTo>
                  <a:cubicBezTo>
                    <a:pt x="181451" y="1320641"/>
                    <a:pt x="176689" y="1325404"/>
                    <a:pt x="176689" y="1332071"/>
                  </a:cubicBezTo>
                  <a:cubicBezTo>
                    <a:pt x="176689" y="1332071"/>
                    <a:pt x="176689" y="1333024"/>
                    <a:pt x="176689" y="1333024"/>
                  </a:cubicBezTo>
                  <a:cubicBezTo>
                    <a:pt x="172879" y="1331119"/>
                    <a:pt x="169069" y="1329214"/>
                    <a:pt x="165259" y="1329214"/>
                  </a:cubicBezTo>
                  <a:cubicBezTo>
                    <a:pt x="159544" y="1329214"/>
                    <a:pt x="154781" y="1331119"/>
                    <a:pt x="150019" y="1334929"/>
                  </a:cubicBezTo>
                  <a:cubicBezTo>
                    <a:pt x="149066" y="1334929"/>
                    <a:pt x="148114" y="1333976"/>
                    <a:pt x="147161" y="1333976"/>
                  </a:cubicBezTo>
                  <a:cubicBezTo>
                    <a:pt x="144304" y="1333976"/>
                    <a:pt x="141446" y="1334929"/>
                    <a:pt x="139541" y="1336834"/>
                  </a:cubicBezTo>
                  <a:cubicBezTo>
                    <a:pt x="147161" y="1329214"/>
                    <a:pt x="150971" y="1319689"/>
                    <a:pt x="150971" y="1308259"/>
                  </a:cubicBezTo>
                  <a:cubicBezTo>
                    <a:pt x="150971" y="1306354"/>
                    <a:pt x="150971" y="1305401"/>
                    <a:pt x="150019" y="1303496"/>
                  </a:cubicBezTo>
                  <a:cubicBezTo>
                    <a:pt x="150971" y="1303496"/>
                    <a:pt x="150971" y="1303496"/>
                    <a:pt x="151924" y="1303496"/>
                  </a:cubicBezTo>
                  <a:cubicBezTo>
                    <a:pt x="165259" y="1303496"/>
                    <a:pt x="176689" y="1293019"/>
                    <a:pt x="176689" y="1278731"/>
                  </a:cubicBezTo>
                  <a:cubicBezTo>
                    <a:pt x="176689" y="1266349"/>
                    <a:pt x="167164" y="1255871"/>
                    <a:pt x="153829" y="1254919"/>
                  </a:cubicBezTo>
                  <a:cubicBezTo>
                    <a:pt x="153829" y="1253966"/>
                    <a:pt x="153829" y="1253014"/>
                    <a:pt x="152876" y="1253014"/>
                  </a:cubicBezTo>
                  <a:cubicBezTo>
                    <a:pt x="154781" y="1252061"/>
                    <a:pt x="155734" y="1251109"/>
                    <a:pt x="156686" y="1249204"/>
                  </a:cubicBezTo>
                  <a:cubicBezTo>
                    <a:pt x="164306" y="1247299"/>
                    <a:pt x="170021" y="1240631"/>
                    <a:pt x="170021" y="1233011"/>
                  </a:cubicBezTo>
                  <a:cubicBezTo>
                    <a:pt x="170021" y="1230154"/>
                    <a:pt x="169069" y="1227296"/>
                    <a:pt x="168116" y="1224439"/>
                  </a:cubicBezTo>
                  <a:cubicBezTo>
                    <a:pt x="172879" y="1223486"/>
                    <a:pt x="176689" y="1219676"/>
                    <a:pt x="176689" y="1213961"/>
                  </a:cubicBezTo>
                  <a:cubicBezTo>
                    <a:pt x="176689" y="1209199"/>
                    <a:pt x="173831" y="1206341"/>
                    <a:pt x="170021" y="1204436"/>
                  </a:cubicBezTo>
                  <a:cubicBezTo>
                    <a:pt x="176689" y="1198721"/>
                    <a:pt x="180499" y="1190149"/>
                    <a:pt x="180499" y="1181576"/>
                  </a:cubicBezTo>
                  <a:cubicBezTo>
                    <a:pt x="180499" y="1167289"/>
                    <a:pt x="170974" y="1155859"/>
                    <a:pt x="158591" y="1152049"/>
                  </a:cubicBezTo>
                  <a:cubicBezTo>
                    <a:pt x="160496" y="1152049"/>
                    <a:pt x="162401" y="1153001"/>
                    <a:pt x="165259" y="1153001"/>
                  </a:cubicBezTo>
                  <a:cubicBezTo>
                    <a:pt x="166211" y="1153001"/>
                    <a:pt x="167164" y="1153001"/>
                    <a:pt x="169069" y="1153001"/>
                  </a:cubicBezTo>
                  <a:cubicBezTo>
                    <a:pt x="169069" y="1153001"/>
                    <a:pt x="169069" y="1153001"/>
                    <a:pt x="169069" y="1153001"/>
                  </a:cubicBezTo>
                  <a:cubicBezTo>
                    <a:pt x="169069" y="1157764"/>
                    <a:pt x="172879" y="1161574"/>
                    <a:pt x="177641" y="1161574"/>
                  </a:cubicBezTo>
                  <a:cubicBezTo>
                    <a:pt x="177641" y="1161574"/>
                    <a:pt x="177641" y="1161574"/>
                    <a:pt x="178594" y="1161574"/>
                  </a:cubicBezTo>
                  <a:cubicBezTo>
                    <a:pt x="178594" y="1161574"/>
                    <a:pt x="178594" y="1161574"/>
                    <a:pt x="178594" y="1162526"/>
                  </a:cubicBezTo>
                  <a:cubicBezTo>
                    <a:pt x="178594" y="1170146"/>
                    <a:pt x="182404" y="1176814"/>
                    <a:pt x="188119" y="1180624"/>
                  </a:cubicBezTo>
                  <a:cubicBezTo>
                    <a:pt x="186214" y="1184434"/>
                    <a:pt x="185261" y="1188244"/>
                    <a:pt x="185261" y="1193006"/>
                  </a:cubicBezTo>
                  <a:cubicBezTo>
                    <a:pt x="185261" y="1207294"/>
                    <a:pt x="195739" y="1219676"/>
                    <a:pt x="210026" y="1221581"/>
                  </a:cubicBezTo>
                  <a:cubicBezTo>
                    <a:pt x="207169" y="1222534"/>
                    <a:pt x="205264" y="1226344"/>
                    <a:pt x="205264" y="1229201"/>
                  </a:cubicBezTo>
                  <a:cubicBezTo>
                    <a:pt x="205264" y="1233964"/>
                    <a:pt x="209074" y="1237774"/>
                    <a:pt x="213836" y="1237774"/>
                  </a:cubicBezTo>
                  <a:cubicBezTo>
                    <a:pt x="218599" y="1237774"/>
                    <a:pt x="222409" y="1233964"/>
                    <a:pt x="222409" y="1229201"/>
                  </a:cubicBezTo>
                  <a:cubicBezTo>
                    <a:pt x="222409" y="1225391"/>
                    <a:pt x="220504" y="1222534"/>
                    <a:pt x="217646" y="1221581"/>
                  </a:cubicBezTo>
                  <a:cubicBezTo>
                    <a:pt x="218599" y="1221581"/>
                    <a:pt x="218599" y="1221581"/>
                    <a:pt x="219551" y="1221581"/>
                  </a:cubicBezTo>
                  <a:cubicBezTo>
                    <a:pt x="221456" y="1222534"/>
                    <a:pt x="223361" y="1223486"/>
                    <a:pt x="226219" y="1223486"/>
                  </a:cubicBezTo>
                  <a:cubicBezTo>
                    <a:pt x="233839" y="1223486"/>
                    <a:pt x="239554" y="1217771"/>
                    <a:pt x="239554" y="1210151"/>
                  </a:cubicBezTo>
                  <a:cubicBezTo>
                    <a:pt x="239554" y="1210151"/>
                    <a:pt x="239554" y="1209199"/>
                    <a:pt x="239554" y="1209199"/>
                  </a:cubicBezTo>
                  <a:cubicBezTo>
                    <a:pt x="242411" y="1205389"/>
                    <a:pt x="243364" y="1201579"/>
                    <a:pt x="244316" y="1196816"/>
                  </a:cubicBezTo>
                  <a:cubicBezTo>
                    <a:pt x="245269" y="1196816"/>
                    <a:pt x="245269" y="1196816"/>
                    <a:pt x="246221" y="1196816"/>
                  </a:cubicBezTo>
                  <a:cubicBezTo>
                    <a:pt x="250984" y="1196816"/>
                    <a:pt x="254794" y="1193006"/>
                    <a:pt x="254794" y="1188244"/>
                  </a:cubicBezTo>
                  <a:cubicBezTo>
                    <a:pt x="254794" y="1185386"/>
                    <a:pt x="252889" y="1183481"/>
                    <a:pt x="250984" y="1181576"/>
                  </a:cubicBezTo>
                  <a:cubicBezTo>
                    <a:pt x="255746" y="1180624"/>
                    <a:pt x="259556" y="1176814"/>
                    <a:pt x="259556" y="1172051"/>
                  </a:cubicBezTo>
                  <a:cubicBezTo>
                    <a:pt x="259556" y="1167289"/>
                    <a:pt x="256699" y="1164431"/>
                    <a:pt x="252889" y="1162526"/>
                  </a:cubicBezTo>
                  <a:cubicBezTo>
                    <a:pt x="254794" y="1159669"/>
                    <a:pt x="255746" y="1156811"/>
                    <a:pt x="255746" y="1153001"/>
                  </a:cubicBezTo>
                  <a:cubicBezTo>
                    <a:pt x="255746" y="1144429"/>
                    <a:pt x="249079" y="1136809"/>
                    <a:pt x="239554" y="1136809"/>
                  </a:cubicBezTo>
                  <a:cubicBezTo>
                    <a:pt x="230981" y="1136809"/>
                    <a:pt x="223361" y="1143476"/>
                    <a:pt x="223361" y="1153001"/>
                  </a:cubicBezTo>
                  <a:cubicBezTo>
                    <a:pt x="223361" y="1161574"/>
                    <a:pt x="230029" y="1169194"/>
                    <a:pt x="239554" y="1169194"/>
                  </a:cubicBezTo>
                  <a:cubicBezTo>
                    <a:pt x="239554" y="1169194"/>
                    <a:pt x="240506" y="1169194"/>
                    <a:pt x="240506" y="1169194"/>
                  </a:cubicBezTo>
                  <a:cubicBezTo>
                    <a:pt x="240506" y="1170146"/>
                    <a:pt x="239554" y="1171099"/>
                    <a:pt x="239554" y="1172051"/>
                  </a:cubicBezTo>
                  <a:cubicBezTo>
                    <a:pt x="239554" y="1175861"/>
                    <a:pt x="241459" y="1178719"/>
                    <a:pt x="244316" y="1180624"/>
                  </a:cubicBezTo>
                  <a:cubicBezTo>
                    <a:pt x="243364" y="1180624"/>
                    <a:pt x="242411" y="1180624"/>
                    <a:pt x="241459" y="1181576"/>
                  </a:cubicBezTo>
                  <a:cubicBezTo>
                    <a:pt x="237649" y="1173956"/>
                    <a:pt x="231934" y="1168241"/>
                    <a:pt x="223361" y="1165384"/>
                  </a:cubicBezTo>
                  <a:cubicBezTo>
                    <a:pt x="223361" y="1164431"/>
                    <a:pt x="223361" y="1163479"/>
                    <a:pt x="223361" y="1162526"/>
                  </a:cubicBezTo>
                  <a:cubicBezTo>
                    <a:pt x="223361" y="1150144"/>
                    <a:pt x="213836" y="1140619"/>
                    <a:pt x="201454" y="1140619"/>
                  </a:cubicBezTo>
                  <a:cubicBezTo>
                    <a:pt x="197644" y="1140619"/>
                    <a:pt x="193834" y="1141571"/>
                    <a:pt x="190976" y="1143476"/>
                  </a:cubicBezTo>
                  <a:cubicBezTo>
                    <a:pt x="196691" y="1136809"/>
                    <a:pt x="201454" y="1128236"/>
                    <a:pt x="201454" y="1118711"/>
                  </a:cubicBezTo>
                  <a:cubicBezTo>
                    <a:pt x="201454" y="1115854"/>
                    <a:pt x="201454" y="1113949"/>
                    <a:pt x="200501" y="1111091"/>
                  </a:cubicBezTo>
                  <a:cubicBezTo>
                    <a:pt x="203359" y="1111091"/>
                    <a:pt x="205264" y="1108234"/>
                    <a:pt x="205264" y="1105376"/>
                  </a:cubicBezTo>
                  <a:cubicBezTo>
                    <a:pt x="205264" y="1102519"/>
                    <a:pt x="202406" y="1099661"/>
                    <a:pt x="199549" y="1099661"/>
                  </a:cubicBezTo>
                  <a:cubicBezTo>
                    <a:pt x="198596" y="1099661"/>
                    <a:pt x="197644" y="1099661"/>
                    <a:pt x="196691" y="1100614"/>
                  </a:cubicBezTo>
                  <a:cubicBezTo>
                    <a:pt x="195739" y="1098709"/>
                    <a:pt x="194786" y="1097756"/>
                    <a:pt x="193834" y="1096804"/>
                  </a:cubicBezTo>
                  <a:cubicBezTo>
                    <a:pt x="200501" y="1093946"/>
                    <a:pt x="205264" y="1088231"/>
                    <a:pt x="207169" y="1081564"/>
                  </a:cubicBezTo>
                  <a:cubicBezTo>
                    <a:pt x="219551" y="1077754"/>
                    <a:pt x="228124" y="1066324"/>
                    <a:pt x="228124" y="1052989"/>
                  </a:cubicBezTo>
                  <a:cubicBezTo>
                    <a:pt x="228124" y="1051084"/>
                    <a:pt x="228124" y="1049179"/>
                    <a:pt x="227171" y="1048226"/>
                  </a:cubicBezTo>
                  <a:cubicBezTo>
                    <a:pt x="230029" y="1049179"/>
                    <a:pt x="232886" y="1050131"/>
                    <a:pt x="236696" y="1050131"/>
                  </a:cubicBezTo>
                  <a:cubicBezTo>
                    <a:pt x="245269" y="1050131"/>
                    <a:pt x="251936" y="1047274"/>
                    <a:pt x="257651" y="1042511"/>
                  </a:cubicBezTo>
                  <a:cubicBezTo>
                    <a:pt x="259556" y="1043464"/>
                    <a:pt x="261461" y="1043464"/>
                    <a:pt x="263366" y="1043464"/>
                  </a:cubicBezTo>
                  <a:cubicBezTo>
                    <a:pt x="273844" y="1043464"/>
                    <a:pt x="282416" y="1034891"/>
                    <a:pt x="282416" y="1024414"/>
                  </a:cubicBezTo>
                  <a:cubicBezTo>
                    <a:pt x="282416" y="1020604"/>
                    <a:pt x="281464" y="1016794"/>
                    <a:pt x="279559" y="1013936"/>
                  </a:cubicBezTo>
                  <a:cubicBezTo>
                    <a:pt x="287179" y="1012984"/>
                    <a:pt x="292894" y="1007269"/>
                    <a:pt x="295751" y="1000601"/>
                  </a:cubicBezTo>
                  <a:cubicBezTo>
                    <a:pt x="294799" y="1002506"/>
                    <a:pt x="294799" y="1004411"/>
                    <a:pt x="294799" y="1006316"/>
                  </a:cubicBezTo>
                  <a:cubicBezTo>
                    <a:pt x="294799" y="1007269"/>
                    <a:pt x="294799" y="1008221"/>
                    <a:pt x="294799" y="1009174"/>
                  </a:cubicBezTo>
                  <a:cubicBezTo>
                    <a:pt x="293846" y="1011079"/>
                    <a:pt x="293846" y="1012984"/>
                    <a:pt x="293846" y="1015841"/>
                  </a:cubicBezTo>
                  <a:cubicBezTo>
                    <a:pt x="293846" y="1019651"/>
                    <a:pt x="295751" y="1023461"/>
                    <a:pt x="297656" y="1026319"/>
                  </a:cubicBezTo>
                  <a:cubicBezTo>
                    <a:pt x="290036" y="1032034"/>
                    <a:pt x="284321" y="1040606"/>
                    <a:pt x="284321" y="1051084"/>
                  </a:cubicBezTo>
                  <a:cubicBezTo>
                    <a:pt x="284321" y="1052036"/>
                    <a:pt x="284321" y="1052036"/>
                    <a:pt x="284321" y="1052989"/>
                  </a:cubicBezTo>
                  <a:cubicBezTo>
                    <a:pt x="283369" y="1052036"/>
                    <a:pt x="281464" y="1052036"/>
                    <a:pt x="280511" y="1052036"/>
                  </a:cubicBezTo>
                  <a:cubicBezTo>
                    <a:pt x="273844" y="1052036"/>
                    <a:pt x="268129" y="1057751"/>
                    <a:pt x="268129" y="1064419"/>
                  </a:cubicBezTo>
                  <a:cubicBezTo>
                    <a:pt x="268129" y="1070134"/>
                    <a:pt x="271939" y="1074896"/>
                    <a:pt x="277654" y="1075849"/>
                  </a:cubicBezTo>
                  <a:cubicBezTo>
                    <a:pt x="277654" y="1075849"/>
                    <a:pt x="277654" y="1076801"/>
                    <a:pt x="277654" y="1076801"/>
                  </a:cubicBezTo>
                  <a:cubicBezTo>
                    <a:pt x="277654" y="1086326"/>
                    <a:pt x="285274" y="1094899"/>
                    <a:pt x="295751" y="1094899"/>
                  </a:cubicBezTo>
                  <a:cubicBezTo>
                    <a:pt x="298609" y="1094899"/>
                    <a:pt x="300514" y="1093946"/>
                    <a:pt x="303371" y="1092994"/>
                  </a:cubicBezTo>
                  <a:cubicBezTo>
                    <a:pt x="301466" y="1094899"/>
                    <a:pt x="300514" y="1097756"/>
                    <a:pt x="300514" y="1100614"/>
                  </a:cubicBezTo>
                  <a:cubicBezTo>
                    <a:pt x="300514" y="1104424"/>
                    <a:pt x="301466" y="1107281"/>
                    <a:pt x="304324" y="1110139"/>
                  </a:cubicBezTo>
                  <a:cubicBezTo>
                    <a:pt x="304324" y="1110139"/>
                    <a:pt x="303371" y="1110139"/>
                    <a:pt x="303371" y="1110139"/>
                  </a:cubicBezTo>
                  <a:cubicBezTo>
                    <a:pt x="285274" y="1110139"/>
                    <a:pt x="270986" y="1124426"/>
                    <a:pt x="270986" y="1142524"/>
                  </a:cubicBezTo>
                  <a:cubicBezTo>
                    <a:pt x="270986" y="1153954"/>
                    <a:pt x="276701" y="1163479"/>
                    <a:pt x="285274" y="1169194"/>
                  </a:cubicBezTo>
                  <a:cubicBezTo>
                    <a:pt x="286226" y="1171099"/>
                    <a:pt x="287179" y="1173004"/>
                    <a:pt x="288131" y="1174909"/>
                  </a:cubicBezTo>
                  <a:cubicBezTo>
                    <a:pt x="283369" y="1179671"/>
                    <a:pt x="280511" y="1187291"/>
                    <a:pt x="280511" y="1193959"/>
                  </a:cubicBezTo>
                  <a:cubicBezTo>
                    <a:pt x="272891" y="1194911"/>
                    <a:pt x="266224" y="1201579"/>
                    <a:pt x="266224" y="1210151"/>
                  </a:cubicBezTo>
                  <a:cubicBezTo>
                    <a:pt x="266224" y="1213009"/>
                    <a:pt x="267176" y="1216819"/>
                    <a:pt x="269081" y="1218724"/>
                  </a:cubicBezTo>
                  <a:cubicBezTo>
                    <a:pt x="265271" y="1217771"/>
                    <a:pt x="262414" y="1216819"/>
                    <a:pt x="258604" y="1216819"/>
                  </a:cubicBezTo>
                  <a:cubicBezTo>
                    <a:pt x="241459" y="1216819"/>
                    <a:pt x="227171" y="1231106"/>
                    <a:pt x="227171" y="1248251"/>
                  </a:cubicBezTo>
                  <a:cubicBezTo>
                    <a:pt x="227171" y="1265396"/>
                    <a:pt x="241459" y="1279684"/>
                    <a:pt x="258604" y="1279684"/>
                  </a:cubicBezTo>
                  <a:cubicBezTo>
                    <a:pt x="270034" y="1279684"/>
                    <a:pt x="279559" y="1273969"/>
                    <a:pt x="285274" y="1264444"/>
                  </a:cubicBezTo>
                  <a:cubicBezTo>
                    <a:pt x="288131" y="1265396"/>
                    <a:pt x="290989" y="1266349"/>
                    <a:pt x="293846" y="1266349"/>
                  </a:cubicBezTo>
                  <a:cubicBezTo>
                    <a:pt x="303371" y="1266349"/>
                    <a:pt x="311944" y="1261586"/>
                    <a:pt x="316706" y="1253966"/>
                  </a:cubicBezTo>
                  <a:cubicBezTo>
                    <a:pt x="318611" y="1253014"/>
                    <a:pt x="320516" y="1251109"/>
                    <a:pt x="321469" y="1249204"/>
                  </a:cubicBezTo>
                  <a:cubicBezTo>
                    <a:pt x="321469" y="1254919"/>
                    <a:pt x="323374" y="1259681"/>
                    <a:pt x="326231" y="1263491"/>
                  </a:cubicBezTo>
                  <a:cubicBezTo>
                    <a:pt x="326231" y="1263491"/>
                    <a:pt x="326231" y="1264444"/>
                    <a:pt x="326231" y="1264444"/>
                  </a:cubicBezTo>
                  <a:cubicBezTo>
                    <a:pt x="326231" y="1268254"/>
                    <a:pt x="327184" y="1272064"/>
                    <a:pt x="328136" y="1275874"/>
                  </a:cubicBezTo>
                  <a:cubicBezTo>
                    <a:pt x="325279" y="1278731"/>
                    <a:pt x="323374" y="1281589"/>
                    <a:pt x="322421" y="1285399"/>
                  </a:cubicBezTo>
                  <a:cubicBezTo>
                    <a:pt x="319564" y="1282541"/>
                    <a:pt x="315754" y="1280636"/>
                    <a:pt x="310991" y="1279684"/>
                  </a:cubicBezTo>
                  <a:cubicBezTo>
                    <a:pt x="310991" y="1275874"/>
                    <a:pt x="308134" y="1273016"/>
                    <a:pt x="304324" y="1273016"/>
                  </a:cubicBezTo>
                  <a:cubicBezTo>
                    <a:pt x="300514" y="1273016"/>
                    <a:pt x="297656" y="1275874"/>
                    <a:pt x="297656" y="1279684"/>
                  </a:cubicBezTo>
                  <a:cubicBezTo>
                    <a:pt x="297656" y="1281589"/>
                    <a:pt x="298609" y="1282541"/>
                    <a:pt x="299561" y="1284446"/>
                  </a:cubicBezTo>
                  <a:cubicBezTo>
                    <a:pt x="296704" y="1287304"/>
                    <a:pt x="294799" y="1292066"/>
                    <a:pt x="294799" y="1296829"/>
                  </a:cubicBezTo>
                  <a:cubicBezTo>
                    <a:pt x="294799" y="1300639"/>
                    <a:pt x="295751" y="1304449"/>
                    <a:pt x="298609" y="1307306"/>
                  </a:cubicBezTo>
                  <a:cubicBezTo>
                    <a:pt x="298609" y="1307306"/>
                    <a:pt x="298609" y="1307306"/>
                    <a:pt x="298609" y="1307306"/>
                  </a:cubicBezTo>
                  <a:cubicBezTo>
                    <a:pt x="298609" y="1312069"/>
                    <a:pt x="302419" y="1316831"/>
                    <a:pt x="308134" y="1316831"/>
                  </a:cubicBezTo>
                  <a:cubicBezTo>
                    <a:pt x="310991" y="1316831"/>
                    <a:pt x="312896" y="1315879"/>
                    <a:pt x="314801" y="1313974"/>
                  </a:cubicBezTo>
                  <a:cubicBezTo>
                    <a:pt x="320516" y="1313021"/>
                    <a:pt x="326231" y="1308259"/>
                    <a:pt x="328136" y="1302544"/>
                  </a:cubicBezTo>
                  <a:cubicBezTo>
                    <a:pt x="331946" y="1307306"/>
                    <a:pt x="336709" y="1310164"/>
                    <a:pt x="343376" y="1310164"/>
                  </a:cubicBezTo>
                  <a:cubicBezTo>
                    <a:pt x="347186" y="1310164"/>
                    <a:pt x="350996" y="1309211"/>
                    <a:pt x="353854" y="1306354"/>
                  </a:cubicBezTo>
                  <a:cubicBezTo>
                    <a:pt x="353854" y="1306354"/>
                    <a:pt x="353854" y="1307306"/>
                    <a:pt x="353854" y="1307306"/>
                  </a:cubicBezTo>
                  <a:cubicBezTo>
                    <a:pt x="353854" y="1315879"/>
                    <a:pt x="360521" y="1322546"/>
                    <a:pt x="369094" y="1322546"/>
                  </a:cubicBezTo>
                  <a:cubicBezTo>
                    <a:pt x="371951" y="1322546"/>
                    <a:pt x="373856" y="1321594"/>
                    <a:pt x="376714" y="1320641"/>
                  </a:cubicBezTo>
                  <a:cubicBezTo>
                    <a:pt x="378619" y="1322546"/>
                    <a:pt x="381476" y="1323499"/>
                    <a:pt x="384334" y="1323499"/>
                  </a:cubicBezTo>
                  <a:cubicBezTo>
                    <a:pt x="391001" y="1323499"/>
                    <a:pt x="396716" y="1317784"/>
                    <a:pt x="396716" y="1311116"/>
                  </a:cubicBezTo>
                  <a:cubicBezTo>
                    <a:pt x="396716" y="1310164"/>
                    <a:pt x="396716" y="1310164"/>
                    <a:pt x="396716" y="1309211"/>
                  </a:cubicBezTo>
                  <a:cubicBezTo>
                    <a:pt x="402431" y="1306354"/>
                    <a:pt x="406241" y="1300639"/>
                    <a:pt x="406241" y="1293971"/>
                  </a:cubicBezTo>
                  <a:cubicBezTo>
                    <a:pt x="406241" y="1287304"/>
                    <a:pt x="402431" y="1281589"/>
                    <a:pt x="397669" y="1278731"/>
                  </a:cubicBezTo>
                  <a:cubicBezTo>
                    <a:pt x="397669" y="1278731"/>
                    <a:pt x="397669" y="1278731"/>
                    <a:pt x="397669" y="1278731"/>
                  </a:cubicBezTo>
                  <a:cubicBezTo>
                    <a:pt x="399574" y="1279684"/>
                    <a:pt x="401479" y="1280636"/>
                    <a:pt x="404336" y="1280636"/>
                  </a:cubicBezTo>
                  <a:cubicBezTo>
                    <a:pt x="405289" y="1280636"/>
                    <a:pt x="407194" y="1280636"/>
                    <a:pt x="408146" y="1279684"/>
                  </a:cubicBezTo>
                  <a:cubicBezTo>
                    <a:pt x="411956" y="1283494"/>
                    <a:pt x="415766" y="1287304"/>
                    <a:pt x="421481" y="1288256"/>
                  </a:cubicBezTo>
                  <a:cubicBezTo>
                    <a:pt x="424339" y="1293971"/>
                    <a:pt x="431006" y="1296829"/>
                    <a:pt x="437674" y="1296829"/>
                  </a:cubicBezTo>
                  <a:cubicBezTo>
                    <a:pt x="448151" y="1296829"/>
                    <a:pt x="456724" y="1288256"/>
                    <a:pt x="456724" y="1277779"/>
                  </a:cubicBezTo>
                  <a:cubicBezTo>
                    <a:pt x="456724" y="1277779"/>
                    <a:pt x="456724" y="1276826"/>
                    <a:pt x="456724" y="1276826"/>
                  </a:cubicBezTo>
                  <a:cubicBezTo>
                    <a:pt x="460534" y="1279684"/>
                    <a:pt x="465296" y="1282541"/>
                    <a:pt x="471011" y="1284446"/>
                  </a:cubicBezTo>
                  <a:cubicBezTo>
                    <a:pt x="473869" y="1288256"/>
                    <a:pt x="479584" y="1291114"/>
                    <a:pt x="485299" y="1291114"/>
                  </a:cubicBezTo>
                  <a:cubicBezTo>
                    <a:pt x="491014" y="1291114"/>
                    <a:pt x="496729" y="1288256"/>
                    <a:pt x="499586" y="1283494"/>
                  </a:cubicBezTo>
                  <a:cubicBezTo>
                    <a:pt x="499586" y="1283494"/>
                    <a:pt x="500539" y="1284446"/>
                    <a:pt x="500539" y="1284446"/>
                  </a:cubicBezTo>
                  <a:cubicBezTo>
                    <a:pt x="499586" y="1285399"/>
                    <a:pt x="499586" y="1285399"/>
                    <a:pt x="498634" y="1286351"/>
                  </a:cubicBezTo>
                  <a:cubicBezTo>
                    <a:pt x="494824" y="1288256"/>
                    <a:pt x="491014" y="1293019"/>
                    <a:pt x="491014" y="1297781"/>
                  </a:cubicBezTo>
                  <a:cubicBezTo>
                    <a:pt x="486251" y="1301591"/>
                    <a:pt x="483394" y="1307306"/>
                    <a:pt x="483394" y="1313974"/>
                  </a:cubicBezTo>
                  <a:cubicBezTo>
                    <a:pt x="481489" y="1314926"/>
                    <a:pt x="478631" y="1315879"/>
                    <a:pt x="477679" y="1317784"/>
                  </a:cubicBezTo>
                  <a:cubicBezTo>
                    <a:pt x="475774" y="1316831"/>
                    <a:pt x="473869" y="1315879"/>
                    <a:pt x="471011" y="1315879"/>
                  </a:cubicBezTo>
                  <a:cubicBezTo>
                    <a:pt x="463391" y="1315879"/>
                    <a:pt x="457676" y="1321594"/>
                    <a:pt x="457676" y="1329214"/>
                  </a:cubicBezTo>
                  <a:cubicBezTo>
                    <a:pt x="457676" y="1336834"/>
                    <a:pt x="463391" y="1342549"/>
                    <a:pt x="471011" y="1342549"/>
                  </a:cubicBezTo>
                  <a:cubicBezTo>
                    <a:pt x="472916" y="1342549"/>
                    <a:pt x="473869" y="1342549"/>
                    <a:pt x="475774" y="1341596"/>
                  </a:cubicBezTo>
                  <a:cubicBezTo>
                    <a:pt x="475774" y="1341596"/>
                    <a:pt x="475774" y="1341596"/>
                    <a:pt x="475774" y="1341596"/>
                  </a:cubicBezTo>
                  <a:cubicBezTo>
                    <a:pt x="465296" y="1344454"/>
                    <a:pt x="456724" y="1352074"/>
                    <a:pt x="451961" y="1361599"/>
                  </a:cubicBezTo>
                  <a:cubicBezTo>
                    <a:pt x="450056" y="1359694"/>
                    <a:pt x="447199" y="1357789"/>
                    <a:pt x="444341" y="1356836"/>
                  </a:cubicBezTo>
                  <a:cubicBezTo>
                    <a:pt x="445294" y="1354931"/>
                    <a:pt x="446246" y="1352074"/>
                    <a:pt x="446246" y="1349216"/>
                  </a:cubicBezTo>
                  <a:cubicBezTo>
                    <a:pt x="446246" y="1339691"/>
                    <a:pt x="438626" y="1333024"/>
                    <a:pt x="430054" y="1333024"/>
                  </a:cubicBezTo>
                  <a:cubicBezTo>
                    <a:pt x="425291" y="1333024"/>
                    <a:pt x="421481" y="1334929"/>
                    <a:pt x="417671" y="1337786"/>
                  </a:cubicBezTo>
                  <a:cubicBezTo>
                    <a:pt x="415766" y="1334929"/>
                    <a:pt x="411956" y="1333024"/>
                    <a:pt x="408146" y="1333024"/>
                  </a:cubicBezTo>
                  <a:cubicBezTo>
                    <a:pt x="401479" y="1333024"/>
                    <a:pt x="395764" y="1338739"/>
                    <a:pt x="395764" y="1345406"/>
                  </a:cubicBezTo>
                  <a:cubicBezTo>
                    <a:pt x="395764" y="1350169"/>
                    <a:pt x="398621" y="1353979"/>
                    <a:pt x="401479" y="1355884"/>
                  </a:cubicBezTo>
                  <a:cubicBezTo>
                    <a:pt x="392906" y="1358741"/>
                    <a:pt x="386239" y="1366361"/>
                    <a:pt x="386239" y="1375886"/>
                  </a:cubicBezTo>
                  <a:cubicBezTo>
                    <a:pt x="386239" y="1376839"/>
                    <a:pt x="386239" y="1377791"/>
                    <a:pt x="386239" y="1379696"/>
                  </a:cubicBezTo>
                  <a:cubicBezTo>
                    <a:pt x="385286" y="1382554"/>
                    <a:pt x="385286" y="1384459"/>
                    <a:pt x="384334" y="1387316"/>
                  </a:cubicBezTo>
                  <a:cubicBezTo>
                    <a:pt x="382429" y="1389221"/>
                    <a:pt x="380524" y="1392079"/>
                    <a:pt x="379571" y="1394936"/>
                  </a:cubicBezTo>
                  <a:cubicBezTo>
                    <a:pt x="379571" y="1394936"/>
                    <a:pt x="378619" y="1394936"/>
                    <a:pt x="378619" y="1394936"/>
                  </a:cubicBezTo>
                  <a:cubicBezTo>
                    <a:pt x="378619" y="1394936"/>
                    <a:pt x="378619" y="1394936"/>
                    <a:pt x="378619" y="1394936"/>
                  </a:cubicBezTo>
                  <a:cubicBezTo>
                    <a:pt x="378619" y="1393031"/>
                    <a:pt x="379571" y="1391126"/>
                    <a:pt x="379571" y="1389221"/>
                  </a:cubicBezTo>
                  <a:cubicBezTo>
                    <a:pt x="379571" y="1388269"/>
                    <a:pt x="379571" y="1387316"/>
                    <a:pt x="379571" y="1386364"/>
                  </a:cubicBezTo>
                  <a:cubicBezTo>
                    <a:pt x="383381" y="1383506"/>
                    <a:pt x="386239" y="1379696"/>
                    <a:pt x="386239" y="1373981"/>
                  </a:cubicBezTo>
                  <a:cubicBezTo>
                    <a:pt x="386239" y="1366361"/>
                    <a:pt x="379571" y="1359694"/>
                    <a:pt x="371951" y="1359694"/>
                  </a:cubicBezTo>
                  <a:cubicBezTo>
                    <a:pt x="367189" y="1359694"/>
                    <a:pt x="363379" y="1361599"/>
                    <a:pt x="360521" y="1365409"/>
                  </a:cubicBezTo>
                  <a:cubicBezTo>
                    <a:pt x="358616" y="1364456"/>
                    <a:pt x="356711" y="1364456"/>
                    <a:pt x="354806" y="1364456"/>
                  </a:cubicBezTo>
                  <a:cubicBezTo>
                    <a:pt x="349091" y="1364456"/>
                    <a:pt x="343376" y="1366361"/>
                    <a:pt x="339566" y="1370171"/>
                  </a:cubicBezTo>
                  <a:cubicBezTo>
                    <a:pt x="337661" y="1367314"/>
                    <a:pt x="333851" y="1365409"/>
                    <a:pt x="330041" y="1365409"/>
                  </a:cubicBezTo>
                  <a:cubicBezTo>
                    <a:pt x="324326" y="1365409"/>
                    <a:pt x="320516" y="1369219"/>
                    <a:pt x="318611" y="1373981"/>
                  </a:cubicBezTo>
                  <a:cubicBezTo>
                    <a:pt x="316706" y="1374934"/>
                    <a:pt x="314801" y="1375886"/>
                    <a:pt x="313849" y="1377791"/>
                  </a:cubicBezTo>
                  <a:cubicBezTo>
                    <a:pt x="311944" y="1376839"/>
                    <a:pt x="310039" y="1376839"/>
                    <a:pt x="308134" y="1376839"/>
                  </a:cubicBezTo>
                  <a:cubicBezTo>
                    <a:pt x="301466" y="1376839"/>
                    <a:pt x="295751" y="1382554"/>
                    <a:pt x="295751" y="1389221"/>
                  </a:cubicBezTo>
                  <a:cubicBezTo>
                    <a:pt x="295751" y="1395889"/>
                    <a:pt x="301466" y="1401604"/>
                    <a:pt x="308134" y="1401604"/>
                  </a:cubicBezTo>
                  <a:cubicBezTo>
                    <a:pt x="314801" y="1401604"/>
                    <a:pt x="319564" y="1396841"/>
                    <a:pt x="320516" y="1390174"/>
                  </a:cubicBezTo>
                  <a:cubicBezTo>
                    <a:pt x="320516" y="1390174"/>
                    <a:pt x="320516" y="1390174"/>
                    <a:pt x="320516" y="1390174"/>
                  </a:cubicBezTo>
                  <a:cubicBezTo>
                    <a:pt x="322421" y="1390174"/>
                    <a:pt x="324326" y="1389221"/>
                    <a:pt x="325279" y="1388269"/>
                  </a:cubicBezTo>
                  <a:cubicBezTo>
                    <a:pt x="326231" y="1388269"/>
                    <a:pt x="328136" y="1389221"/>
                    <a:pt x="329089" y="1389221"/>
                  </a:cubicBezTo>
                  <a:cubicBezTo>
                    <a:pt x="329089" y="1389221"/>
                    <a:pt x="329089" y="1389221"/>
                    <a:pt x="329089" y="1390174"/>
                  </a:cubicBezTo>
                  <a:cubicBezTo>
                    <a:pt x="329089" y="1401604"/>
                    <a:pt x="336709" y="1411129"/>
                    <a:pt x="347186" y="1413986"/>
                  </a:cubicBezTo>
                  <a:cubicBezTo>
                    <a:pt x="347186" y="1414939"/>
                    <a:pt x="346234" y="1415891"/>
                    <a:pt x="346234" y="1417796"/>
                  </a:cubicBezTo>
                  <a:cubicBezTo>
                    <a:pt x="346234" y="1418749"/>
                    <a:pt x="346234" y="1419701"/>
                    <a:pt x="347186" y="1420654"/>
                  </a:cubicBezTo>
                  <a:cubicBezTo>
                    <a:pt x="345281" y="1424464"/>
                    <a:pt x="343376" y="1428274"/>
                    <a:pt x="343376" y="1433036"/>
                  </a:cubicBezTo>
                  <a:cubicBezTo>
                    <a:pt x="343376" y="1437799"/>
                    <a:pt x="344329" y="1442561"/>
                    <a:pt x="347186" y="1446371"/>
                  </a:cubicBezTo>
                  <a:cubicBezTo>
                    <a:pt x="339566" y="1447324"/>
                    <a:pt x="334804" y="1453991"/>
                    <a:pt x="334804" y="1461611"/>
                  </a:cubicBezTo>
                  <a:cubicBezTo>
                    <a:pt x="334804" y="1470184"/>
                    <a:pt x="341471" y="1476851"/>
                    <a:pt x="350044" y="1476851"/>
                  </a:cubicBezTo>
                  <a:cubicBezTo>
                    <a:pt x="353854" y="1476851"/>
                    <a:pt x="356711" y="1475899"/>
                    <a:pt x="359569" y="1473994"/>
                  </a:cubicBezTo>
                  <a:cubicBezTo>
                    <a:pt x="363379" y="1480661"/>
                    <a:pt x="370046" y="1484471"/>
                    <a:pt x="377666" y="1486376"/>
                  </a:cubicBezTo>
                  <a:cubicBezTo>
                    <a:pt x="379571" y="1490186"/>
                    <a:pt x="383381" y="1492091"/>
                    <a:pt x="388144" y="1492091"/>
                  </a:cubicBezTo>
                  <a:cubicBezTo>
                    <a:pt x="394811" y="1492091"/>
                    <a:pt x="400526" y="1486376"/>
                    <a:pt x="400526" y="1479709"/>
                  </a:cubicBezTo>
                  <a:cubicBezTo>
                    <a:pt x="400526" y="1478756"/>
                    <a:pt x="400526" y="1478756"/>
                    <a:pt x="400526" y="1478756"/>
                  </a:cubicBezTo>
                  <a:cubicBezTo>
                    <a:pt x="405289" y="1473994"/>
                    <a:pt x="408146" y="1468279"/>
                    <a:pt x="408146" y="1460659"/>
                  </a:cubicBezTo>
                  <a:cubicBezTo>
                    <a:pt x="408146" y="1451134"/>
                    <a:pt x="403384" y="1443514"/>
                    <a:pt x="396716" y="1438751"/>
                  </a:cubicBezTo>
                  <a:cubicBezTo>
                    <a:pt x="396716" y="1436846"/>
                    <a:pt x="397669" y="1435894"/>
                    <a:pt x="397669" y="1433989"/>
                  </a:cubicBezTo>
                  <a:cubicBezTo>
                    <a:pt x="397669" y="1431131"/>
                    <a:pt x="396716" y="1428274"/>
                    <a:pt x="395764" y="1425416"/>
                  </a:cubicBezTo>
                  <a:cubicBezTo>
                    <a:pt x="396716" y="1424464"/>
                    <a:pt x="396716" y="1422559"/>
                    <a:pt x="396716" y="1420654"/>
                  </a:cubicBezTo>
                  <a:cubicBezTo>
                    <a:pt x="396716" y="1420654"/>
                    <a:pt x="396716" y="1420654"/>
                    <a:pt x="396716" y="1420654"/>
                  </a:cubicBezTo>
                  <a:cubicBezTo>
                    <a:pt x="397669" y="1421606"/>
                    <a:pt x="398621" y="1422559"/>
                    <a:pt x="399574" y="1423511"/>
                  </a:cubicBezTo>
                  <a:cubicBezTo>
                    <a:pt x="397669" y="1425416"/>
                    <a:pt x="395764" y="1428274"/>
                    <a:pt x="395764" y="1431131"/>
                  </a:cubicBezTo>
                  <a:cubicBezTo>
                    <a:pt x="395764" y="1436846"/>
                    <a:pt x="400526" y="1441609"/>
                    <a:pt x="406241" y="1441609"/>
                  </a:cubicBezTo>
                  <a:cubicBezTo>
                    <a:pt x="411956" y="1441609"/>
                    <a:pt x="415766" y="1437799"/>
                    <a:pt x="416719" y="1432084"/>
                  </a:cubicBezTo>
                  <a:cubicBezTo>
                    <a:pt x="418624" y="1432084"/>
                    <a:pt x="420529" y="1433036"/>
                    <a:pt x="422434" y="1433036"/>
                  </a:cubicBezTo>
                  <a:cubicBezTo>
                    <a:pt x="421481" y="1434941"/>
                    <a:pt x="420529" y="1437799"/>
                    <a:pt x="420529" y="1440656"/>
                  </a:cubicBezTo>
                  <a:cubicBezTo>
                    <a:pt x="420529" y="1446371"/>
                    <a:pt x="423386" y="1451134"/>
                    <a:pt x="427196" y="1454944"/>
                  </a:cubicBezTo>
                  <a:cubicBezTo>
                    <a:pt x="421481" y="1457801"/>
                    <a:pt x="417671" y="1463516"/>
                    <a:pt x="417671" y="1471136"/>
                  </a:cubicBezTo>
                  <a:cubicBezTo>
                    <a:pt x="417671" y="1473994"/>
                    <a:pt x="418624" y="1476851"/>
                    <a:pt x="419576" y="1478756"/>
                  </a:cubicBezTo>
                  <a:cubicBezTo>
                    <a:pt x="413861" y="1478756"/>
                    <a:pt x="408146" y="1483519"/>
                    <a:pt x="408146" y="1490186"/>
                  </a:cubicBezTo>
                  <a:cubicBezTo>
                    <a:pt x="408146" y="1493044"/>
                    <a:pt x="410051" y="1496854"/>
                    <a:pt x="411956" y="1498759"/>
                  </a:cubicBezTo>
                  <a:cubicBezTo>
                    <a:pt x="411004" y="1499711"/>
                    <a:pt x="411004" y="1500664"/>
                    <a:pt x="411004" y="1502569"/>
                  </a:cubicBezTo>
                  <a:cubicBezTo>
                    <a:pt x="409099" y="1501616"/>
                    <a:pt x="407194" y="1500664"/>
                    <a:pt x="404336" y="1500664"/>
                  </a:cubicBezTo>
                  <a:cubicBezTo>
                    <a:pt x="398621" y="1500664"/>
                    <a:pt x="393859" y="1505426"/>
                    <a:pt x="393859" y="1511141"/>
                  </a:cubicBezTo>
                  <a:cubicBezTo>
                    <a:pt x="393859" y="1514951"/>
                    <a:pt x="395764" y="1517809"/>
                    <a:pt x="399574" y="1519714"/>
                  </a:cubicBezTo>
                  <a:cubicBezTo>
                    <a:pt x="392906" y="1521619"/>
                    <a:pt x="387191" y="1528286"/>
                    <a:pt x="387191" y="1535906"/>
                  </a:cubicBezTo>
                  <a:cubicBezTo>
                    <a:pt x="387191" y="1538764"/>
                    <a:pt x="388144" y="1541621"/>
                    <a:pt x="389096" y="1544479"/>
                  </a:cubicBezTo>
                  <a:cubicBezTo>
                    <a:pt x="387191" y="1544479"/>
                    <a:pt x="386239" y="1544479"/>
                    <a:pt x="384334" y="1545431"/>
                  </a:cubicBezTo>
                  <a:cubicBezTo>
                    <a:pt x="383381" y="1536859"/>
                    <a:pt x="375761" y="1530191"/>
                    <a:pt x="367189" y="1530191"/>
                  </a:cubicBezTo>
                  <a:cubicBezTo>
                    <a:pt x="357664" y="1530191"/>
                    <a:pt x="350044" y="1537811"/>
                    <a:pt x="350044" y="1547336"/>
                  </a:cubicBezTo>
                  <a:cubicBezTo>
                    <a:pt x="350044" y="1554956"/>
                    <a:pt x="354806" y="1560671"/>
                    <a:pt x="361474" y="1563529"/>
                  </a:cubicBezTo>
                  <a:cubicBezTo>
                    <a:pt x="360521" y="1565434"/>
                    <a:pt x="359569" y="1566386"/>
                    <a:pt x="359569" y="1568291"/>
                  </a:cubicBezTo>
                  <a:cubicBezTo>
                    <a:pt x="357664" y="1566386"/>
                    <a:pt x="355759" y="1565434"/>
                    <a:pt x="352901" y="1565434"/>
                  </a:cubicBezTo>
                  <a:cubicBezTo>
                    <a:pt x="348139" y="1565434"/>
                    <a:pt x="344329" y="1569244"/>
                    <a:pt x="344329" y="1574006"/>
                  </a:cubicBezTo>
                  <a:cubicBezTo>
                    <a:pt x="344329" y="1575911"/>
                    <a:pt x="345281" y="1577816"/>
                    <a:pt x="346234" y="1578769"/>
                  </a:cubicBezTo>
                  <a:cubicBezTo>
                    <a:pt x="341471" y="1582579"/>
                    <a:pt x="338614" y="1588294"/>
                    <a:pt x="338614" y="1594961"/>
                  </a:cubicBezTo>
                  <a:cubicBezTo>
                    <a:pt x="338614" y="1605439"/>
                    <a:pt x="347186" y="1614964"/>
                    <a:pt x="357664" y="1615916"/>
                  </a:cubicBezTo>
                  <a:cubicBezTo>
                    <a:pt x="358616" y="1617821"/>
                    <a:pt x="359569" y="1619726"/>
                    <a:pt x="361474" y="1620679"/>
                  </a:cubicBezTo>
                  <a:cubicBezTo>
                    <a:pt x="364331" y="1628299"/>
                    <a:pt x="369094" y="1634014"/>
                    <a:pt x="375761" y="1637824"/>
                  </a:cubicBezTo>
                  <a:cubicBezTo>
                    <a:pt x="375761" y="1638776"/>
                    <a:pt x="376714" y="1639729"/>
                    <a:pt x="376714" y="1640681"/>
                  </a:cubicBezTo>
                  <a:cubicBezTo>
                    <a:pt x="367189" y="1644491"/>
                    <a:pt x="358616" y="1653064"/>
                    <a:pt x="355759" y="1662589"/>
                  </a:cubicBezTo>
                  <a:cubicBezTo>
                    <a:pt x="353854" y="1660684"/>
                    <a:pt x="350996" y="1658779"/>
                    <a:pt x="347186" y="1657826"/>
                  </a:cubicBezTo>
                  <a:cubicBezTo>
                    <a:pt x="353854" y="1654016"/>
                    <a:pt x="358616" y="1646396"/>
                    <a:pt x="358616" y="1637824"/>
                  </a:cubicBezTo>
                  <a:cubicBezTo>
                    <a:pt x="358616" y="1627346"/>
                    <a:pt x="350996" y="1617821"/>
                    <a:pt x="341471" y="1614964"/>
                  </a:cubicBezTo>
                  <a:cubicBezTo>
                    <a:pt x="340519" y="1603534"/>
                    <a:pt x="333851" y="1594009"/>
                    <a:pt x="324326" y="1589246"/>
                  </a:cubicBezTo>
                  <a:cubicBezTo>
                    <a:pt x="323374" y="1586389"/>
                    <a:pt x="322421" y="1582579"/>
                    <a:pt x="321469" y="1579721"/>
                  </a:cubicBezTo>
                  <a:cubicBezTo>
                    <a:pt x="321469" y="1578769"/>
                    <a:pt x="322421" y="1577816"/>
                    <a:pt x="322421" y="1575911"/>
                  </a:cubicBezTo>
                  <a:cubicBezTo>
                    <a:pt x="322421" y="1569244"/>
                    <a:pt x="316706" y="1562576"/>
                    <a:pt x="309086" y="1562576"/>
                  </a:cubicBezTo>
                  <a:cubicBezTo>
                    <a:pt x="308134" y="1562576"/>
                    <a:pt x="307181" y="1562576"/>
                    <a:pt x="306229" y="1562576"/>
                  </a:cubicBezTo>
                  <a:cubicBezTo>
                    <a:pt x="306229" y="1561624"/>
                    <a:pt x="306229" y="1559719"/>
                    <a:pt x="306229" y="1558766"/>
                  </a:cubicBezTo>
                  <a:cubicBezTo>
                    <a:pt x="306229" y="1556861"/>
                    <a:pt x="306229" y="1554004"/>
                    <a:pt x="305276" y="1552099"/>
                  </a:cubicBezTo>
                  <a:cubicBezTo>
                    <a:pt x="306229" y="1551146"/>
                    <a:pt x="307181" y="1551146"/>
                    <a:pt x="308134" y="1550194"/>
                  </a:cubicBezTo>
                  <a:cubicBezTo>
                    <a:pt x="310039" y="1553051"/>
                    <a:pt x="312896" y="1554956"/>
                    <a:pt x="316706" y="1554956"/>
                  </a:cubicBezTo>
                  <a:cubicBezTo>
                    <a:pt x="316706" y="1554956"/>
                    <a:pt x="316706" y="1554956"/>
                    <a:pt x="317659" y="1554956"/>
                  </a:cubicBezTo>
                  <a:cubicBezTo>
                    <a:pt x="316706" y="1555909"/>
                    <a:pt x="316706" y="1557814"/>
                    <a:pt x="316706" y="1558766"/>
                  </a:cubicBezTo>
                  <a:cubicBezTo>
                    <a:pt x="316706" y="1564481"/>
                    <a:pt x="321469" y="1569244"/>
                    <a:pt x="327184" y="1569244"/>
                  </a:cubicBezTo>
                  <a:cubicBezTo>
                    <a:pt x="332899" y="1569244"/>
                    <a:pt x="337661" y="1564481"/>
                    <a:pt x="337661" y="1558766"/>
                  </a:cubicBezTo>
                  <a:cubicBezTo>
                    <a:pt x="337661" y="1553051"/>
                    <a:pt x="332899" y="1548289"/>
                    <a:pt x="327184" y="1548289"/>
                  </a:cubicBezTo>
                  <a:cubicBezTo>
                    <a:pt x="327184" y="1548289"/>
                    <a:pt x="327184" y="1548289"/>
                    <a:pt x="326231" y="1548289"/>
                  </a:cubicBezTo>
                  <a:cubicBezTo>
                    <a:pt x="326231" y="1547336"/>
                    <a:pt x="327184" y="1545431"/>
                    <a:pt x="327184" y="1544479"/>
                  </a:cubicBezTo>
                  <a:cubicBezTo>
                    <a:pt x="327184" y="1538764"/>
                    <a:pt x="322421" y="1534001"/>
                    <a:pt x="316706" y="1534001"/>
                  </a:cubicBezTo>
                  <a:cubicBezTo>
                    <a:pt x="315754" y="1534001"/>
                    <a:pt x="314801" y="1534001"/>
                    <a:pt x="313849" y="1534954"/>
                  </a:cubicBezTo>
                  <a:cubicBezTo>
                    <a:pt x="313849" y="1534001"/>
                    <a:pt x="313849" y="1533049"/>
                    <a:pt x="312896" y="1533049"/>
                  </a:cubicBezTo>
                  <a:cubicBezTo>
                    <a:pt x="326231" y="1530191"/>
                    <a:pt x="335756" y="1518761"/>
                    <a:pt x="335756" y="1505426"/>
                  </a:cubicBezTo>
                  <a:cubicBezTo>
                    <a:pt x="335756" y="1500664"/>
                    <a:pt x="334804" y="1495901"/>
                    <a:pt x="331946" y="1492091"/>
                  </a:cubicBezTo>
                  <a:cubicBezTo>
                    <a:pt x="331946" y="1491139"/>
                    <a:pt x="332899" y="1490186"/>
                    <a:pt x="332899" y="1488281"/>
                  </a:cubicBezTo>
                  <a:cubicBezTo>
                    <a:pt x="332899" y="1483519"/>
                    <a:pt x="329089" y="1479709"/>
                    <a:pt x="324326" y="1479709"/>
                  </a:cubicBezTo>
                  <a:cubicBezTo>
                    <a:pt x="323374" y="1479709"/>
                    <a:pt x="321469" y="1479709"/>
                    <a:pt x="320516" y="1480661"/>
                  </a:cubicBezTo>
                  <a:cubicBezTo>
                    <a:pt x="316706" y="1478756"/>
                    <a:pt x="312896" y="1477804"/>
                    <a:pt x="308134" y="1477804"/>
                  </a:cubicBezTo>
                  <a:cubicBezTo>
                    <a:pt x="297656" y="1477804"/>
                    <a:pt x="288131" y="1483519"/>
                    <a:pt x="283369" y="1492091"/>
                  </a:cubicBezTo>
                  <a:cubicBezTo>
                    <a:pt x="282416" y="1492091"/>
                    <a:pt x="280511" y="1491139"/>
                    <a:pt x="279559" y="1491139"/>
                  </a:cubicBezTo>
                  <a:cubicBezTo>
                    <a:pt x="272891" y="1491139"/>
                    <a:pt x="267176" y="1494949"/>
                    <a:pt x="265271" y="1500664"/>
                  </a:cubicBezTo>
                  <a:cubicBezTo>
                    <a:pt x="262414" y="1502569"/>
                    <a:pt x="260509" y="1505426"/>
                    <a:pt x="258604" y="1508284"/>
                  </a:cubicBezTo>
                  <a:cubicBezTo>
                    <a:pt x="255746" y="1507331"/>
                    <a:pt x="252889" y="1506379"/>
                    <a:pt x="250031" y="1506379"/>
                  </a:cubicBezTo>
                  <a:cubicBezTo>
                    <a:pt x="239554" y="1506379"/>
                    <a:pt x="231934" y="1514951"/>
                    <a:pt x="231934" y="1524476"/>
                  </a:cubicBezTo>
                  <a:cubicBezTo>
                    <a:pt x="231934" y="1532096"/>
                    <a:pt x="236696" y="1538764"/>
                    <a:pt x="243364" y="1541621"/>
                  </a:cubicBezTo>
                  <a:cubicBezTo>
                    <a:pt x="243364" y="1542574"/>
                    <a:pt x="242411" y="1542574"/>
                    <a:pt x="242411" y="1543526"/>
                  </a:cubicBezTo>
                  <a:cubicBezTo>
                    <a:pt x="241459" y="1543526"/>
                    <a:pt x="240506" y="1543526"/>
                    <a:pt x="239554" y="1543526"/>
                  </a:cubicBezTo>
                  <a:cubicBezTo>
                    <a:pt x="233839" y="1543526"/>
                    <a:pt x="229076" y="1545431"/>
                    <a:pt x="225266" y="1548289"/>
                  </a:cubicBezTo>
                  <a:cubicBezTo>
                    <a:pt x="220504" y="1545431"/>
                    <a:pt x="215741" y="1544479"/>
                    <a:pt x="210026" y="1544479"/>
                  </a:cubicBezTo>
                  <a:cubicBezTo>
                    <a:pt x="202406" y="1544479"/>
                    <a:pt x="194786" y="1547336"/>
                    <a:pt x="189071" y="1553051"/>
                  </a:cubicBezTo>
                  <a:cubicBezTo>
                    <a:pt x="185261" y="1547336"/>
                    <a:pt x="178594" y="1543526"/>
                    <a:pt x="170974" y="1543526"/>
                  </a:cubicBezTo>
                  <a:cubicBezTo>
                    <a:pt x="168116" y="1543526"/>
                    <a:pt x="165259" y="1544479"/>
                    <a:pt x="162401" y="1545431"/>
                  </a:cubicBezTo>
                  <a:cubicBezTo>
                    <a:pt x="161449" y="1541621"/>
                    <a:pt x="157639" y="1537811"/>
                    <a:pt x="152876" y="1537811"/>
                  </a:cubicBezTo>
                  <a:cubicBezTo>
                    <a:pt x="147161" y="1537811"/>
                    <a:pt x="143351" y="1542574"/>
                    <a:pt x="143351" y="1547336"/>
                  </a:cubicBezTo>
                  <a:cubicBezTo>
                    <a:pt x="143351" y="1552099"/>
                    <a:pt x="146209" y="1555909"/>
                    <a:pt x="150971" y="1556861"/>
                  </a:cubicBezTo>
                  <a:cubicBezTo>
                    <a:pt x="150019" y="1559719"/>
                    <a:pt x="149066" y="1562576"/>
                    <a:pt x="149066" y="1566386"/>
                  </a:cubicBezTo>
                  <a:cubicBezTo>
                    <a:pt x="149066" y="1572101"/>
                    <a:pt x="150971" y="1576864"/>
                    <a:pt x="153829" y="1580674"/>
                  </a:cubicBezTo>
                  <a:cubicBezTo>
                    <a:pt x="148114" y="1581626"/>
                    <a:pt x="143351" y="1586389"/>
                    <a:pt x="143351" y="1593056"/>
                  </a:cubicBezTo>
                  <a:cubicBezTo>
                    <a:pt x="143351" y="1599724"/>
                    <a:pt x="149066" y="1605439"/>
                    <a:pt x="155734" y="1605439"/>
                  </a:cubicBezTo>
                  <a:cubicBezTo>
                    <a:pt x="162401" y="1605439"/>
                    <a:pt x="168116" y="1599724"/>
                    <a:pt x="168116" y="1593056"/>
                  </a:cubicBezTo>
                  <a:cubicBezTo>
                    <a:pt x="168116" y="1592104"/>
                    <a:pt x="168116" y="1590199"/>
                    <a:pt x="167164" y="1589246"/>
                  </a:cubicBezTo>
                  <a:cubicBezTo>
                    <a:pt x="168116" y="1589246"/>
                    <a:pt x="170021" y="1589246"/>
                    <a:pt x="170974" y="1589246"/>
                  </a:cubicBezTo>
                  <a:cubicBezTo>
                    <a:pt x="174784" y="1589246"/>
                    <a:pt x="178594" y="1588294"/>
                    <a:pt x="182404" y="1586389"/>
                  </a:cubicBezTo>
                  <a:cubicBezTo>
                    <a:pt x="183356" y="1587341"/>
                    <a:pt x="183356" y="1588294"/>
                    <a:pt x="184309" y="1589246"/>
                  </a:cubicBezTo>
                  <a:cubicBezTo>
                    <a:pt x="183356" y="1592104"/>
                    <a:pt x="183356" y="1594961"/>
                    <a:pt x="183356" y="1597819"/>
                  </a:cubicBezTo>
                  <a:cubicBezTo>
                    <a:pt x="183356" y="1607344"/>
                    <a:pt x="188119" y="1615916"/>
                    <a:pt x="195739" y="1620679"/>
                  </a:cubicBezTo>
                  <a:cubicBezTo>
                    <a:pt x="195739" y="1620679"/>
                    <a:pt x="195739" y="1620679"/>
                    <a:pt x="195739" y="1620679"/>
                  </a:cubicBezTo>
                  <a:cubicBezTo>
                    <a:pt x="195739" y="1623536"/>
                    <a:pt x="198596" y="1626394"/>
                    <a:pt x="201454" y="1626394"/>
                  </a:cubicBezTo>
                  <a:cubicBezTo>
                    <a:pt x="203359" y="1626394"/>
                    <a:pt x="204311" y="1625441"/>
                    <a:pt x="206216" y="1624489"/>
                  </a:cubicBezTo>
                  <a:cubicBezTo>
                    <a:pt x="207169" y="1624489"/>
                    <a:pt x="209074" y="1624489"/>
                    <a:pt x="210026" y="1624489"/>
                  </a:cubicBezTo>
                  <a:cubicBezTo>
                    <a:pt x="223361" y="1624489"/>
                    <a:pt x="234791" y="1614011"/>
                    <a:pt x="236696" y="1600676"/>
                  </a:cubicBezTo>
                  <a:cubicBezTo>
                    <a:pt x="240506" y="1602581"/>
                    <a:pt x="244316" y="1604486"/>
                    <a:pt x="249079" y="1604486"/>
                  </a:cubicBezTo>
                  <a:cubicBezTo>
                    <a:pt x="248126" y="1607344"/>
                    <a:pt x="247174" y="1611154"/>
                    <a:pt x="247174" y="1614011"/>
                  </a:cubicBezTo>
                  <a:cubicBezTo>
                    <a:pt x="247174" y="1615916"/>
                    <a:pt x="247174" y="1617821"/>
                    <a:pt x="248126" y="1619726"/>
                  </a:cubicBezTo>
                  <a:cubicBezTo>
                    <a:pt x="248126" y="1619726"/>
                    <a:pt x="248126" y="1619726"/>
                    <a:pt x="247174" y="1619726"/>
                  </a:cubicBezTo>
                  <a:cubicBezTo>
                    <a:pt x="239554" y="1619726"/>
                    <a:pt x="233839" y="1625441"/>
                    <a:pt x="233839" y="1633061"/>
                  </a:cubicBezTo>
                  <a:cubicBezTo>
                    <a:pt x="233839" y="1639729"/>
                    <a:pt x="239554" y="1645444"/>
                    <a:pt x="246221" y="1646396"/>
                  </a:cubicBezTo>
                  <a:cubicBezTo>
                    <a:pt x="246221" y="1653064"/>
                    <a:pt x="251936" y="1657826"/>
                    <a:pt x="258604" y="1657826"/>
                  </a:cubicBezTo>
                  <a:cubicBezTo>
                    <a:pt x="265271" y="1657826"/>
                    <a:pt x="270986" y="1652111"/>
                    <a:pt x="270986" y="1645444"/>
                  </a:cubicBezTo>
                  <a:cubicBezTo>
                    <a:pt x="270986" y="1642586"/>
                    <a:pt x="270034" y="1640681"/>
                    <a:pt x="268129" y="1637824"/>
                  </a:cubicBezTo>
                  <a:cubicBezTo>
                    <a:pt x="269081" y="1637824"/>
                    <a:pt x="270034" y="1637824"/>
                    <a:pt x="270034" y="1637824"/>
                  </a:cubicBezTo>
                  <a:cubicBezTo>
                    <a:pt x="273844" y="1637824"/>
                    <a:pt x="277654" y="1636871"/>
                    <a:pt x="281464" y="1634966"/>
                  </a:cubicBezTo>
                  <a:cubicBezTo>
                    <a:pt x="284321" y="1638776"/>
                    <a:pt x="288131" y="1641634"/>
                    <a:pt x="291941" y="1644491"/>
                  </a:cubicBezTo>
                  <a:cubicBezTo>
                    <a:pt x="290989" y="1646396"/>
                    <a:pt x="290036" y="1648301"/>
                    <a:pt x="290036" y="1651159"/>
                  </a:cubicBezTo>
                  <a:cubicBezTo>
                    <a:pt x="290036" y="1658779"/>
                    <a:pt x="295751" y="1664494"/>
                    <a:pt x="303371" y="1664494"/>
                  </a:cubicBezTo>
                  <a:cubicBezTo>
                    <a:pt x="307181" y="1664494"/>
                    <a:pt x="310991" y="1662589"/>
                    <a:pt x="312896" y="1660684"/>
                  </a:cubicBezTo>
                  <a:cubicBezTo>
                    <a:pt x="312896" y="1661636"/>
                    <a:pt x="311944" y="1663541"/>
                    <a:pt x="311944" y="1664494"/>
                  </a:cubicBezTo>
                  <a:cubicBezTo>
                    <a:pt x="311944" y="1671161"/>
                    <a:pt x="317659" y="1676876"/>
                    <a:pt x="324326" y="1676876"/>
                  </a:cubicBezTo>
                  <a:cubicBezTo>
                    <a:pt x="326231" y="1676876"/>
                    <a:pt x="328136" y="1675924"/>
                    <a:pt x="330041" y="1675924"/>
                  </a:cubicBezTo>
                  <a:cubicBezTo>
                    <a:pt x="331946" y="1680686"/>
                    <a:pt x="336709" y="1683544"/>
                    <a:pt x="342424" y="1683544"/>
                  </a:cubicBezTo>
                  <a:cubicBezTo>
                    <a:pt x="346234" y="1683544"/>
                    <a:pt x="349091" y="1681639"/>
                    <a:pt x="351949" y="1679734"/>
                  </a:cubicBezTo>
                  <a:cubicBezTo>
                    <a:pt x="353854" y="1685449"/>
                    <a:pt x="356711" y="1691164"/>
                    <a:pt x="360521" y="1694974"/>
                  </a:cubicBezTo>
                  <a:cubicBezTo>
                    <a:pt x="359569" y="1694974"/>
                    <a:pt x="359569" y="1694974"/>
                    <a:pt x="358616" y="1694974"/>
                  </a:cubicBezTo>
                  <a:cubicBezTo>
                    <a:pt x="352901" y="1694974"/>
                    <a:pt x="348139" y="1699736"/>
                    <a:pt x="348139" y="1705451"/>
                  </a:cubicBezTo>
                  <a:cubicBezTo>
                    <a:pt x="348139" y="1710214"/>
                    <a:pt x="350996" y="1713071"/>
                    <a:pt x="354806" y="1714976"/>
                  </a:cubicBezTo>
                  <a:cubicBezTo>
                    <a:pt x="349091" y="1716881"/>
                    <a:pt x="345281" y="1722596"/>
                    <a:pt x="345281" y="1729264"/>
                  </a:cubicBezTo>
                  <a:cubicBezTo>
                    <a:pt x="345281" y="1737836"/>
                    <a:pt x="351949" y="1744504"/>
                    <a:pt x="360521" y="1744504"/>
                  </a:cubicBezTo>
                  <a:cubicBezTo>
                    <a:pt x="369094" y="1744504"/>
                    <a:pt x="375761" y="1737836"/>
                    <a:pt x="375761" y="1729264"/>
                  </a:cubicBezTo>
                  <a:cubicBezTo>
                    <a:pt x="375761" y="1721644"/>
                    <a:pt x="370046" y="1715929"/>
                    <a:pt x="363379" y="1714024"/>
                  </a:cubicBezTo>
                  <a:cubicBezTo>
                    <a:pt x="366236" y="1712119"/>
                    <a:pt x="368141" y="1709261"/>
                    <a:pt x="368141" y="1705451"/>
                  </a:cubicBezTo>
                  <a:cubicBezTo>
                    <a:pt x="368141" y="1704499"/>
                    <a:pt x="368141" y="1702594"/>
                    <a:pt x="367189" y="1701641"/>
                  </a:cubicBezTo>
                  <a:cubicBezTo>
                    <a:pt x="369094" y="1702594"/>
                    <a:pt x="371951" y="1704499"/>
                    <a:pt x="374809" y="1704499"/>
                  </a:cubicBezTo>
                  <a:cubicBezTo>
                    <a:pt x="376714" y="1706404"/>
                    <a:pt x="378619" y="1707356"/>
                    <a:pt x="381476" y="1707356"/>
                  </a:cubicBezTo>
                  <a:cubicBezTo>
                    <a:pt x="382429" y="1707356"/>
                    <a:pt x="384334" y="1707356"/>
                    <a:pt x="385286" y="1706404"/>
                  </a:cubicBezTo>
                  <a:cubicBezTo>
                    <a:pt x="385286" y="1706404"/>
                    <a:pt x="385286" y="1706404"/>
                    <a:pt x="386239" y="1706404"/>
                  </a:cubicBezTo>
                  <a:cubicBezTo>
                    <a:pt x="399574" y="1706404"/>
                    <a:pt x="411004" y="1698784"/>
                    <a:pt x="416719" y="1688306"/>
                  </a:cubicBezTo>
                  <a:cubicBezTo>
                    <a:pt x="419576" y="1687354"/>
                    <a:pt x="421481" y="1685449"/>
                    <a:pt x="421481" y="1681639"/>
                  </a:cubicBezTo>
                  <a:cubicBezTo>
                    <a:pt x="421481" y="1680686"/>
                    <a:pt x="421481" y="1679734"/>
                    <a:pt x="420529" y="1678781"/>
                  </a:cubicBezTo>
                  <a:cubicBezTo>
                    <a:pt x="420529" y="1677829"/>
                    <a:pt x="420529" y="1676876"/>
                    <a:pt x="420529" y="1675924"/>
                  </a:cubicBezTo>
                  <a:cubicBezTo>
                    <a:pt x="424339" y="1677829"/>
                    <a:pt x="429101" y="1678781"/>
                    <a:pt x="433864" y="1679734"/>
                  </a:cubicBezTo>
                  <a:cubicBezTo>
                    <a:pt x="434816" y="1681639"/>
                    <a:pt x="435769" y="1684496"/>
                    <a:pt x="436721" y="1686401"/>
                  </a:cubicBezTo>
                  <a:cubicBezTo>
                    <a:pt x="427196" y="1688306"/>
                    <a:pt x="419576" y="1694021"/>
                    <a:pt x="415766" y="1702594"/>
                  </a:cubicBezTo>
                  <a:cubicBezTo>
                    <a:pt x="415766" y="1702594"/>
                    <a:pt x="414814" y="1702594"/>
                    <a:pt x="414814" y="1702594"/>
                  </a:cubicBezTo>
                  <a:cubicBezTo>
                    <a:pt x="411956" y="1702594"/>
                    <a:pt x="409099" y="1705451"/>
                    <a:pt x="409099" y="1708309"/>
                  </a:cubicBezTo>
                  <a:cubicBezTo>
                    <a:pt x="409099" y="1709261"/>
                    <a:pt x="409099" y="1710214"/>
                    <a:pt x="409099" y="1710214"/>
                  </a:cubicBezTo>
                  <a:cubicBezTo>
                    <a:pt x="408146" y="1710214"/>
                    <a:pt x="408146" y="1711166"/>
                    <a:pt x="407194" y="1711166"/>
                  </a:cubicBezTo>
                  <a:cubicBezTo>
                    <a:pt x="406241" y="1707356"/>
                    <a:pt x="403384" y="1705451"/>
                    <a:pt x="399574" y="1705451"/>
                  </a:cubicBezTo>
                  <a:cubicBezTo>
                    <a:pt x="394811" y="1705451"/>
                    <a:pt x="391954" y="1709261"/>
                    <a:pt x="391954" y="1713071"/>
                  </a:cubicBezTo>
                  <a:cubicBezTo>
                    <a:pt x="391954" y="1717834"/>
                    <a:pt x="395764" y="1720691"/>
                    <a:pt x="399574" y="1720691"/>
                  </a:cubicBezTo>
                  <a:cubicBezTo>
                    <a:pt x="399574" y="1720691"/>
                    <a:pt x="400526" y="1720691"/>
                    <a:pt x="400526" y="1720691"/>
                  </a:cubicBezTo>
                  <a:cubicBezTo>
                    <a:pt x="400526" y="1721644"/>
                    <a:pt x="400526" y="1723549"/>
                    <a:pt x="400526" y="1724501"/>
                  </a:cubicBezTo>
                  <a:cubicBezTo>
                    <a:pt x="400526" y="1726406"/>
                    <a:pt x="400526" y="1728311"/>
                    <a:pt x="401479" y="1729264"/>
                  </a:cubicBezTo>
                  <a:cubicBezTo>
                    <a:pt x="396716" y="1732121"/>
                    <a:pt x="392906" y="1737836"/>
                    <a:pt x="392906" y="1743551"/>
                  </a:cubicBezTo>
                  <a:cubicBezTo>
                    <a:pt x="392906" y="1746409"/>
                    <a:pt x="393859" y="1749266"/>
                    <a:pt x="394811" y="1752124"/>
                  </a:cubicBezTo>
                  <a:cubicBezTo>
                    <a:pt x="390049" y="1753076"/>
                    <a:pt x="385286" y="1754029"/>
                    <a:pt x="380524" y="1756886"/>
                  </a:cubicBezTo>
                  <a:cubicBezTo>
                    <a:pt x="376714" y="1754029"/>
                    <a:pt x="371951" y="1751171"/>
                    <a:pt x="367189" y="1751171"/>
                  </a:cubicBezTo>
                  <a:cubicBezTo>
                    <a:pt x="357664" y="1751171"/>
                    <a:pt x="350044" y="1757839"/>
                    <a:pt x="348139" y="1766411"/>
                  </a:cubicBezTo>
                  <a:cubicBezTo>
                    <a:pt x="348139" y="1766411"/>
                    <a:pt x="347186" y="1767364"/>
                    <a:pt x="347186" y="1767364"/>
                  </a:cubicBezTo>
                  <a:cubicBezTo>
                    <a:pt x="348139" y="1765459"/>
                    <a:pt x="348139" y="1763554"/>
                    <a:pt x="348139" y="1761649"/>
                  </a:cubicBezTo>
                  <a:cubicBezTo>
                    <a:pt x="348139" y="1754029"/>
                    <a:pt x="341471" y="1747361"/>
                    <a:pt x="333851" y="1747361"/>
                  </a:cubicBezTo>
                  <a:cubicBezTo>
                    <a:pt x="330041" y="1747361"/>
                    <a:pt x="327184" y="1749266"/>
                    <a:pt x="324326" y="1751171"/>
                  </a:cubicBezTo>
                  <a:cubicBezTo>
                    <a:pt x="318611" y="1742599"/>
                    <a:pt x="309086" y="1736884"/>
                    <a:pt x="298609" y="1736884"/>
                  </a:cubicBezTo>
                  <a:cubicBezTo>
                    <a:pt x="282416" y="1736884"/>
                    <a:pt x="269081" y="1750219"/>
                    <a:pt x="268129" y="1766411"/>
                  </a:cubicBezTo>
                  <a:cubicBezTo>
                    <a:pt x="266224" y="1766411"/>
                    <a:pt x="264319" y="1767364"/>
                    <a:pt x="263366" y="1767364"/>
                  </a:cubicBezTo>
                  <a:cubicBezTo>
                    <a:pt x="264319" y="1764506"/>
                    <a:pt x="265271" y="1761649"/>
                    <a:pt x="265271" y="1758791"/>
                  </a:cubicBezTo>
                  <a:cubicBezTo>
                    <a:pt x="265271" y="1744504"/>
                    <a:pt x="252889" y="1732121"/>
                    <a:pt x="238601" y="1732121"/>
                  </a:cubicBezTo>
                  <a:cubicBezTo>
                    <a:pt x="224314" y="1732121"/>
                    <a:pt x="211931" y="1744504"/>
                    <a:pt x="211931" y="1758791"/>
                  </a:cubicBezTo>
                  <a:cubicBezTo>
                    <a:pt x="211931" y="1760696"/>
                    <a:pt x="211931" y="1762601"/>
                    <a:pt x="212884" y="1764506"/>
                  </a:cubicBezTo>
                  <a:cubicBezTo>
                    <a:pt x="212884" y="1764506"/>
                    <a:pt x="212884" y="1765459"/>
                    <a:pt x="212884" y="1765459"/>
                  </a:cubicBezTo>
                  <a:cubicBezTo>
                    <a:pt x="212884" y="1768316"/>
                    <a:pt x="213836" y="1771174"/>
                    <a:pt x="214789" y="1773079"/>
                  </a:cubicBezTo>
                  <a:cubicBezTo>
                    <a:pt x="210026" y="1774031"/>
                    <a:pt x="207169" y="1777841"/>
                    <a:pt x="207169" y="1781651"/>
                  </a:cubicBezTo>
                  <a:cubicBezTo>
                    <a:pt x="207169" y="1782604"/>
                    <a:pt x="207169" y="1783556"/>
                    <a:pt x="208121" y="1784509"/>
                  </a:cubicBezTo>
                  <a:cubicBezTo>
                    <a:pt x="201454" y="1791176"/>
                    <a:pt x="196691" y="1799749"/>
                    <a:pt x="195739" y="1810226"/>
                  </a:cubicBezTo>
                  <a:cubicBezTo>
                    <a:pt x="194786" y="1830229"/>
                    <a:pt x="210026" y="1846421"/>
                    <a:pt x="230029" y="1847374"/>
                  </a:cubicBezTo>
                  <a:cubicBezTo>
                    <a:pt x="242411" y="1848326"/>
                    <a:pt x="253841" y="1841659"/>
                    <a:pt x="260509" y="1832134"/>
                  </a:cubicBezTo>
                  <a:cubicBezTo>
                    <a:pt x="260509" y="1833086"/>
                    <a:pt x="260509" y="1834039"/>
                    <a:pt x="260509" y="1834991"/>
                  </a:cubicBezTo>
                  <a:cubicBezTo>
                    <a:pt x="260509" y="1836896"/>
                    <a:pt x="260509" y="1837849"/>
                    <a:pt x="261461" y="1839754"/>
                  </a:cubicBezTo>
                  <a:cubicBezTo>
                    <a:pt x="259556" y="1840706"/>
                    <a:pt x="257651" y="1842611"/>
                    <a:pt x="257651" y="1844516"/>
                  </a:cubicBezTo>
                  <a:cubicBezTo>
                    <a:pt x="257651" y="1847374"/>
                    <a:pt x="260509" y="1850231"/>
                    <a:pt x="263366" y="1850231"/>
                  </a:cubicBezTo>
                  <a:cubicBezTo>
                    <a:pt x="265271" y="1850231"/>
                    <a:pt x="266224" y="1849279"/>
                    <a:pt x="267176" y="1848326"/>
                  </a:cubicBezTo>
                  <a:cubicBezTo>
                    <a:pt x="268129" y="1849279"/>
                    <a:pt x="270034" y="1850231"/>
                    <a:pt x="270986" y="1850231"/>
                  </a:cubicBezTo>
                  <a:cubicBezTo>
                    <a:pt x="272891" y="1853089"/>
                    <a:pt x="275749" y="1855946"/>
                    <a:pt x="279559" y="1855946"/>
                  </a:cubicBezTo>
                  <a:cubicBezTo>
                    <a:pt x="283369" y="1855946"/>
                    <a:pt x="286226" y="1854041"/>
                    <a:pt x="288131" y="1850231"/>
                  </a:cubicBezTo>
                  <a:cubicBezTo>
                    <a:pt x="291941" y="1852136"/>
                    <a:pt x="295751" y="1854041"/>
                    <a:pt x="300514" y="1854041"/>
                  </a:cubicBezTo>
                  <a:cubicBezTo>
                    <a:pt x="304324" y="1854041"/>
                    <a:pt x="307181" y="1853089"/>
                    <a:pt x="310039" y="1852136"/>
                  </a:cubicBezTo>
                  <a:cubicBezTo>
                    <a:pt x="319564" y="1851184"/>
                    <a:pt x="327184" y="1843564"/>
                    <a:pt x="329089" y="1834039"/>
                  </a:cubicBezTo>
                  <a:cubicBezTo>
                    <a:pt x="330994" y="1832134"/>
                    <a:pt x="332899" y="1830229"/>
                    <a:pt x="334804" y="1828324"/>
                  </a:cubicBezTo>
                  <a:cubicBezTo>
                    <a:pt x="335756" y="1828324"/>
                    <a:pt x="336709" y="1828324"/>
                    <a:pt x="337661" y="1828324"/>
                  </a:cubicBezTo>
                  <a:cubicBezTo>
                    <a:pt x="345281" y="1828324"/>
                    <a:pt x="351949" y="1824514"/>
                    <a:pt x="356711" y="1817846"/>
                  </a:cubicBezTo>
                  <a:cubicBezTo>
                    <a:pt x="360521" y="1818799"/>
                    <a:pt x="364331" y="1819751"/>
                    <a:pt x="368141" y="1819751"/>
                  </a:cubicBezTo>
                  <a:cubicBezTo>
                    <a:pt x="371951" y="1819751"/>
                    <a:pt x="376714" y="1818799"/>
                    <a:pt x="380524" y="1817846"/>
                  </a:cubicBezTo>
                  <a:cubicBezTo>
                    <a:pt x="386239" y="1821656"/>
                    <a:pt x="392906" y="1823561"/>
                    <a:pt x="400526" y="1823561"/>
                  </a:cubicBezTo>
                  <a:cubicBezTo>
                    <a:pt x="421481" y="1823561"/>
                    <a:pt x="437674" y="1806416"/>
                    <a:pt x="437674" y="1786414"/>
                  </a:cubicBezTo>
                  <a:cubicBezTo>
                    <a:pt x="437674" y="1786414"/>
                    <a:pt x="437674" y="1786414"/>
                    <a:pt x="437674" y="1786414"/>
                  </a:cubicBezTo>
                  <a:cubicBezTo>
                    <a:pt x="438626" y="1786414"/>
                    <a:pt x="440531" y="1786414"/>
                    <a:pt x="441484" y="1786414"/>
                  </a:cubicBezTo>
                  <a:cubicBezTo>
                    <a:pt x="446246" y="1786414"/>
                    <a:pt x="451009" y="1785461"/>
                    <a:pt x="454819" y="1782604"/>
                  </a:cubicBezTo>
                  <a:cubicBezTo>
                    <a:pt x="456724" y="1783556"/>
                    <a:pt x="459581" y="1784509"/>
                    <a:pt x="461486" y="1784509"/>
                  </a:cubicBezTo>
                  <a:cubicBezTo>
                    <a:pt x="469106" y="1784509"/>
                    <a:pt x="475774" y="1777841"/>
                    <a:pt x="475774" y="1770221"/>
                  </a:cubicBezTo>
                  <a:cubicBezTo>
                    <a:pt x="475774" y="1767364"/>
                    <a:pt x="474821" y="1764506"/>
                    <a:pt x="472916" y="1762601"/>
                  </a:cubicBezTo>
                  <a:cubicBezTo>
                    <a:pt x="478631" y="1760696"/>
                    <a:pt x="484346" y="1757839"/>
                    <a:pt x="488156" y="1753076"/>
                  </a:cubicBezTo>
                  <a:cubicBezTo>
                    <a:pt x="490061" y="1752124"/>
                    <a:pt x="491966" y="1751171"/>
                    <a:pt x="493871" y="1750219"/>
                  </a:cubicBezTo>
                  <a:cubicBezTo>
                    <a:pt x="493871" y="1750219"/>
                    <a:pt x="493871" y="1750219"/>
                    <a:pt x="493871" y="1751171"/>
                  </a:cubicBezTo>
                  <a:cubicBezTo>
                    <a:pt x="493871" y="1768316"/>
                    <a:pt x="508159" y="1782604"/>
                    <a:pt x="525304" y="1782604"/>
                  </a:cubicBezTo>
                  <a:cubicBezTo>
                    <a:pt x="528161" y="1782604"/>
                    <a:pt x="531019" y="1781651"/>
                    <a:pt x="533876" y="1780699"/>
                  </a:cubicBezTo>
                  <a:cubicBezTo>
                    <a:pt x="538639" y="1783556"/>
                    <a:pt x="543401" y="1785461"/>
                    <a:pt x="550069" y="1785461"/>
                  </a:cubicBezTo>
                  <a:cubicBezTo>
                    <a:pt x="556736" y="1785461"/>
                    <a:pt x="562451" y="1783556"/>
                    <a:pt x="567214" y="1779746"/>
                  </a:cubicBezTo>
                  <a:cubicBezTo>
                    <a:pt x="570071" y="1780699"/>
                    <a:pt x="572929" y="1780699"/>
                    <a:pt x="575786" y="1780699"/>
                  </a:cubicBezTo>
                  <a:cubicBezTo>
                    <a:pt x="586264" y="1780699"/>
                    <a:pt x="595789" y="1775936"/>
                    <a:pt x="601504" y="1769269"/>
                  </a:cubicBezTo>
                  <a:cubicBezTo>
                    <a:pt x="602456" y="1769269"/>
                    <a:pt x="603409" y="1769269"/>
                    <a:pt x="604361" y="1769269"/>
                  </a:cubicBezTo>
                  <a:cubicBezTo>
                    <a:pt x="608171" y="1769269"/>
                    <a:pt x="611981" y="1768316"/>
                    <a:pt x="615791" y="1767364"/>
                  </a:cubicBezTo>
                  <a:cubicBezTo>
                    <a:pt x="621506" y="1780699"/>
                    <a:pt x="635794" y="1791176"/>
                    <a:pt x="651034" y="1791176"/>
                  </a:cubicBezTo>
                  <a:cubicBezTo>
                    <a:pt x="652939" y="1791176"/>
                    <a:pt x="653891" y="1791176"/>
                    <a:pt x="655796" y="1791176"/>
                  </a:cubicBezTo>
                  <a:cubicBezTo>
                    <a:pt x="673894" y="1794034"/>
                    <a:pt x="691039" y="1797844"/>
                    <a:pt x="705326" y="1800701"/>
                  </a:cubicBezTo>
                  <a:cubicBezTo>
                    <a:pt x="758666" y="1812131"/>
                    <a:pt x="911066" y="1835944"/>
                    <a:pt x="1004411" y="1796891"/>
                  </a:cubicBezTo>
                  <a:cubicBezTo>
                    <a:pt x="1106329" y="1754029"/>
                    <a:pt x="1104424" y="1693069"/>
                    <a:pt x="1087279" y="1637824"/>
                  </a:cubicBezTo>
                  <a:cubicBezTo>
                    <a:pt x="1072039" y="1586389"/>
                    <a:pt x="1057751" y="1581626"/>
                    <a:pt x="1076801" y="1550194"/>
                  </a:cubicBezTo>
                  <a:cubicBezTo>
                    <a:pt x="1088231" y="1533049"/>
                    <a:pt x="1138714" y="1535906"/>
                    <a:pt x="1153001" y="1512094"/>
                  </a:cubicBezTo>
                  <a:cubicBezTo>
                    <a:pt x="1167289" y="1488281"/>
                    <a:pt x="1159669" y="1456849"/>
                    <a:pt x="1149191" y="1437799"/>
                  </a:cubicBezTo>
                  <a:cubicBezTo>
                    <a:pt x="1138714" y="1418749"/>
                    <a:pt x="1079659" y="1413986"/>
                    <a:pt x="1078706" y="1408271"/>
                  </a:cubicBezTo>
                  <a:cubicBezTo>
                    <a:pt x="1077754" y="1402556"/>
                    <a:pt x="1132999" y="1377791"/>
                    <a:pt x="1161574" y="1366361"/>
                  </a:cubicBezTo>
                  <a:cubicBezTo>
                    <a:pt x="1198721" y="1351121"/>
                    <a:pt x="1194911" y="1305401"/>
                    <a:pt x="1186339" y="1283494"/>
                  </a:cubicBezTo>
                  <a:cubicBezTo>
                    <a:pt x="1177766" y="1261586"/>
                    <a:pt x="1153954" y="1255871"/>
                    <a:pt x="1138714" y="1235869"/>
                  </a:cubicBezTo>
                  <a:cubicBezTo>
                    <a:pt x="1123474" y="1215866"/>
                    <a:pt x="1137761" y="1171099"/>
                    <a:pt x="1159669" y="1165384"/>
                  </a:cubicBezTo>
                  <a:cubicBezTo>
                    <a:pt x="1181576" y="1159669"/>
                    <a:pt x="1219676" y="1142524"/>
                    <a:pt x="1240631" y="1103471"/>
                  </a:cubicBezTo>
                  <a:cubicBezTo>
                    <a:pt x="1254919" y="1067276"/>
                    <a:pt x="1213961" y="1007269"/>
                    <a:pt x="1172051" y="974884"/>
                  </a:cubicBezTo>
                  <a:close/>
                  <a:moveTo>
                    <a:pt x="584359" y="250984"/>
                  </a:moveTo>
                  <a:cubicBezTo>
                    <a:pt x="583406" y="251936"/>
                    <a:pt x="582454" y="251936"/>
                    <a:pt x="581501" y="252889"/>
                  </a:cubicBezTo>
                  <a:cubicBezTo>
                    <a:pt x="578644" y="250984"/>
                    <a:pt x="575786" y="250031"/>
                    <a:pt x="572929" y="250031"/>
                  </a:cubicBezTo>
                  <a:cubicBezTo>
                    <a:pt x="572929" y="250031"/>
                    <a:pt x="572929" y="250031"/>
                    <a:pt x="571976" y="250031"/>
                  </a:cubicBezTo>
                  <a:cubicBezTo>
                    <a:pt x="571024" y="250031"/>
                    <a:pt x="571024" y="249079"/>
                    <a:pt x="570071" y="249079"/>
                  </a:cubicBezTo>
                  <a:cubicBezTo>
                    <a:pt x="570071" y="248126"/>
                    <a:pt x="570071" y="247174"/>
                    <a:pt x="570071" y="246221"/>
                  </a:cubicBezTo>
                  <a:cubicBezTo>
                    <a:pt x="570071" y="245269"/>
                    <a:pt x="570071" y="244316"/>
                    <a:pt x="570071" y="243364"/>
                  </a:cubicBezTo>
                  <a:cubicBezTo>
                    <a:pt x="575786" y="241459"/>
                    <a:pt x="580549" y="238601"/>
                    <a:pt x="585311" y="234791"/>
                  </a:cubicBezTo>
                  <a:cubicBezTo>
                    <a:pt x="587216" y="238601"/>
                    <a:pt x="591026" y="242411"/>
                    <a:pt x="595789" y="244316"/>
                  </a:cubicBezTo>
                  <a:cubicBezTo>
                    <a:pt x="590074" y="244316"/>
                    <a:pt x="586264" y="247174"/>
                    <a:pt x="584359" y="250984"/>
                  </a:cubicBezTo>
                  <a:close/>
                  <a:moveTo>
                    <a:pt x="596741" y="201454"/>
                  </a:moveTo>
                  <a:cubicBezTo>
                    <a:pt x="596741" y="200501"/>
                    <a:pt x="596741" y="199549"/>
                    <a:pt x="596741" y="198596"/>
                  </a:cubicBezTo>
                  <a:cubicBezTo>
                    <a:pt x="597694" y="198596"/>
                    <a:pt x="598646" y="199549"/>
                    <a:pt x="598646" y="199549"/>
                  </a:cubicBezTo>
                  <a:cubicBezTo>
                    <a:pt x="597694" y="200501"/>
                    <a:pt x="597694" y="200501"/>
                    <a:pt x="596741" y="201454"/>
                  </a:cubicBezTo>
                  <a:close/>
                  <a:moveTo>
                    <a:pt x="606266" y="250031"/>
                  </a:moveTo>
                  <a:cubicBezTo>
                    <a:pt x="605314" y="248126"/>
                    <a:pt x="603409" y="247174"/>
                    <a:pt x="602456" y="245269"/>
                  </a:cubicBezTo>
                  <a:cubicBezTo>
                    <a:pt x="603409" y="245269"/>
                    <a:pt x="604361" y="245269"/>
                    <a:pt x="605314" y="245269"/>
                  </a:cubicBezTo>
                  <a:cubicBezTo>
                    <a:pt x="606266" y="245269"/>
                    <a:pt x="608171" y="245269"/>
                    <a:pt x="609124" y="245269"/>
                  </a:cubicBezTo>
                  <a:cubicBezTo>
                    <a:pt x="607219" y="247174"/>
                    <a:pt x="607219" y="248126"/>
                    <a:pt x="606266" y="250031"/>
                  </a:cubicBezTo>
                  <a:close/>
                  <a:moveTo>
                    <a:pt x="557689" y="407194"/>
                  </a:moveTo>
                  <a:cubicBezTo>
                    <a:pt x="556736" y="407194"/>
                    <a:pt x="556736" y="407194"/>
                    <a:pt x="555784" y="407194"/>
                  </a:cubicBezTo>
                  <a:cubicBezTo>
                    <a:pt x="555784" y="406241"/>
                    <a:pt x="555784" y="406241"/>
                    <a:pt x="555784" y="405289"/>
                  </a:cubicBezTo>
                  <a:cubicBezTo>
                    <a:pt x="555784" y="403384"/>
                    <a:pt x="555784" y="402431"/>
                    <a:pt x="554831" y="400526"/>
                  </a:cubicBezTo>
                  <a:cubicBezTo>
                    <a:pt x="555784" y="403384"/>
                    <a:pt x="557689" y="405289"/>
                    <a:pt x="559594" y="407194"/>
                  </a:cubicBezTo>
                  <a:cubicBezTo>
                    <a:pt x="560546" y="407194"/>
                    <a:pt x="559594" y="407194"/>
                    <a:pt x="557689" y="407194"/>
                  </a:cubicBezTo>
                  <a:close/>
                  <a:moveTo>
                    <a:pt x="637699" y="305276"/>
                  </a:moveTo>
                  <a:cubicBezTo>
                    <a:pt x="638651" y="307181"/>
                    <a:pt x="640556" y="308134"/>
                    <a:pt x="641509" y="309086"/>
                  </a:cubicBezTo>
                  <a:cubicBezTo>
                    <a:pt x="640556" y="309086"/>
                    <a:pt x="639604" y="310039"/>
                    <a:pt x="638651" y="310039"/>
                  </a:cubicBezTo>
                  <a:cubicBezTo>
                    <a:pt x="637699" y="308134"/>
                    <a:pt x="637699" y="307181"/>
                    <a:pt x="636746" y="306229"/>
                  </a:cubicBezTo>
                  <a:cubicBezTo>
                    <a:pt x="636746" y="305276"/>
                    <a:pt x="637699" y="305276"/>
                    <a:pt x="637699" y="305276"/>
                  </a:cubicBezTo>
                  <a:close/>
                  <a:moveTo>
                    <a:pt x="591979" y="417671"/>
                  </a:moveTo>
                  <a:cubicBezTo>
                    <a:pt x="598646" y="416719"/>
                    <a:pt x="604361" y="413861"/>
                    <a:pt x="609124" y="409099"/>
                  </a:cubicBezTo>
                  <a:cubicBezTo>
                    <a:pt x="607219" y="411956"/>
                    <a:pt x="606266" y="415766"/>
                    <a:pt x="606266" y="418624"/>
                  </a:cubicBezTo>
                  <a:cubicBezTo>
                    <a:pt x="606266" y="418624"/>
                    <a:pt x="606266" y="418624"/>
                    <a:pt x="606266" y="418624"/>
                  </a:cubicBezTo>
                  <a:cubicBezTo>
                    <a:pt x="603409" y="419576"/>
                    <a:pt x="600551" y="422434"/>
                    <a:pt x="598646" y="426244"/>
                  </a:cubicBezTo>
                  <a:cubicBezTo>
                    <a:pt x="596741" y="423386"/>
                    <a:pt x="593884" y="421481"/>
                    <a:pt x="591026" y="420529"/>
                  </a:cubicBezTo>
                  <a:cubicBezTo>
                    <a:pt x="591979" y="419576"/>
                    <a:pt x="591979" y="418624"/>
                    <a:pt x="591979" y="417671"/>
                  </a:cubicBezTo>
                  <a:close/>
                  <a:moveTo>
                    <a:pt x="594836" y="511016"/>
                  </a:moveTo>
                  <a:cubicBezTo>
                    <a:pt x="593884" y="511016"/>
                    <a:pt x="592931" y="510064"/>
                    <a:pt x="591979" y="510064"/>
                  </a:cubicBezTo>
                  <a:cubicBezTo>
                    <a:pt x="591026" y="510064"/>
                    <a:pt x="590074" y="510064"/>
                    <a:pt x="590074" y="510064"/>
                  </a:cubicBezTo>
                  <a:cubicBezTo>
                    <a:pt x="589121" y="509111"/>
                    <a:pt x="588169" y="509111"/>
                    <a:pt x="587216" y="508159"/>
                  </a:cubicBezTo>
                  <a:cubicBezTo>
                    <a:pt x="591026" y="507206"/>
                    <a:pt x="593884" y="505301"/>
                    <a:pt x="597694" y="503396"/>
                  </a:cubicBezTo>
                  <a:cubicBezTo>
                    <a:pt x="597694" y="504349"/>
                    <a:pt x="597694" y="505301"/>
                    <a:pt x="598646" y="505301"/>
                  </a:cubicBezTo>
                  <a:cubicBezTo>
                    <a:pt x="595789" y="507206"/>
                    <a:pt x="594836" y="509111"/>
                    <a:pt x="594836" y="511016"/>
                  </a:cubicBezTo>
                  <a:close/>
                  <a:moveTo>
                    <a:pt x="633889" y="447199"/>
                  </a:moveTo>
                  <a:cubicBezTo>
                    <a:pt x="630079" y="451009"/>
                    <a:pt x="628174" y="455771"/>
                    <a:pt x="627221" y="461486"/>
                  </a:cubicBezTo>
                  <a:cubicBezTo>
                    <a:pt x="627221" y="461486"/>
                    <a:pt x="626269" y="461486"/>
                    <a:pt x="626269" y="461486"/>
                  </a:cubicBezTo>
                  <a:cubicBezTo>
                    <a:pt x="615791" y="461486"/>
                    <a:pt x="608171" y="470059"/>
                    <a:pt x="608171" y="479584"/>
                  </a:cubicBezTo>
                  <a:cubicBezTo>
                    <a:pt x="608171" y="481489"/>
                    <a:pt x="608171" y="482441"/>
                    <a:pt x="609124" y="484346"/>
                  </a:cubicBezTo>
                  <a:cubicBezTo>
                    <a:pt x="609124" y="484346"/>
                    <a:pt x="608171" y="484346"/>
                    <a:pt x="608171" y="485299"/>
                  </a:cubicBezTo>
                  <a:cubicBezTo>
                    <a:pt x="608171" y="484346"/>
                    <a:pt x="608171" y="484346"/>
                    <a:pt x="608171" y="483394"/>
                  </a:cubicBezTo>
                  <a:cubicBezTo>
                    <a:pt x="608171" y="472916"/>
                    <a:pt x="602456" y="464344"/>
                    <a:pt x="593884" y="459581"/>
                  </a:cubicBezTo>
                  <a:cubicBezTo>
                    <a:pt x="600551" y="456724"/>
                    <a:pt x="604361" y="451009"/>
                    <a:pt x="606266" y="444341"/>
                  </a:cubicBezTo>
                  <a:cubicBezTo>
                    <a:pt x="608171" y="446246"/>
                    <a:pt x="611029" y="447199"/>
                    <a:pt x="614839" y="447199"/>
                  </a:cubicBezTo>
                  <a:cubicBezTo>
                    <a:pt x="619601" y="447199"/>
                    <a:pt x="624364" y="444341"/>
                    <a:pt x="626269" y="440531"/>
                  </a:cubicBezTo>
                  <a:cubicBezTo>
                    <a:pt x="627221" y="440531"/>
                    <a:pt x="629126" y="440531"/>
                    <a:pt x="630079" y="440531"/>
                  </a:cubicBezTo>
                  <a:cubicBezTo>
                    <a:pt x="631031" y="440531"/>
                    <a:pt x="631031" y="440531"/>
                    <a:pt x="631984" y="440531"/>
                  </a:cubicBezTo>
                  <a:cubicBezTo>
                    <a:pt x="632936" y="442436"/>
                    <a:pt x="634841" y="443389"/>
                    <a:pt x="636746" y="444341"/>
                  </a:cubicBezTo>
                  <a:cubicBezTo>
                    <a:pt x="633889" y="445294"/>
                    <a:pt x="633889" y="446246"/>
                    <a:pt x="633889" y="447199"/>
                  </a:cubicBezTo>
                  <a:cubicBezTo>
                    <a:pt x="633889" y="447199"/>
                    <a:pt x="633889" y="447199"/>
                    <a:pt x="633889" y="447199"/>
                  </a:cubicBezTo>
                  <a:close/>
                  <a:moveTo>
                    <a:pt x="639604" y="402431"/>
                  </a:moveTo>
                  <a:cubicBezTo>
                    <a:pt x="636746" y="400526"/>
                    <a:pt x="634841" y="399574"/>
                    <a:pt x="631031" y="399574"/>
                  </a:cubicBezTo>
                  <a:cubicBezTo>
                    <a:pt x="631031" y="395764"/>
                    <a:pt x="628174" y="392906"/>
                    <a:pt x="625316" y="391001"/>
                  </a:cubicBezTo>
                  <a:cubicBezTo>
                    <a:pt x="625316" y="390049"/>
                    <a:pt x="626269" y="389096"/>
                    <a:pt x="626269" y="388144"/>
                  </a:cubicBezTo>
                  <a:cubicBezTo>
                    <a:pt x="626269" y="385286"/>
                    <a:pt x="623411" y="382429"/>
                    <a:pt x="620554" y="382429"/>
                  </a:cubicBezTo>
                  <a:cubicBezTo>
                    <a:pt x="620554" y="379571"/>
                    <a:pt x="619601" y="376714"/>
                    <a:pt x="619601" y="374809"/>
                  </a:cubicBezTo>
                  <a:cubicBezTo>
                    <a:pt x="621506" y="375761"/>
                    <a:pt x="623411" y="375761"/>
                    <a:pt x="625316" y="375761"/>
                  </a:cubicBezTo>
                  <a:cubicBezTo>
                    <a:pt x="627221" y="375761"/>
                    <a:pt x="629126" y="374809"/>
                    <a:pt x="631031" y="373856"/>
                  </a:cubicBezTo>
                  <a:cubicBezTo>
                    <a:pt x="632936" y="377666"/>
                    <a:pt x="637699" y="380524"/>
                    <a:pt x="642461" y="380524"/>
                  </a:cubicBezTo>
                  <a:cubicBezTo>
                    <a:pt x="642461" y="385286"/>
                    <a:pt x="644366" y="390049"/>
                    <a:pt x="647224" y="394811"/>
                  </a:cubicBezTo>
                  <a:cubicBezTo>
                    <a:pt x="643414" y="396716"/>
                    <a:pt x="641509" y="399574"/>
                    <a:pt x="639604" y="402431"/>
                  </a:cubicBezTo>
                  <a:close/>
                  <a:moveTo>
                    <a:pt x="343376" y="758666"/>
                  </a:moveTo>
                  <a:cubicBezTo>
                    <a:pt x="343376" y="757714"/>
                    <a:pt x="343376" y="757714"/>
                    <a:pt x="343376" y="758666"/>
                  </a:cubicBezTo>
                  <a:cubicBezTo>
                    <a:pt x="343376" y="755809"/>
                    <a:pt x="342424" y="753904"/>
                    <a:pt x="341471" y="751999"/>
                  </a:cubicBezTo>
                  <a:cubicBezTo>
                    <a:pt x="343376" y="752951"/>
                    <a:pt x="345281" y="752951"/>
                    <a:pt x="346234" y="752951"/>
                  </a:cubicBezTo>
                  <a:cubicBezTo>
                    <a:pt x="345281" y="754856"/>
                    <a:pt x="344329" y="756761"/>
                    <a:pt x="343376" y="758666"/>
                  </a:cubicBezTo>
                  <a:close/>
                  <a:moveTo>
                    <a:pt x="109061" y="1225391"/>
                  </a:moveTo>
                  <a:cubicBezTo>
                    <a:pt x="106204" y="1221581"/>
                    <a:pt x="101441" y="1218724"/>
                    <a:pt x="95726" y="1217771"/>
                  </a:cubicBezTo>
                  <a:cubicBezTo>
                    <a:pt x="99536" y="1216819"/>
                    <a:pt x="103346" y="1213961"/>
                    <a:pt x="104299" y="1210151"/>
                  </a:cubicBezTo>
                  <a:cubicBezTo>
                    <a:pt x="111919" y="1208246"/>
                    <a:pt x="118586" y="1202531"/>
                    <a:pt x="122396" y="1195864"/>
                  </a:cubicBezTo>
                  <a:cubicBezTo>
                    <a:pt x="124301" y="1197769"/>
                    <a:pt x="126206" y="1199674"/>
                    <a:pt x="129064" y="1201579"/>
                  </a:cubicBezTo>
                  <a:cubicBezTo>
                    <a:pt x="118586" y="1204436"/>
                    <a:pt x="110014" y="1213961"/>
                    <a:pt x="109061" y="1225391"/>
                  </a:cubicBezTo>
                  <a:close/>
                  <a:moveTo>
                    <a:pt x="151924" y="1208246"/>
                  </a:moveTo>
                  <a:cubicBezTo>
                    <a:pt x="150971" y="1207294"/>
                    <a:pt x="150971" y="1207294"/>
                    <a:pt x="150019" y="1206341"/>
                  </a:cubicBezTo>
                  <a:cubicBezTo>
                    <a:pt x="150971" y="1206341"/>
                    <a:pt x="151924" y="1206341"/>
                    <a:pt x="151924" y="1206341"/>
                  </a:cubicBezTo>
                  <a:cubicBezTo>
                    <a:pt x="152876" y="1207294"/>
                    <a:pt x="151924" y="1208246"/>
                    <a:pt x="151924" y="1208246"/>
                  </a:cubicBezTo>
                  <a:close/>
                  <a:moveTo>
                    <a:pt x="290989" y="992981"/>
                  </a:moveTo>
                  <a:cubicBezTo>
                    <a:pt x="291941" y="991076"/>
                    <a:pt x="291941" y="989171"/>
                    <a:pt x="291941" y="986314"/>
                  </a:cubicBezTo>
                  <a:cubicBezTo>
                    <a:pt x="291941" y="986314"/>
                    <a:pt x="291941" y="986314"/>
                    <a:pt x="291941" y="986314"/>
                  </a:cubicBezTo>
                  <a:cubicBezTo>
                    <a:pt x="292894" y="986314"/>
                    <a:pt x="293846" y="987266"/>
                    <a:pt x="294799" y="987266"/>
                  </a:cubicBezTo>
                  <a:cubicBezTo>
                    <a:pt x="293846" y="989171"/>
                    <a:pt x="291941" y="991076"/>
                    <a:pt x="290989" y="992981"/>
                  </a:cubicBezTo>
                  <a:close/>
                  <a:moveTo>
                    <a:pt x="309086" y="1652111"/>
                  </a:moveTo>
                  <a:cubicBezTo>
                    <a:pt x="309086" y="1651159"/>
                    <a:pt x="309086" y="1650206"/>
                    <a:pt x="310039" y="1649254"/>
                  </a:cubicBezTo>
                  <a:cubicBezTo>
                    <a:pt x="310039" y="1649254"/>
                    <a:pt x="310991" y="1650206"/>
                    <a:pt x="310991" y="1650206"/>
                  </a:cubicBezTo>
                  <a:cubicBezTo>
                    <a:pt x="310991" y="1651159"/>
                    <a:pt x="310039" y="1651159"/>
                    <a:pt x="309086" y="1652111"/>
                  </a:cubicBezTo>
                  <a:close/>
                  <a:moveTo>
                    <a:pt x="259556" y="1822609"/>
                  </a:moveTo>
                  <a:cubicBezTo>
                    <a:pt x="260509" y="1820704"/>
                    <a:pt x="260509" y="1818799"/>
                    <a:pt x="261461" y="1816894"/>
                  </a:cubicBezTo>
                  <a:cubicBezTo>
                    <a:pt x="262414" y="1816894"/>
                    <a:pt x="264319" y="1816894"/>
                    <a:pt x="265271" y="1816894"/>
                  </a:cubicBezTo>
                  <a:cubicBezTo>
                    <a:pt x="265271" y="1817846"/>
                    <a:pt x="266224" y="1817846"/>
                    <a:pt x="266224" y="1817846"/>
                  </a:cubicBezTo>
                  <a:cubicBezTo>
                    <a:pt x="263366" y="1819751"/>
                    <a:pt x="261461" y="1820704"/>
                    <a:pt x="259556" y="1822609"/>
                  </a:cubicBezTo>
                  <a:close/>
                  <a:moveTo>
                    <a:pt x="330994" y="1783556"/>
                  </a:moveTo>
                  <a:cubicBezTo>
                    <a:pt x="330041" y="1783556"/>
                    <a:pt x="330041" y="1783556"/>
                    <a:pt x="329089" y="1783556"/>
                  </a:cubicBezTo>
                  <a:cubicBezTo>
                    <a:pt x="328136" y="1782604"/>
                    <a:pt x="327184" y="1781651"/>
                    <a:pt x="326231" y="1781651"/>
                  </a:cubicBezTo>
                  <a:cubicBezTo>
                    <a:pt x="324326" y="1779746"/>
                    <a:pt x="323374" y="1778794"/>
                    <a:pt x="321469" y="1777841"/>
                  </a:cubicBezTo>
                  <a:cubicBezTo>
                    <a:pt x="322421" y="1775936"/>
                    <a:pt x="322421" y="1774031"/>
                    <a:pt x="323374" y="1772126"/>
                  </a:cubicBezTo>
                  <a:cubicBezTo>
                    <a:pt x="325279" y="1773079"/>
                    <a:pt x="327184" y="1773079"/>
                    <a:pt x="329089" y="1773079"/>
                  </a:cubicBezTo>
                  <a:cubicBezTo>
                    <a:pt x="331946" y="1773079"/>
                    <a:pt x="333851" y="1772126"/>
                    <a:pt x="335756" y="1771174"/>
                  </a:cubicBezTo>
                  <a:cubicBezTo>
                    <a:pt x="333851" y="1774984"/>
                    <a:pt x="331946" y="1778794"/>
                    <a:pt x="330994" y="1783556"/>
                  </a:cubicBezTo>
                  <a:close/>
                  <a:moveTo>
                    <a:pt x="442436" y="1450181"/>
                  </a:moveTo>
                  <a:cubicBezTo>
                    <a:pt x="444341" y="1453991"/>
                    <a:pt x="447199" y="1456849"/>
                    <a:pt x="451009" y="1458754"/>
                  </a:cubicBezTo>
                  <a:cubicBezTo>
                    <a:pt x="448151" y="1460659"/>
                    <a:pt x="446246" y="1462564"/>
                    <a:pt x="444341" y="1465421"/>
                  </a:cubicBezTo>
                  <a:cubicBezTo>
                    <a:pt x="443389" y="1461611"/>
                    <a:pt x="440531" y="1457801"/>
                    <a:pt x="437674" y="1454944"/>
                  </a:cubicBezTo>
                  <a:cubicBezTo>
                    <a:pt x="438626" y="1453039"/>
                    <a:pt x="440531" y="1452086"/>
                    <a:pt x="442436" y="1450181"/>
                  </a:cubicBezTo>
                  <a:close/>
                  <a:moveTo>
                    <a:pt x="426244" y="1592104"/>
                  </a:moveTo>
                  <a:cubicBezTo>
                    <a:pt x="425291" y="1589246"/>
                    <a:pt x="423386" y="1587341"/>
                    <a:pt x="420529" y="1587341"/>
                  </a:cubicBezTo>
                  <a:cubicBezTo>
                    <a:pt x="420529" y="1587341"/>
                    <a:pt x="419576" y="1587341"/>
                    <a:pt x="419576" y="1587341"/>
                  </a:cubicBezTo>
                  <a:cubicBezTo>
                    <a:pt x="420529" y="1584484"/>
                    <a:pt x="421481" y="1580674"/>
                    <a:pt x="421481" y="1576864"/>
                  </a:cubicBezTo>
                  <a:cubicBezTo>
                    <a:pt x="421481" y="1575911"/>
                    <a:pt x="421481" y="1575911"/>
                    <a:pt x="421481" y="1574959"/>
                  </a:cubicBezTo>
                  <a:cubicBezTo>
                    <a:pt x="421481" y="1574959"/>
                    <a:pt x="422434" y="1574959"/>
                    <a:pt x="422434" y="1574959"/>
                  </a:cubicBezTo>
                  <a:cubicBezTo>
                    <a:pt x="423386" y="1575911"/>
                    <a:pt x="425291" y="1576864"/>
                    <a:pt x="426244" y="1577816"/>
                  </a:cubicBezTo>
                  <a:cubicBezTo>
                    <a:pt x="426244" y="1578769"/>
                    <a:pt x="426244" y="1579721"/>
                    <a:pt x="426244" y="1580674"/>
                  </a:cubicBezTo>
                  <a:cubicBezTo>
                    <a:pt x="426244" y="1585436"/>
                    <a:pt x="427196" y="1589246"/>
                    <a:pt x="430054" y="1593056"/>
                  </a:cubicBezTo>
                  <a:cubicBezTo>
                    <a:pt x="428149" y="1592104"/>
                    <a:pt x="427196" y="1592104"/>
                    <a:pt x="426244" y="1592104"/>
                  </a:cubicBezTo>
                  <a:close/>
                  <a:moveTo>
                    <a:pt x="431959" y="1518761"/>
                  </a:moveTo>
                  <a:cubicBezTo>
                    <a:pt x="430054" y="1517809"/>
                    <a:pt x="427196" y="1517809"/>
                    <a:pt x="425291" y="1517809"/>
                  </a:cubicBezTo>
                  <a:cubicBezTo>
                    <a:pt x="422434" y="1517809"/>
                    <a:pt x="418624" y="1518761"/>
                    <a:pt x="415766" y="1519714"/>
                  </a:cubicBezTo>
                  <a:cubicBezTo>
                    <a:pt x="415766" y="1518761"/>
                    <a:pt x="416719" y="1517809"/>
                    <a:pt x="416719" y="1515904"/>
                  </a:cubicBezTo>
                  <a:cubicBezTo>
                    <a:pt x="416719" y="1513046"/>
                    <a:pt x="415766" y="1510189"/>
                    <a:pt x="413861" y="1508284"/>
                  </a:cubicBezTo>
                  <a:cubicBezTo>
                    <a:pt x="417671" y="1507331"/>
                    <a:pt x="419576" y="1503521"/>
                    <a:pt x="419576" y="1499711"/>
                  </a:cubicBezTo>
                  <a:cubicBezTo>
                    <a:pt x="419576" y="1497806"/>
                    <a:pt x="418624" y="1496854"/>
                    <a:pt x="418624" y="1494949"/>
                  </a:cubicBezTo>
                  <a:cubicBezTo>
                    <a:pt x="420529" y="1493044"/>
                    <a:pt x="422434" y="1490186"/>
                    <a:pt x="422434" y="1486376"/>
                  </a:cubicBezTo>
                  <a:cubicBezTo>
                    <a:pt x="422434" y="1485424"/>
                    <a:pt x="422434" y="1485424"/>
                    <a:pt x="422434" y="1484471"/>
                  </a:cubicBezTo>
                  <a:cubicBezTo>
                    <a:pt x="422434" y="1484471"/>
                    <a:pt x="422434" y="1484471"/>
                    <a:pt x="422434" y="1484471"/>
                  </a:cubicBezTo>
                  <a:cubicBezTo>
                    <a:pt x="424339" y="1488281"/>
                    <a:pt x="428149" y="1491139"/>
                    <a:pt x="431959" y="1491139"/>
                  </a:cubicBezTo>
                  <a:cubicBezTo>
                    <a:pt x="432911" y="1491139"/>
                    <a:pt x="434816" y="1491139"/>
                    <a:pt x="435769" y="1490186"/>
                  </a:cubicBezTo>
                  <a:cubicBezTo>
                    <a:pt x="435769" y="1491139"/>
                    <a:pt x="436721" y="1492091"/>
                    <a:pt x="436721" y="1493044"/>
                  </a:cubicBezTo>
                  <a:cubicBezTo>
                    <a:pt x="432911" y="1495901"/>
                    <a:pt x="430054" y="1499711"/>
                    <a:pt x="430054" y="1505426"/>
                  </a:cubicBezTo>
                  <a:cubicBezTo>
                    <a:pt x="430054" y="1509236"/>
                    <a:pt x="431959" y="1513046"/>
                    <a:pt x="434816" y="1515904"/>
                  </a:cubicBezTo>
                  <a:cubicBezTo>
                    <a:pt x="432911" y="1518761"/>
                    <a:pt x="431959" y="1518761"/>
                    <a:pt x="431959" y="1518761"/>
                  </a:cubicBezTo>
                  <a:close/>
                  <a:moveTo>
                    <a:pt x="445294" y="1609249"/>
                  </a:moveTo>
                  <a:cubicBezTo>
                    <a:pt x="442436" y="1606391"/>
                    <a:pt x="439579" y="1604486"/>
                    <a:pt x="435769" y="1603534"/>
                  </a:cubicBezTo>
                  <a:cubicBezTo>
                    <a:pt x="435769" y="1603534"/>
                    <a:pt x="435769" y="1603534"/>
                    <a:pt x="435769" y="1603534"/>
                  </a:cubicBezTo>
                  <a:cubicBezTo>
                    <a:pt x="435769" y="1601629"/>
                    <a:pt x="435769" y="1600676"/>
                    <a:pt x="434816" y="1598771"/>
                  </a:cubicBezTo>
                  <a:cubicBezTo>
                    <a:pt x="438626" y="1601629"/>
                    <a:pt x="443389" y="1603534"/>
                    <a:pt x="449104" y="1603534"/>
                  </a:cubicBezTo>
                  <a:cubicBezTo>
                    <a:pt x="449104" y="1603534"/>
                    <a:pt x="449104" y="1603534"/>
                    <a:pt x="450056" y="1603534"/>
                  </a:cubicBezTo>
                  <a:cubicBezTo>
                    <a:pt x="451009" y="1604486"/>
                    <a:pt x="451009" y="1605439"/>
                    <a:pt x="451961" y="1606391"/>
                  </a:cubicBezTo>
                  <a:cubicBezTo>
                    <a:pt x="449104" y="1607344"/>
                    <a:pt x="447199" y="1608296"/>
                    <a:pt x="445294" y="1609249"/>
                  </a:cubicBezTo>
                  <a:close/>
                  <a:moveTo>
                    <a:pt x="452914" y="1518761"/>
                  </a:moveTo>
                  <a:cubicBezTo>
                    <a:pt x="452914" y="1518761"/>
                    <a:pt x="451961" y="1517809"/>
                    <a:pt x="451961" y="1517809"/>
                  </a:cubicBezTo>
                  <a:cubicBezTo>
                    <a:pt x="451961" y="1517809"/>
                    <a:pt x="452914" y="1516856"/>
                    <a:pt x="452914" y="1516856"/>
                  </a:cubicBezTo>
                  <a:cubicBezTo>
                    <a:pt x="453866" y="1516856"/>
                    <a:pt x="453866" y="1517809"/>
                    <a:pt x="454819" y="1517809"/>
                  </a:cubicBezTo>
                  <a:cubicBezTo>
                    <a:pt x="452914" y="1518761"/>
                    <a:pt x="452914" y="1518761"/>
                    <a:pt x="452914" y="1518761"/>
                  </a:cubicBezTo>
                  <a:close/>
                  <a:moveTo>
                    <a:pt x="666274" y="511969"/>
                  </a:moveTo>
                  <a:cubicBezTo>
                    <a:pt x="667226" y="511016"/>
                    <a:pt x="667226" y="510064"/>
                    <a:pt x="668179" y="509111"/>
                  </a:cubicBezTo>
                  <a:lnTo>
                    <a:pt x="668179" y="511969"/>
                  </a:lnTo>
                  <a:cubicBezTo>
                    <a:pt x="667226" y="511969"/>
                    <a:pt x="666274" y="511969"/>
                    <a:pt x="666274" y="511969"/>
                  </a:cubicBezTo>
                  <a:close/>
                  <a:moveTo>
                    <a:pt x="657701" y="574834"/>
                  </a:moveTo>
                  <a:cubicBezTo>
                    <a:pt x="658654" y="574834"/>
                    <a:pt x="659606" y="573881"/>
                    <a:pt x="659606" y="572929"/>
                  </a:cubicBezTo>
                  <a:lnTo>
                    <a:pt x="659606" y="575786"/>
                  </a:lnTo>
                  <a:cubicBezTo>
                    <a:pt x="658654" y="575786"/>
                    <a:pt x="658654" y="575786"/>
                    <a:pt x="657701" y="574834"/>
                  </a:cubicBezTo>
                  <a:close/>
                  <a:moveTo>
                    <a:pt x="502444" y="1197769"/>
                  </a:moveTo>
                  <a:cubicBezTo>
                    <a:pt x="504349" y="1198721"/>
                    <a:pt x="505301" y="1198721"/>
                    <a:pt x="507206" y="1198721"/>
                  </a:cubicBezTo>
                  <a:cubicBezTo>
                    <a:pt x="509111" y="1198721"/>
                    <a:pt x="510064" y="1198721"/>
                    <a:pt x="511969" y="1197769"/>
                  </a:cubicBezTo>
                  <a:cubicBezTo>
                    <a:pt x="512921" y="1210151"/>
                    <a:pt x="519589" y="1220629"/>
                    <a:pt x="529114" y="1227296"/>
                  </a:cubicBezTo>
                  <a:cubicBezTo>
                    <a:pt x="528161" y="1228249"/>
                    <a:pt x="527209" y="1229201"/>
                    <a:pt x="526256" y="1230154"/>
                  </a:cubicBezTo>
                  <a:cubicBezTo>
                    <a:pt x="525304" y="1230154"/>
                    <a:pt x="525304" y="1230154"/>
                    <a:pt x="524351" y="1230154"/>
                  </a:cubicBezTo>
                  <a:cubicBezTo>
                    <a:pt x="519589" y="1224439"/>
                    <a:pt x="511969" y="1220629"/>
                    <a:pt x="504349" y="1220629"/>
                  </a:cubicBezTo>
                  <a:cubicBezTo>
                    <a:pt x="504349" y="1220629"/>
                    <a:pt x="504349" y="1220629"/>
                    <a:pt x="503396" y="1220629"/>
                  </a:cubicBezTo>
                  <a:cubicBezTo>
                    <a:pt x="501491" y="1217771"/>
                    <a:pt x="499586" y="1215866"/>
                    <a:pt x="497681" y="1213961"/>
                  </a:cubicBezTo>
                  <a:cubicBezTo>
                    <a:pt x="501491" y="1212056"/>
                    <a:pt x="504349" y="1208246"/>
                    <a:pt x="504349" y="1203484"/>
                  </a:cubicBezTo>
                  <a:cubicBezTo>
                    <a:pt x="504349" y="1201579"/>
                    <a:pt x="503396" y="1199674"/>
                    <a:pt x="502444" y="1197769"/>
                  </a:cubicBezTo>
                  <a:close/>
                  <a:moveTo>
                    <a:pt x="574834" y="1231106"/>
                  </a:moveTo>
                  <a:cubicBezTo>
                    <a:pt x="574834" y="1231106"/>
                    <a:pt x="574834" y="1230154"/>
                    <a:pt x="574834" y="1231106"/>
                  </a:cubicBezTo>
                  <a:cubicBezTo>
                    <a:pt x="576739" y="1229201"/>
                    <a:pt x="578644" y="1228249"/>
                    <a:pt x="579596" y="1226344"/>
                  </a:cubicBezTo>
                  <a:lnTo>
                    <a:pt x="579596" y="1229201"/>
                  </a:lnTo>
                  <a:cubicBezTo>
                    <a:pt x="577691" y="1230154"/>
                    <a:pt x="575786" y="1230154"/>
                    <a:pt x="574834" y="1231106"/>
                  </a:cubicBezTo>
                  <a:close/>
                  <a:moveTo>
                    <a:pt x="516731" y="1371124"/>
                  </a:moveTo>
                  <a:cubicBezTo>
                    <a:pt x="517684" y="1371124"/>
                    <a:pt x="517684" y="1371124"/>
                    <a:pt x="518636" y="1371124"/>
                  </a:cubicBezTo>
                  <a:cubicBezTo>
                    <a:pt x="517684" y="1372076"/>
                    <a:pt x="517684" y="1372076"/>
                    <a:pt x="516731" y="1373029"/>
                  </a:cubicBezTo>
                  <a:cubicBezTo>
                    <a:pt x="516731" y="1372076"/>
                    <a:pt x="516731" y="1371124"/>
                    <a:pt x="516731" y="1371124"/>
                  </a:cubicBezTo>
                  <a:close/>
                  <a:moveTo>
                    <a:pt x="615791" y="838676"/>
                  </a:moveTo>
                  <a:cubicBezTo>
                    <a:pt x="618649" y="842486"/>
                    <a:pt x="622459" y="844391"/>
                    <a:pt x="627221" y="845344"/>
                  </a:cubicBezTo>
                  <a:lnTo>
                    <a:pt x="627221" y="847249"/>
                  </a:lnTo>
                  <a:cubicBezTo>
                    <a:pt x="627221" y="848201"/>
                    <a:pt x="626269" y="848201"/>
                    <a:pt x="626269" y="849154"/>
                  </a:cubicBezTo>
                  <a:cubicBezTo>
                    <a:pt x="624364" y="849154"/>
                    <a:pt x="622459" y="848201"/>
                    <a:pt x="620554" y="848201"/>
                  </a:cubicBezTo>
                  <a:cubicBezTo>
                    <a:pt x="616744" y="848201"/>
                    <a:pt x="613886" y="849154"/>
                    <a:pt x="610076" y="849154"/>
                  </a:cubicBezTo>
                  <a:cubicBezTo>
                    <a:pt x="610076" y="848201"/>
                    <a:pt x="610076" y="847249"/>
                    <a:pt x="610076" y="847249"/>
                  </a:cubicBezTo>
                  <a:cubicBezTo>
                    <a:pt x="610076" y="845344"/>
                    <a:pt x="610076" y="844391"/>
                    <a:pt x="609124" y="842486"/>
                  </a:cubicBezTo>
                  <a:cubicBezTo>
                    <a:pt x="611029" y="842486"/>
                    <a:pt x="613886" y="840581"/>
                    <a:pt x="615791" y="838676"/>
                  </a:cubicBezTo>
                  <a:close/>
                  <a:moveTo>
                    <a:pt x="571024" y="938689"/>
                  </a:moveTo>
                  <a:cubicBezTo>
                    <a:pt x="572929" y="941546"/>
                    <a:pt x="574834" y="942499"/>
                    <a:pt x="577691" y="943451"/>
                  </a:cubicBezTo>
                  <a:cubicBezTo>
                    <a:pt x="576739" y="944404"/>
                    <a:pt x="575786" y="945356"/>
                    <a:pt x="575786" y="946309"/>
                  </a:cubicBezTo>
                  <a:cubicBezTo>
                    <a:pt x="573881" y="943451"/>
                    <a:pt x="571976" y="940594"/>
                    <a:pt x="571024" y="938689"/>
                  </a:cubicBezTo>
                  <a:cubicBezTo>
                    <a:pt x="570071" y="938689"/>
                    <a:pt x="571024" y="938689"/>
                    <a:pt x="571024" y="938689"/>
                  </a:cubicBezTo>
                  <a:close/>
                  <a:moveTo>
                    <a:pt x="552926" y="718661"/>
                  </a:moveTo>
                  <a:cubicBezTo>
                    <a:pt x="558641" y="717709"/>
                    <a:pt x="562451" y="714851"/>
                    <a:pt x="566261" y="710089"/>
                  </a:cubicBezTo>
                  <a:cubicBezTo>
                    <a:pt x="567214" y="710089"/>
                    <a:pt x="567214" y="710089"/>
                    <a:pt x="568166" y="711041"/>
                  </a:cubicBezTo>
                  <a:cubicBezTo>
                    <a:pt x="567214" y="713899"/>
                    <a:pt x="567214" y="716756"/>
                    <a:pt x="567214" y="719614"/>
                  </a:cubicBezTo>
                  <a:cubicBezTo>
                    <a:pt x="567214" y="720566"/>
                    <a:pt x="567214" y="721519"/>
                    <a:pt x="567214" y="723424"/>
                  </a:cubicBezTo>
                  <a:cubicBezTo>
                    <a:pt x="566261" y="723424"/>
                    <a:pt x="565309" y="723424"/>
                    <a:pt x="565309" y="724376"/>
                  </a:cubicBezTo>
                  <a:cubicBezTo>
                    <a:pt x="561499" y="722471"/>
                    <a:pt x="557689" y="720566"/>
                    <a:pt x="552926" y="720566"/>
                  </a:cubicBezTo>
                  <a:cubicBezTo>
                    <a:pt x="552926" y="719614"/>
                    <a:pt x="552926" y="718661"/>
                    <a:pt x="552926" y="718661"/>
                  </a:cubicBezTo>
                  <a:close/>
                  <a:moveTo>
                    <a:pt x="553879" y="816769"/>
                  </a:moveTo>
                  <a:cubicBezTo>
                    <a:pt x="556736" y="812959"/>
                    <a:pt x="558641" y="809149"/>
                    <a:pt x="559594" y="804386"/>
                  </a:cubicBezTo>
                  <a:cubicBezTo>
                    <a:pt x="560546" y="804386"/>
                    <a:pt x="560546" y="804386"/>
                    <a:pt x="561499" y="804386"/>
                  </a:cubicBezTo>
                  <a:cubicBezTo>
                    <a:pt x="563404" y="806291"/>
                    <a:pt x="566261" y="807244"/>
                    <a:pt x="569119" y="808196"/>
                  </a:cubicBezTo>
                  <a:cubicBezTo>
                    <a:pt x="568166" y="810101"/>
                    <a:pt x="568166" y="812006"/>
                    <a:pt x="568166" y="813911"/>
                  </a:cubicBezTo>
                  <a:cubicBezTo>
                    <a:pt x="565309" y="815816"/>
                    <a:pt x="563404" y="818674"/>
                    <a:pt x="563404" y="822484"/>
                  </a:cubicBezTo>
                  <a:cubicBezTo>
                    <a:pt x="563404" y="823436"/>
                    <a:pt x="563404" y="823436"/>
                    <a:pt x="563404" y="824389"/>
                  </a:cubicBezTo>
                  <a:cubicBezTo>
                    <a:pt x="558641" y="824389"/>
                    <a:pt x="553879" y="825341"/>
                    <a:pt x="550069" y="828199"/>
                  </a:cubicBezTo>
                  <a:cubicBezTo>
                    <a:pt x="552926" y="824389"/>
                    <a:pt x="553879" y="820579"/>
                    <a:pt x="553879" y="816769"/>
                  </a:cubicBezTo>
                  <a:close/>
                  <a:moveTo>
                    <a:pt x="547211" y="968216"/>
                  </a:moveTo>
                  <a:cubicBezTo>
                    <a:pt x="547211" y="969169"/>
                    <a:pt x="547211" y="969169"/>
                    <a:pt x="547211" y="970121"/>
                  </a:cubicBezTo>
                  <a:cubicBezTo>
                    <a:pt x="547211" y="972979"/>
                    <a:pt x="550069" y="975836"/>
                    <a:pt x="552926" y="975836"/>
                  </a:cubicBezTo>
                  <a:cubicBezTo>
                    <a:pt x="555784" y="975836"/>
                    <a:pt x="557689" y="973931"/>
                    <a:pt x="558641" y="972026"/>
                  </a:cubicBezTo>
                  <a:cubicBezTo>
                    <a:pt x="558641" y="972026"/>
                    <a:pt x="558641" y="972026"/>
                    <a:pt x="558641" y="972026"/>
                  </a:cubicBezTo>
                  <a:cubicBezTo>
                    <a:pt x="560546" y="972026"/>
                    <a:pt x="561499" y="972026"/>
                    <a:pt x="563404" y="971074"/>
                  </a:cubicBezTo>
                  <a:cubicBezTo>
                    <a:pt x="563404" y="972026"/>
                    <a:pt x="562451" y="972979"/>
                    <a:pt x="562451" y="973931"/>
                  </a:cubicBezTo>
                  <a:cubicBezTo>
                    <a:pt x="562451" y="976789"/>
                    <a:pt x="564356" y="979646"/>
                    <a:pt x="567214" y="980599"/>
                  </a:cubicBezTo>
                  <a:cubicBezTo>
                    <a:pt x="568166" y="984409"/>
                    <a:pt x="569119" y="988219"/>
                    <a:pt x="571024" y="991076"/>
                  </a:cubicBezTo>
                  <a:cubicBezTo>
                    <a:pt x="570071" y="991076"/>
                    <a:pt x="568166" y="992029"/>
                    <a:pt x="567214" y="992029"/>
                  </a:cubicBezTo>
                  <a:cubicBezTo>
                    <a:pt x="565309" y="990124"/>
                    <a:pt x="562451" y="989171"/>
                    <a:pt x="559594" y="989171"/>
                  </a:cubicBezTo>
                  <a:cubicBezTo>
                    <a:pt x="553879" y="989171"/>
                    <a:pt x="550069" y="992981"/>
                    <a:pt x="548164" y="996791"/>
                  </a:cubicBezTo>
                  <a:cubicBezTo>
                    <a:pt x="547211" y="997744"/>
                    <a:pt x="546259" y="999649"/>
                    <a:pt x="545306" y="1001554"/>
                  </a:cubicBezTo>
                  <a:cubicBezTo>
                    <a:pt x="543401" y="998696"/>
                    <a:pt x="539591" y="995839"/>
                    <a:pt x="536734" y="994886"/>
                  </a:cubicBezTo>
                  <a:cubicBezTo>
                    <a:pt x="536734" y="993934"/>
                    <a:pt x="537686" y="992981"/>
                    <a:pt x="537686" y="992029"/>
                  </a:cubicBezTo>
                  <a:cubicBezTo>
                    <a:pt x="537686" y="988219"/>
                    <a:pt x="534829" y="985361"/>
                    <a:pt x="531019" y="985361"/>
                  </a:cubicBezTo>
                  <a:cubicBezTo>
                    <a:pt x="527209" y="985361"/>
                    <a:pt x="524351" y="988219"/>
                    <a:pt x="524351" y="992029"/>
                  </a:cubicBezTo>
                  <a:cubicBezTo>
                    <a:pt x="524351" y="992981"/>
                    <a:pt x="524351" y="992981"/>
                    <a:pt x="524351" y="993934"/>
                  </a:cubicBezTo>
                  <a:cubicBezTo>
                    <a:pt x="518636" y="995839"/>
                    <a:pt x="513874" y="999649"/>
                    <a:pt x="511016" y="1004411"/>
                  </a:cubicBezTo>
                  <a:cubicBezTo>
                    <a:pt x="509111" y="1002506"/>
                    <a:pt x="507206" y="1000601"/>
                    <a:pt x="504349" y="1000601"/>
                  </a:cubicBezTo>
                  <a:cubicBezTo>
                    <a:pt x="504349" y="1000601"/>
                    <a:pt x="504349" y="1000601"/>
                    <a:pt x="503396" y="1000601"/>
                  </a:cubicBezTo>
                  <a:cubicBezTo>
                    <a:pt x="503396" y="998696"/>
                    <a:pt x="502444" y="996791"/>
                    <a:pt x="501491" y="995839"/>
                  </a:cubicBezTo>
                  <a:cubicBezTo>
                    <a:pt x="501491" y="995839"/>
                    <a:pt x="501491" y="995839"/>
                    <a:pt x="502444" y="995839"/>
                  </a:cubicBezTo>
                  <a:cubicBezTo>
                    <a:pt x="514826" y="995839"/>
                    <a:pt x="524351" y="986314"/>
                    <a:pt x="524351" y="973931"/>
                  </a:cubicBezTo>
                  <a:cubicBezTo>
                    <a:pt x="524351" y="973931"/>
                    <a:pt x="524351" y="972979"/>
                    <a:pt x="524351" y="972979"/>
                  </a:cubicBezTo>
                  <a:cubicBezTo>
                    <a:pt x="525304" y="973931"/>
                    <a:pt x="527209" y="973931"/>
                    <a:pt x="529114" y="973931"/>
                  </a:cubicBezTo>
                  <a:cubicBezTo>
                    <a:pt x="535781" y="973931"/>
                    <a:pt x="541496" y="968216"/>
                    <a:pt x="541496" y="961549"/>
                  </a:cubicBezTo>
                  <a:cubicBezTo>
                    <a:pt x="541496" y="954881"/>
                    <a:pt x="535781" y="949166"/>
                    <a:pt x="529114" y="949166"/>
                  </a:cubicBezTo>
                  <a:cubicBezTo>
                    <a:pt x="525304" y="949166"/>
                    <a:pt x="521494" y="951071"/>
                    <a:pt x="519589" y="954881"/>
                  </a:cubicBezTo>
                  <a:cubicBezTo>
                    <a:pt x="519589" y="953929"/>
                    <a:pt x="520541" y="952024"/>
                    <a:pt x="520541" y="951071"/>
                  </a:cubicBezTo>
                  <a:cubicBezTo>
                    <a:pt x="520541" y="940594"/>
                    <a:pt x="511969" y="931069"/>
                    <a:pt x="500539" y="931069"/>
                  </a:cubicBezTo>
                  <a:cubicBezTo>
                    <a:pt x="497681" y="931069"/>
                    <a:pt x="495776" y="932021"/>
                    <a:pt x="492919" y="932974"/>
                  </a:cubicBezTo>
                  <a:cubicBezTo>
                    <a:pt x="491966" y="929164"/>
                    <a:pt x="488156" y="926306"/>
                    <a:pt x="484346" y="925354"/>
                  </a:cubicBezTo>
                  <a:cubicBezTo>
                    <a:pt x="485299" y="923449"/>
                    <a:pt x="486251" y="920591"/>
                    <a:pt x="486251" y="917734"/>
                  </a:cubicBezTo>
                  <a:cubicBezTo>
                    <a:pt x="486251" y="915829"/>
                    <a:pt x="486251" y="914876"/>
                    <a:pt x="485299" y="912971"/>
                  </a:cubicBezTo>
                  <a:cubicBezTo>
                    <a:pt x="487204" y="911066"/>
                    <a:pt x="488156" y="909161"/>
                    <a:pt x="488156" y="906304"/>
                  </a:cubicBezTo>
                  <a:cubicBezTo>
                    <a:pt x="488156" y="904399"/>
                    <a:pt x="487204" y="903446"/>
                    <a:pt x="486251" y="901541"/>
                  </a:cubicBezTo>
                  <a:cubicBezTo>
                    <a:pt x="489109" y="899636"/>
                    <a:pt x="491014" y="896779"/>
                    <a:pt x="492919" y="893921"/>
                  </a:cubicBezTo>
                  <a:cubicBezTo>
                    <a:pt x="495776" y="899636"/>
                    <a:pt x="500539" y="904399"/>
                    <a:pt x="505301" y="907256"/>
                  </a:cubicBezTo>
                  <a:cubicBezTo>
                    <a:pt x="505301" y="907256"/>
                    <a:pt x="505301" y="907256"/>
                    <a:pt x="505301" y="907256"/>
                  </a:cubicBezTo>
                  <a:cubicBezTo>
                    <a:pt x="505301" y="921544"/>
                    <a:pt x="512921" y="934879"/>
                    <a:pt x="525304" y="941546"/>
                  </a:cubicBezTo>
                  <a:cubicBezTo>
                    <a:pt x="528161" y="945356"/>
                    <a:pt x="532924" y="947261"/>
                    <a:pt x="537686" y="947261"/>
                  </a:cubicBezTo>
                  <a:cubicBezTo>
                    <a:pt x="537686" y="947261"/>
                    <a:pt x="538639" y="947261"/>
                    <a:pt x="538639" y="947261"/>
                  </a:cubicBezTo>
                  <a:cubicBezTo>
                    <a:pt x="538639" y="947261"/>
                    <a:pt x="539591" y="947261"/>
                    <a:pt x="539591" y="948214"/>
                  </a:cubicBezTo>
                  <a:cubicBezTo>
                    <a:pt x="539591" y="949166"/>
                    <a:pt x="539591" y="951071"/>
                    <a:pt x="539591" y="952024"/>
                  </a:cubicBezTo>
                  <a:cubicBezTo>
                    <a:pt x="539591" y="959644"/>
                    <a:pt x="542449" y="964406"/>
                    <a:pt x="547211" y="968216"/>
                  </a:cubicBezTo>
                  <a:close/>
                  <a:moveTo>
                    <a:pt x="549116" y="1032986"/>
                  </a:moveTo>
                  <a:cubicBezTo>
                    <a:pt x="543401" y="1036796"/>
                    <a:pt x="539591" y="1041559"/>
                    <a:pt x="536734" y="1048226"/>
                  </a:cubicBezTo>
                  <a:cubicBezTo>
                    <a:pt x="535781" y="1048226"/>
                    <a:pt x="534829" y="1048226"/>
                    <a:pt x="532924" y="1048226"/>
                  </a:cubicBezTo>
                  <a:cubicBezTo>
                    <a:pt x="531971" y="1048226"/>
                    <a:pt x="531971" y="1048226"/>
                    <a:pt x="531019" y="1048226"/>
                  </a:cubicBezTo>
                  <a:cubicBezTo>
                    <a:pt x="531019" y="1048226"/>
                    <a:pt x="531019" y="1048226"/>
                    <a:pt x="531019" y="1047274"/>
                  </a:cubicBezTo>
                  <a:cubicBezTo>
                    <a:pt x="533876" y="1044416"/>
                    <a:pt x="535781" y="1041559"/>
                    <a:pt x="535781" y="1036796"/>
                  </a:cubicBezTo>
                  <a:cubicBezTo>
                    <a:pt x="535781" y="1035844"/>
                    <a:pt x="535781" y="1034891"/>
                    <a:pt x="534829" y="1032986"/>
                  </a:cubicBezTo>
                  <a:cubicBezTo>
                    <a:pt x="540544" y="1031081"/>
                    <a:pt x="545306" y="1025366"/>
                    <a:pt x="547211" y="1018699"/>
                  </a:cubicBezTo>
                  <a:cubicBezTo>
                    <a:pt x="547211" y="1018699"/>
                    <a:pt x="548164" y="1019651"/>
                    <a:pt x="548164" y="1019651"/>
                  </a:cubicBezTo>
                  <a:cubicBezTo>
                    <a:pt x="547211" y="1021556"/>
                    <a:pt x="547211" y="1024414"/>
                    <a:pt x="547211" y="1026319"/>
                  </a:cubicBezTo>
                  <a:cubicBezTo>
                    <a:pt x="548164" y="1029176"/>
                    <a:pt x="548164" y="1031081"/>
                    <a:pt x="549116" y="1032986"/>
                  </a:cubicBezTo>
                  <a:close/>
                  <a:moveTo>
                    <a:pt x="506254" y="814864"/>
                  </a:moveTo>
                  <a:cubicBezTo>
                    <a:pt x="503396" y="813911"/>
                    <a:pt x="500539" y="812959"/>
                    <a:pt x="497681" y="812959"/>
                  </a:cubicBezTo>
                  <a:cubicBezTo>
                    <a:pt x="497681" y="812959"/>
                    <a:pt x="497681" y="812959"/>
                    <a:pt x="497681" y="812959"/>
                  </a:cubicBezTo>
                  <a:cubicBezTo>
                    <a:pt x="501491" y="812006"/>
                    <a:pt x="504349" y="809149"/>
                    <a:pt x="507206" y="806291"/>
                  </a:cubicBezTo>
                  <a:cubicBezTo>
                    <a:pt x="508159" y="806291"/>
                    <a:pt x="508159" y="805339"/>
                    <a:pt x="509111" y="805339"/>
                  </a:cubicBezTo>
                  <a:cubicBezTo>
                    <a:pt x="509111" y="805339"/>
                    <a:pt x="509111" y="805339"/>
                    <a:pt x="509111" y="806291"/>
                  </a:cubicBezTo>
                  <a:cubicBezTo>
                    <a:pt x="507206" y="808196"/>
                    <a:pt x="506254" y="810101"/>
                    <a:pt x="506254" y="812959"/>
                  </a:cubicBezTo>
                  <a:cubicBezTo>
                    <a:pt x="506254" y="812959"/>
                    <a:pt x="506254" y="813911"/>
                    <a:pt x="506254" y="814864"/>
                  </a:cubicBezTo>
                  <a:close/>
                  <a:moveTo>
                    <a:pt x="521494" y="822484"/>
                  </a:moveTo>
                  <a:cubicBezTo>
                    <a:pt x="524351" y="828199"/>
                    <a:pt x="530066" y="832961"/>
                    <a:pt x="536734" y="832961"/>
                  </a:cubicBezTo>
                  <a:cubicBezTo>
                    <a:pt x="538639" y="832961"/>
                    <a:pt x="541496" y="832961"/>
                    <a:pt x="543401" y="832009"/>
                  </a:cubicBezTo>
                  <a:cubicBezTo>
                    <a:pt x="540544" y="834866"/>
                    <a:pt x="538639" y="838676"/>
                    <a:pt x="536734" y="842486"/>
                  </a:cubicBezTo>
                  <a:cubicBezTo>
                    <a:pt x="535781" y="842486"/>
                    <a:pt x="534829" y="842486"/>
                    <a:pt x="533876" y="842486"/>
                  </a:cubicBezTo>
                  <a:cubicBezTo>
                    <a:pt x="526256" y="842486"/>
                    <a:pt x="519589" y="848201"/>
                    <a:pt x="517684" y="854869"/>
                  </a:cubicBezTo>
                  <a:cubicBezTo>
                    <a:pt x="517684" y="854869"/>
                    <a:pt x="517684" y="854869"/>
                    <a:pt x="517684" y="854869"/>
                  </a:cubicBezTo>
                  <a:cubicBezTo>
                    <a:pt x="516731" y="854869"/>
                    <a:pt x="516731" y="854869"/>
                    <a:pt x="515779" y="854869"/>
                  </a:cubicBezTo>
                  <a:cubicBezTo>
                    <a:pt x="519589" y="850106"/>
                    <a:pt x="522446" y="844391"/>
                    <a:pt x="522446" y="838676"/>
                  </a:cubicBezTo>
                  <a:cubicBezTo>
                    <a:pt x="522446" y="832009"/>
                    <a:pt x="519589" y="825341"/>
                    <a:pt x="514826" y="820579"/>
                  </a:cubicBezTo>
                  <a:cubicBezTo>
                    <a:pt x="515779" y="820579"/>
                    <a:pt x="516731" y="820579"/>
                    <a:pt x="516731" y="819626"/>
                  </a:cubicBezTo>
                  <a:cubicBezTo>
                    <a:pt x="518636" y="820579"/>
                    <a:pt x="519589" y="821531"/>
                    <a:pt x="521494" y="822484"/>
                  </a:cubicBezTo>
                  <a:close/>
                  <a:moveTo>
                    <a:pt x="487204" y="723424"/>
                  </a:moveTo>
                  <a:cubicBezTo>
                    <a:pt x="488156" y="725329"/>
                    <a:pt x="489109" y="726281"/>
                    <a:pt x="490061" y="728186"/>
                  </a:cubicBezTo>
                  <a:cubicBezTo>
                    <a:pt x="489109" y="729139"/>
                    <a:pt x="487204" y="730091"/>
                    <a:pt x="486251" y="731996"/>
                  </a:cubicBezTo>
                  <a:cubicBezTo>
                    <a:pt x="487204" y="729139"/>
                    <a:pt x="487204" y="727234"/>
                    <a:pt x="487204" y="723424"/>
                  </a:cubicBezTo>
                  <a:cubicBezTo>
                    <a:pt x="487204" y="724376"/>
                    <a:pt x="487204" y="723424"/>
                    <a:pt x="487204" y="723424"/>
                  </a:cubicBezTo>
                  <a:close/>
                  <a:moveTo>
                    <a:pt x="362426" y="708184"/>
                  </a:moveTo>
                  <a:cubicBezTo>
                    <a:pt x="370999" y="708184"/>
                    <a:pt x="377666" y="703421"/>
                    <a:pt x="380524" y="695801"/>
                  </a:cubicBezTo>
                  <a:cubicBezTo>
                    <a:pt x="381476" y="695801"/>
                    <a:pt x="382429" y="694849"/>
                    <a:pt x="383381" y="694849"/>
                  </a:cubicBezTo>
                  <a:cubicBezTo>
                    <a:pt x="385286" y="699611"/>
                    <a:pt x="389096" y="702469"/>
                    <a:pt x="392906" y="705326"/>
                  </a:cubicBezTo>
                  <a:cubicBezTo>
                    <a:pt x="383381" y="710089"/>
                    <a:pt x="376714" y="716756"/>
                    <a:pt x="371951" y="726281"/>
                  </a:cubicBezTo>
                  <a:cubicBezTo>
                    <a:pt x="370999" y="718661"/>
                    <a:pt x="366236" y="711994"/>
                    <a:pt x="360521" y="708184"/>
                  </a:cubicBezTo>
                  <a:cubicBezTo>
                    <a:pt x="361474" y="708184"/>
                    <a:pt x="361474" y="708184"/>
                    <a:pt x="362426" y="708184"/>
                  </a:cubicBezTo>
                  <a:close/>
                  <a:moveTo>
                    <a:pt x="453866" y="781526"/>
                  </a:moveTo>
                  <a:cubicBezTo>
                    <a:pt x="448151" y="781526"/>
                    <a:pt x="443389" y="786289"/>
                    <a:pt x="443389" y="791051"/>
                  </a:cubicBezTo>
                  <a:cubicBezTo>
                    <a:pt x="443389" y="795814"/>
                    <a:pt x="446246" y="798671"/>
                    <a:pt x="450056" y="800576"/>
                  </a:cubicBezTo>
                  <a:cubicBezTo>
                    <a:pt x="445294" y="802481"/>
                    <a:pt x="441484" y="805339"/>
                    <a:pt x="438626" y="809149"/>
                  </a:cubicBezTo>
                  <a:cubicBezTo>
                    <a:pt x="428149" y="810101"/>
                    <a:pt x="419576" y="818674"/>
                    <a:pt x="419576" y="830104"/>
                  </a:cubicBezTo>
                  <a:cubicBezTo>
                    <a:pt x="419576" y="835819"/>
                    <a:pt x="421481" y="840581"/>
                    <a:pt x="425291" y="844391"/>
                  </a:cubicBezTo>
                  <a:cubicBezTo>
                    <a:pt x="424339" y="845344"/>
                    <a:pt x="424339" y="845344"/>
                    <a:pt x="423386" y="846296"/>
                  </a:cubicBezTo>
                  <a:cubicBezTo>
                    <a:pt x="418624" y="839629"/>
                    <a:pt x="411956" y="833914"/>
                    <a:pt x="404336" y="832009"/>
                  </a:cubicBezTo>
                  <a:cubicBezTo>
                    <a:pt x="401479" y="830104"/>
                    <a:pt x="398621" y="828199"/>
                    <a:pt x="394811" y="828199"/>
                  </a:cubicBezTo>
                  <a:cubicBezTo>
                    <a:pt x="391954" y="828199"/>
                    <a:pt x="389096" y="829151"/>
                    <a:pt x="386239" y="831056"/>
                  </a:cubicBezTo>
                  <a:cubicBezTo>
                    <a:pt x="378619" y="832961"/>
                    <a:pt x="372904" y="836771"/>
                    <a:pt x="368141" y="842486"/>
                  </a:cubicBezTo>
                  <a:cubicBezTo>
                    <a:pt x="367189" y="840581"/>
                    <a:pt x="365284" y="838676"/>
                    <a:pt x="363379" y="837724"/>
                  </a:cubicBezTo>
                  <a:cubicBezTo>
                    <a:pt x="362426" y="832961"/>
                    <a:pt x="360521" y="829151"/>
                    <a:pt x="357664" y="826294"/>
                  </a:cubicBezTo>
                  <a:cubicBezTo>
                    <a:pt x="365284" y="822484"/>
                    <a:pt x="370046" y="815816"/>
                    <a:pt x="370046" y="807244"/>
                  </a:cubicBezTo>
                  <a:cubicBezTo>
                    <a:pt x="370999" y="807244"/>
                    <a:pt x="371951" y="807244"/>
                    <a:pt x="372904" y="807244"/>
                  </a:cubicBezTo>
                  <a:cubicBezTo>
                    <a:pt x="378619" y="807244"/>
                    <a:pt x="383381" y="806291"/>
                    <a:pt x="388144" y="803434"/>
                  </a:cubicBezTo>
                  <a:cubicBezTo>
                    <a:pt x="386239" y="805339"/>
                    <a:pt x="385286" y="808196"/>
                    <a:pt x="385286" y="811054"/>
                  </a:cubicBezTo>
                  <a:cubicBezTo>
                    <a:pt x="385286" y="817721"/>
                    <a:pt x="391001" y="823436"/>
                    <a:pt x="397669" y="823436"/>
                  </a:cubicBezTo>
                  <a:cubicBezTo>
                    <a:pt x="404336" y="823436"/>
                    <a:pt x="410051" y="817721"/>
                    <a:pt x="410051" y="811054"/>
                  </a:cubicBezTo>
                  <a:cubicBezTo>
                    <a:pt x="410051" y="804386"/>
                    <a:pt x="404336" y="798671"/>
                    <a:pt x="397669" y="798671"/>
                  </a:cubicBezTo>
                  <a:cubicBezTo>
                    <a:pt x="396716" y="798671"/>
                    <a:pt x="395764" y="798671"/>
                    <a:pt x="394811" y="799624"/>
                  </a:cubicBezTo>
                  <a:cubicBezTo>
                    <a:pt x="395764" y="798671"/>
                    <a:pt x="396716" y="797719"/>
                    <a:pt x="398621" y="795814"/>
                  </a:cubicBezTo>
                  <a:cubicBezTo>
                    <a:pt x="406241" y="795814"/>
                    <a:pt x="412909" y="792004"/>
                    <a:pt x="416719" y="787241"/>
                  </a:cubicBezTo>
                  <a:cubicBezTo>
                    <a:pt x="419576" y="788194"/>
                    <a:pt x="421481" y="788194"/>
                    <a:pt x="424339" y="788194"/>
                  </a:cubicBezTo>
                  <a:cubicBezTo>
                    <a:pt x="441484" y="788194"/>
                    <a:pt x="454819" y="775811"/>
                    <a:pt x="456724" y="759619"/>
                  </a:cubicBezTo>
                  <a:cubicBezTo>
                    <a:pt x="457676" y="759619"/>
                    <a:pt x="459581" y="759619"/>
                    <a:pt x="460534" y="759619"/>
                  </a:cubicBezTo>
                  <a:cubicBezTo>
                    <a:pt x="471011" y="759619"/>
                    <a:pt x="479584" y="752951"/>
                    <a:pt x="482441" y="743426"/>
                  </a:cubicBezTo>
                  <a:cubicBezTo>
                    <a:pt x="483394" y="751999"/>
                    <a:pt x="490061" y="757714"/>
                    <a:pt x="498634" y="757714"/>
                  </a:cubicBezTo>
                  <a:cubicBezTo>
                    <a:pt x="507206" y="757714"/>
                    <a:pt x="513874" y="751046"/>
                    <a:pt x="514826" y="742474"/>
                  </a:cubicBezTo>
                  <a:cubicBezTo>
                    <a:pt x="514826" y="742474"/>
                    <a:pt x="515779" y="742474"/>
                    <a:pt x="515779" y="742474"/>
                  </a:cubicBezTo>
                  <a:cubicBezTo>
                    <a:pt x="514826" y="745331"/>
                    <a:pt x="513874" y="749141"/>
                    <a:pt x="513874" y="751999"/>
                  </a:cubicBezTo>
                  <a:cubicBezTo>
                    <a:pt x="513874" y="752951"/>
                    <a:pt x="513874" y="753904"/>
                    <a:pt x="513874" y="755809"/>
                  </a:cubicBezTo>
                  <a:cubicBezTo>
                    <a:pt x="511016" y="759619"/>
                    <a:pt x="509111" y="763429"/>
                    <a:pt x="509111" y="768191"/>
                  </a:cubicBezTo>
                  <a:cubicBezTo>
                    <a:pt x="509111" y="773906"/>
                    <a:pt x="511016" y="778669"/>
                    <a:pt x="514826" y="781526"/>
                  </a:cubicBezTo>
                  <a:cubicBezTo>
                    <a:pt x="512921" y="783431"/>
                    <a:pt x="511016" y="785336"/>
                    <a:pt x="510064" y="788194"/>
                  </a:cubicBezTo>
                  <a:cubicBezTo>
                    <a:pt x="508159" y="785336"/>
                    <a:pt x="505301" y="783431"/>
                    <a:pt x="501491" y="783431"/>
                  </a:cubicBezTo>
                  <a:cubicBezTo>
                    <a:pt x="498634" y="781526"/>
                    <a:pt x="495776" y="780574"/>
                    <a:pt x="491966" y="780574"/>
                  </a:cubicBezTo>
                  <a:cubicBezTo>
                    <a:pt x="491014" y="780574"/>
                    <a:pt x="490061" y="780574"/>
                    <a:pt x="490061" y="780574"/>
                  </a:cubicBezTo>
                  <a:cubicBezTo>
                    <a:pt x="490061" y="780574"/>
                    <a:pt x="490061" y="779621"/>
                    <a:pt x="490061" y="779621"/>
                  </a:cubicBezTo>
                  <a:cubicBezTo>
                    <a:pt x="490061" y="772954"/>
                    <a:pt x="484346" y="767239"/>
                    <a:pt x="477679" y="767239"/>
                  </a:cubicBezTo>
                  <a:cubicBezTo>
                    <a:pt x="471011" y="767239"/>
                    <a:pt x="465296" y="772954"/>
                    <a:pt x="465296" y="779621"/>
                  </a:cubicBezTo>
                  <a:cubicBezTo>
                    <a:pt x="465296" y="784384"/>
                    <a:pt x="468154" y="787241"/>
                    <a:pt x="471011" y="790099"/>
                  </a:cubicBezTo>
                  <a:cubicBezTo>
                    <a:pt x="465296" y="792004"/>
                    <a:pt x="461486" y="794861"/>
                    <a:pt x="458629" y="799624"/>
                  </a:cubicBezTo>
                  <a:cubicBezTo>
                    <a:pt x="458629" y="799624"/>
                    <a:pt x="457676" y="799624"/>
                    <a:pt x="457676" y="799624"/>
                  </a:cubicBezTo>
                  <a:cubicBezTo>
                    <a:pt x="460534" y="797719"/>
                    <a:pt x="462439" y="794861"/>
                    <a:pt x="462439" y="791051"/>
                  </a:cubicBezTo>
                  <a:cubicBezTo>
                    <a:pt x="463391" y="786289"/>
                    <a:pt x="459581" y="781526"/>
                    <a:pt x="453866" y="781526"/>
                  </a:cubicBezTo>
                  <a:close/>
                  <a:moveTo>
                    <a:pt x="481489" y="946309"/>
                  </a:moveTo>
                  <a:cubicBezTo>
                    <a:pt x="480536" y="948214"/>
                    <a:pt x="480536" y="950119"/>
                    <a:pt x="480536" y="951071"/>
                  </a:cubicBezTo>
                  <a:cubicBezTo>
                    <a:pt x="478631" y="945356"/>
                    <a:pt x="474821" y="940594"/>
                    <a:pt x="470059" y="936784"/>
                  </a:cubicBezTo>
                  <a:cubicBezTo>
                    <a:pt x="471011" y="936784"/>
                    <a:pt x="472916" y="935831"/>
                    <a:pt x="473869" y="935831"/>
                  </a:cubicBezTo>
                  <a:cubicBezTo>
                    <a:pt x="473869" y="935831"/>
                    <a:pt x="473869" y="935831"/>
                    <a:pt x="473869" y="935831"/>
                  </a:cubicBezTo>
                  <a:cubicBezTo>
                    <a:pt x="472916" y="941546"/>
                    <a:pt x="476726" y="945356"/>
                    <a:pt x="481489" y="946309"/>
                  </a:cubicBezTo>
                  <a:close/>
                  <a:moveTo>
                    <a:pt x="345281" y="1095851"/>
                  </a:move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lose/>
                  <a:moveTo>
                    <a:pt x="423386" y="1187291"/>
                  </a:moveTo>
                  <a:cubicBezTo>
                    <a:pt x="422434" y="1187291"/>
                    <a:pt x="421481" y="1187291"/>
                    <a:pt x="421481" y="1188244"/>
                  </a:cubicBezTo>
                  <a:cubicBezTo>
                    <a:pt x="422434" y="1186339"/>
                    <a:pt x="423386" y="1183481"/>
                    <a:pt x="423386" y="1181576"/>
                  </a:cubicBezTo>
                  <a:cubicBezTo>
                    <a:pt x="424339" y="1181576"/>
                    <a:pt x="425291" y="1182529"/>
                    <a:pt x="426244" y="1182529"/>
                  </a:cubicBezTo>
                  <a:cubicBezTo>
                    <a:pt x="427196" y="1183481"/>
                    <a:pt x="428149" y="1184434"/>
                    <a:pt x="430054" y="1185386"/>
                  </a:cubicBezTo>
                  <a:cubicBezTo>
                    <a:pt x="427196" y="1185386"/>
                    <a:pt x="425291" y="1186339"/>
                    <a:pt x="423386" y="1187291"/>
                  </a:cubicBezTo>
                  <a:close/>
                  <a:moveTo>
                    <a:pt x="432911" y="1183481"/>
                  </a:moveTo>
                  <a:cubicBezTo>
                    <a:pt x="432911" y="1183481"/>
                    <a:pt x="432911" y="1183481"/>
                    <a:pt x="432911" y="1183481"/>
                  </a:cubicBezTo>
                  <a:cubicBezTo>
                    <a:pt x="433864" y="1183481"/>
                    <a:pt x="433864" y="1183481"/>
                    <a:pt x="432911" y="1183481"/>
                  </a:cubicBezTo>
                  <a:cubicBezTo>
                    <a:pt x="433864" y="1183481"/>
                    <a:pt x="432911" y="1183481"/>
                    <a:pt x="432911" y="1183481"/>
                  </a:cubicBezTo>
                  <a:close/>
                  <a:moveTo>
                    <a:pt x="455771" y="1106329"/>
                  </a:moveTo>
                  <a:cubicBezTo>
                    <a:pt x="450056" y="1108234"/>
                    <a:pt x="445294" y="1112044"/>
                    <a:pt x="443389" y="1117759"/>
                  </a:cubicBezTo>
                  <a:cubicBezTo>
                    <a:pt x="440531" y="1116806"/>
                    <a:pt x="437674" y="1115854"/>
                    <a:pt x="433864" y="1115854"/>
                  </a:cubicBezTo>
                  <a:cubicBezTo>
                    <a:pt x="415766" y="1115854"/>
                    <a:pt x="400526" y="1131094"/>
                    <a:pt x="400526" y="1149191"/>
                  </a:cubicBezTo>
                  <a:cubicBezTo>
                    <a:pt x="400526" y="1153954"/>
                    <a:pt x="401479" y="1158716"/>
                    <a:pt x="403384" y="1162526"/>
                  </a:cubicBezTo>
                  <a:cubicBezTo>
                    <a:pt x="393859" y="1163479"/>
                    <a:pt x="387191" y="1171099"/>
                    <a:pt x="387191" y="1179671"/>
                  </a:cubicBezTo>
                  <a:cubicBezTo>
                    <a:pt x="387191" y="1185386"/>
                    <a:pt x="390049" y="1191101"/>
                    <a:pt x="394811" y="1193959"/>
                  </a:cubicBezTo>
                  <a:cubicBezTo>
                    <a:pt x="391001" y="1196816"/>
                    <a:pt x="389096" y="1201579"/>
                    <a:pt x="389096" y="1206341"/>
                  </a:cubicBezTo>
                  <a:cubicBezTo>
                    <a:pt x="389096" y="1213009"/>
                    <a:pt x="392906" y="1218724"/>
                    <a:pt x="399574" y="1221581"/>
                  </a:cubicBezTo>
                  <a:cubicBezTo>
                    <a:pt x="400526" y="1226344"/>
                    <a:pt x="404336" y="1230154"/>
                    <a:pt x="409099" y="1231106"/>
                  </a:cubicBezTo>
                  <a:cubicBezTo>
                    <a:pt x="401479" y="1234916"/>
                    <a:pt x="394811" y="1241584"/>
                    <a:pt x="392906" y="1250156"/>
                  </a:cubicBezTo>
                  <a:cubicBezTo>
                    <a:pt x="391954" y="1250156"/>
                    <a:pt x="391001" y="1250156"/>
                    <a:pt x="390049" y="1251109"/>
                  </a:cubicBezTo>
                  <a:cubicBezTo>
                    <a:pt x="390049" y="1249204"/>
                    <a:pt x="389096" y="1247299"/>
                    <a:pt x="388144" y="1245394"/>
                  </a:cubicBezTo>
                  <a:cubicBezTo>
                    <a:pt x="389096" y="1244441"/>
                    <a:pt x="389096" y="1243489"/>
                    <a:pt x="390049" y="1241584"/>
                  </a:cubicBezTo>
                  <a:cubicBezTo>
                    <a:pt x="393859" y="1239679"/>
                    <a:pt x="396716" y="1234916"/>
                    <a:pt x="396716" y="1230154"/>
                  </a:cubicBezTo>
                  <a:cubicBezTo>
                    <a:pt x="396716" y="1224439"/>
                    <a:pt x="392906" y="1219676"/>
                    <a:pt x="388144" y="1217771"/>
                  </a:cubicBezTo>
                  <a:cubicBezTo>
                    <a:pt x="386239" y="1213961"/>
                    <a:pt x="382429" y="1210151"/>
                    <a:pt x="378619" y="1207294"/>
                  </a:cubicBezTo>
                  <a:cubicBezTo>
                    <a:pt x="374809" y="1202531"/>
                    <a:pt x="369094" y="1199674"/>
                    <a:pt x="362426" y="1199674"/>
                  </a:cubicBezTo>
                  <a:cubicBezTo>
                    <a:pt x="353854" y="1199674"/>
                    <a:pt x="346234" y="1204436"/>
                    <a:pt x="343376" y="1212056"/>
                  </a:cubicBezTo>
                  <a:cubicBezTo>
                    <a:pt x="342424" y="1213961"/>
                    <a:pt x="340519" y="1214914"/>
                    <a:pt x="339566" y="1216819"/>
                  </a:cubicBezTo>
                  <a:cubicBezTo>
                    <a:pt x="329089" y="1216819"/>
                    <a:pt x="319564" y="1224439"/>
                    <a:pt x="316706" y="1233964"/>
                  </a:cubicBezTo>
                  <a:cubicBezTo>
                    <a:pt x="316706" y="1233011"/>
                    <a:pt x="316706" y="1232059"/>
                    <a:pt x="315754" y="1231106"/>
                  </a:cubicBezTo>
                  <a:cubicBezTo>
                    <a:pt x="315754" y="1230154"/>
                    <a:pt x="315754" y="1230154"/>
                    <a:pt x="315754" y="1229201"/>
                  </a:cubicBezTo>
                  <a:cubicBezTo>
                    <a:pt x="315754" y="1223486"/>
                    <a:pt x="313849" y="1217771"/>
                    <a:pt x="310991" y="1213961"/>
                  </a:cubicBezTo>
                  <a:cubicBezTo>
                    <a:pt x="322421" y="1210151"/>
                    <a:pt x="331946" y="1199674"/>
                    <a:pt x="331946" y="1186339"/>
                  </a:cubicBezTo>
                  <a:cubicBezTo>
                    <a:pt x="331946" y="1174909"/>
                    <a:pt x="325279" y="1166336"/>
                    <a:pt x="316706" y="1161574"/>
                  </a:cubicBezTo>
                  <a:cubicBezTo>
                    <a:pt x="316706" y="1161574"/>
                    <a:pt x="316706" y="1160621"/>
                    <a:pt x="316706" y="1160621"/>
                  </a:cubicBezTo>
                  <a:cubicBezTo>
                    <a:pt x="318611" y="1159669"/>
                    <a:pt x="319564" y="1158716"/>
                    <a:pt x="320516" y="1156811"/>
                  </a:cubicBezTo>
                  <a:cubicBezTo>
                    <a:pt x="321469" y="1156811"/>
                    <a:pt x="322421" y="1157764"/>
                    <a:pt x="323374" y="1157764"/>
                  </a:cubicBezTo>
                  <a:cubicBezTo>
                    <a:pt x="322421" y="1158716"/>
                    <a:pt x="322421" y="1159669"/>
                    <a:pt x="322421" y="1160621"/>
                  </a:cubicBezTo>
                  <a:cubicBezTo>
                    <a:pt x="322421" y="1163479"/>
                    <a:pt x="325279" y="1166336"/>
                    <a:pt x="328136" y="1166336"/>
                  </a:cubicBezTo>
                  <a:cubicBezTo>
                    <a:pt x="329089" y="1166336"/>
                    <a:pt x="330041" y="1166336"/>
                    <a:pt x="330041" y="1166336"/>
                  </a:cubicBezTo>
                  <a:cubicBezTo>
                    <a:pt x="331946" y="1167289"/>
                    <a:pt x="333851" y="1168241"/>
                    <a:pt x="335756" y="1168241"/>
                  </a:cubicBezTo>
                  <a:cubicBezTo>
                    <a:pt x="341471" y="1168241"/>
                    <a:pt x="346234" y="1163479"/>
                    <a:pt x="346234" y="1157764"/>
                  </a:cubicBezTo>
                  <a:cubicBezTo>
                    <a:pt x="346234" y="1156811"/>
                    <a:pt x="346234" y="1154906"/>
                    <a:pt x="345281" y="1153954"/>
                  </a:cubicBezTo>
                  <a:cubicBezTo>
                    <a:pt x="348139" y="1152049"/>
                    <a:pt x="350996" y="1149191"/>
                    <a:pt x="353854" y="1146334"/>
                  </a:cubicBezTo>
                  <a:cubicBezTo>
                    <a:pt x="356711" y="1149191"/>
                    <a:pt x="361474" y="1151096"/>
                    <a:pt x="366236" y="1151096"/>
                  </a:cubicBezTo>
                  <a:cubicBezTo>
                    <a:pt x="373856" y="1151096"/>
                    <a:pt x="380524" y="1146334"/>
                    <a:pt x="382429" y="1140619"/>
                  </a:cubicBezTo>
                  <a:cubicBezTo>
                    <a:pt x="383381" y="1141571"/>
                    <a:pt x="384334" y="1142524"/>
                    <a:pt x="386239" y="1142524"/>
                  </a:cubicBezTo>
                  <a:cubicBezTo>
                    <a:pt x="389096" y="1142524"/>
                    <a:pt x="391001" y="1140619"/>
                    <a:pt x="391001" y="1137761"/>
                  </a:cubicBezTo>
                  <a:cubicBezTo>
                    <a:pt x="391001" y="1134904"/>
                    <a:pt x="389096" y="1132999"/>
                    <a:pt x="386239" y="1132999"/>
                  </a:cubicBezTo>
                  <a:cubicBezTo>
                    <a:pt x="385286" y="1132999"/>
                    <a:pt x="384334" y="1132999"/>
                    <a:pt x="384334" y="1133951"/>
                  </a:cubicBezTo>
                  <a:cubicBezTo>
                    <a:pt x="384334" y="1133951"/>
                    <a:pt x="384334" y="1133951"/>
                    <a:pt x="384334" y="1133951"/>
                  </a:cubicBezTo>
                  <a:cubicBezTo>
                    <a:pt x="384334" y="1132046"/>
                    <a:pt x="384334" y="1130141"/>
                    <a:pt x="383381" y="1129189"/>
                  </a:cubicBezTo>
                  <a:cubicBezTo>
                    <a:pt x="384334" y="1127284"/>
                    <a:pt x="385286" y="1124426"/>
                    <a:pt x="385286" y="1122521"/>
                  </a:cubicBezTo>
                  <a:cubicBezTo>
                    <a:pt x="385286" y="1116806"/>
                    <a:pt x="382429" y="1112044"/>
                    <a:pt x="378619" y="1109186"/>
                  </a:cubicBezTo>
                  <a:cubicBezTo>
                    <a:pt x="382429" y="1108234"/>
                    <a:pt x="386239" y="1105376"/>
                    <a:pt x="388144" y="1101566"/>
                  </a:cubicBezTo>
                  <a:cubicBezTo>
                    <a:pt x="389096" y="1101566"/>
                    <a:pt x="390049" y="1101566"/>
                    <a:pt x="390049" y="1100614"/>
                  </a:cubicBezTo>
                  <a:cubicBezTo>
                    <a:pt x="393859" y="1108234"/>
                    <a:pt x="402431" y="1113949"/>
                    <a:pt x="411004" y="1113949"/>
                  </a:cubicBezTo>
                  <a:cubicBezTo>
                    <a:pt x="424339" y="1113949"/>
                    <a:pt x="434816" y="1103471"/>
                    <a:pt x="434816" y="1090136"/>
                  </a:cubicBezTo>
                  <a:cubicBezTo>
                    <a:pt x="434816" y="1087279"/>
                    <a:pt x="433864" y="1085374"/>
                    <a:pt x="433864" y="1083469"/>
                  </a:cubicBezTo>
                  <a:cubicBezTo>
                    <a:pt x="436721" y="1085374"/>
                    <a:pt x="439579" y="1086326"/>
                    <a:pt x="443389" y="1086326"/>
                  </a:cubicBezTo>
                  <a:cubicBezTo>
                    <a:pt x="442436" y="1087279"/>
                    <a:pt x="442436" y="1089184"/>
                    <a:pt x="442436" y="1090136"/>
                  </a:cubicBezTo>
                  <a:cubicBezTo>
                    <a:pt x="442436" y="1093946"/>
                    <a:pt x="446246" y="1097756"/>
                    <a:pt x="450056" y="1097756"/>
                  </a:cubicBezTo>
                  <a:cubicBezTo>
                    <a:pt x="453866" y="1097756"/>
                    <a:pt x="457676" y="1093946"/>
                    <a:pt x="457676" y="1090136"/>
                  </a:cubicBezTo>
                  <a:cubicBezTo>
                    <a:pt x="457676" y="1088231"/>
                    <a:pt x="456724" y="1086326"/>
                    <a:pt x="454819" y="1084421"/>
                  </a:cubicBezTo>
                  <a:cubicBezTo>
                    <a:pt x="459581" y="1082516"/>
                    <a:pt x="463391" y="1078706"/>
                    <a:pt x="466249" y="1073944"/>
                  </a:cubicBezTo>
                  <a:cubicBezTo>
                    <a:pt x="468154" y="1075849"/>
                    <a:pt x="471011" y="1076801"/>
                    <a:pt x="473869" y="1076801"/>
                  </a:cubicBezTo>
                  <a:cubicBezTo>
                    <a:pt x="475774" y="1076801"/>
                    <a:pt x="477679" y="1075849"/>
                    <a:pt x="479584" y="1074896"/>
                  </a:cubicBezTo>
                  <a:cubicBezTo>
                    <a:pt x="479584" y="1074896"/>
                    <a:pt x="480536" y="1074896"/>
                    <a:pt x="480536" y="1075849"/>
                  </a:cubicBezTo>
                  <a:cubicBezTo>
                    <a:pt x="481489" y="1081564"/>
                    <a:pt x="485299" y="1085374"/>
                    <a:pt x="491014" y="1085374"/>
                  </a:cubicBezTo>
                  <a:cubicBezTo>
                    <a:pt x="495776" y="1085374"/>
                    <a:pt x="498634" y="1082516"/>
                    <a:pt x="500539" y="1078706"/>
                  </a:cubicBezTo>
                  <a:cubicBezTo>
                    <a:pt x="502444" y="1078706"/>
                    <a:pt x="504349" y="1077754"/>
                    <a:pt x="505301" y="1077754"/>
                  </a:cubicBezTo>
                  <a:cubicBezTo>
                    <a:pt x="507206" y="1081564"/>
                    <a:pt x="511016" y="1084421"/>
                    <a:pt x="515779" y="1084421"/>
                  </a:cubicBezTo>
                  <a:cubicBezTo>
                    <a:pt x="516731" y="1084421"/>
                    <a:pt x="517684" y="1084421"/>
                    <a:pt x="518636" y="1083469"/>
                  </a:cubicBezTo>
                  <a:cubicBezTo>
                    <a:pt x="519589" y="1084421"/>
                    <a:pt x="520541" y="1085374"/>
                    <a:pt x="521494" y="1087279"/>
                  </a:cubicBezTo>
                  <a:cubicBezTo>
                    <a:pt x="521494" y="1088231"/>
                    <a:pt x="521494" y="1089184"/>
                    <a:pt x="521494" y="1090136"/>
                  </a:cubicBezTo>
                  <a:cubicBezTo>
                    <a:pt x="521494" y="1099661"/>
                    <a:pt x="529114" y="1107281"/>
                    <a:pt x="538639" y="1107281"/>
                  </a:cubicBezTo>
                  <a:cubicBezTo>
                    <a:pt x="542449" y="1107281"/>
                    <a:pt x="546259" y="1105376"/>
                    <a:pt x="549116" y="1103471"/>
                  </a:cubicBezTo>
                  <a:cubicBezTo>
                    <a:pt x="550069" y="1104424"/>
                    <a:pt x="551974" y="1105376"/>
                    <a:pt x="553879" y="1106329"/>
                  </a:cubicBezTo>
                  <a:cubicBezTo>
                    <a:pt x="555784" y="1110139"/>
                    <a:pt x="559594" y="1112996"/>
                    <a:pt x="563404" y="1113949"/>
                  </a:cubicBezTo>
                  <a:cubicBezTo>
                    <a:pt x="561499" y="1114901"/>
                    <a:pt x="560546" y="1116806"/>
                    <a:pt x="559594" y="1118711"/>
                  </a:cubicBezTo>
                  <a:cubicBezTo>
                    <a:pt x="558641" y="1118711"/>
                    <a:pt x="557689" y="1118711"/>
                    <a:pt x="557689" y="1118711"/>
                  </a:cubicBezTo>
                  <a:cubicBezTo>
                    <a:pt x="553879" y="1118711"/>
                    <a:pt x="550069" y="1119664"/>
                    <a:pt x="547211" y="1120616"/>
                  </a:cubicBezTo>
                  <a:cubicBezTo>
                    <a:pt x="546259" y="1119664"/>
                    <a:pt x="544354" y="1118711"/>
                    <a:pt x="542449" y="1118711"/>
                  </a:cubicBezTo>
                  <a:cubicBezTo>
                    <a:pt x="541496" y="1118711"/>
                    <a:pt x="539591" y="1119664"/>
                    <a:pt x="538639" y="1119664"/>
                  </a:cubicBezTo>
                  <a:cubicBezTo>
                    <a:pt x="535781" y="1111091"/>
                    <a:pt x="528161" y="1104424"/>
                    <a:pt x="518636" y="1104424"/>
                  </a:cubicBezTo>
                  <a:cubicBezTo>
                    <a:pt x="511969" y="1093946"/>
                    <a:pt x="499586" y="1087279"/>
                    <a:pt x="486251" y="1087279"/>
                  </a:cubicBezTo>
                  <a:cubicBezTo>
                    <a:pt x="473869" y="1090136"/>
                    <a:pt x="462439" y="1096804"/>
                    <a:pt x="455771" y="1106329"/>
                  </a:cubicBezTo>
                  <a:close/>
                  <a:moveTo>
                    <a:pt x="483394" y="1196816"/>
                  </a:moveTo>
                  <a:cubicBezTo>
                    <a:pt x="479584" y="1193959"/>
                    <a:pt x="473869" y="1192054"/>
                    <a:pt x="469106" y="1192054"/>
                  </a:cubicBezTo>
                  <a:cubicBezTo>
                    <a:pt x="468154" y="1192054"/>
                    <a:pt x="466249" y="1192054"/>
                    <a:pt x="465296" y="1192054"/>
                  </a:cubicBezTo>
                  <a:cubicBezTo>
                    <a:pt x="464344" y="1191101"/>
                    <a:pt x="463391" y="1190149"/>
                    <a:pt x="462439" y="1189196"/>
                  </a:cubicBezTo>
                  <a:cubicBezTo>
                    <a:pt x="465296" y="1186339"/>
                    <a:pt x="466249" y="1182529"/>
                    <a:pt x="466249" y="1178719"/>
                  </a:cubicBezTo>
                  <a:cubicBezTo>
                    <a:pt x="466249" y="1174909"/>
                    <a:pt x="464344" y="1171099"/>
                    <a:pt x="462439" y="1167289"/>
                  </a:cubicBezTo>
                  <a:cubicBezTo>
                    <a:pt x="462439" y="1167289"/>
                    <a:pt x="462439" y="1167289"/>
                    <a:pt x="462439" y="1167289"/>
                  </a:cubicBezTo>
                  <a:cubicBezTo>
                    <a:pt x="466249" y="1169194"/>
                    <a:pt x="471011" y="1170146"/>
                    <a:pt x="475774" y="1170146"/>
                  </a:cubicBezTo>
                  <a:cubicBezTo>
                    <a:pt x="481489" y="1170146"/>
                    <a:pt x="486251" y="1168241"/>
                    <a:pt x="491014" y="1165384"/>
                  </a:cubicBezTo>
                  <a:cubicBezTo>
                    <a:pt x="494824" y="1165384"/>
                    <a:pt x="498634" y="1164431"/>
                    <a:pt x="502444" y="1162526"/>
                  </a:cubicBezTo>
                  <a:cubicBezTo>
                    <a:pt x="503396" y="1164431"/>
                    <a:pt x="505301" y="1165384"/>
                    <a:pt x="507206" y="1165384"/>
                  </a:cubicBezTo>
                  <a:cubicBezTo>
                    <a:pt x="511016" y="1165384"/>
                    <a:pt x="513874" y="1162526"/>
                    <a:pt x="513874" y="1158716"/>
                  </a:cubicBezTo>
                  <a:cubicBezTo>
                    <a:pt x="513874" y="1157764"/>
                    <a:pt x="513874" y="1156811"/>
                    <a:pt x="512921" y="1155859"/>
                  </a:cubicBezTo>
                  <a:cubicBezTo>
                    <a:pt x="514826" y="1153954"/>
                    <a:pt x="516731" y="1152049"/>
                    <a:pt x="517684" y="1150144"/>
                  </a:cubicBezTo>
                  <a:cubicBezTo>
                    <a:pt x="519589" y="1152049"/>
                    <a:pt x="522446" y="1153001"/>
                    <a:pt x="525304" y="1153001"/>
                  </a:cubicBezTo>
                  <a:cubicBezTo>
                    <a:pt x="526256" y="1153001"/>
                    <a:pt x="527209" y="1153001"/>
                    <a:pt x="528161" y="1152049"/>
                  </a:cubicBezTo>
                  <a:cubicBezTo>
                    <a:pt x="527209" y="1154906"/>
                    <a:pt x="526256" y="1157764"/>
                    <a:pt x="526256" y="1160621"/>
                  </a:cubicBezTo>
                  <a:cubicBezTo>
                    <a:pt x="526256" y="1160621"/>
                    <a:pt x="526256" y="1161574"/>
                    <a:pt x="526256" y="1161574"/>
                  </a:cubicBezTo>
                  <a:cubicBezTo>
                    <a:pt x="521494" y="1166336"/>
                    <a:pt x="517684" y="1171099"/>
                    <a:pt x="514826" y="1177766"/>
                  </a:cubicBezTo>
                  <a:cubicBezTo>
                    <a:pt x="512921" y="1175861"/>
                    <a:pt x="510064" y="1174909"/>
                    <a:pt x="507206" y="1174909"/>
                  </a:cubicBezTo>
                  <a:cubicBezTo>
                    <a:pt x="500539" y="1174909"/>
                    <a:pt x="495776" y="1179671"/>
                    <a:pt x="495776" y="1186339"/>
                  </a:cubicBezTo>
                  <a:cubicBezTo>
                    <a:pt x="495776" y="1188244"/>
                    <a:pt x="496729" y="1190149"/>
                    <a:pt x="497681" y="1192054"/>
                  </a:cubicBezTo>
                  <a:cubicBezTo>
                    <a:pt x="495776" y="1191101"/>
                    <a:pt x="493871" y="1190149"/>
                    <a:pt x="491966" y="1190149"/>
                  </a:cubicBezTo>
                  <a:cubicBezTo>
                    <a:pt x="489109" y="1192054"/>
                    <a:pt x="485299" y="1193959"/>
                    <a:pt x="483394" y="1196816"/>
                  </a:cubicBezTo>
                  <a:close/>
                  <a:moveTo>
                    <a:pt x="507206" y="1716881"/>
                  </a:moveTo>
                  <a:cubicBezTo>
                    <a:pt x="507206" y="1715929"/>
                    <a:pt x="506254" y="1715929"/>
                    <a:pt x="506254" y="1714976"/>
                  </a:cubicBezTo>
                  <a:cubicBezTo>
                    <a:pt x="507206" y="1714976"/>
                    <a:pt x="507206" y="1714976"/>
                    <a:pt x="508159" y="1714976"/>
                  </a:cubicBezTo>
                  <a:cubicBezTo>
                    <a:pt x="509111" y="1714976"/>
                    <a:pt x="509111" y="1714976"/>
                    <a:pt x="510064" y="1714976"/>
                  </a:cubicBezTo>
                  <a:cubicBezTo>
                    <a:pt x="510064" y="1714976"/>
                    <a:pt x="510064" y="1714976"/>
                    <a:pt x="510064" y="1714976"/>
                  </a:cubicBezTo>
                  <a:cubicBezTo>
                    <a:pt x="508159" y="1714976"/>
                    <a:pt x="507206" y="1715929"/>
                    <a:pt x="507206" y="171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E09A6-74FA-451D-A2C6-1746AF945DE3}"/>
              </a:ext>
            </a:extLst>
          </p:cNvPr>
          <p:cNvGrpSpPr/>
          <p:nvPr/>
        </p:nvGrpSpPr>
        <p:grpSpPr>
          <a:xfrm>
            <a:off x="7868562" y="2234959"/>
            <a:ext cx="3787480" cy="2994693"/>
            <a:chOff x="7338914" y="2546752"/>
            <a:chExt cx="4709648" cy="3723835"/>
          </a:xfrm>
        </p:grpSpPr>
        <p:grpSp>
          <p:nvGrpSpPr>
            <p:cNvPr id="696" name="Group 695">
              <a:extLst>
                <a:ext uri="{FF2B5EF4-FFF2-40B4-BE49-F238E27FC236}">
                  <a16:creationId xmlns:a16="http://schemas.microsoft.com/office/drawing/2014/main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697" name="Freeform 18">
                <a:extLst>
                  <a:ext uri="{FF2B5EF4-FFF2-40B4-BE49-F238E27FC236}">
                    <a16:creationId xmlns:a16="http://schemas.microsoft.com/office/drawing/2014/main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700" name="Rounded Rectangle 10">
                  <a:extLst>
                    <a:ext uri="{FF2B5EF4-FFF2-40B4-BE49-F238E27FC236}">
                      <a16:creationId xmlns:a16="http://schemas.microsoft.com/office/drawing/2014/main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701" name="Rounded Rectangle 13">
                  <a:extLst>
                    <a:ext uri="{FF2B5EF4-FFF2-40B4-BE49-F238E27FC236}">
                      <a16:creationId xmlns:a16="http://schemas.microsoft.com/office/drawing/2014/main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702" name="Chord 701">
                  <a:extLst>
                    <a:ext uri="{FF2B5EF4-FFF2-40B4-BE49-F238E27FC236}">
                      <a16:creationId xmlns:a16="http://schemas.microsoft.com/office/drawing/2014/main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699" name="Freeform 18">
                <a:extLst>
                  <a:ext uri="{FF2B5EF4-FFF2-40B4-BE49-F238E27FC236}">
                    <a16:creationId xmlns:a16="http://schemas.microsoft.com/office/drawing/2014/main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03" name="Graphic 33">
              <a:extLst>
                <a:ext uri="{FF2B5EF4-FFF2-40B4-BE49-F238E27FC236}">
                  <a16:creationId xmlns:a16="http://schemas.microsoft.com/office/drawing/2014/main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680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239884-C6D0-4655-A151-0D66E3B9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72" y="1849423"/>
            <a:ext cx="2724150" cy="2495550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BAA7106-E4C2-49DC-88FE-A18DB4E2EABA}"/>
              </a:ext>
            </a:extLst>
          </p:cNvPr>
          <p:cNvGrpSpPr/>
          <p:nvPr/>
        </p:nvGrpSpPr>
        <p:grpSpPr>
          <a:xfrm>
            <a:off x="10058054" y="2131783"/>
            <a:ext cx="970076" cy="3911195"/>
            <a:chOff x="683568" y="2348880"/>
            <a:chExt cx="837152" cy="3375266"/>
          </a:xfrm>
        </p:grpSpPr>
        <p:sp>
          <p:nvSpPr>
            <p:cNvPr id="133" name="Diagonal Stripe 132">
              <a:extLst>
                <a:ext uri="{FF2B5EF4-FFF2-40B4-BE49-F238E27FC236}">
                  <a16:creationId xmlns:a16="http://schemas.microsoft.com/office/drawing/2014/main" id="{00A3FACE-5A6E-4942-A54A-513AF4A6E10C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4" name="Rectangle 7">
              <a:extLst>
                <a:ext uri="{FF2B5EF4-FFF2-40B4-BE49-F238E27FC236}">
                  <a16:creationId xmlns:a16="http://schemas.microsoft.com/office/drawing/2014/main" id="{48FE6384-5426-4EB5-AAB2-D34FEF1D5110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5" name="Rounded Rectangle 8">
              <a:extLst>
                <a:ext uri="{FF2B5EF4-FFF2-40B4-BE49-F238E27FC236}">
                  <a16:creationId xmlns:a16="http://schemas.microsoft.com/office/drawing/2014/main" id="{974A8638-B7C0-4EA6-8304-769C9987ED8A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9D98A8E-0BBA-4CF3-B39E-88358D9E6F64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51B7E94-A68B-4F43-96BC-440E4F3C06CF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56E16ADD-4BCD-436D-B4EE-09AAF4303923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9" name="Rounded Rectangle 16">
              <a:extLst>
                <a:ext uri="{FF2B5EF4-FFF2-40B4-BE49-F238E27FC236}">
                  <a16:creationId xmlns:a16="http://schemas.microsoft.com/office/drawing/2014/main" id="{F6CC6760-DA2A-4DE9-A352-780AE5BC95F9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0" name="Rectangle 20">
              <a:extLst>
                <a:ext uri="{FF2B5EF4-FFF2-40B4-BE49-F238E27FC236}">
                  <a16:creationId xmlns:a16="http://schemas.microsoft.com/office/drawing/2014/main" id="{52BBAB5C-1870-47B6-8A1A-B226DD9DDC1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A49D3F9-0711-4F91-A9E1-28263032ADD3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AFAD6F3-AD58-44D2-BC75-6CBABA54634D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FDE0C28-FB87-492A-BF93-D856CE543CF4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3433DB5-521E-4CA6-A7FA-0ABA393E8117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9BD20AF-534F-4251-A244-24C90E01503F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8FD2A91-2A3C-4CD3-A921-BD511DD1725A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B6D2FC-41A9-4FD2-8A11-F8BE6D616525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1D1E8A7-7A33-463A-8D57-038341FB34EB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B5B3814-7CB4-437C-BCAA-B2C43B0926A4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41B6950-B70F-46EA-A7E6-60EFCC6D2031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148AC19-7FB6-4079-8270-1F8ECDCE2EA7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pic>
        <p:nvPicPr>
          <p:cNvPr id="152" name="Graphic 151">
            <a:extLst>
              <a:ext uri="{FF2B5EF4-FFF2-40B4-BE49-F238E27FC236}">
                <a16:creationId xmlns:a16="http://schemas.microsoft.com/office/drawing/2014/main" id="{267852BE-9BB8-45B9-8D59-DF0A8E922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3993" y="4895654"/>
            <a:ext cx="3600450" cy="771525"/>
          </a:xfrm>
          <a:prstGeom prst="rect">
            <a:avLst/>
          </a:prstGeom>
        </p:spPr>
      </p:pic>
      <p:grpSp>
        <p:nvGrpSpPr>
          <p:cNvPr id="153" name="Graphic 166">
            <a:extLst>
              <a:ext uri="{FF2B5EF4-FFF2-40B4-BE49-F238E27FC236}">
                <a16:creationId xmlns:a16="http://schemas.microsoft.com/office/drawing/2014/main" id="{0AB33C7D-17E6-457C-B8A1-24E6FDDD68D7}"/>
              </a:ext>
            </a:extLst>
          </p:cNvPr>
          <p:cNvGrpSpPr/>
          <p:nvPr/>
        </p:nvGrpSpPr>
        <p:grpSpPr>
          <a:xfrm>
            <a:off x="2727517" y="6016992"/>
            <a:ext cx="2667773" cy="560516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584253D-5AF5-4C4E-9DD3-63E4E1D531E0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55C4826-4BFF-4D57-820C-632E63B51C9C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CF2E901-4830-41BF-A2BF-D27FAFAC9D14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9EBC18D-3815-4595-AB31-043475F04C6B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D83FD24-5295-468E-89AD-7A1DEBA14204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CAF6FF6-030D-429E-9863-B79AFBE8DA1A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3501E1C-BF9B-467F-AAEE-D86E39C161E0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E7D3146-7992-42B0-932C-C02055FCB9D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7D7DF15-9C71-4B21-9986-524B88D8EE2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7F873E8-32B4-4E59-AD3C-914FB2040414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729E46E-AA5E-4681-B193-E34DD407BEFB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9FAE05F-42A9-4ADC-B6A8-E580D4D9C81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31E7853-DBF5-469F-979E-0A05F9C04609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D1AB6EB-72A0-424C-9502-4684B02184B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66BEAAC-308B-40FC-8885-351A968253B0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E4DFE69-7782-4FA6-8BAC-97F4C6534A8E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65DB5F-715A-4B69-B722-9EE987ADA5E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880E844-14DC-4A2F-AE61-47B3855BD85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BCA95CE-0301-4C14-91BE-57182538340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88EBFB7-4FC3-4C0C-8EDC-5B3A89E2D5AF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75" name="Graphic 234">
            <a:extLst>
              <a:ext uri="{FF2B5EF4-FFF2-40B4-BE49-F238E27FC236}">
                <a16:creationId xmlns:a16="http://schemas.microsoft.com/office/drawing/2014/main" id="{67093918-51FB-47BF-8FF5-0827DD800958}"/>
              </a:ext>
            </a:extLst>
          </p:cNvPr>
          <p:cNvGrpSpPr/>
          <p:nvPr/>
        </p:nvGrpSpPr>
        <p:grpSpPr>
          <a:xfrm>
            <a:off x="2390536" y="3547153"/>
            <a:ext cx="3495664" cy="1188682"/>
            <a:chOff x="7540326" y="1358451"/>
            <a:chExt cx="4257675" cy="1447800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3FF8EA3-FFEF-477B-9AA7-743F7E366BBE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D0D4DFB-272F-4C6E-81A6-337D9C87ABFE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C7E5912-AD63-419F-A966-B8785F2AAAB6}"/>
                </a:ext>
              </a:extLst>
            </p:cNvPr>
            <p:cNvSpPr/>
            <p:nvPr/>
          </p:nvSpPr>
          <p:spPr>
            <a:xfrm>
              <a:off x="7533182" y="1351307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A2BB73E-D959-4A12-9E64-B37177CF807F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B1BF6AC-8DD1-4308-9457-F078BE5B076B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165C2AC-40C3-430B-A878-F573CC97FA0C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82" name="Graphic 421">
            <a:extLst>
              <a:ext uri="{FF2B5EF4-FFF2-40B4-BE49-F238E27FC236}">
                <a16:creationId xmlns:a16="http://schemas.microsoft.com/office/drawing/2014/main" id="{66D1647E-1253-4096-B9BB-6DBFC5985D1D}"/>
              </a:ext>
            </a:extLst>
          </p:cNvPr>
          <p:cNvGrpSpPr/>
          <p:nvPr/>
        </p:nvGrpSpPr>
        <p:grpSpPr>
          <a:xfrm>
            <a:off x="7943115" y="1983634"/>
            <a:ext cx="2079946" cy="4088345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612CC4F-00F8-4E86-AC03-277A064DCDED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1BC169A-A9F6-4772-9D64-4A0D5A2000B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7C49666-9C3B-4C4D-80C8-F551172C2AAE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9692564-178C-42D7-8301-C2A73DFEDF54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6096DBF-2D46-4CAC-8F68-836DFD9083FF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AF47F95-3B62-4A44-85C8-8DF8D4B39D84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B119346-8718-46AD-AB4D-731B430CFAE6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D658ACB-181A-4CDF-9BB0-F6CA0141104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8160216-A64A-4B08-AB27-51B1A9A7FED4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79AC734-692B-486B-924F-9B09961A0A4A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22814FB-B17A-42A7-956F-C41AA95B5D8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1B719A6-0E44-4931-8B78-317FC9AEDB5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E19CDF6-FC09-45FA-9EE8-89397123E69E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9D3359E-92CF-4BED-9EA0-BF69189CED1A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01FB20F-5CB4-4D28-B9AE-63495CA3F2EB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C92AA79-95F5-4114-8629-1E8D21E1809D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10C9F0E-4E54-4B5A-8206-4425A0C112A6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1D7FD1-1BCC-416F-92A8-5BB55584AEDD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3A72576-1F7A-4A30-BAE1-6C7551CDCDE4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0F3344E-FCF9-4B89-B73E-B7F27235F69C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4559B12-911B-4903-9243-84DDF39318F1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065E7F0-C006-4EDA-B807-B9DED2A5B5FC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1DD118D-F99A-422F-A7EE-861AF02EBC72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0DE283D-B13D-4B31-BAE4-851416AAB17F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233F4A7-22A3-4A7A-8D5F-4F526231644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6E67E6E-DD1B-4F3C-AA5E-29D0DDDC042F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9C32FBC-6B80-4355-83B2-35919EACA3C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A02C0B4-C091-4B35-9E04-D1BC9111F370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A9A1110-3AC0-4490-8418-A6E94AB1B58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8832D97-FC67-4372-B982-6E3BB5E942F6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924FF50-F5D1-4EB9-BE47-299FBC5B4286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0875ABD-4D2D-471E-9E33-B0E9D2836C4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81EE9FDC-6EBF-452D-8C89-DEE22498364B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B3E90D2-F24C-4731-B76A-5F2CEAEF78D7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BDA6294-00E7-4DA2-9CED-121AB2B0697B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0C87341-F1E2-453F-B9B8-EB1170D6CCB9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2CC15BB-11BB-4B69-8886-2D3A0B76AE27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67C8531-28BD-4F0A-AB3B-4CDFC40E8456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BD4D6E4-5A7B-4A25-BEC3-71D9F447778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FFD4F33-330A-4F1A-B095-3D812EDA8B69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C465BF5-D802-47BF-8C73-5B7D718D50A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B932D1F-2F3C-449B-9F4B-37C3CDB6231D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DFBAC2-60EF-4319-904D-84522864B21A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140432C-D3A2-4BC1-9039-25356C0F09B5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615151E7-CC48-4F02-879F-6FDB38277650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743C9BB-0413-4B0D-82CB-F631FF951959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D92A0D5-FAE8-40CD-B33E-9E013042E067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890171D-E344-4407-ABAE-3FAD43D41508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CC742C2-264C-44C5-9D1C-4EC706D9761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1473A1B-3E89-4D8E-9EC1-5944096622AE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06AC353-931D-454B-AF8F-897835CEDC4B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7A51363-5AED-4C65-9254-EDE0DAE03F75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DDFB6C2-5E86-476E-96CD-398807A9AD70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0D2752D-026F-458B-8021-0437639F523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C8552E5-5FF8-4018-8596-CCA618F2BE56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20059B7-7AC7-4D79-A351-3D0445343925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3C0D711-98C2-4D0D-B09F-28E7D23E14B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CA0220B-1A50-41AF-9709-46A852204145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64BB907-889E-42CF-B534-850A7BAE32CD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97217DC-B559-4536-9BC0-EFE033904180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AEC7415-EB40-43A2-95A7-C228981CC191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A33078-2633-47D2-B188-EE5D21D60EC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A29C736-8C39-465E-89A8-D6A816B75E01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BBF77E7-CEF4-4F3C-AB8A-A819FA2986B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D242BB2-911B-49B1-B5A1-BCF587F90B2B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F0EA3CF-BF0E-414E-A50C-44CF595441C3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B68C359-7BF3-4A8C-A8F9-8CDC5501F2A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C650E28-DB3D-44F8-9E37-32585592410C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49FB7F2-233E-441C-AE30-550779EC2F89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6FB88D8-F1BB-4846-9720-EAF291E8F5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4F43735-31F0-41D8-8FF1-0D31FD01B758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366DAB5-A23F-4CA5-B851-D2BFC724815E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36A44BB-94FF-4552-9858-F1500A6D71EB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455A4F40-23D2-4BA0-8DA6-2DD75C1A7EA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7B6CE34-1473-46A1-B01D-750EEC8C7653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1D7928D-EAEB-4D4C-BC7B-A039ACF833D2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0CC0916-C0EA-4C4F-9BB2-362B4B112AE5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8A477AE-AEF3-4118-9CB1-0333564B895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D092E4C-EF3E-4B91-B2A9-122DA3A84F69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90DF76C3-7B93-404C-9C73-12D166CEBF2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A955E55B-88EF-4B58-A5C3-5AD184FC2503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AE184B62-265C-4C90-83D5-06F178E28C0E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97EA932C-81B5-445D-8985-A407BBF5E3A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8F94602-9F40-4B69-AB17-1DDF84DC1245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7514B9F2-1016-4A3A-8F67-019C8215A6BA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CF3D7392-CF3C-4FA5-A928-DC65555B489D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86D5515-860F-4CD4-ABAF-59D50C04EB17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390CD76-65DE-4257-BDA3-11E982029B13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0789465F-27BC-4D54-8DB0-F91DB5A069BD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CB8691E-4E9D-4204-8F28-D5BEBE715D60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535DDB5-93E9-43D7-8269-3BBA8CD9B47B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EC3335-5713-4B95-AD8B-851228B0AA2F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FF612DF-93FC-420E-9AC5-0EA4EBA5D04A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5B972CF-E9E3-405C-BFC7-B63C204628A9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F257B50A-2D19-467D-86F8-9AD0642E1A31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317FB10-C3A0-426E-9AE1-B4581E36897C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F968566-5828-44EB-ACB4-AADCABF8553F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20FC5FE-5F6C-44F8-A5BD-D95344DA2EED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6B2927E-60F0-4EAA-963C-3938DE7BBE23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B843192-9031-4B60-A8AE-55465E5BCEF7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320CD02-B559-4A15-8AAD-E7F183E2599F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452195C-A9D1-4298-BFB1-05CCB8D0D19D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29857FF-3C71-4068-987F-F814C424B112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8E7BF78-71C5-40AF-A642-3F7CB7E00AD1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F06E0F6-F934-4684-B0A1-3DADBDEC6C02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A7360DE-DEC3-4603-B6F5-588DC81D8084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9E7642B-35AF-44CC-BD1B-B2760C85D876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85B391F-FDD4-440F-9BB9-77256EEC31DE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C45332C8-FF65-4FE3-A468-DB816CE0AE2F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DC016D5-9760-4298-99D5-F94F472AA148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64B9FC1-8F29-4A40-ADAB-41FD3B5AB84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9015242A-D337-4B7E-9F4D-6EF0F350C520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E6D4531-1715-466A-8469-4F503A72FA22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937207B-10D6-4E1E-8664-BDB2FFF3B8B5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8CB8393-3FD2-4750-998C-F75E41E5464B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276C587-07EF-4701-A8D9-D0E514E6EDE2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088AFD0-4FFD-4219-89CF-D1B7EA689E76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38A751A-F32E-48D2-8554-1B845126D635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E5FAC96-09E8-4DFC-8321-0CF9C0CCFBAD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A6B2209-D15B-4E68-98F1-2319AE085E0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A866B02-75EA-45CA-950A-F338CA750CEC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C5C0DDA-D573-4142-BB28-0AEC0137269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E9ABA06-68E7-4627-932A-2383FA9B6E23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53D52CA-9583-44FC-AA4F-B289627DA3E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D7C2237-5491-4BBD-8E0F-6839B70A4571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EA833C1D-5073-4914-B3D1-0D69DA5C62D0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00EFE022-3345-491E-91EF-30D90E3686D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E57401F-DF9B-448A-BFC4-48996BB0C656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76A13AC-D929-4FE9-A001-DC0D733E86F9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96385B18-69C4-448B-8059-9571CA6CD440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55A34B1-47A5-42AF-9503-D27C12D2CD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93E512A-545E-4501-A69A-B471C1740872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1BD499C1-A4E6-4F6B-9D77-61BF89D51390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E505A0B-5FDE-4132-8FBC-83AE1A098FDC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4802160A-0515-4C8B-AD22-89FA668784E7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CD9995B-C4D5-40BF-B2F2-39C31B7759E0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89D1DEE-94F1-40BE-90DF-15F4AEE8947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FFD575DB-A225-4C6A-AA92-002335701232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CEE2BCD-4672-4D5B-8E49-32FB4B74B71D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1DB926C1-721D-4EFB-8901-387AB0C867B8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01D8D60-6A7D-4AEF-A717-4D6197463C2B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9947B5C-BFD6-4A48-963F-377555DC67D2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204EF0E9-C65B-4370-9A19-79BBC78E1D35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3101C03-679C-446D-BD47-80B61894EC30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5E3F2B0D-97E2-46DA-A142-4BFBD835D1E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16" name="Freeform 18">
            <a:extLst>
              <a:ext uri="{FF2B5EF4-FFF2-40B4-BE49-F238E27FC236}">
                <a16:creationId xmlns:a16="http://schemas.microsoft.com/office/drawing/2014/main" id="{FBC24A5F-F077-42BD-8C39-9FC6BF5CAF07}"/>
              </a:ext>
            </a:extLst>
          </p:cNvPr>
          <p:cNvSpPr>
            <a:spLocks/>
          </p:cNvSpPr>
          <p:nvPr/>
        </p:nvSpPr>
        <p:spPr bwMode="auto">
          <a:xfrm>
            <a:off x="6408929" y="1837971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5961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sp>
        <p:nvSpPr>
          <p:cNvPr id="133" name="Diamond 5">
            <a:extLst>
              <a:ext uri="{FF2B5EF4-FFF2-40B4-BE49-F238E27FC236}">
                <a16:creationId xmlns:a16="http://schemas.microsoft.com/office/drawing/2014/main" id="{094CE01B-4AB0-0BB5-27B8-D07B63FEFDBB}"/>
              </a:ext>
            </a:extLst>
          </p:cNvPr>
          <p:cNvSpPr/>
          <p:nvPr/>
        </p:nvSpPr>
        <p:spPr>
          <a:xfrm>
            <a:off x="4007498" y="127722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4" name="Isosceles Triangle 51">
            <a:extLst>
              <a:ext uri="{FF2B5EF4-FFF2-40B4-BE49-F238E27FC236}">
                <a16:creationId xmlns:a16="http://schemas.microsoft.com/office/drawing/2014/main" id="{29E8CF65-18C6-7934-CD7C-B5A964C0E3FE}"/>
              </a:ext>
            </a:extLst>
          </p:cNvPr>
          <p:cNvSpPr/>
          <p:nvPr/>
        </p:nvSpPr>
        <p:spPr>
          <a:xfrm>
            <a:off x="3168744" y="134775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5" name="Isosceles Triangle 57">
            <a:extLst>
              <a:ext uri="{FF2B5EF4-FFF2-40B4-BE49-F238E27FC236}">
                <a16:creationId xmlns:a16="http://schemas.microsoft.com/office/drawing/2014/main" id="{8F25E852-94DC-C5C1-BD6A-B22CB175712D}"/>
              </a:ext>
            </a:extLst>
          </p:cNvPr>
          <p:cNvSpPr/>
          <p:nvPr/>
        </p:nvSpPr>
        <p:spPr>
          <a:xfrm>
            <a:off x="4009584" y="430527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6" name="Rectangle 7">
            <a:extLst>
              <a:ext uri="{FF2B5EF4-FFF2-40B4-BE49-F238E27FC236}">
                <a16:creationId xmlns:a16="http://schemas.microsoft.com/office/drawing/2014/main" id="{6AA713F0-1A0F-860C-C6E6-787E64B97885}"/>
              </a:ext>
            </a:extLst>
          </p:cNvPr>
          <p:cNvSpPr/>
          <p:nvPr/>
        </p:nvSpPr>
        <p:spPr>
          <a:xfrm rot="18900000">
            <a:off x="7481163" y="3439627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7" name="Parallelogram 15">
            <a:extLst>
              <a:ext uri="{FF2B5EF4-FFF2-40B4-BE49-F238E27FC236}">
                <a16:creationId xmlns:a16="http://schemas.microsoft.com/office/drawing/2014/main" id="{E6024C66-9439-D55C-3639-B1F9ACB8AD28}"/>
              </a:ext>
            </a:extLst>
          </p:cNvPr>
          <p:cNvSpPr/>
          <p:nvPr/>
        </p:nvSpPr>
        <p:spPr>
          <a:xfrm flipH="1">
            <a:off x="3162454" y="442697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8" name="Freeform 19">
            <a:extLst>
              <a:ext uri="{FF2B5EF4-FFF2-40B4-BE49-F238E27FC236}">
                <a16:creationId xmlns:a16="http://schemas.microsoft.com/office/drawing/2014/main" id="{C0CB4F9D-7C69-87AF-F735-71B6A44FD77E}"/>
              </a:ext>
            </a:extLst>
          </p:cNvPr>
          <p:cNvSpPr/>
          <p:nvPr/>
        </p:nvSpPr>
        <p:spPr>
          <a:xfrm>
            <a:off x="5640838" y="342757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9" name="Rectangle 30">
            <a:extLst>
              <a:ext uri="{FF2B5EF4-FFF2-40B4-BE49-F238E27FC236}">
                <a16:creationId xmlns:a16="http://schemas.microsoft.com/office/drawing/2014/main" id="{1D6E64ED-EFF1-217D-1548-CE074AC657BD}"/>
              </a:ext>
            </a:extLst>
          </p:cNvPr>
          <p:cNvSpPr/>
          <p:nvPr/>
        </p:nvSpPr>
        <p:spPr>
          <a:xfrm>
            <a:off x="8959129" y="338563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0" name="Rectangle 7">
            <a:extLst>
              <a:ext uri="{FF2B5EF4-FFF2-40B4-BE49-F238E27FC236}">
                <a16:creationId xmlns:a16="http://schemas.microsoft.com/office/drawing/2014/main" id="{32968552-C5D5-43F2-CDDA-B0A73847F3BB}"/>
              </a:ext>
            </a:extLst>
          </p:cNvPr>
          <p:cNvSpPr/>
          <p:nvPr/>
        </p:nvSpPr>
        <p:spPr>
          <a:xfrm>
            <a:off x="4846252" y="130378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1" name="Rectangle 15">
            <a:extLst>
              <a:ext uri="{FF2B5EF4-FFF2-40B4-BE49-F238E27FC236}">
                <a16:creationId xmlns:a16="http://schemas.microsoft.com/office/drawing/2014/main" id="{92C5F76A-D7D2-AA11-1973-99F1328352C9}"/>
              </a:ext>
            </a:extLst>
          </p:cNvPr>
          <p:cNvSpPr/>
          <p:nvPr/>
        </p:nvSpPr>
        <p:spPr>
          <a:xfrm rot="5400000">
            <a:off x="5633112" y="1303784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2" name="Pie 24">
            <a:extLst>
              <a:ext uri="{FF2B5EF4-FFF2-40B4-BE49-F238E27FC236}">
                <a16:creationId xmlns:a16="http://schemas.microsoft.com/office/drawing/2014/main" id="{4BE5D3A8-A48B-6AC2-F4C2-E96CD399C075}"/>
              </a:ext>
            </a:extLst>
          </p:cNvPr>
          <p:cNvSpPr/>
          <p:nvPr/>
        </p:nvSpPr>
        <p:spPr>
          <a:xfrm>
            <a:off x="4705355" y="440405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3" name="Parallelogram 30">
            <a:extLst>
              <a:ext uri="{FF2B5EF4-FFF2-40B4-BE49-F238E27FC236}">
                <a16:creationId xmlns:a16="http://schemas.microsoft.com/office/drawing/2014/main" id="{717FD1A6-3FD9-10D0-267A-717C2ED47881}"/>
              </a:ext>
            </a:extLst>
          </p:cNvPr>
          <p:cNvSpPr/>
          <p:nvPr/>
        </p:nvSpPr>
        <p:spPr>
          <a:xfrm flipH="1">
            <a:off x="8933886" y="231283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4" name="Block Arc 14">
            <a:extLst>
              <a:ext uri="{FF2B5EF4-FFF2-40B4-BE49-F238E27FC236}">
                <a16:creationId xmlns:a16="http://schemas.microsoft.com/office/drawing/2014/main" id="{B7D09CCA-0E93-4AFF-90AE-F6770C880EF8}"/>
              </a:ext>
            </a:extLst>
          </p:cNvPr>
          <p:cNvSpPr/>
          <p:nvPr/>
        </p:nvSpPr>
        <p:spPr>
          <a:xfrm rot="16200000">
            <a:off x="6420786" y="1255681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5" name="Block Arc 41">
            <a:extLst>
              <a:ext uri="{FF2B5EF4-FFF2-40B4-BE49-F238E27FC236}">
                <a16:creationId xmlns:a16="http://schemas.microsoft.com/office/drawing/2014/main" id="{5BC65E15-5D57-32D9-1D41-801FFED406C5}"/>
              </a:ext>
            </a:extLst>
          </p:cNvPr>
          <p:cNvSpPr/>
          <p:nvPr/>
        </p:nvSpPr>
        <p:spPr>
          <a:xfrm>
            <a:off x="7303979" y="1209371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6" name="Right Triangle 17">
            <a:extLst>
              <a:ext uri="{FF2B5EF4-FFF2-40B4-BE49-F238E27FC236}">
                <a16:creationId xmlns:a16="http://schemas.microsoft.com/office/drawing/2014/main" id="{BA3E6648-6373-A3E1-F5AC-ADC95181ED73}"/>
              </a:ext>
            </a:extLst>
          </p:cNvPr>
          <p:cNvSpPr/>
          <p:nvPr/>
        </p:nvSpPr>
        <p:spPr>
          <a:xfrm>
            <a:off x="5601174" y="4386028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7" name="Oval 27">
            <a:extLst>
              <a:ext uri="{FF2B5EF4-FFF2-40B4-BE49-F238E27FC236}">
                <a16:creationId xmlns:a16="http://schemas.microsoft.com/office/drawing/2014/main" id="{C73C9A6C-B538-AB63-3D6C-F1F82716198A}"/>
              </a:ext>
            </a:extLst>
          </p:cNvPr>
          <p:cNvSpPr/>
          <p:nvPr/>
        </p:nvSpPr>
        <p:spPr>
          <a:xfrm>
            <a:off x="2313924" y="5254253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8" name="Parallelogram 15">
            <a:extLst>
              <a:ext uri="{FF2B5EF4-FFF2-40B4-BE49-F238E27FC236}">
                <a16:creationId xmlns:a16="http://schemas.microsoft.com/office/drawing/2014/main" id="{4FBB98C3-5F5D-226D-CF70-0989A5BF149A}"/>
              </a:ext>
            </a:extLst>
          </p:cNvPr>
          <p:cNvSpPr/>
          <p:nvPr/>
        </p:nvSpPr>
        <p:spPr>
          <a:xfrm rot="16200000">
            <a:off x="6432291" y="333020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9" name="Round Same Side Corner Rectangle 21">
            <a:extLst>
              <a:ext uri="{FF2B5EF4-FFF2-40B4-BE49-F238E27FC236}">
                <a16:creationId xmlns:a16="http://schemas.microsoft.com/office/drawing/2014/main" id="{A022BE1F-C326-A431-1161-907899B9E160}"/>
              </a:ext>
            </a:extLst>
          </p:cNvPr>
          <p:cNvSpPr/>
          <p:nvPr/>
        </p:nvSpPr>
        <p:spPr>
          <a:xfrm rot="10800000">
            <a:off x="7206491" y="232900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0" name="Oval 26">
            <a:extLst>
              <a:ext uri="{FF2B5EF4-FFF2-40B4-BE49-F238E27FC236}">
                <a16:creationId xmlns:a16="http://schemas.microsoft.com/office/drawing/2014/main" id="{82AFF754-95F1-7BA8-0CFF-B18E4E0A9D6B}"/>
              </a:ext>
            </a:extLst>
          </p:cNvPr>
          <p:cNvSpPr/>
          <p:nvPr/>
        </p:nvSpPr>
        <p:spPr>
          <a:xfrm>
            <a:off x="4862370" y="3372344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1" name="Freeform 32">
            <a:extLst>
              <a:ext uri="{FF2B5EF4-FFF2-40B4-BE49-F238E27FC236}">
                <a16:creationId xmlns:a16="http://schemas.microsoft.com/office/drawing/2014/main" id="{2F40C06B-2E1B-17B0-DE11-8A03A285BF16}"/>
              </a:ext>
            </a:extLst>
          </p:cNvPr>
          <p:cNvSpPr/>
          <p:nvPr/>
        </p:nvSpPr>
        <p:spPr>
          <a:xfrm>
            <a:off x="2255651" y="126592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2" name="Rounded Rectangle 10">
            <a:extLst>
              <a:ext uri="{FF2B5EF4-FFF2-40B4-BE49-F238E27FC236}">
                <a16:creationId xmlns:a16="http://schemas.microsoft.com/office/drawing/2014/main" id="{B9ECBD22-CDCA-9C2E-3C46-488F46DD7920}"/>
              </a:ext>
            </a:extLst>
          </p:cNvPr>
          <p:cNvSpPr/>
          <p:nvPr/>
        </p:nvSpPr>
        <p:spPr>
          <a:xfrm>
            <a:off x="6429630" y="2301056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3" name="Rounded Rectangle 32">
            <a:extLst>
              <a:ext uri="{FF2B5EF4-FFF2-40B4-BE49-F238E27FC236}">
                <a16:creationId xmlns:a16="http://schemas.microsoft.com/office/drawing/2014/main" id="{EE6ADEF1-CF35-0532-9B75-4B7EDA5839A5}"/>
              </a:ext>
            </a:extLst>
          </p:cNvPr>
          <p:cNvSpPr/>
          <p:nvPr/>
        </p:nvSpPr>
        <p:spPr>
          <a:xfrm>
            <a:off x="8075022" y="3408524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4" name="Trapezoid 13">
            <a:extLst>
              <a:ext uri="{FF2B5EF4-FFF2-40B4-BE49-F238E27FC236}">
                <a16:creationId xmlns:a16="http://schemas.microsoft.com/office/drawing/2014/main" id="{0C89EDB6-19F4-BF28-FC92-8D0A9A416B93}"/>
              </a:ext>
            </a:extLst>
          </p:cNvPr>
          <p:cNvSpPr/>
          <p:nvPr/>
        </p:nvSpPr>
        <p:spPr>
          <a:xfrm>
            <a:off x="3219644" y="232331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5" name="Rounded Rectangle 7">
            <a:extLst>
              <a:ext uri="{FF2B5EF4-FFF2-40B4-BE49-F238E27FC236}">
                <a16:creationId xmlns:a16="http://schemas.microsoft.com/office/drawing/2014/main" id="{89826D7C-77E7-6DAE-4479-D1D893DF83B2}"/>
              </a:ext>
            </a:extLst>
          </p:cNvPr>
          <p:cNvSpPr/>
          <p:nvPr/>
        </p:nvSpPr>
        <p:spPr>
          <a:xfrm>
            <a:off x="5753644" y="231257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6" name="Rectangle 18">
            <a:extLst>
              <a:ext uri="{FF2B5EF4-FFF2-40B4-BE49-F238E27FC236}">
                <a16:creationId xmlns:a16="http://schemas.microsoft.com/office/drawing/2014/main" id="{5BD88614-3547-091F-FAF1-E69C3675FB0D}"/>
              </a:ext>
            </a:extLst>
          </p:cNvPr>
          <p:cNvSpPr/>
          <p:nvPr/>
        </p:nvSpPr>
        <p:spPr>
          <a:xfrm>
            <a:off x="4154180" y="235224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7" name="Rounded Rectangle 25">
            <a:extLst>
              <a:ext uri="{FF2B5EF4-FFF2-40B4-BE49-F238E27FC236}">
                <a16:creationId xmlns:a16="http://schemas.microsoft.com/office/drawing/2014/main" id="{8B732C71-3ACB-60CE-6338-01564940D8B9}"/>
              </a:ext>
            </a:extLst>
          </p:cNvPr>
          <p:cNvSpPr/>
          <p:nvPr/>
        </p:nvSpPr>
        <p:spPr>
          <a:xfrm>
            <a:off x="5049926" y="233709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8" name="Chord 14">
            <a:extLst>
              <a:ext uri="{FF2B5EF4-FFF2-40B4-BE49-F238E27FC236}">
                <a16:creationId xmlns:a16="http://schemas.microsoft.com/office/drawing/2014/main" id="{87D2F235-C4AA-0C81-1A97-C138B96BD6D3}"/>
              </a:ext>
            </a:extLst>
          </p:cNvPr>
          <p:cNvSpPr/>
          <p:nvPr/>
        </p:nvSpPr>
        <p:spPr>
          <a:xfrm>
            <a:off x="3815373" y="532040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9" name="Rounded Rectangle 6">
            <a:extLst>
              <a:ext uri="{FF2B5EF4-FFF2-40B4-BE49-F238E27FC236}">
                <a16:creationId xmlns:a16="http://schemas.microsoft.com/office/drawing/2014/main" id="{EDA51DD8-0896-2E24-471A-BC83F227C8BD}"/>
              </a:ext>
            </a:extLst>
          </p:cNvPr>
          <p:cNvSpPr/>
          <p:nvPr/>
        </p:nvSpPr>
        <p:spPr>
          <a:xfrm>
            <a:off x="2306801" y="225670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0" name="Oval 66">
            <a:extLst>
              <a:ext uri="{FF2B5EF4-FFF2-40B4-BE49-F238E27FC236}">
                <a16:creationId xmlns:a16="http://schemas.microsoft.com/office/drawing/2014/main" id="{30A8FF0A-569D-76EB-B8C8-C3E08DF88DC0}"/>
              </a:ext>
            </a:extLst>
          </p:cNvPr>
          <p:cNvSpPr/>
          <p:nvPr/>
        </p:nvSpPr>
        <p:spPr>
          <a:xfrm rot="20700000">
            <a:off x="4032964" y="3419275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1" name="Isosceles Triangle 13">
            <a:extLst>
              <a:ext uri="{FF2B5EF4-FFF2-40B4-BE49-F238E27FC236}">
                <a16:creationId xmlns:a16="http://schemas.microsoft.com/office/drawing/2014/main" id="{5BCA24D2-1664-ED9B-36BB-872D34FDDACC}"/>
              </a:ext>
            </a:extLst>
          </p:cNvPr>
          <p:cNvSpPr/>
          <p:nvPr/>
        </p:nvSpPr>
        <p:spPr>
          <a:xfrm rot="10800000">
            <a:off x="3083648" y="527101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2" name="Smiley Face 14">
            <a:extLst>
              <a:ext uri="{FF2B5EF4-FFF2-40B4-BE49-F238E27FC236}">
                <a16:creationId xmlns:a16="http://schemas.microsoft.com/office/drawing/2014/main" id="{D308CC2C-7AD5-E4F4-0350-6527690E490F}"/>
              </a:ext>
            </a:extLst>
          </p:cNvPr>
          <p:cNvSpPr/>
          <p:nvPr/>
        </p:nvSpPr>
        <p:spPr>
          <a:xfrm>
            <a:off x="5512470" y="536389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3" name="Smiley Face 12">
            <a:extLst>
              <a:ext uri="{FF2B5EF4-FFF2-40B4-BE49-F238E27FC236}">
                <a16:creationId xmlns:a16="http://schemas.microsoft.com/office/drawing/2014/main" id="{FBF8D8FA-0C51-BE47-7A1B-CE41B8842517}"/>
              </a:ext>
            </a:extLst>
          </p:cNvPr>
          <p:cNvSpPr/>
          <p:nvPr/>
        </p:nvSpPr>
        <p:spPr>
          <a:xfrm>
            <a:off x="8056050" y="536389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4" name="Smiley Face 15">
            <a:extLst>
              <a:ext uri="{FF2B5EF4-FFF2-40B4-BE49-F238E27FC236}">
                <a16:creationId xmlns:a16="http://schemas.microsoft.com/office/drawing/2014/main" id="{1AFDC9AD-5B69-D6BF-6347-8D05473193B7}"/>
              </a:ext>
            </a:extLst>
          </p:cNvPr>
          <p:cNvSpPr/>
          <p:nvPr/>
        </p:nvSpPr>
        <p:spPr>
          <a:xfrm>
            <a:off x="6364423" y="536696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5" name="Oval 37">
            <a:extLst>
              <a:ext uri="{FF2B5EF4-FFF2-40B4-BE49-F238E27FC236}">
                <a16:creationId xmlns:a16="http://schemas.microsoft.com/office/drawing/2014/main" id="{0399306F-4055-4E2D-D505-749982455D8C}"/>
              </a:ext>
            </a:extLst>
          </p:cNvPr>
          <p:cNvSpPr/>
          <p:nvPr/>
        </p:nvSpPr>
        <p:spPr>
          <a:xfrm>
            <a:off x="8908004" y="536049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6" name="Smiley Face 14">
            <a:extLst>
              <a:ext uri="{FF2B5EF4-FFF2-40B4-BE49-F238E27FC236}">
                <a16:creationId xmlns:a16="http://schemas.microsoft.com/office/drawing/2014/main" id="{3EF289D4-AB5E-47FD-BEFD-DD02F3CC705C}"/>
              </a:ext>
            </a:extLst>
          </p:cNvPr>
          <p:cNvSpPr/>
          <p:nvPr/>
        </p:nvSpPr>
        <p:spPr>
          <a:xfrm>
            <a:off x="7210236" y="536696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7" name="Rectangle 16">
            <a:extLst>
              <a:ext uri="{FF2B5EF4-FFF2-40B4-BE49-F238E27FC236}">
                <a16:creationId xmlns:a16="http://schemas.microsoft.com/office/drawing/2014/main" id="{DE7D0204-AF78-E63E-919D-4BBADF275222}"/>
              </a:ext>
            </a:extLst>
          </p:cNvPr>
          <p:cNvSpPr/>
          <p:nvPr/>
        </p:nvSpPr>
        <p:spPr>
          <a:xfrm rot="2700000">
            <a:off x="3221126" y="330521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E8269774-DC8F-D0A8-2BC0-1A40DD0B4227}"/>
              </a:ext>
            </a:extLst>
          </p:cNvPr>
          <p:cNvSpPr/>
          <p:nvPr/>
        </p:nvSpPr>
        <p:spPr>
          <a:xfrm>
            <a:off x="2296602" y="333031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9" name="Round Same Side Corner Rectangle 6">
            <a:extLst>
              <a:ext uri="{FF2B5EF4-FFF2-40B4-BE49-F238E27FC236}">
                <a16:creationId xmlns:a16="http://schemas.microsoft.com/office/drawing/2014/main" id="{197662EE-174F-AC68-BBFA-EEC9B6BCC00E}"/>
              </a:ext>
            </a:extLst>
          </p:cNvPr>
          <p:cNvSpPr/>
          <p:nvPr/>
        </p:nvSpPr>
        <p:spPr>
          <a:xfrm rot="2700000">
            <a:off x="4874456" y="526155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0" name="Frame 17">
            <a:extLst>
              <a:ext uri="{FF2B5EF4-FFF2-40B4-BE49-F238E27FC236}">
                <a16:creationId xmlns:a16="http://schemas.microsoft.com/office/drawing/2014/main" id="{10786126-28FA-C833-0A41-80BE163D3077}"/>
              </a:ext>
            </a:extLst>
          </p:cNvPr>
          <p:cNvSpPr/>
          <p:nvPr/>
        </p:nvSpPr>
        <p:spPr>
          <a:xfrm>
            <a:off x="2271663" y="439848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1" name="Rounded Rectangle 5">
            <a:extLst>
              <a:ext uri="{FF2B5EF4-FFF2-40B4-BE49-F238E27FC236}">
                <a16:creationId xmlns:a16="http://schemas.microsoft.com/office/drawing/2014/main" id="{BE858760-0B7F-17AE-DC90-01C29EF000A7}"/>
              </a:ext>
            </a:extLst>
          </p:cNvPr>
          <p:cNvSpPr/>
          <p:nvPr/>
        </p:nvSpPr>
        <p:spPr>
          <a:xfrm flipH="1">
            <a:off x="7997848" y="233917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2" name="Teardrop 1">
            <a:extLst>
              <a:ext uri="{FF2B5EF4-FFF2-40B4-BE49-F238E27FC236}">
                <a16:creationId xmlns:a16="http://schemas.microsoft.com/office/drawing/2014/main" id="{7EDC1223-B339-8948-9714-CF3F6E26FD21}"/>
              </a:ext>
            </a:extLst>
          </p:cNvPr>
          <p:cNvSpPr/>
          <p:nvPr/>
        </p:nvSpPr>
        <p:spPr>
          <a:xfrm rot="18805991">
            <a:off x="8022120" y="132441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3" name="Rectangle 130">
            <a:extLst>
              <a:ext uri="{FF2B5EF4-FFF2-40B4-BE49-F238E27FC236}">
                <a16:creationId xmlns:a16="http://schemas.microsoft.com/office/drawing/2014/main" id="{4C25E208-C836-82CF-AB56-B0C85121832A}"/>
              </a:ext>
            </a:extLst>
          </p:cNvPr>
          <p:cNvSpPr/>
          <p:nvPr/>
        </p:nvSpPr>
        <p:spPr>
          <a:xfrm>
            <a:off x="8828248" y="132448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4" name="Right Triangle 17">
            <a:extLst>
              <a:ext uri="{FF2B5EF4-FFF2-40B4-BE49-F238E27FC236}">
                <a16:creationId xmlns:a16="http://schemas.microsoft.com/office/drawing/2014/main" id="{F70D5AA0-2926-5688-E0A0-6D72B37B3737}"/>
              </a:ext>
            </a:extLst>
          </p:cNvPr>
          <p:cNvSpPr>
            <a:spLocks noChangeAspect="1"/>
          </p:cNvSpPr>
          <p:nvPr/>
        </p:nvSpPr>
        <p:spPr>
          <a:xfrm>
            <a:off x="7258901" y="436309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5" name="Right Triangle 17">
            <a:extLst>
              <a:ext uri="{FF2B5EF4-FFF2-40B4-BE49-F238E27FC236}">
                <a16:creationId xmlns:a16="http://schemas.microsoft.com/office/drawing/2014/main" id="{C00B63DD-3EA0-5EFE-788E-0B6B5418ABA8}"/>
              </a:ext>
            </a:extLst>
          </p:cNvPr>
          <p:cNvSpPr>
            <a:spLocks noChangeAspect="1"/>
          </p:cNvSpPr>
          <p:nvPr/>
        </p:nvSpPr>
        <p:spPr>
          <a:xfrm>
            <a:off x="6383859" y="436309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6" name="Right Triangle 17">
            <a:extLst>
              <a:ext uri="{FF2B5EF4-FFF2-40B4-BE49-F238E27FC236}">
                <a16:creationId xmlns:a16="http://schemas.microsoft.com/office/drawing/2014/main" id="{4CA821CC-69F5-AC3E-3DEA-8E2D5CEF8709}"/>
              </a:ext>
            </a:extLst>
          </p:cNvPr>
          <p:cNvSpPr>
            <a:spLocks noChangeAspect="1"/>
          </p:cNvSpPr>
          <p:nvPr/>
        </p:nvSpPr>
        <p:spPr>
          <a:xfrm>
            <a:off x="8133943" y="436309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7" name="Oval 44">
            <a:extLst>
              <a:ext uri="{FF2B5EF4-FFF2-40B4-BE49-F238E27FC236}">
                <a16:creationId xmlns:a16="http://schemas.microsoft.com/office/drawing/2014/main" id="{DA37A70C-70D9-AB0C-D57D-FAA11C76526C}"/>
              </a:ext>
            </a:extLst>
          </p:cNvPr>
          <p:cNvSpPr>
            <a:spLocks noChangeAspect="1"/>
          </p:cNvSpPr>
          <p:nvPr/>
        </p:nvSpPr>
        <p:spPr>
          <a:xfrm>
            <a:off x="9008984" y="436309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8" name="Text Placeholder 1">
            <a:extLst>
              <a:ext uri="{FF2B5EF4-FFF2-40B4-BE49-F238E27FC236}">
                <a16:creationId xmlns:a16="http://schemas.microsoft.com/office/drawing/2014/main" id="{393BD87D-38CF-E3FE-5851-B851E808CBAA}"/>
              </a:ext>
            </a:extLst>
          </p:cNvPr>
          <p:cNvSpPr txBox="1">
            <a:spLocks/>
          </p:cNvSpPr>
          <p:nvPr/>
        </p:nvSpPr>
        <p:spPr>
          <a:xfrm>
            <a:off x="1139881" y="71279"/>
            <a:ext cx="9552336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4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4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97984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BC241-205A-D6E7-ED42-4EFDC5C8CD16}"/>
              </a:ext>
            </a:extLst>
          </p:cNvPr>
          <p:cNvSpPr txBox="1">
            <a:spLocks/>
          </p:cNvSpPr>
          <p:nvPr/>
        </p:nvSpPr>
        <p:spPr>
          <a:xfrm>
            <a:off x="1139881" y="71279"/>
            <a:ext cx="9552336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4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4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id="{8A3D3F8B-680A-5F36-0911-1EC4CB71275E}"/>
              </a:ext>
            </a:extLst>
          </p:cNvPr>
          <p:cNvSpPr>
            <a:spLocks noChangeAspect="1"/>
          </p:cNvSpPr>
          <p:nvPr/>
        </p:nvSpPr>
        <p:spPr>
          <a:xfrm>
            <a:off x="2355317" y="118221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207D8485-2EBB-3F33-F56C-2FDB7FAC8421}"/>
              </a:ext>
            </a:extLst>
          </p:cNvPr>
          <p:cNvSpPr>
            <a:spLocks noChangeAspect="1"/>
          </p:cNvSpPr>
          <p:nvPr/>
        </p:nvSpPr>
        <p:spPr>
          <a:xfrm>
            <a:off x="3202459" y="122650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id="{0B86A3CB-2818-BD9B-94FF-0433F9C0F376}"/>
              </a:ext>
            </a:extLst>
          </p:cNvPr>
          <p:cNvSpPr>
            <a:spLocks noChangeAspect="1"/>
          </p:cNvSpPr>
          <p:nvPr/>
        </p:nvSpPr>
        <p:spPr>
          <a:xfrm>
            <a:off x="4919889" y="121167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id="{56A1917D-0271-385C-567E-AA8123A31EB3}"/>
              </a:ext>
            </a:extLst>
          </p:cNvPr>
          <p:cNvSpPr>
            <a:spLocks noChangeAspect="1"/>
          </p:cNvSpPr>
          <p:nvPr/>
        </p:nvSpPr>
        <p:spPr>
          <a:xfrm>
            <a:off x="4040444" y="122342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id="{E28DA162-258F-2930-E3DA-B5A5C44F29BF}"/>
              </a:ext>
            </a:extLst>
          </p:cNvPr>
          <p:cNvSpPr>
            <a:spLocks noChangeAspect="1"/>
          </p:cNvSpPr>
          <p:nvPr/>
        </p:nvSpPr>
        <p:spPr>
          <a:xfrm rot="18900000">
            <a:off x="5765213" y="224679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97">
            <a:extLst>
              <a:ext uri="{FF2B5EF4-FFF2-40B4-BE49-F238E27FC236}">
                <a16:creationId xmlns:a16="http://schemas.microsoft.com/office/drawing/2014/main" id="{8A06EACD-68D7-219E-AEAA-00A493271A1A}"/>
              </a:ext>
            </a:extLst>
          </p:cNvPr>
          <p:cNvSpPr>
            <a:spLocks noChangeAspect="1"/>
          </p:cNvSpPr>
          <p:nvPr/>
        </p:nvSpPr>
        <p:spPr>
          <a:xfrm>
            <a:off x="6485265" y="121580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Donut 22">
            <a:extLst>
              <a:ext uri="{FF2B5EF4-FFF2-40B4-BE49-F238E27FC236}">
                <a16:creationId xmlns:a16="http://schemas.microsoft.com/office/drawing/2014/main" id="{E086B97A-B641-D9AA-ADF6-E4671D789B95}"/>
              </a:ext>
            </a:extLst>
          </p:cNvPr>
          <p:cNvSpPr>
            <a:spLocks noChangeAspect="1"/>
          </p:cNvSpPr>
          <p:nvPr/>
        </p:nvSpPr>
        <p:spPr>
          <a:xfrm>
            <a:off x="8201886" y="131144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Freeform 99">
            <a:extLst>
              <a:ext uri="{FF2B5EF4-FFF2-40B4-BE49-F238E27FC236}">
                <a16:creationId xmlns:a16="http://schemas.microsoft.com/office/drawing/2014/main" id="{890D37F7-1FAA-5E92-DFC5-85E9A19D5F71}"/>
              </a:ext>
            </a:extLst>
          </p:cNvPr>
          <p:cNvSpPr>
            <a:spLocks noChangeAspect="1"/>
          </p:cNvSpPr>
          <p:nvPr/>
        </p:nvSpPr>
        <p:spPr>
          <a:xfrm>
            <a:off x="5827267" y="120390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3244C000-2476-39DF-3CB5-B599BC946C4E}"/>
              </a:ext>
            </a:extLst>
          </p:cNvPr>
          <p:cNvSpPr/>
          <p:nvPr/>
        </p:nvSpPr>
        <p:spPr>
          <a:xfrm>
            <a:off x="7384759" y="120492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101">
            <a:extLst>
              <a:ext uri="{FF2B5EF4-FFF2-40B4-BE49-F238E27FC236}">
                <a16:creationId xmlns:a16="http://schemas.microsoft.com/office/drawing/2014/main" id="{86C2DD5B-3B11-9357-BFBA-3EF73E4BFBDA}"/>
              </a:ext>
            </a:extLst>
          </p:cNvPr>
          <p:cNvSpPr/>
          <p:nvPr/>
        </p:nvSpPr>
        <p:spPr>
          <a:xfrm>
            <a:off x="9104992" y="125761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102">
            <a:extLst>
              <a:ext uri="{FF2B5EF4-FFF2-40B4-BE49-F238E27FC236}">
                <a16:creationId xmlns:a16="http://schemas.microsoft.com/office/drawing/2014/main" id="{1686E75B-BB30-0BAC-7E5C-7127DE783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31951" y="220075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3208F0CF-E5F4-9530-9D11-C5C0A3FF6E98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reeform 104">
              <a:extLst>
                <a:ext uri="{FF2B5EF4-FFF2-40B4-BE49-F238E27FC236}">
                  <a16:creationId xmlns:a16="http://schemas.microsoft.com/office/drawing/2014/main" id="{F41C0CAA-E68D-E205-5015-C35B49649E7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430FEF8B-F434-C43E-A712-84DEA1C1FEEA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0E86ECE4-3A47-70A4-065A-749D4854DF45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Freeform 107">
            <a:extLst>
              <a:ext uri="{FF2B5EF4-FFF2-40B4-BE49-F238E27FC236}">
                <a16:creationId xmlns:a16="http://schemas.microsoft.com/office/drawing/2014/main" id="{0F971E32-A36D-0840-B17F-AFC458B8D5AF}"/>
              </a:ext>
            </a:extLst>
          </p:cNvPr>
          <p:cNvSpPr>
            <a:spLocks noChangeAspect="1"/>
          </p:cNvSpPr>
          <p:nvPr/>
        </p:nvSpPr>
        <p:spPr>
          <a:xfrm>
            <a:off x="7543139" y="220075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reeform 108">
            <a:extLst>
              <a:ext uri="{FF2B5EF4-FFF2-40B4-BE49-F238E27FC236}">
                <a16:creationId xmlns:a16="http://schemas.microsoft.com/office/drawing/2014/main" id="{404D487B-2DE1-92A7-1B3E-1C18A62EB026}"/>
              </a:ext>
            </a:extLst>
          </p:cNvPr>
          <p:cNvSpPr/>
          <p:nvPr/>
        </p:nvSpPr>
        <p:spPr>
          <a:xfrm>
            <a:off x="4054424" y="218838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6A423B96-BA4E-0E9F-240B-D08A75703E82}"/>
              </a:ext>
            </a:extLst>
          </p:cNvPr>
          <p:cNvSpPr/>
          <p:nvPr/>
        </p:nvSpPr>
        <p:spPr>
          <a:xfrm>
            <a:off x="4891765" y="220072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2" name="Group 110">
            <a:extLst>
              <a:ext uri="{FF2B5EF4-FFF2-40B4-BE49-F238E27FC236}">
                <a16:creationId xmlns:a16="http://schemas.microsoft.com/office/drawing/2014/main" id="{1A34E403-10A5-CE76-7746-5EF335813555}"/>
              </a:ext>
            </a:extLst>
          </p:cNvPr>
          <p:cNvGrpSpPr/>
          <p:nvPr/>
        </p:nvGrpSpPr>
        <p:grpSpPr>
          <a:xfrm>
            <a:off x="3216438" y="218838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82C47062-78A8-38BF-1839-D278E52F3A0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3B26AF5E-E05B-033E-F17B-1B7601891DC1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5" name="Rectangle 19">
            <a:extLst>
              <a:ext uri="{FF2B5EF4-FFF2-40B4-BE49-F238E27FC236}">
                <a16:creationId xmlns:a16="http://schemas.microsoft.com/office/drawing/2014/main" id="{8C5A6CB0-79C2-2F07-CCE3-30F1E13666EA}"/>
              </a:ext>
            </a:extLst>
          </p:cNvPr>
          <p:cNvSpPr/>
          <p:nvPr/>
        </p:nvSpPr>
        <p:spPr>
          <a:xfrm>
            <a:off x="2395509" y="221847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Freeform 114">
            <a:extLst>
              <a:ext uri="{FF2B5EF4-FFF2-40B4-BE49-F238E27FC236}">
                <a16:creationId xmlns:a16="http://schemas.microsoft.com/office/drawing/2014/main" id="{49B2BEEF-FE5B-5172-F47E-2381BF6FE27B}"/>
              </a:ext>
            </a:extLst>
          </p:cNvPr>
          <p:cNvSpPr>
            <a:spLocks noChangeAspect="1"/>
          </p:cNvSpPr>
          <p:nvPr/>
        </p:nvSpPr>
        <p:spPr>
          <a:xfrm>
            <a:off x="8192103" y="220075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31">
            <a:extLst>
              <a:ext uri="{FF2B5EF4-FFF2-40B4-BE49-F238E27FC236}">
                <a16:creationId xmlns:a16="http://schemas.microsoft.com/office/drawing/2014/main" id="{50130845-3255-E0D2-4403-361675E9CF0B}"/>
              </a:ext>
            </a:extLst>
          </p:cNvPr>
          <p:cNvSpPr>
            <a:spLocks noChangeAspect="1"/>
          </p:cNvSpPr>
          <p:nvPr/>
        </p:nvSpPr>
        <p:spPr>
          <a:xfrm>
            <a:off x="2434067" y="334266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28F97B9-4EB9-E125-CA5C-4ADE06369DF2}"/>
              </a:ext>
            </a:extLst>
          </p:cNvPr>
          <p:cNvSpPr>
            <a:spLocks noChangeAspect="1"/>
          </p:cNvSpPr>
          <p:nvPr/>
        </p:nvSpPr>
        <p:spPr>
          <a:xfrm>
            <a:off x="8982431" y="220075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50">
            <a:extLst>
              <a:ext uri="{FF2B5EF4-FFF2-40B4-BE49-F238E27FC236}">
                <a16:creationId xmlns:a16="http://schemas.microsoft.com/office/drawing/2014/main" id="{74F71E45-D6AE-06BC-17EA-564241B68F62}"/>
              </a:ext>
            </a:extLst>
          </p:cNvPr>
          <p:cNvSpPr>
            <a:spLocks noChangeAspect="1"/>
          </p:cNvSpPr>
          <p:nvPr/>
        </p:nvSpPr>
        <p:spPr>
          <a:xfrm>
            <a:off x="3232819" y="334266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Heart 17">
            <a:extLst>
              <a:ext uri="{FF2B5EF4-FFF2-40B4-BE49-F238E27FC236}">
                <a16:creationId xmlns:a16="http://schemas.microsoft.com/office/drawing/2014/main" id="{C1ED5D38-8E4E-A7B3-6C0A-B870EDC159ED}"/>
              </a:ext>
            </a:extLst>
          </p:cNvPr>
          <p:cNvSpPr/>
          <p:nvPr/>
        </p:nvSpPr>
        <p:spPr>
          <a:xfrm>
            <a:off x="5771001" y="336015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25">
            <a:extLst>
              <a:ext uri="{FF2B5EF4-FFF2-40B4-BE49-F238E27FC236}">
                <a16:creationId xmlns:a16="http://schemas.microsoft.com/office/drawing/2014/main" id="{7009484E-FDF4-94BB-2932-185B671E1992}"/>
              </a:ext>
            </a:extLst>
          </p:cNvPr>
          <p:cNvSpPr/>
          <p:nvPr/>
        </p:nvSpPr>
        <p:spPr>
          <a:xfrm>
            <a:off x="4906505" y="339785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Chord 32">
            <a:extLst>
              <a:ext uri="{FF2B5EF4-FFF2-40B4-BE49-F238E27FC236}">
                <a16:creationId xmlns:a16="http://schemas.microsoft.com/office/drawing/2014/main" id="{DE71A65F-0C4F-9C9E-1319-77B2D008C9E2}"/>
              </a:ext>
            </a:extLst>
          </p:cNvPr>
          <p:cNvSpPr/>
          <p:nvPr/>
        </p:nvSpPr>
        <p:spPr>
          <a:xfrm>
            <a:off x="4056515" y="336091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ounded Rectangle 40">
            <a:extLst>
              <a:ext uri="{FF2B5EF4-FFF2-40B4-BE49-F238E27FC236}">
                <a16:creationId xmlns:a16="http://schemas.microsoft.com/office/drawing/2014/main" id="{3F31AC30-8A33-3046-B2FB-E59DC68F8089}"/>
              </a:ext>
            </a:extLst>
          </p:cNvPr>
          <p:cNvSpPr/>
          <p:nvPr/>
        </p:nvSpPr>
        <p:spPr>
          <a:xfrm rot="2942052">
            <a:off x="6563516" y="336149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D7C8A576-3E48-8192-B7A4-2208B922AA6D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224073" y="439364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id="{1DA31EEF-CDE7-A9D8-6F03-E5C02C5FF86E}"/>
              </a:ext>
            </a:extLst>
          </p:cNvPr>
          <p:cNvSpPr>
            <a:spLocks noChangeAspect="1"/>
          </p:cNvSpPr>
          <p:nvPr/>
        </p:nvSpPr>
        <p:spPr>
          <a:xfrm>
            <a:off x="9080843" y="334266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A82321FB-7F53-F65A-CA0F-EA3B5C56716C}"/>
              </a:ext>
            </a:extLst>
          </p:cNvPr>
          <p:cNvSpPr>
            <a:spLocks noChangeAspect="1"/>
          </p:cNvSpPr>
          <p:nvPr/>
        </p:nvSpPr>
        <p:spPr>
          <a:xfrm>
            <a:off x="7363178" y="334266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Oval 25">
            <a:extLst>
              <a:ext uri="{FF2B5EF4-FFF2-40B4-BE49-F238E27FC236}">
                <a16:creationId xmlns:a16="http://schemas.microsoft.com/office/drawing/2014/main" id="{8D8F0273-A0D7-1E5B-7454-17BD0B72DDFC}"/>
              </a:ext>
            </a:extLst>
          </p:cNvPr>
          <p:cNvSpPr>
            <a:spLocks noChangeAspect="1"/>
          </p:cNvSpPr>
          <p:nvPr/>
        </p:nvSpPr>
        <p:spPr>
          <a:xfrm>
            <a:off x="8202247" y="334266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Block Arc 20">
            <a:extLst>
              <a:ext uri="{FF2B5EF4-FFF2-40B4-BE49-F238E27FC236}">
                <a16:creationId xmlns:a16="http://schemas.microsoft.com/office/drawing/2014/main" id="{B96676EC-EF99-E60E-0189-7A3FBC5E6501}"/>
              </a:ext>
            </a:extLst>
          </p:cNvPr>
          <p:cNvSpPr>
            <a:spLocks noChangeAspect="1"/>
          </p:cNvSpPr>
          <p:nvPr/>
        </p:nvSpPr>
        <p:spPr>
          <a:xfrm rot="10800000">
            <a:off x="3223058" y="444662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Block Arc 11">
            <a:extLst>
              <a:ext uri="{FF2B5EF4-FFF2-40B4-BE49-F238E27FC236}">
                <a16:creationId xmlns:a16="http://schemas.microsoft.com/office/drawing/2014/main" id="{3AF92BE2-13A9-6C2E-25F5-F38283C7C3C9}"/>
              </a:ext>
            </a:extLst>
          </p:cNvPr>
          <p:cNvSpPr/>
          <p:nvPr/>
        </p:nvSpPr>
        <p:spPr>
          <a:xfrm rot="10800000">
            <a:off x="6634766" y="443096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ectangle 21">
            <a:extLst>
              <a:ext uri="{FF2B5EF4-FFF2-40B4-BE49-F238E27FC236}">
                <a16:creationId xmlns:a16="http://schemas.microsoft.com/office/drawing/2014/main" id="{D945D46D-037F-FA8D-51D3-8AA5CA752BE7}"/>
              </a:ext>
            </a:extLst>
          </p:cNvPr>
          <p:cNvSpPr/>
          <p:nvPr/>
        </p:nvSpPr>
        <p:spPr>
          <a:xfrm>
            <a:off x="4902393" y="456983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 Same Side Corner Rectangle 8">
            <a:extLst>
              <a:ext uri="{FF2B5EF4-FFF2-40B4-BE49-F238E27FC236}">
                <a16:creationId xmlns:a16="http://schemas.microsoft.com/office/drawing/2014/main" id="{C6A2B138-1281-C657-C864-FACBF8D785AC}"/>
              </a:ext>
            </a:extLst>
          </p:cNvPr>
          <p:cNvSpPr/>
          <p:nvPr/>
        </p:nvSpPr>
        <p:spPr>
          <a:xfrm>
            <a:off x="8986117" y="447174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ounded Rectangle 51">
            <a:extLst>
              <a:ext uri="{FF2B5EF4-FFF2-40B4-BE49-F238E27FC236}">
                <a16:creationId xmlns:a16="http://schemas.microsoft.com/office/drawing/2014/main" id="{9DF577BE-2F30-585A-A95D-AE9F70EC2A81}"/>
              </a:ext>
            </a:extLst>
          </p:cNvPr>
          <p:cNvSpPr/>
          <p:nvPr/>
        </p:nvSpPr>
        <p:spPr>
          <a:xfrm rot="16200000" flipH="1">
            <a:off x="7367193" y="539988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Isosceles Triangle 5">
            <a:extLst>
              <a:ext uri="{FF2B5EF4-FFF2-40B4-BE49-F238E27FC236}">
                <a16:creationId xmlns:a16="http://schemas.microsoft.com/office/drawing/2014/main" id="{FAA8CE77-1090-3F6A-5CC0-A681AC797496}"/>
              </a:ext>
            </a:extLst>
          </p:cNvPr>
          <p:cNvSpPr>
            <a:spLocks noChangeAspect="1"/>
          </p:cNvSpPr>
          <p:nvPr/>
        </p:nvSpPr>
        <p:spPr>
          <a:xfrm>
            <a:off x="5819540" y="450964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Trapezoid 22">
            <a:extLst>
              <a:ext uri="{FF2B5EF4-FFF2-40B4-BE49-F238E27FC236}">
                <a16:creationId xmlns:a16="http://schemas.microsoft.com/office/drawing/2014/main" id="{12EE5CA7-1D98-43CE-5D82-B923C8DA1AA4}"/>
              </a:ext>
            </a:extLst>
          </p:cNvPr>
          <p:cNvSpPr>
            <a:spLocks noChangeAspect="1"/>
          </p:cNvSpPr>
          <p:nvPr/>
        </p:nvSpPr>
        <p:spPr>
          <a:xfrm>
            <a:off x="7363178" y="457676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ounded Rectangle 20">
            <a:extLst>
              <a:ext uri="{FF2B5EF4-FFF2-40B4-BE49-F238E27FC236}">
                <a16:creationId xmlns:a16="http://schemas.microsoft.com/office/drawing/2014/main" id="{95E9EBAC-76F5-795C-ACB6-486B5DB35981}"/>
              </a:ext>
            </a:extLst>
          </p:cNvPr>
          <p:cNvSpPr>
            <a:spLocks noChangeAspect="1"/>
          </p:cNvSpPr>
          <p:nvPr/>
        </p:nvSpPr>
        <p:spPr>
          <a:xfrm rot="2160000">
            <a:off x="8221279" y="444662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Trapezoid 28">
            <a:extLst>
              <a:ext uri="{FF2B5EF4-FFF2-40B4-BE49-F238E27FC236}">
                <a16:creationId xmlns:a16="http://schemas.microsoft.com/office/drawing/2014/main" id="{C2B71F7F-B7C4-99B6-8B7C-9870EEE1302F}"/>
              </a:ext>
            </a:extLst>
          </p:cNvPr>
          <p:cNvSpPr>
            <a:spLocks noChangeAspect="1"/>
          </p:cNvSpPr>
          <p:nvPr/>
        </p:nvSpPr>
        <p:spPr>
          <a:xfrm>
            <a:off x="2401797" y="444662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">
            <a:extLst>
              <a:ext uri="{FF2B5EF4-FFF2-40B4-BE49-F238E27FC236}">
                <a16:creationId xmlns:a16="http://schemas.microsoft.com/office/drawing/2014/main" id="{C822576E-7212-EFEC-BF7D-2CDEEC021177}"/>
              </a:ext>
            </a:extLst>
          </p:cNvPr>
          <p:cNvSpPr/>
          <p:nvPr/>
        </p:nvSpPr>
        <p:spPr>
          <a:xfrm>
            <a:off x="3207733" y="540641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8" name="Rounded Rectangle 8">
            <a:extLst>
              <a:ext uri="{FF2B5EF4-FFF2-40B4-BE49-F238E27FC236}">
                <a16:creationId xmlns:a16="http://schemas.microsoft.com/office/drawing/2014/main" id="{6F5A1D4A-D260-C27E-9A66-D9AA9100482C}"/>
              </a:ext>
            </a:extLst>
          </p:cNvPr>
          <p:cNvSpPr/>
          <p:nvPr/>
        </p:nvSpPr>
        <p:spPr>
          <a:xfrm>
            <a:off x="2360724" y="540641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8D00D8BD-87E9-DAC1-F4B0-83DB967FEF8B}"/>
              </a:ext>
            </a:extLst>
          </p:cNvPr>
          <p:cNvSpPr/>
          <p:nvPr/>
        </p:nvSpPr>
        <p:spPr>
          <a:xfrm>
            <a:off x="4895709" y="540641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Rounded Rectangle 3">
            <a:extLst>
              <a:ext uri="{FF2B5EF4-FFF2-40B4-BE49-F238E27FC236}">
                <a16:creationId xmlns:a16="http://schemas.microsoft.com/office/drawing/2014/main" id="{2FD18C59-11A6-2D33-465E-EA2F277E2DA4}"/>
              </a:ext>
            </a:extLst>
          </p:cNvPr>
          <p:cNvSpPr>
            <a:spLocks noChangeAspect="1"/>
          </p:cNvSpPr>
          <p:nvPr/>
        </p:nvSpPr>
        <p:spPr>
          <a:xfrm>
            <a:off x="4045719" y="540641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Rounded Rectangle 10">
            <a:extLst>
              <a:ext uri="{FF2B5EF4-FFF2-40B4-BE49-F238E27FC236}">
                <a16:creationId xmlns:a16="http://schemas.microsoft.com/office/drawing/2014/main" id="{E1587E9B-7244-DC90-56F6-6BCA2F428E62}"/>
              </a:ext>
            </a:extLst>
          </p:cNvPr>
          <p:cNvSpPr>
            <a:spLocks noChangeAspect="1"/>
          </p:cNvSpPr>
          <p:nvPr/>
        </p:nvSpPr>
        <p:spPr>
          <a:xfrm>
            <a:off x="5761094" y="539586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Block Arc 6">
            <a:extLst>
              <a:ext uri="{FF2B5EF4-FFF2-40B4-BE49-F238E27FC236}">
                <a16:creationId xmlns:a16="http://schemas.microsoft.com/office/drawing/2014/main" id="{78FFA939-42B0-D547-9A88-34AC9899C3DD}"/>
              </a:ext>
            </a:extLst>
          </p:cNvPr>
          <p:cNvSpPr/>
          <p:nvPr/>
        </p:nvSpPr>
        <p:spPr>
          <a:xfrm>
            <a:off x="6550559" y="543235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3" name="Left Arrow 1">
            <a:extLst>
              <a:ext uri="{FF2B5EF4-FFF2-40B4-BE49-F238E27FC236}">
                <a16:creationId xmlns:a16="http://schemas.microsoft.com/office/drawing/2014/main" id="{B1545548-5481-D350-D94F-409BD999A123}"/>
              </a:ext>
            </a:extLst>
          </p:cNvPr>
          <p:cNvSpPr>
            <a:spLocks noChangeAspect="1"/>
          </p:cNvSpPr>
          <p:nvPr/>
        </p:nvSpPr>
        <p:spPr>
          <a:xfrm>
            <a:off x="9013437" y="539586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Oval 35">
            <a:extLst>
              <a:ext uri="{FF2B5EF4-FFF2-40B4-BE49-F238E27FC236}">
                <a16:creationId xmlns:a16="http://schemas.microsoft.com/office/drawing/2014/main" id="{95D724E9-10B4-FCD9-8562-C7E42CE7E3F3}"/>
              </a:ext>
            </a:extLst>
          </p:cNvPr>
          <p:cNvSpPr/>
          <p:nvPr/>
        </p:nvSpPr>
        <p:spPr>
          <a:xfrm>
            <a:off x="8283652" y="539693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920997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7ED34-2514-54B5-4B67-C02DADF126D9}"/>
              </a:ext>
            </a:extLst>
          </p:cNvPr>
          <p:cNvSpPr txBox="1">
            <a:spLocks/>
          </p:cNvSpPr>
          <p:nvPr/>
        </p:nvSpPr>
        <p:spPr>
          <a:xfrm>
            <a:off x="1139881" y="71279"/>
            <a:ext cx="9552336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4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4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6362C5AB-C4BF-3609-BB21-D88997D589A8}"/>
              </a:ext>
            </a:extLst>
          </p:cNvPr>
          <p:cNvSpPr/>
          <p:nvPr/>
        </p:nvSpPr>
        <p:spPr>
          <a:xfrm rot="10800000">
            <a:off x="5868963" y="44687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398A614-1159-EBAC-9C1E-9CC1A26FFBBB}"/>
              </a:ext>
            </a:extLst>
          </p:cNvPr>
          <p:cNvSpPr/>
          <p:nvPr/>
        </p:nvSpPr>
        <p:spPr>
          <a:xfrm>
            <a:off x="6432569" y="45480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8">
            <a:extLst>
              <a:ext uri="{FF2B5EF4-FFF2-40B4-BE49-F238E27FC236}">
                <a16:creationId xmlns:a16="http://schemas.microsoft.com/office/drawing/2014/main" id="{6906440F-CE33-28DB-1FDD-7FD1B5985D63}"/>
              </a:ext>
            </a:extLst>
          </p:cNvPr>
          <p:cNvSpPr/>
          <p:nvPr/>
        </p:nvSpPr>
        <p:spPr>
          <a:xfrm rot="16200000">
            <a:off x="2356337" y="34928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Donut 8">
            <a:extLst>
              <a:ext uri="{FF2B5EF4-FFF2-40B4-BE49-F238E27FC236}">
                <a16:creationId xmlns:a16="http://schemas.microsoft.com/office/drawing/2014/main" id="{E68D474B-81E8-F62C-B798-BA5CEE29D591}"/>
              </a:ext>
            </a:extLst>
          </p:cNvPr>
          <p:cNvSpPr/>
          <p:nvPr/>
        </p:nvSpPr>
        <p:spPr>
          <a:xfrm>
            <a:off x="7472163" y="34670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D5D36416-FFCB-E6BE-FF21-DBB8F28AB337}"/>
              </a:ext>
            </a:extLst>
          </p:cNvPr>
          <p:cNvSpPr/>
          <p:nvPr/>
        </p:nvSpPr>
        <p:spPr>
          <a:xfrm>
            <a:off x="8101969" y="46060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BD16FB41-0E50-77B8-34DD-C54C62B79444}"/>
              </a:ext>
            </a:extLst>
          </p:cNvPr>
          <p:cNvSpPr/>
          <p:nvPr/>
        </p:nvSpPr>
        <p:spPr>
          <a:xfrm>
            <a:off x="8249300" y="35003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DF7C094E-55B7-3374-B297-0DA7716513AC}"/>
              </a:ext>
            </a:extLst>
          </p:cNvPr>
          <p:cNvSpPr/>
          <p:nvPr/>
        </p:nvSpPr>
        <p:spPr>
          <a:xfrm>
            <a:off x="8995246" y="55112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AE1EFF09-2D28-91FE-8C5C-CD406D17BB2A}"/>
              </a:ext>
            </a:extLst>
          </p:cNvPr>
          <p:cNvSpPr/>
          <p:nvPr/>
        </p:nvSpPr>
        <p:spPr>
          <a:xfrm>
            <a:off x="8969968" y="24993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Block Arc 41">
            <a:extLst>
              <a:ext uri="{FF2B5EF4-FFF2-40B4-BE49-F238E27FC236}">
                <a16:creationId xmlns:a16="http://schemas.microsoft.com/office/drawing/2014/main" id="{2C9015DD-ED2C-CBFF-6F0E-9F340A0350CB}"/>
              </a:ext>
            </a:extLst>
          </p:cNvPr>
          <p:cNvSpPr/>
          <p:nvPr/>
        </p:nvSpPr>
        <p:spPr>
          <a:xfrm>
            <a:off x="7451114" y="55126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031C89BC-56D7-8EB8-98DC-610A67DF214D}"/>
              </a:ext>
            </a:extLst>
          </p:cNvPr>
          <p:cNvSpPr/>
          <p:nvPr/>
        </p:nvSpPr>
        <p:spPr>
          <a:xfrm rot="9900000">
            <a:off x="8205939" y="13934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3E66021B-7072-6B5A-516C-28A180694CB6}"/>
              </a:ext>
            </a:extLst>
          </p:cNvPr>
          <p:cNvSpPr/>
          <p:nvPr/>
        </p:nvSpPr>
        <p:spPr>
          <a:xfrm>
            <a:off x="2243330" y="45246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4929CCC5-A9C5-75BF-CBC0-3AC7B9022B88}"/>
              </a:ext>
            </a:extLst>
          </p:cNvPr>
          <p:cNvSpPr/>
          <p:nvPr/>
        </p:nvSpPr>
        <p:spPr>
          <a:xfrm>
            <a:off x="6763387" y="34991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D916692B-0457-BBD5-BDF1-799D4DEAA238}"/>
              </a:ext>
            </a:extLst>
          </p:cNvPr>
          <p:cNvSpPr/>
          <p:nvPr/>
        </p:nvSpPr>
        <p:spPr>
          <a:xfrm>
            <a:off x="3161769" y="45674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E5328062-A24A-4178-BF53-9C3C03F1766A}"/>
              </a:ext>
            </a:extLst>
          </p:cNvPr>
          <p:cNvSpPr/>
          <p:nvPr/>
        </p:nvSpPr>
        <p:spPr>
          <a:xfrm>
            <a:off x="6313484" y="14072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7C4C4E6-94C7-49C3-2DF3-C43624433173}"/>
              </a:ext>
            </a:extLst>
          </p:cNvPr>
          <p:cNvSpPr/>
          <p:nvPr/>
        </p:nvSpPr>
        <p:spPr>
          <a:xfrm>
            <a:off x="7254660" y="13741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24D32C44-30E9-A25E-AB65-D3095A33043C}"/>
              </a:ext>
            </a:extLst>
          </p:cNvPr>
          <p:cNvSpPr/>
          <p:nvPr/>
        </p:nvSpPr>
        <p:spPr>
          <a:xfrm>
            <a:off x="9121669" y="13305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427CCBCD-E36C-2D83-FE7E-857F6D32624C}"/>
              </a:ext>
            </a:extLst>
          </p:cNvPr>
          <p:cNvSpPr/>
          <p:nvPr/>
        </p:nvSpPr>
        <p:spPr>
          <a:xfrm>
            <a:off x="4090809" y="46101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95F9A3B5-6151-D9AB-DF9C-15FCD7EB7B6D}"/>
              </a:ext>
            </a:extLst>
          </p:cNvPr>
          <p:cNvSpPr/>
          <p:nvPr/>
        </p:nvSpPr>
        <p:spPr>
          <a:xfrm>
            <a:off x="3134101" y="36091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D937DF15-F23B-B74C-4832-FABBA1E5F391}"/>
              </a:ext>
            </a:extLst>
          </p:cNvPr>
          <p:cNvSpPr/>
          <p:nvPr/>
        </p:nvSpPr>
        <p:spPr>
          <a:xfrm>
            <a:off x="4041423" y="36091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E6CB2659-4A93-7B3A-0B79-EBCBFB98569C}"/>
              </a:ext>
            </a:extLst>
          </p:cNvPr>
          <p:cNvSpPr/>
          <p:nvPr/>
        </p:nvSpPr>
        <p:spPr>
          <a:xfrm>
            <a:off x="4948745" y="36091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242F74EC-7459-65B6-E830-7013D3740914}"/>
              </a:ext>
            </a:extLst>
          </p:cNvPr>
          <p:cNvSpPr/>
          <p:nvPr/>
        </p:nvSpPr>
        <p:spPr>
          <a:xfrm>
            <a:off x="5856065" y="36091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Teardrop 6">
            <a:extLst>
              <a:ext uri="{FF2B5EF4-FFF2-40B4-BE49-F238E27FC236}">
                <a16:creationId xmlns:a16="http://schemas.microsoft.com/office/drawing/2014/main" id="{C1BB2C8B-40F4-E8BE-4C2A-BD8C68D86E65}"/>
              </a:ext>
            </a:extLst>
          </p:cNvPr>
          <p:cNvSpPr/>
          <p:nvPr/>
        </p:nvSpPr>
        <p:spPr>
          <a:xfrm rot="8100000">
            <a:off x="9054722" y="35489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Donut 24">
            <a:extLst>
              <a:ext uri="{FF2B5EF4-FFF2-40B4-BE49-F238E27FC236}">
                <a16:creationId xmlns:a16="http://schemas.microsoft.com/office/drawing/2014/main" id="{EF8C0C02-49DD-D5FA-8204-CAEDBAD79D79}"/>
              </a:ext>
            </a:extLst>
          </p:cNvPr>
          <p:cNvSpPr/>
          <p:nvPr/>
        </p:nvSpPr>
        <p:spPr>
          <a:xfrm>
            <a:off x="3770633" y="24031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Chord 38">
            <a:extLst>
              <a:ext uri="{FF2B5EF4-FFF2-40B4-BE49-F238E27FC236}">
                <a16:creationId xmlns:a16="http://schemas.microsoft.com/office/drawing/2014/main" id="{76DCE1BF-1E7F-2B03-6B4E-F42DF25E40DB}"/>
              </a:ext>
            </a:extLst>
          </p:cNvPr>
          <p:cNvSpPr/>
          <p:nvPr/>
        </p:nvSpPr>
        <p:spPr>
          <a:xfrm>
            <a:off x="4730477" y="24026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Heart 38">
            <a:extLst>
              <a:ext uri="{FF2B5EF4-FFF2-40B4-BE49-F238E27FC236}">
                <a16:creationId xmlns:a16="http://schemas.microsoft.com/office/drawing/2014/main" id="{64FECC24-8C2F-1642-74E3-41181DA02CFA}"/>
              </a:ext>
            </a:extLst>
          </p:cNvPr>
          <p:cNvSpPr/>
          <p:nvPr/>
        </p:nvSpPr>
        <p:spPr>
          <a:xfrm>
            <a:off x="5433346" y="1367592"/>
            <a:ext cx="544275" cy="544275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 Same Side Corner Rectangle 19">
            <a:extLst>
              <a:ext uri="{FF2B5EF4-FFF2-40B4-BE49-F238E27FC236}">
                <a16:creationId xmlns:a16="http://schemas.microsoft.com/office/drawing/2014/main" id="{648AC147-85E4-99A0-DAB7-3FB721719D09}"/>
              </a:ext>
            </a:extLst>
          </p:cNvPr>
          <p:cNvSpPr/>
          <p:nvPr/>
        </p:nvSpPr>
        <p:spPr>
          <a:xfrm>
            <a:off x="8298989" y="55435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EE685BEF-3ADB-8FD9-4573-D655070F17F6}"/>
              </a:ext>
            </a:extLst>
          </p:cNvPr>
          <p:cNvSpPr/>
          <p:nvPr/>
        </p:nvSpPr>
        <p:spPr>
          <a:xfrm>
            <a:off x="2239359" y="55984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31">
            <a:extLst>
              <a:ext uri="{FF2B5EF4-FFF2-40B4-BE49-F238E27FC236}">
                <a16:creationId xmlns:a16="http://schemas.microsoft.com/office/drawing/2014/main" id="{B13C524B-9385-27EC-C17E-A30EDE627E1F}"/>
              </a:ext>
            </a:extLst>
          </p:cNvPr>
          <p:cNvSpPr/>
          <p:nvPr/>
        </p:nvSpPr>
        <p:spPr>
          <a:xfrm>
            <a:off x="6662059" y="55432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32ECB501-DA30-E61C-603D-A9A1BE7DDCE2}"/>
              </a:ext>
            </a:extLst>
          </p:cNvPr>
          <p:cNvSpPr/>
          <p:nvPr/>
        </p:nvSpPr>
        <p:spPr>
          <a:xfrm>
            <a:off x="3960203" y="55749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31">
            <a:extLst>
              <a:ext uri="{FF2B5EF4-FFF2-40B4-BE49-F238E27FC236}">
                <a16:creationId xmlns:a16="http://schemas.microsoft.com/office/drawing/2014/main" id="{F864D32A-0F3A-D22D-F263-4761AEAE44AF}"/>
              </a:ext>
            </a:extLst>
          </p:cNvPr>
          <p:cNvSpPr/>
          <p:nvPr/>
        </p:nvSpPr>
        <p:spPr>
          <a:xfrm>
            <a:off x="4936635" y="55118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Teardrop 17">
            <a:extLst>
              <a:ext uri="{FF2B5EF4-FFF2-40B4-BE49-F238E27FC236}">
                <a16:creationId xmlns:a16="http://schemas.microsoft.com/office/drawing/2014/main" id="{C4D6622C-1797-A408-AA50-0780CC659404}"/>
              </a:ext>
            </a:extLst>
          </p:cNvPr>
          <p:cNvSpPr/>
          <p:nvPr/>
        </p:nvSpPr>
        <p:spPr>
          <a:xfrm rot="18900000">
            <a:off x="3202011" y="55573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ectangle 23">
            <a:extLst>
              <a:ext uri="{FF2B5EF4-FFF2-40B4-BE49-F238E27FC236}">
                <a16:creationId xmlns:a16="http://schemas.microsoft.com/office/drawing/2014/main" id="{BBF03610-7322-59FB-EDE8-60F3C5B0C530}"/>
              </a:ext>
            </a:extLst>
          </p:cNvPr>
          <p:cNvSpPr/>
          <p:nvPr/>
        </p:nvSpPr>
        <p:spPr>
          <a:xfrm>
            <a:off x="5801059" y="55079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 Same Side Corner Rectangle 8">
            <a:extLst>
              <a:ext uri="{FF2B5EF4-FFF2-40B4-BE49-F238E27FC236}">
                <a16:creationId xmlns:a16="http://schemas.microsoft.com/office/drawing/2014/main" id="{1FB80E23-C497-F952-D9CE-AE2F1DAA7FDC}"/>
              </a:ext>
            </a:extLst>
          </p:cNvPr>
          <p:cNvSpPr/>
          <p:nvPr/>
        </p:nvSpPr>
        <p:spPr>
          <a:xfrm>
            <a:off x="2452759" y="13087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 Same Side Corner Rectangle 20">
            <a:extLst>
              <a:ext uri="{FF2B5EF4-FFF2-40B4-BE49-F238E27FC236}">
                <a16:creationId xmlns:a16="http://schemas.microsoft.com/office/drawing/2014/main" id="{AE02B20D-45C7-1357-484D-A9635301060F}"/>
              </a:ext>
            </a:extLst>
          </p:cNvPr>
          <p:cNvSpPr/>
          <p:nvPr/>
        </p:nvSpPr>
        <p:spPr>
          <a:xfrm rot="10800000">
            <a:off x="3039922" y="13057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Donut 87">
            <a:extLst>
              <a:ext uri="{FF2B5EF4-FFF2-40B4-BE49-F238E27FC236}">
                <a16:creationId xmlns:a16="http://schemas.microsoft.com/office/drawing/2014/main" id="{2EAE1689-499C-F38A-7970-FE8A7F5B7F2B}"/>
              </a:ext>
            </a:extLst>
          </p:cNvPr>
          <p:cNvSpPr/>
          <p:nvPr/>
        </p:nvSpPr>
        <p:spPr>
          <a:xfrm>
            <a:off x="3688922" y="13984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Donut 90">
            <a:extLst>
              <a:ext uri="{FF2B5EF4-FFF2-40B4-BE49-F238E27FC236}">
                <a16:creationId xmlns:a16="http://schemas.microsoft.com/office/drawing/2014/main" id="{D4C89F63-5148-DA98-04C7-49E45C3CA72D}"/>
              </a:ext>
            </a:extLst>
          </p:cNvPr>
          <p:cNvSpPr/>
          <p:nvPr/>
        </p:nvSpPr>
        <p:spPr>
          <a:xfrm>
            <a:off x="4565431" y="13603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Oval 6">
            <a:extLst>
              <a:ext uri="{FF2B5EF4-FFF2-40B4-BE49-F238E27FC236}">
                <a16:creationId xmlns:a16="http://schemas.microsoft.com/office/drawing/2014/main" id="{2B414861-493C-323D-95ED-1E48D65E08D1}"/>
              </a:ext>
            </a:extLst>
          </p:cNvPr>
          <p:cNvSpPr/>
          <p:nvPr/>
        </p:nvSpPr>
        <p:spPr>
          <a:xfrm>
            <a:off x="5557739" y="24630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Block Arc 25">
            <a:extLst>
              <a:ext uri="{FF2B5EF4-FFF2-40B4-BE49-F238E27FC236}">
                <a16:creationId xmlns:a16="http://schemas.microsoft.com/office/drawing/2014/main" id="{1B35F73F-6E7C-AE64-2905-30D471C52B7A}"/>
              </a:ext>
            </a:extLst>
          </p:cNvPr>
          <p:cNvSpPr/>
          <p:nvPr/>
        </p:nvSpPr>
        <p:spPr>
          <a:xfrm>
            <a:off x="3078826" y="24619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Block Arc 31">
            <a:extLst>
              <a:ext uri="{FF2B5EF4-FFF2-40B4-BE49-F238E27FC236}">
                <a16:creationId xmlns:a16="http://schemas.microsoft.com/office/drawing/2014/main" id="{7C1FB1C6-5F7F-C88D-988D-FFB3D53867EE}"/>
              </a:ext>
            </a:extLst>
          </p:cNvPr>
          <p:cNvSpPr/>
          <p:nvPr/>
        </p:nvSpPr>
        <p:spPr>
          <a:xfrm>
            <a:off x="6408034" y="24619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Freeform 53">
            <a:extLst>
              <a:ext uri="{FF2B5EF4-FFF2-40B4-BE49-F238E27FC236}">
                <a16:creationId xmlns:a16="http://schemas.microsoft.com/office/drawing/2014/main" id="{885761F4-AAAF-093A-1593-B29C4304F4EB}"/>
              </a:ext>
            </a:extLst>
          </p:cNvPr>
          <p:cNvSpPr/>
          <p:nvPr/>
        </p:nvSpPr>
        <p:spPr>
          <a:xfrm>
            <a:off x="8127968" y="24582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Block Arc 10">
            <a:extLst>
              <a:ext uri="{FF2B5EF4-FFF2-40B4-BE49-F238E27FC236}">
                <a16:creationId xmlns:a16="http://schemas.microsoft.com/office/drawing/2014/main" id="{1CAD2BB4-AAB0-9A41-37DF-AC2AA0508557}"/>
              </a:ext>
            </a:extLst>
          </p:cNvPr>
          <p:cNvSpPr/>
          <p:nvPr/>
        </p:nvSpPr>
        <p:spPr>
          <a:xfrm>
            <a:off x="8956197" y="46042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55">
            <a:extLst>
              <a:ext uri="{FF2B5EF4-FFF2-40B4-BE49-F238E27FC236}">
                <a16:creationId xmlns:a16="http://schemas.microsoft.com/office/drawing/2014/main" id="{55D480AA-6CF1-3AC2-0266-70A0BC534546}"/>
              </a:ext>
            </a:extLst>
          </p:cNvPr>
          <p:cNvSpPr/>
          <p:nvPr/>
        </p:nvSpPr>
        <p:spPr>
          <a:xfrm>
            <a:off x="2420329" y="23270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 Same Side Corner Rectangle 36">
            <a:extLst>
              <a:ext uri="{FF2B5EF4-FFF2-40B4-BE49-F238E27FC236}">
                <a16:creationId xmlns:a16="http://schemas.microsoft.com/office/drawing/2014/main" id="{3E5851FD-9329-E44F-41F1-000224D586B5}"/>
              </a:ext>
            </a:extLst>
          </p:cNvPr>
          <p:cNvSpPr/>
          <p:nvPr/>
        </p:nvSpPr>
        <p:spPr>
          <a:xfrm>
            <a:off x="7206329" y="24853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34E41074-A18E-539D-43ED-0D7F8A50688D}"/>
              </a:ext>
            </a:extLst>
          </p:cNvPr>
          <p:cNvSpPr>
            <a:spLocks noChangeAspect="1"/>
          </p:cNvSpPr>
          <p:nvPr/>
        </p:nvSpPr>
        <p:spPr>
          <a:xfrm>
            <a:off x="5049129" y="45719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32">
            <a:extLst>
              <a:ext uri="{FF2B5EF4-FFF2-40B4-BE49-F238E27FC236}">
                <a16:creationId xmlns:a16="http://schemas.microsoft.com/office/drawing/2014/main" id="{013E15CF-EBED-2B54-998A-BFA4848C8CF2}"/>
              </a:ext>
            </a:extLst>
          </p:cNvPr>
          <p:cNvSpPr/>
          <p:nvPr/>
        </p:nvSpPr>
        <p:spPr>
          <a:xfrm>
            <a:off x="7304937" y="45392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93292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sp>
        <p:nvSpPr>
          <p:cNvPr id="2" name="Google Shape;1197;p70">
            <a:extLst>
              <a:ext uri="{FF2B5EF4-FFF2-40B4-BE49-F238E27FC236}">
                <a16:creationId xmlns:a16="http://schemas.microsoft.com/office/drawing/2014/main" id="{2D4BAB9C-C29F-8D26-627A-7C7E9E2D5B29}"/>
              </a:ext>
            </a:extLst>
          </p:cNvPr>
          <p:cNvSpPr txBox="1"/>
          <p:nvPr/>
        </p:nvSpPr>
        <p:spPr>
          <a:xfrm>
            <a:off x="934060" y="1292837"/>
            <a:ext cx="10280800" cy="1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fa-IR" sz="1867" dirty="0"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3" name="Google Shape;1198;p70">
            <a:extLst>
              <a:ext uri="{FF2B5EF4-FFF2-40B4-BE49-F238E27FC236}">
                <a16:creationId xmlns:a16="http://schemas.microsoft.com/office/drawing/2014/main" id="{8D03A76F-9AF4-4E59-A28D-A7906E9BB789}"/>
              </a:ext>
            </a:extLst>
          </p:cNvPr>
          <p:cNvGrpSpPr/>
          <p:nvPr/>
        </p:nvGrpSpPr>
        <p:grpSpPr>
          <a:xfrm>
            <a:off x="6801880" y="3823153"/>
            <a:ext cx="632392" cy="735055"/>
            <a:chOff x="4727025" y="1332775"/>
            <a:chExt cx="59900" cy="69625"/>
          </a:xfrm>
        </p:grpSpPr>
        <p:sp>
          <p:nvSpPr>
            <p:cNvPr id="4" name="Google Shape;1199;p70">
              <a:extLst>
                <a:ext uri="{FF2B5EF4-FFF2-40B4-BE49-F238E27FC236}">
                  <a16:creationId xmlns:a16="http://schemas.microsoft.com/office/drawing/2014/main" id="{BA951DAA-16E4-34D1-3FBA-749C4533A41D}"/>
                </a:ext>
              </a:extLst>
            </p:cNvPr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5" name="Google Shape;1200;p70">
              <a:extLst>
                <a:ext uri="{FF2B5EF4-FFF2-40B4-BE49-F238E27FC236}">
                  <a16:creationId xmlns:a16="http://schemas.microsoft.com/office/drawing/2014/main" id="{A90BD5E2-B397-00A1-6D02-BAFF3CB20C57}"/>
                </a:ext>
              </a:extLst>
            </p:cNvPr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6" name="Google Shape;1201;p70">
            <a:extLst>
              <a:ext uri="{FF2B5EF4-FFF2-40B4-BE49-F238E27FC236}">
                <a16:creationId xmlns:a16="http://schemas.microsoft.com/office/drawing/2014/main" id="{A59654E9-D3A6-869D-F875-5B2D8DB1014C}"/>
              </a:ext>
            </a:extLst>
          </p:cNvPr>
          <p:cNvGrpSpPr/>
          <p:nvPr/>
        </p:nvGrpSpPr>
        <p:grpSpPr>
          <a:xfrm>
            <a:off x="7620089" y="2794625"/>
            <a:ext cx="740871" cy="742708"/>
            <a:chOff x="4820425" y="1329900"/>
            <a:chExt cx="70175" cy="70350"/>
          </a:xfrm>
        </p:grpSpPr>
        <p:sp>
          <p:nvSpPr>
            <p:cNvPr id="7" name="Google Shape;1202;p70">
              <a:extLst>
                <a:ext uri="{FF2B5EF4-FFF2-40B4-BE49-F238E27FC236}">
                  <a16:creationId xmlns:a16="http://schemas.microsoft.com/office/drawing/2014/main" id="{7CDCF300-0A69-552E-C6B2-7685ECD8D02B}"/>
                </a:ext>
              </a:extLst>
            </p:cNvPr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1203;p70">
              <a:extLst>
                <a:ext uri="{FF2B5EF4-FFF2-40B4-BE49-F238E27FC236}">
                  <a16:creationId xmlns:a16="http://schemas.microsoft.com/office/drawing/2014/main" id="{80675F3C-6835-709C-8521-B845F41520BA}"/>
                </a:ext>
              </a:extLst>
            </p:cNvPr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" name="Google Shape;1204;p70">
              <a:extLst>
                <a:ext uri="{FF2B5EF4-FFF2-40B4-BE49-F238E27FC236}">
                  <a16:creationId xmlns:a16="http://schemas.microsoft.com/office/drawing/2014/main" id="{E476C511-DD8D-D510-E36D-C596D9CDF046}"/>
                </a:ext>
              </a:extLst>
            </p:cNvPr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1205;p70">
              <a:extLst>
                <a:ext uri="{FF2B5EF4-FFF2-40B4-BE49-F238E27FC236}">
                  <a16:creationId xmlns:a16="http://schemas.microsoft.com/office/drawing/2014/main" id="{B253754C-87EC-D225-0493-7E3E8741CB1C}"/>
                </a:ext>
              </a:extLst>
            </p:cNvPr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32" name="Google Shape;1206;p70">
            <a:extLst>
              <a:ext uri="{FF2B5EF4-FFF2-40B4-BE49-F238E27FC236}">
                <a16:creationId xmlns:a16="http://schemas.microsoft.com/office/drawing/2014/main" id="{F713316C-428F-6127-FB83-F155B0835B56}"/>
              </a:ext>
            </a:extLst>
          </p:cNvPr>
          <p:cNvGrpSpPr/>
          <p:nvPr/>
        </p:nvGrpSpPr>
        <p:grpSpPr>
          <a:xfrm>
            <a:off x="8455246" y="2800631"/>
            <a:ext cx="776765" cy="711828"/>
            <a:chOff x="4903200" y="1331525"/>
            <a:chExt cx="73575" cy="67425"/>
          </a:xfrm>
        </p:grpSpPr>
        <p:sp>
          <p:nvSpPr>
            <p:cNvPr id="33" name="Google Shape;1207;p70">
              <a:extLst>
                <a:ext uri="{FF2B5EF4-FFF2-40B4-BE49-F238E27FC236}">
                  <a16:creationId xmlns:a16="http://schemas.microsoft.com/office/drawing/2014/main" id="{7B9279C9-F345-EE55-9D3F-65956E29886C}"/>
                </a:ext>
              </a:extLst>
            </p:cNvPr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1208;p70">
              <a:extLst>
                <a:ext uri="{FF2B5EF4-FFF2-40B4-BE49-F238E27FC236}">
                  <a16:creationId xmlns:a16="http://schemas.microsoft.com/office/drawing/2014/main" id="{526CA093-0885-EC17-32B7-F7FD7EAFF639}"/>
                </a:ext>
              </a:extLst>
            </p:cNvPr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35" name="Google Shape;1209;p70">
            <a:extLst>
              <a:ext uri="{FF2B5EF4-FFF2-40B4-BE49-F238E27FC236}">
                <a16:creationId xmlns:a16="http://schemas.microsoft.com/office/drawing/2014/main" id="{C5696A8E-A14D-C60C-63AF-2C5D77D3BE07}"/>
              </a:ext>
            </a:extLst>
          </p:cNvPr>
          <p:cNvGrpSpPr/>
          <p:nvPr/>
        </p:nvGrpSpPr>
        <p:grpSpPr>
          <a:xfrm>
            <a:off x="7601216" y="3813784"/>
            <a:ext cx="778613" cy="753793"/>
            <a:chOff x="4815575" y="1416800"/>
            <a:chExt cx="73750" cy="71400"/>
          </a:xfrm>
        </p:grpSpPr>
        <p:sp>
          <p:nvSpPr>
            <p:cNvPr id="36" name="Google Shape;1210;p70">
              <a:extLst>
                <a:ext uri="{FF2B5EF4-FFF2-40B4-BE49-F238E27FC236}">
                  <a16:creationId xmlns:a16="http://schemas.microsoft.com/office/drawing/2014/main" id="{1F06C926-650D-8A90-3667-E4E4EBD80B63}"/>
                </a:ext>
              </a:extLst>
            </p:cNvPr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7" name="Google Shape;1211;p70">
              <a:extLst>
                <a:ext uri="{FF2B5EF4-FFF2-40B4-BE49-F238E27FC236}">
                  <a16:creationId xmlns:a16="http://schemas.microsoft.com/office/drawing/2014/main" id="{8CA06BCB-6175-667F-DBF9-2E30CFC46D1B}"/>
                </a:ext>
              </a:extLst>
            </p:cNvPr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1212;p70">
              <a:extLst>
                <a:ext uri="{FF2B5EF4-FFF2-40B4-BE49-F238E27FC236}">
                  <a16:creationId xmlns:a16="http://schemas.microsoft.com/office/drawing/2014/main" id="{FB3177DD-8A65-72C1-B6C0-F85F4CAB86DC}"/>
                </a:ext>
              </a:extLst>
            </p:cNvPr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39" name="Google Shape;1213;p70">
            <a:extLst>
              <a:ext uri="{FF2B5EF4-FFF2-40B4-BE49-F238E27FC236}">
                <a16:creationId xmlns:a16="http://schemas.microsoft.com/office/drawing/2014/main" id="{97735534-8828-E9AE-9CF2-A45134DABAAF}"/>
              </a:ext>
            </a:extLst>
          </p:cNvPr>
          <p:cNvGrpSpPr/>
          <p:nvPr/>
        </p:nvGrpSpPr>
        <p:grpSpPr>
          <a:xfrm>
            <a:off x="8447592" y="3854032"/>
            <a:ext cx="786531" cy="673293"/>
            <a:chOff x="4902475" y="1418875"/>
            <a:chExt cx="74500" cy="63775"/>
          </a:xfrm>
        </p:grpSpPr>
        <p:sp>
          <p:nvSpPr>
            <p:cNvPr id="40" name="Google Shape;1214;p70">
              <a:extLst>
                <a:ext uri="{FF2B5EF4-FFF2-40B4-BE49-F238E27FC236}">
                  <a16:creationId xmlns:a16="http://schemas.microsoft.com/office/drawing/2014/main" id="{A09AED9F-365A-98FE-44A7-B5C1FC49E28A}"/>
                </a:ext>
              </a:extLst>
            </p:cNvPr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1215;p70">
              <a:extLst>
                <a:ext uri="{FF2B5EF4-FFF2-40B4-BE49-F238E27FC236}">
                  <a16:creationId xmlns:a16="http://schemas.microsoft.com/office/drawing/2014/main" id="{0AC75E6A-B2CB-27C8-7C4F-0CC320C00AAC}"/>
                </a:ext>
              </a:extLst>
            </p:cNvPr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216;p70">
            <a:extLst>
              <a:ext uri="{FF2B5EF4-FFF2-40B4-BE49-F238E27FC236}">
                <a16:creationId xmlns:a16="http://schemas.microsoft.com/office/drawing/2014/main" id="{C05D3692-F424-27E1-CB2E-F7282717E775}"/>
              </a:ext>
            </a:extLst>
          </p:cNvPr>
          <p:cNvGrpSpPr/>
          <p:nvPr/>
        </p:nvGrpSpPr>
        <p:grpSpPr>
          <a:xfrm>
            <a:off x="7614546" y="4810172"/>
            <a:ext cx="751956" cy="756169"/>
            <a:chOff x="4818100" y="1507675"/>
            <a:chExt cx="71225" cy="71625"/>
          </a:xfrm>
        </p:grpSpPr>
        <p:sp>
          <p:nvSpPr>
            <p:cNvPr id="43" name="Google Shape;1217;p70">
              <a:extLst>
                <a:ext uri="{FF2B5EF4-FFF2-40B4-BE49-F238E27FC236}">
                  <a16:creationId xmlns:a16="http://schemas.microsoft.com/office/drawing/2014/main" id="{7E2C96B1-EFA7-0387-F1F7-7654B8CB7240}"/>
                </a:ext>
              </a:extLst>
            </p:cNvPr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1218;p70">
              <a:extLst>
                <a:ext uri="{FF2B5EF4-FFF2-40B4-BE49-F238E27FC236}">
                  <a16:creationId xmlns:a16="http://schemas.microsoft.com/office/drawing/2014/main" id="{EE02012F-28CF-B327-285F-B439DF780FDF}"/>
                </a:ext>
              </a:extLst>
            </p:cNvPr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1219;p70">
              <a:extLst>
                <a:ext uri="{FF2B5EF4-FFF2-40B4-BE49-F238E27FC236}">
                  <a16:creationId xmlns:a16="http://schemas.microsoft.com/office/drawing/2014/main" id="{EF074463-C4F5-C349-949C-8F196584DE7A}"/>
                </a:ext>
              </a:extLst>
            </p:cNvPr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1220;p70">
              <a:extLst>
                <a:ext uri="{FF2B5EF4-FFF2-40B4-BE49-F238E27FC236}">
                  <a16:creationId xmlns:a16="http://schemas.microsoft.com/office/drawing/2014/main" id="{3071DF6D-F9B9-EBB9-C195-158D9D858EB6}"/>
                </a:ext>
              </a:extLst>
            </p:cNvPr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oogle Shape;1221;p70">
            <a:extLst>
              <a:ext uri="{FF2B5EF4-FFF2-40B4-BE49-F238E27FC236}">
                <a16:creationId xmlns:a16="http://schemas.microsoft.com/office/drawing/2014/main" id="{FA516755-C81B-2085-5666-50753DACB792}"/>
              </a:ext>
            </a:extLst>
          </p:cNvPr>
          <p:cNvGrpSpPr/>
          <p:nvPr/>
        </p:nvGrpSpPr>
        <p:grpSpPr>
          <a:xfrm>
            <a:off x="6699209" y="4814786"/>
            <a:ext cx="837735" cy="784673"/>
            <a:chOff x="4721450" y="1509475"/>
            <a:chExt cx="79350" cy="74325"/>
          </a:xfrm>
        </p:grpSpPr>
        <p:sp>
          <p:nvSpPr>
            <p:cNvPr id="48" name="Google Shape;1222;p70">
              <a:extLst>
                <a:ext uri="{FF2B5EF4-FFF2-40B4-BE49-F238E27FC236}">
                  <a16:creationId xmlns:a16="http://schemas.microsoft.com/office/drawing/2014/main" id="{8664BB64-F7A1-7D4C-EB79-242FB35E8931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1223;p70">
              <a:extLst>
                <a:ext uri="{FF2B5EF4-FFF2-40B4-BE49-F238E27FC236}">
                  <a16:creationId xmlns:a16="http://schemas.microsoft.com/office/drawing/2014/main" id="{60EEF529-6DCB-F233-0F94-D1A623ECA84D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1224;p70">
              <a:extLst>
                <a:ext uri="{FF2B5EF4-FFF2-40B4-BE49-F238E27FC236}">
                  <a16:creationId xmlns:a16="http://schemas.microsoft.com/office/drawing/2014/main" id="{8381724F-5EF9-016D-A5D7-8AFC3E4FADEA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1225;p70">
              <a:extLst>
                <a:ext uri="{FF2B5EF4-FFF2-40B4-BE49-F238E27FC236}">
                  <a16:creationId xmlns:a16="http://schemas.microsoft.com/office/drawing/2014/main" id="{DCDB47D7-CBE7-8A40-ED32-C351DD4EC29A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52" name="Google Shape;1226;p70">
            <a:extLst>
              <a:ext uri="{FF2B5EF4-FFF2-40B4-BE49-F238E27FC236}">
                <a16:creationId xmlns:a16="http://schemas.microsoft.com/office/drawing/2014/main" id="{B56E8AA9-BC58-AF0A-7B4E-84C1187B300D}"/>
              </a:ext>
            </a:extLst>
          </p:cNvPr>
          <p:cNvGrpSpPr/>
          <p:nvPr/>
        </p:nvGrpSpPr>
        <p:grpSpPr>
          <a:xfrm>
            <a:off x="8493254" y="4794207"/>
            <a:ext cx="742717" cy="750363"/>
            <a:chOff x="4906800" y="1507500"/>
            <a:chExt cx="70350" cy="71075"/>
          </a:xfrm>
        </p:grpSpPr>
        <p:sp>
          <p:nvSpPr>
            <p:cNvPr id="53" name="Google Shape;1227;p70">
              <a:extLst>
                <a:ext uri="{FF2B5EF4-FFF2-40B4-BE49-F238E27FC236}">
                  <a16:creationId xmlns:a16="http://schemas.microsoft.com/office/drawing/2014/main" id="{44FBAB3E-0097-7EB2-AFB7-1E417AB106C7}"/>
                </a:ext>
              </a:extLst>
            </p:cNvPr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1228;p70">
              <a:extLst>
                <a:ext uri="{FF2B5EF4-FFF2-40B4-BE49-F238E27FC236}">
                  <a16:creationId xmlns:a16="http://schemas.microsoft.com/office/drawing/2014/main" id="{27029EF5-BD6B-11B2-1E89-E37A74856ABD}"/>
                </a:ext>
              </a:extLst>
            </p:cNvPr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1229;p70">
              <a:extLst>
                <a:ext uri="{FF2B5EF4-FFF2-40B4-BE49-F238E27FC236}">
                  <a16:creationId xmlns:a16="http://schemas.microsoft.com/office/drawing/2014/main" id="{01D42444-0155-8249-4553-80675D8C52B5}"/>
                </a:ext>
              </a:extLst>
            </p:cNvPr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1230;p70">
              <a:extLst>
                <a:ext uri="{FF2B5EF4-FFF2-40B4-BE49-F238E27FC236}">
                  <a16:creationId xmlns:a16="http://schemas.microsoft.com/office/drawing/2014/main" id="{5E753D75-8A75-1D2B-B8E9-AD44678DAAD0}"/>
                </a:ext>
              </a:extLst>
            </p:cNvPr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1231;p70">
              <a:extLst>
                <a:ext uri="{FF2B5EF4-FFF2-40B4-BE49-F238E27FC236}">
                  <a16:creationId xmlns:a16="http://schemas.microsoft.com/office/drawing/2014/main" id="{56E47ABA-0F5A-3451-BC8B-B801180EA25B}"/>
                </a:ext>
              </a:extLst>
            </p:cNvPr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232;p70">
            <a:extLst>
              <a:ext uri="{FF2B5EF4-FFF2-40B4-BE49-F238E27FC236}">
                <a16:creationId xmlns:a16="http://schemas.microsoft.com/office/drawing/2014/main" id="{6790B8E5-B056-BDFA-B3DB-E3221DD2B5DD}"/>
              </a:ext>
            </a:extLst>
          </p:cNvPr>
          <p:cNvGrpSpPr/>
          <p:nvPr/>
        </p:nvGrpSpPr>
        <p:grpSpPr>
          <a:xfrm>
            <a:off x="5876731" y="2830121"/>
            <a:ext cx="690579" cy="690579"/>
            <a:chOff x="3736598" y="2170606"/>
            <a:chExt cx="404889" cy="404889"/>
          </a:xfrm>
        </p:grpSpPr>
        <p:sp>
          <p:nvSpPr>
            <p:cNvPr id="59" name="Google Shape;1233;p70">
              <a:extLst>
                <a:ext uri="{FF2B5EF4-FFF2-40B4-BE49-F238E27FC236}">
                  <a16:creationId xmlns:a16="http://schemas.microsoft.com/office/drawing/2014/main" id="{8E65EE2D-332B-D07B-EE00-D8DD7725BA86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1234;p70">
              <a:extLst>
                <a:ext uri="{FF2B5EF4-FFF2-40B4-BE49-F238E27FC236}">
                  <a16:creationId xmlns:a16="http://schemas.microsoft.com/office/drawing/2014/main" id="{52A85F5C-C087-C2C9-84C0-7CF337A6BAA0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1235;p70">
              <a:extLst>
                <a:ext uri="{FF2B5EF4-FFF2-40B4-BE49-F238E27FC236}">
                  <a16:creationId xmlns:a16="http://schemas.microsoft.com/office/drawing/2014/main" id="{542DD59F-FAD6-2CBD-FB6E-9FD639F66DB1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1236;p70">
              <a:extLst>
                <a:ext uri="{FF2B5EF4-FFF2-40B4-BE49-F238E27FC236}">
                  <a16:creationId xmlns:a16="http://schemas.microsoft.com/office/drawing/2014/main" id="{FB38BDFE-C2B6-A8EC-4870-FE3A7C95CB67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63" name="Google Shape;1237;p70">
            <a:extLst>
              <a:ext uri="{FF2B5EF4-FFF2-40B4-BE49-F238E27FC236}">
                <a16:creationId xmlns:a16="http://schemas.microsoft.com/office/drawing/2014/main" id="{AE323A92-0C2C-D60A-7E06-16D8054240EB}"/>
              </a:ext>
            </a:extLst>
          </p:cNvPr>
          <p:cNvGrpSpPr/>
          <p:nvPr/>
        </p:nvGrpSpPr>
        <p:grpSpPr>
          <a:xfrm>
            <a:off x="4899479" y="2830252"/>
            <a:ext cx="782648" cy="690320"/>
            <a:chOff x="3161917" y="2170682"/>
            <a:chExt cx="458870" cy="404737"/>
          </a:xfrm>
        </p:grpSpPr>
        <p:sp>
          <p:nvSpPr>
            <p:cNvPr id="64" name="Google Shape;1238;p70">
              <a:extLst>
                <a:ext uri="{FF2B5EF4-FFF2-40B4-BE49-F238E27FC236}">
                  <a16:creationId xmlns:a16="http://schemas.microsoft.com/office/drawing/2014/main" id="{FC30AB06-13CF-C143-31F6-F1EFA476B76C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65" name="Google Shape;1239;p70">
              <a:extLst>
                <a:ext uri="{FF2B5EF4-FFF2-40B4-BE49-F238E27FC236}">
                  <a16:creationId xmlns:a16="http://schemas.microsoft.com/office/drawing/2014/main" id="{658A0C5E-7DC5-5759-C519-F526D4989C62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1240;p70">
              <a:extLst>
                <a:ext uri="{FF2B5EF4-FFF2-40B4-BE49-F238E27FC236}">
                  <a16:creationId xmlns:a16="http://schemas.microsoft.com/office/drawing/2014/main" id="{75686953-6FB7-7935-BD19-5DCA901B15ED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241;p70">
            <a:extLst>
              <a:ext uri="{FF2B5EF4-FFF2-40B4-BE49-F238E27FC236}">
                <a16:creationId xmlns:a16="http://schemas.microsoft.com/office/drawing/2014/main" id="{7ABA518A-8ACB-23A1-2C2E-C4F9045072B0}"/>
              </a:ext>
            </a:extLst>
          </p:cNvPr>
          <p:cNvGrpSpPr/>
          <p:nvPr/>
        </p:nvGrpSpPr>
        <p:grpSpPr>
          <a:xfrm>
            <a:off x="4930174" y="3845372"/>
            <a:ext cx="721257" cy="690617"/>
            <a:chOff x="3179914" y="2889488"/>
            <a:chExt cx="422876" cy="404911"/>
          </a:xfrm>
        </p:grpSpPr>
        <p:sp>
          <p:nvSpPr>
            <p:cNvPr id="68" name="Google Shape;1242;p70">
              <a:extLst>
                <a:ext uri="{FF2B5EF4-FFF2-40B4-BE49-F238E27FC236}">
                  <a16:creationId xmlns:a16="http://schemas.microsoft.com/office/drawing/2014/main" id="{66E05F4F-7BBF-FCB9-BC58-DC0E3A4A3413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1243;p70">
              <a:extLst>
                <a:ext uri="{FF2B5EF4-FFF2-40B4-BE49-F238E27FC236}">
                  <a16:creationId xmlns:a16="http://schemas.microsoft.com/office/drawing/2014/main" id="{452EF9A9-0742-D662-9BF0-A1936F3118F8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1244;p70">
              <a:extLst>
                <a:ext uri="{FF2B5EF4-FFF2-40B4-BE49-F238E27FC236}">
                  <a16:creationId xmlns:a16="http://schemas.microsoft.com/office/drawing/2014/main" id="{6B231A4D-14AD-CC8B-342D-04527A07A0B9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1245;p70">
              <a:extLst>
                <a:ext uri="{FF2B5EF4-FFF2-40B4-BE49-F238E27FC236}">
                  <a16:creationId xmlns:a16="http://schemas.microsoft.com/office/drawing/2014/main" id="{B3A85329-1813-EA32-521F-B4618D30BB35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1246;p70">
              <a:extLst>
                <a:ext uri="{FF2B5EF4-FFF2-40B4-BE49-F238E27FC236}">
                  <a16:creationId xmlns:a16="http://schemas.microsoft.com/office/drawing/2014/main" id="{295C93D5-E38A-384D-BD78-F6060220EF55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1247;p70">
              <a:extLst>
                <a:ext uri="{FF2B5EF4-FFF2-40B4-BE49-F238E27FC236}">
                  <a16:creationId xmlns:a16="http://schemas.microsoft.com/office/drawing/2014/main" id="{BF0E512A-421B-2E1C-7B4F-EF23E77C9A6D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248;p70">
            <a:extLst>
              <a:ext uri="{FF2B5EF4-FFF2-40B4-BE49-F238E27FC236}">
                <a16:creationId xmlns:a16="http://schemas.microsoft.com/office/drawing/2014/main" id="{0329EF60-9512-E068-4CA0-563A845E49C0}"/>
              </a:ext>
            </a:extLst>
          </p:cNvPr>
          <p:cNvGrpSpPr/>
          <p:nvPr/>
        </p:nvGrpSpPr>
        <p:grpSpPr>
          <a:xfrm>
            <a:off x="5864565" y="3845316"/>
            <a:ext cx="714907" cy="690729"/>
            <a:chOff x="3729467" y="2889422"/>
            <a:chExt cx="419153" cy="404977"/>
          </a:xfrm>
        </p:grpSpPr>
        <p:sp>
          <p:nvSpPr>
            <p:cNvPr id="75" name="Google Shape;1249;p70">
              <a:extLst>
                <a:ext uri="{FF2B5EF4-FFF2-40B4-BE49-F238E27FC236}">
                  <a16:creationId xmlns:a16="http://schemas.microsoft.com/office/drawing/2014/main" id="{F723CFC9-891E-D934-ADEC-6D3C25378A7F}"/>
                </a:ext>
              </a:extLst>
            </p:cNvPr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1250;p70">
              <a:extLst>
                <a:ext uri="{FF2B5EF4-FFF2-40B4-BE49-F238E27FC236}">
                  <a16:creationId xmlns:a16="http://schemas.microsoft.com/office/drawing/2014/main" id="{B97A0481-1587-6F34-0B77-E2E21BFCAC4A}"/>
                </a:ext>
              </a:extLst>
            </p:cNvPr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1251;p70">
              <a:extLst>
                <a:ext uri="{FF2B5EF4-FFF2-40B4-BE49-F238E27FC236}">
                  <a16:creationId xmlns:a16="http://schemas.microsoft.com/office/drawing/2014/main" id="{25698ACA-5448-2BBF-0ED1-9018E1310EDC}"/>
                </a:ext>
              </a:extLst>
            </p:cNvPr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1252;p70">
              <a:extLst>
                <a:ext uri="{FF2B5EF4-FFF2-40B4-BE49-F238E27FC236}">
                  <a16:creationId xmlns:a16="http://schemas.microsoft.com/office/drawing/2014/main" id="{B5213FAF-5074-A856-73CC-E3CA8107D0B5}"/>
                </a:ext>
              </a:extLst>
            </p:cNvPr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1253;p70">
              <a:extLst>
                <a:ext uri="{FF2B5EF4-FFF2-40B4-BE49-F238E27FC236}">
                  <a16:creationId xmlns:a16="http://schemas.microsoft.com/office/drawing/2014/main" id="{FC1F04E1-B361-A1AB-59B9-4CC198CC381A}"/>
                </a:ext>
              </a:extLst>
            </p:cNvPr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1254;p70">
              <a:extLst>
                <a:ext uri="{FF2B5EF4-FFF2-40B4-BE49-F238E27FC236}">
                  <a16:creationId xmlns:a16="http://schemas.microsoft.com/office/drawing/2014/main" id="{34A48DEB-9558-40A1-1BAF-2DE2EE08FF39}"/>
                </a:ext>
              </a:extLst>
            </p:cNvPr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1255;p70">
              <a:extLst>
                <a:ext uri="{FF2B5EF4-FFF2-40B4-BE49-F238E27FC236}">
                  <a16:creationId xmlns:a16="http://schemas.microsoft.com/office/drawing/2014/main" id="{1AA4396F-C086-2177-F7B9-3DAE816EA373}"/>
                </a:ext>
              </a:extLst>
            </p:cNvPr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82" name="Google Shape;1256;p70">
            <a:extLst>
              <a:ext uri="{FF2B5EF4-FFF2-40B4-BE49-F238E27FC236}">
                <a16:creationId xmlns:a16="http://schemas.microsoft.com/office/drawing/2014/main" id="{576CA58A-B9B7-9E7E-DC91-81954F8E0323}"/>
              </a:ext>
            </a:extLst>
          </p:cNvPr>
          <p:cNvGrpSpPr/>
          <p:nvPr/>
        </p:nvGrpSpPr>
        <p:grpSpPr>
          <a:xfrm>
            <a:off x="2580611" y="4303221"/>
            <a:ext cx="1287135" cy="179481"/>
            <a:chOff x="4411970" y="2962952"/>
            <a:chExt cx="706544" cy="104212"/>
          </a:xfrm>
        </p:grpSpPr>
        <p:sp>
          <p:nvSpPr>
            <p:cNvPr id="83" name="Google Shape;1257;p70">
              <a:extLst>
                <a:ext uri="{FF2B5EF4-FFF2-40B4-BE49-F238E27FC236}">
                  <a16:creationId xmlns:a16="http://schemas.microsoft.com/office/drawing/2014/main" id="{9A5C51AA-DC91-2B39-0926-A9AF81A591BC}"/>
                </a:ext>
              </a:extLst>
            </p:cNvPr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1258;p70">
              <a:extLst>
                <a:ext uri="{FF2B5EF4-FFF2-40B4-BE49-F238E27FC236}">
                  <a16:creationId xmlns:a16="http://schemas.microsoft.com/office/drawing/2014/main" id="{5FFD061F-18CD-F68E-A9B5-A6974AA5155C}"/>
                </a:ext>
              </a:extLst>
            </p:cNvPr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1259;p70">
              <a:extLst>
                <a:ext uri="{FF2B5EF4-FFF2-40B4-BE49-F238E27FC236}">
                  <a16:creationId xmlns:a16="http://schemas.microsoft.com/office/drawing/2014/main" id="{70F2AAE0-C5E7-D6ED-EB83-A33CFD5DB8B6}"/>
                </a:ext>
              </a:extLst>
            </p:cNvPr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1260;p70">
              <a:extLst>
                <a:ext uri="{FF2B5EF4-FFF2-40B4-BE49-F238E27FC236}">
                  <a16:creationId xmlns:a16="http://schemas.microsoft.com/office/drawing/2014/main" id="{59E77C44-0135-79BE-4900-2FA403C3DAC8}"/>
                </a:ext>
              </a:extLst>
            </p:cNvPr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261;p70">
            <a:extLst>
              <a:ext uri="{FF2B5EF4-FFF2-40B4-BE49-F238E27FC236}">
                <a16:creationId xmlns:a16="http://schemas.microsoft.com/office/drawing/2014/main" id="{758190F6-8E1D-64CE-F65C-78D98BCD7BB7}"/>
              </a:ext>
            </a:extLst>
          </p:cNvPr>
          <p:cNvGrpSpPr/>
          <p:nvPr/>
        </p:nvGrpSpPr>
        <p:grpSpPr>
          <a:xfrm>
            <a:off x="2580611" y="3763607"/>
            <a:ext cx="1280211" cy="385563"/>
            <a:chOff x="4411970" y="2726085"/>
            <a:chExt cx="643107" cy="193659"/>
          </a:xfrm>
        </p:grpSpPr>
        <p:sp>
          <p:nvSpPr>
            <p:cNvPr id="88" name="Google Shape;1262;p70">
              <a:extLst>
                <a:ext uri="{FF2B5EF4-FFF2-40B4-BE49-F238E27FC236}">
                  <a16:creationId xmlns:a16="http://schemas.microsoft.com/office/drawing/2014/main" id="{6F3F32D6-40E4-7670-D54F-0BEC6235B472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1263;p70">
              <a:extLst>
                <a:ext uri="{FF2B5EF4-FFF2-40B4-BE49-F238E27FC236}">
                  <a16:creationId xmlns:a16="http://schemas.microsoft.com/office/drawing/2014/main" id="{4C1F467A-9AE3-B4A2-8749-655C54785722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1264;p70">
              <a:extLst>
                <a:ext uri="{FF2B5EF4-FFF2-40B4-BE49-F238E27FC236}">
                  <a16:creationId xmlns:a16="http://schemas.microsoft.com/office/drawing/2014/main" id="{69529EC1-AC7E-C9CA-F6E4-0CE25A7B8CFD}"/>
                </a:ext>
              </a:extLst>
            </p:cNvPr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91" name="Google Shape;1265;p70">
            <a:extLst>
              <a:ext uri="{FF2B5EF4-FFF2-40B4-BE49-F238E27FC236}">
                <a16:creationId xmlns:a16="http://schemas.microsoft.com/office/drawing/2014/main" id="{2C9EFC0D-9007-06D0-9023-44491827BA28}"/>
              </a:ext>
            </a:extLst>
          </p:cNvPr>
          <p:cNvGrpSpPr/>
          <p:nvPr/>
        </p:nvGrpSpPr>
        <p:grpSpPr>
          <a:xfrm>
            <a:off x="1258607" y="4102704"/>
            <a:ext cx="1082004" cy="336779"/>
            <a:chOff x="4411970" y="4340222"/>
            <a:chExt cx="779467" cy="242683"/>
          </a:xfrm>
        </p:grpSpPr>
        <p:sp>
          <p:nvSpPr>
            <p:cNvPr id="92" name="Google Shape;1266;p70">
              <a:extLst>
                <a:ext uri="{FF2B5EF4-FFF2-40B4-BE49-F238E27FC236}">
                  <a16:creationId xmlns:a16="http://schemas.microsoft.com/office/drawing/2014/main" id="{91895758-500F-9A55-7D9B-653A4FCB73C1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93" name="Google Shape;1267;p70">
              <a:extLst>
                <a:ext uri="{FF2B5EF4-FFF2-40B4-BE49-F238E27FC236}">
                  <a16:creationId xmlns:a16="http://schemas.microsoft.com/office/drawing/2014/main" id="{BCBD6DEA-BFFA-4666-B709-782616CAE5EB}"/>
                </a:ext>
              </a:extLst>
            </p:cNvPr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1268;p70">
              <a:extLst>
                <a:ext uri="{FF2B5EF4-FFF2-40B4-BE49-F238E27FC236}">
                  <a16:creationId xmlns:a16="http://schemas.microsoft.com/office/drawing/2014/main" id="{73092802-20B5-2AF3-32BF-401F7ADAB8B5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1269;p70">
            <a:extLst>
              <a:ext uri="{FF2B5EF4-FFF2-40B4-BE49-F238E27FC236}">
                <a16:creationId xmlns:a16="http://schemas.microsoft.com/office/drawing/2014/main" id="{F766151B-6889-4527-4184-78B3A9859A0F}"/>
              </a:ext>
            </a:extLst>
          </p:cNvPr>
          <p:cNvGrpSpPr/>
          <p:nvPr/>
        </p:nvGrpSpPr>
        <p:grpSpPr>
          <a:xfrm>
            <a:off x="2580611" y="3321248"/>
            <a:ext cx="1286880" cy="288307"/>
            <a:chOff x="4411970" y="2468674"/>
            <a:chExt cx="747317" cy="167425"/>
          </a:xfrm>
        </p:grpSpPr>
        <p:sp>
          <p:nvSpPr>
            <p:cNvPr id="96" name="Google Shape;1270;p70">
              <a:extLst>
                <a:ext uri="{FF2B5EF4-FFF2-40B4-BE49-F238E27FC236}">
                  <a16:creationId xmlns:a16="http://schemas.microsoft.com/office/drawing/2014/main" id="{9433CFC7-B974-0894-D757-2B328DE6112B}"/>
                </a:ext>
              </a:extLst>
            </p:cNvPr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1271;p70">
              <a:extLst>
                <a:ext uri="{FF2B5EF4-FFF2-40B4-BE49-F238E27FC236}">
                  <a16:creationId xmlns:a16="http://schemas.microsoft.com/office/drawing/2014/main" id="{E0E17D50-5B83-AE9B-D7D1-E8AA66C738ED}"/>
                </a:ext>
              </a:extLst>
            </p:cNvPr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98" name="Google Shape;1272;p70">
            <a:extLst>
              <a:ext uri="{FF2B5EF4-FFF2-40B4-BE49-F238E27FC236}">
                <a16:creationId xmlns:a16="http://schemas.microsoft.com/office/drawing/2014/main" id="{D77BB30B-216E-1AF4-E980-79E659AA3EC8}"/>
              </a:ext>
            </a:extLst>
          </p:cNvPr>
          <p:cNvSpPr/>
          <p:nvPr/>
        </p:nvSpPr>
        <p:spPr>
          <a:xfrm>
            <a:off x="1256273" y="3727623"/>
            <a:ext cx="1080824" cy="257311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99" name="Google Shape;1273;p70">
            <a:extLst>
              <a:ext uri="{FF2B5EF4-FFF2-40B4-BE49-F238E27FC236}">
                <a16:creationId xmlns:a16="http://schemas.microsoft.com/office/drawing/2014/main" id="{F151D83C-BD6D-1BED-1A93-15B0C4FFCAE4}"/>
              </a:ext>
            </a:extLst>
          </p:cNvPr>
          <p:cNvGrpSpPr/>
          <p:nvPr/>
        </p:nvGrpSpPr>
        <p:grpSpPr>
          <a:xfrm>
            <a:off x="1257366" y="2821753"/>
            <a:ext cx="2612055" cy="278379"/>
            <a:chOff x="6336019" y="3733725"/>
            <a:chExt cx="2566206" cy="351310"/>
          </a:xfrm>
        </p:grpSpPr>
        <p:sp>
          <p:nvSpPr>
            <p:cNvPr id="100" name="Google Shape;1274;p70">
              <a:extLst>
                <a:ext uri="{FF2B5EF4-FFF2-40B4-BE49-F238E27FC236}">
                  <a16:creationId xmlns:a16="http://schemas.microsoft.com/office/drawing/2014/main" id="{34A92EA8-358A-F6C4-E18C-08F9F857BEC6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275;p70">
              <a:extLst>
                <a:ext uri="{FF2B5EF4-FFF2-40B4-BE49-F238E27FC236}">
                  <a16:creationId xmlns:a16="http://schemas.microsoft.com/office/drawing/2014/main" id="{9CD446E1-89C9-D3A0-7920-FDDACFA13433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02" name="Google Shape;1276;p70">
              <a:extLst>
                <a:ext uri="{FF2B5EF4-FFF2-40B4-BE49-F238E27FC236}">
                  <a16:creationId xmlns:a16="http://schemas.microsoft.com/office/drawing/2014/main" id="{FAAF995C-3F60-386F-C6AA-473DF308E3BB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277;p70">
              <a:extLst>
                <a:ext uri="{FF2B5EF4-FFF2-40B4-BE49-F238E27FC236}">
                  <a16:creationId xmlns:a16="http://schemas.microsoft.com/office/drawing/2014/main" id="{52D7851C-AC19-8C51-7481-0E299155261E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1278;p70">
            <a:extLst>
              <a:ext uri="{FF2B5EF4-FFF2-40B4-BE49-F238E27FC236}">
                <a16:creationId xmlns:a16="http://schemas.microsoft.com/office/drawing/2014/main" id="{20AD6B7C-DC81-4CBE-EF34-D40C9E4979BC}"/>
              </a:ext>
            </a:extLst>
          </p:cNvPr>
          <p:cNvGrpSpPr/>
          <p:nvPr/>
        </p:nvGrpSpPr>
        <p:grpSpPr>
          <a:xfrm>
            <a:off x="2580611" y="4976307"/>
            <a:ext cx="1262068" cy="204267"/>
            <a:chOff x="4404545" y="3301592"/>
            <a:chExt cx="782403" cy="129272"/>
          </a:xfrm>
        </p:grpSpPr>
        <p:sp>
          <p:nvSpPr>
            <p:cNvPr id="105" name="Google Shape;1279;p70">
              <a:extLst>
                <a:ext uri="{FF2B5EF4-FFF2-40B4-BE49-F238E27FC236}">
                  <a16:creationId xmlns:a16="http://schemas.microsoft.com/office/drawing/2014/main" id="{42C355D8-4674-4C1C-6631-6B3DEB0ECB1D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280;p70">
              <a:extLst>
                <a:ext uri="{FF2B5EF4-FFF2-40B4-BE49-F238E27FC236}">
                  <a16:creationId xmlns:a16="http://schemas.microsoft.com/office/drawing/2014/main" id="{A00F85EC-AEA4-B765-C166-DD7A2C6C17F8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1281;p70">
            <a:extLst>
              <a:ext uri="{FF2B5EF4-FFF2-40B4-BE49-F238E27FC236}">
                <a16:creationId xmlns:a16="http://schemas.microsoft.com/office/drawing/2014/main" id="{D8924001-853A-7C0B-1985-61B8FAED59BD}"/>
              </a:ext>
            </a:extLst>
          </p:cNvPr>
          <p:cNvGrpSpPr/>
          <p:nvPr/>
        </p:nvGrpSpPr>
        <p:grpSpPr>
          <a:xfrm>
            <a:off x="2580612" y="4636754"/>
            <a:ext cx="1283009" cy="185503"/>
            <a:chOff x="4411970" y="3131459"/>
            <a:chExt cx="710520" cy="117397"/>
          </a:xfrm>
        </p:grpSpPr>
        <p:sp>
          <p:nvSpPr>
            <p:cNvPr id="108" name="Google Shape;1282;p70">
              <a:extLst>
                <a:ext uri="{FF2B5EF4-FFF2-40B4-BE49-F238E27FC236}">
                  <a16:creationId xmlns:a16="http://schemas.microsoft.com/office/drawing/2014/main" id="{163E9A84-0F34-37C2-1441-EB9F66ACE515}"/>
                </a:ext>
              </a:extLst>
            </p:cNvPr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283;p70">
              <a:extLst>
                <a:ext uri="{FF2B5EF4-FFF2-40B4-BE49-F238E27FC236}">
                  <a16:creationId xmlns:a16="http://schemas.microsoft.com/office/drawing/2014/main" id="{01F5ED1A-B891-D0B5-04AF-7636567808F0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10" name="Google Shape;1284;p70" descr="Timeline background shape">
            <a:extLst>
              <a:ext uri="{FF2B5EF4-FFF2-40B4-BE49-F238E27FC236}">
                <a16:creationId xmlns:a16="http://schemas.microsoft.com/office/drawing/2014/main" id="{7BEE5336-A2DD-E11B-21F0-5919D64173E4}"/>
              </a:ext>
            </a:extLst>
          </p:cNvPr>
          <p:cNvSpPr/>
          <p:nvPr/>
        </p:nvSpPr>
        <p:spPr>
          <a:xfrm>
            <a:off x="2580611" y="5334625"/>
            <a:ext cx="1280400" cy="204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11" name="Google Shape;1285;p70">
            <a:extLst>
              <a:ext uri="{FF2B5EF4-FFF2-40B4-BE49-F238E27FC236}">
                <a16:creationId xmlns:a16="http://schemas.microsoft.com/office/drawing/2014/main" id="{195CF2A8-960F-2391-70AB-80FC08DAE13F}"/>
              </a:ext>
            </a:extLst>
          </p:cNvPr>
          <p:cNvGrpSpPr/>
          <p:nvPr/>
        </p:nvGrpSpPr>
        <p:grpSpPr>
          <a:xfrm>
            <a:off x="1247471" y="4537641"/>
            <a:ext cx="1098451" cy="611984"/>
            <a:chOff x="4411970" y="1801825"/>
            <a:chExt cx="734586" cy="409262"/>
          </a:xfrm>
        </p:grpSpPr>
        <p:sp>
          <p:nvSpPr>
            <p:cNvPr id="112" name="Google Shape;1286;p70">
              <a:extLst>
                <a:ext uri="{FF2B5EF4-FFF2-40B4-BE49-F238E27FC236}">
                  <a16:creationId xmlns:a16="http://schemas.microsoft.com/office/drawing/2014/main" id="{A78A811B-13F9-C19E-E79E-8D87F70F3A97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287;p70">
              <a:extLst>
                <a:ext uri="{FF2B5EF4-FFF2-40B4-BE49-F238E27FC236}">
                  <a16:creationId xmlns:a16="http://schemas.microsoft.com/office/drawing/2014/main" id="{9B4E2ADC-0462-6DF6-9E6B-507240082C04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14" name="Google Shape;1288;p70">
            <a:extLst>
              <a:ext uri="{FF2B5EF4-FFF2-40B4-BE49-F238E27FC236}">
                <a16:creationId xmlns:a16="http://schemas.microsoft.com/office/drawing/2014/main" id="{4B0507CC-3368-1DB9-8B3C-CD4823AA8DD8}"/>
              </a:ext>
            </a:extLst>
          </p:cNvPr>
          <p:cNvGrpSpPr/>
          <p:nvPr/>
        </p:nvGrpSpPr>
        <p:grpSpPr>
          <a:xfrm>
            <a:off x="4054099" y="2827735"/>
            <a:ext cx="695352" cy="695352"/>
            <a:chOff x="5681300" y="2527788"/>
            <a:chExt cx="805800" cy="805800"/>
          </a:xfrm>
        </p:grpSpPr>
        <p:sp>
          <p:nvSpPr>
            <p:cNvPr id="115" name="Google Shape;1289;p70">
              <a:extLst>
                <a:ext uri="{FF2B5EF4-FFF2-40B4-BE49-F238E27FC236}">
                  <a16:creationId xmlns:a16="http://schemas.microsoft.com/office/drawing/2014/main" id="{FB558A44-D770-B999-66DD-8360A3684FB8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290;p70">
              <a:extLst>
                <a:ext uri="{FF2B5EF4-FFF2-40B4-BE49-F238E27FC236}">
                  <a16:creationId xmlns:a16="http://schemas.microsoft.com/office/drawing/2014/main" id="{2442D69F-1037-2AF0-18C6-A73B9081761C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17" name="Google Shape;1291;p70">
            <a:extLst>
              <a:ext uri="{FF2B5EF4-FFF2-40B4-BE49-F238E27FC236}">
                <a16:creationId xmlns:a16="http://schemas.microsoft.com/office/drawing/2014/main" id="{25430441-A3FD-15A3-68A6-2CAAA546A01B}"/>
              </a:ext>
            </a:extLst>
          </p:cNvPr>
          <p:cNvGrpSpPr/>
          <p:nvPr/>
        </p:nvGrpSpPr>
        <p:grpSpPr>
          <a:xfrm>
            <a:off x="4046419" y="3835325"/>
            <a:ext cx="710711" cy="710711"/>
            <a:chOff x="4049800" y="640400"/>
            <a:chExt cx="858900" cy="858900"/>
          </a:xfrm>
        </p:grpSpPr>
        <p:sp>
          <p:nvSpPr>
            <p:cNvPr id="118" name="Google Shape;1292;p70">
              <a:extLst>
                <a:ext uri="{FF2B5EF4-FFF2-40B4-BE49-F238E27FC236}">
                  <a16:creationId xmlns:a16="http://schemas.microsoft.com/office/drawing/2014/main" id="{A30F8CD4-EC2F-260A-60FB-0BDF9CE0E692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293;p70">
              <a:extLst>
                <a:ext uri="{FF2B5EF4-FFF2-40B4-BE49-F238E27FC236}">
                  <a16:creationId xmlns:a16="http://schemas.microsoft.com/office/drawing/2014/main" id="{5098C05F-555C-DE79-3813-3A8E5E4ABF8C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0" name="Google Shape;1294;p70">
            <a:extLst>
              <a:ext uri="{FF2B5EF4-FFF2-40B4-BE49-F238E27FC236}">
                <a16:creationId xmlns:a16="http://schemas.microsoft.com/office/drawing/2014/main" id="{47432A59-985A-1A39-2E8C-CC41AB944505}"/>
              </a:ext>
            </a:extLst>
          </p:cNvPr>
          <p:cNvGrpSpPr/>
          <p:nvPr/>
        </p:nvGrpSpPr>
        <p:grpSpPr>
          <a:xfrm>
            <a:off x="3947063" y="4738895"/>
            <a:ext cx="909424" cy="909424"/>
            <a:chOff x="5080188" y="927900"/>
            <a:chExt cx="961200" cy="961200"/>
          </a:xfrm>
        </p:grpSpPr>
        <p:sp>
          <p:nvSpPr>
            <p:cNvPr id="121" name="Google Shape;1295;p70">
              <a:extLst>
                <a:ext uri="{FF2B5EF4-FFF2-40B4-BE49-F238E27FC236}">
                  <a16:creationId xmlns:a16="http://schemas.microsoft.com/office/drawing/2014/main" id="{68BFFF11-1DD3-1863-DD8B-A531BCC15152}"/>
                </a:ext>
              </a:extLst>
            </p:cNvPr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296;p70">
              <a:extLst>
                <a:ext uri="{FF2B5EF4-FFF2-40B4-BE49-F238E27FC236}">
                  <a16:creationId xmlns:a16="http://schemas.microsoft.com/office/drawing/2014/main" id="{DFE6A047-5194-9181-B2FE-8A9719AB6039}"/>
                </a:ext>
              </a:extLst>
            </p:cNvPr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297;p70">
              <a:extLst>
                <a:ext uri="{FF2B5EF4-FFF2-40B4-BE49-F238E27FC236}">
                  <a16:creationId xmlns:a16="http://schemas.microsoft.com/office/drawing/2014/main" id="{1BD6DA6F-0A08-A83A-2574-8AEE2ACD3E1C}"/>
                </a:ext>
              </a:extLst>
            </p:cNvPr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298;p70">
              <a:extLst>
                <a:ext uri="{FF2B5EF4-FFF2-40B4-BE49-F238E27FC236}">
                  <a16:creationId xmlns:a16="http://schemas.microsoft.com/office/drawing/2014/main" id="{3468294F-E7DA-4BCF-17CF-B48875109BC6}"/>
                </a:ext>
              </a:extLst>
            </p:cNvPr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299;p70">
              <a:extLst>
                <a:ext uri="{FF2B5EF4-FFF2-40B4-BE49-F238E27FC236}">
                  <a16:creationId xmlns:a16="http://schemas.microsoft.com/office/drawing/2014/main" id="{932F7D3B-92FD-4C7F-40B8-19CE296ED1DC}"/>
                </a:ext>
              </a:extLst>
            </p:cNvPr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300;p70">
              <a:extLst>
                <a:ext uri="{FF2B5EF4-FFF2-40B4-BE49-F238E27FC236}">
                  <a16:creationId xmlns:a16="http://schemas.microsoft.com/office/drawing/2014/main" id="{1019B78C-8BAE-4F57-C2FF-327E19CEEAFC}"/>
                </a:ext>
              </a:extLst>
            </p:cNvPr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301;p70">
              <a:extLst>
                <a:ext uri="{FF2B5EF4-FFF2-40B4-BE49-F238E27FC236}">
                  <a16:creationId xmlns:a16="http://schemas.microsoft.com/office/drawing/2014/main" id="{A4C93A0E-7759-09FD-F414-B408FDF2081E}"/>
                </a:ext>
              </a:extLst>
            </p:cNvPr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8" name="Google Shape;1302;p70">
              <a:extLst>
                <a:ext uri="{FF2B5EF4-FFF2-40B4-BE49-F238E27FC236}">
                  <a16:creationId xmlns:a16="http://schemas.microsoft.com/office/drawing/2014/main" id="{A4B05187-739D-B00F-CAB0-1F9BCC557C4A}"/>
                </a:ext>
              </a:extLst>
            </p:cNvPr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1303;p70">
            <a:extLst>
              <a:ext uri="{FF2B5EF4-FFF2-40B4-BE49-F238E27FC236}">
                <a16:creationId xmlns:a16="http://schemas.microsoft.com/office/drawing/2014/main" id="{63B6BA85-45F4-339F-972F-F023E987BF75}"/>
              </a:ext>
            </a:extLst>
          </p:cNvPr>
          <p:cNvGrpSpPr/>
          <p:nvPr/>
        </p:nvGrpSpPr>
        <p:grpSpPr>
          <a:xfrm>
            <a:off x="5898395" y="4867816"/>
            <a:ext cx="674200" cy="672008"/>
            <a:chOff x="6039282" y="1042577"/>
            <a:chExt cx="734315" cy="731929"/>
          </a:xfrm>
        </p:grpSpPr>
        <p:sp>
          <p:nvSpPr>
            <p:cNvPr id="130" name="Google Shape;1304;p70">
              <a:extLst>
                <a:ext uri="{FF2B5EF4-FFF2-40B4-BE49-F238E27FC236}">
                  <a16:creationId xmlns:a16="http://schemas.microsoft.com/office/drawing/2014/main" id="{5E5CDFDB-C724-4717-9AE3-E7A919D9ECD9}"/>
                </a:ext>
              </a:extLst>
            </p:cNvPr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305;p70">
              <a:extLst>
                <a:ext uri="{FF2B5EF4-FFF2-40B4-BE49-F238E27FC236}">
                  <a16:creationId xmlns:a16="http://schemas.microsoft.com/office/drawing/2014/main" id="{8D08490C-C9B1-F7B4-7307-2CCF5C22E508}"/>
                </a:ext>
              </a:extLst>
            </p:cNvPr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306;p70">
              <a:extLst>
                <a:ext uri="{FF2B5EF4-FFF2-40B4-BE49-F238E27FC236}">
                  <a16:creationId xmlns:a16="http://schemas.microsoft.com/office/drawing/2014/main" id="{952C3B78-8BF0-9800-B0AB-0E7FB0BAEC02}"/>
                </a:ext>
              </a:extLst>
            </p:cNvPr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307;p70">
              <a:extLst>
                <a:ext uri="{FF2B5EF4-FFF2-40B4-BE49-F238E27FC236}">
                  <a16:creationId xmlns:a16="http://schemas.microsoft.com/office/drawing/2014/main" id="{DB84129F-98BD-FEEC-3980-B01D0C3A219C}"/>
                </a:ext>
              </a:extLst>
            </p:cNvPr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308;p70">
              <a:extLst>
                <a:ext uri="{FF2B5EF4-FFF2-40B4-BE49-F238E27FC236}">
                  <a16:creationId xmlns:a16="http://schemas.microsoft.com/office/drawing/2014/main" id="{4C0CE8BF-7F29-1776-885E-14205893ADB7}"/>
                </a:ext>
              </a:extLst>
            </p:cNvPr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5" name="Google Shape;1309;p70">
              <a:extLst>
                <a:ext uri="{FF2B5EF4-FFF2-40B4-BE49-F238E27FC236}">
                  <a16:creationId xmlns:a16="http://schemas.microsoft.com/office/drawing/2014/main" id="{6929FC6E-74D5-21C0-0528-699429DF4FE8}"/>
                </a:ext>
              </a:extLst>
            </p:cNvPr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310;p70">
              <a:extLst>
                <a:ext uri="{FF2B5EF4-FFF2-40B4-BE49-F238E27FC236}">
                  <a16:creationId xmlns:a16="http://schemas.microsoft.com/office/drawing/2014/main" id="{5CC0A79B-0316-94AA-6E91-B363EE9675A6}"/>
                </a:ext>
              </a:extLst>
            </p:cNvPr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311;p70">
              <a:extLst>
                <a:ext uri="{FF2B5EF4-FFF2-40B4-BE49-F238E27FC236}">
                  <a16:creationId xmlns:a16="http://schemas.microsoft.com/office/drawing/2014/main" id="{16AE58C6-330D-E25F-2602-CF8FF4B63442}"/>
                </a:ext>
              </a:extLst>
            </p:cNvPr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312;p70">
              <a:extLst>
                <a:ext uri="{FF2B5EF4-FFF2-40B4-BE49-F238E27FC236}">
                  <a16:creationId xmlns:a16="http://schemas.microsoft.com/office/drawing/2014/main" id="{2D252B57-7967-F3FE-03A3-8794C8A5FCF8}"/>
                </a:ext>
              </a:extLst>
            </p:cNvPr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9" name="Google Shape;1313;p70">
              <a:extLst>
                <a:ext uri="{FF2B5EF4-FFF2-40B4-BE49-F238E27FC236}">
                  <a16:creationId xmlns:a16="http://schemas.microsoft.com/office/drawing/2014/main" id="{10758047-813C-6D52-C870-1274236BE599}"/>
                </a:ext>
              </a:extLst>
            </p:cNvPr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314;p70">
              <a:extLst>
                <a:ext uri="{FF2B5EF4-FFF2-40B4-BE49-F238E27FC236}">
                  <a16:creationId xmlns:a16="http://schemas.microsoft.com/office/drawing/2014/main" id="{D3A1E42C-EA60-1417-B862-80B41E18F3BB}"/>
                </a:ext>
              </a:extLst>
            </p:cNvPr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315;p70">
              <a:extLst>
                <a:ext uri="{FF2B5EF4-FFF2-40B4-BE49-F238E27FC236}">
                  <a16:creationId xmlns:a16="http://schemas.microsoft.com/office/drawing/2014/main" id="{E62C53E6-C06B-9105-3B95-12E06FF3A130}"/>
                </a:ext>
              </a:extLst>
            </p:cNvPr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316;p70">
              <a:extLst>
                <a:ext uri="{FF2B5EF4-FFF2-40B4-BE49-F238E27FC236}">
                  <a16:creationId xmlns:a16="http://schemas.microsoft.com/office/drawing/2014/main" id="{379364DD-CFD1-2DA2-E3B5-0AD5A2A96FE6}"/>
                </a:ext>
              </a:extLst>
            </p:cNvPr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317;p70">
              <a:extLst>
                <a:ext uri="{FF2B5EF4-FFF2-40B4-BE49-F238E27FC236}">
                  <a16:creationId xmlns:a16="http://schemas.microsoft.com/office/drawing/2014/main" id="{3FA74D7D-DD83-4586-C097-E0AC723724BE}"/>
                </a:ext>
              </a:extLst>
            </p:cNvPr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318;p70">
              <a:extLst>
                <a:ext uri="{FF2B5EF4-FFF2-40B4-BE49-F238E27FC236}">
                  <a16:creationId xmlns:a16="http://schemas.microsoft.com/office/drawing/2014/main" id="{2A6122C1-1BE7-22CF-B0A3-AFC374630252}"/>
                </a:ext>
              </a:extLst>
            </p:cNvPr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1319;p70">
              <a:extLst>
                <a:ext uri="{FF2B5EF4-FFF2-40B4-BE49-F238E27FC236}">
                  <a16:creationId xmlns:a16="http://schemas.microsoft.com/office/drawing/2014/main" id="{C8428E06-ED0C-B1D5-108F-5A4E6068AE31}"/>
                </a:ext>
              </a:extLst>
            </p:cNvPr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320;p70">
              <a:extLst>
                <a:ext uri="{FF2B5EF4-FFF2-40B4-BE49-F238E27FC236}">
                  <a16:creationId xmlns:a16="http://schemas.microsoft.com/office/drawing/2014/main" id="{ABAA1C04-BF50-C31C-19FE-4FD947ADF4F6}"/>
                </a:ext>
              </a:extLst>
            </p:cNvPr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321;p70">
              <a:extLst>
                <a:ext uri="{FF2B5EF4-FFF2-40B4-BE49-F238E27FC236}">
                  <a16:creationId xmlns:a16="http://schemas.microsoft.com/office/drawing/2014/main" id="{EF18B5FA-60F2-83F8-EE08-DB0FC22B4325}"/>
                </a:ext>
              </a:extLst>
            </p:cNvPr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322;p70">
              <a:extLst>
                <a:ext uri="{FF2B5EF4-FFF2-40B4-BE49-F238E27FC236}">
                  <a16:creationId xmlns:a16="http://schemas.microsoft.com/office/drawing/2014/main" id="{03139B78-5D23-5554-D046-0ECCC6CBE440}"/>
                </a:ext>
              </a:extLst>
            </p:cNvPr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323;p70">
              <a:extLst>
                <a:ext uri="{FF2B5EF4-FFF2-40B4-BE49-F238E27FC236}">
                  <a16:creationId xmlns:a16="http://schemas.microsoft.com/office/drawing/2014/main" id="{43BEE953-AE47-6552-1AE2-147E504C52AF}"/>
                </a:ext>
              </a:extLst>
            </p:cNvPr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324;p70">
              <a:extLst>
                <a:ext uri="{FF2B5EF4-FFF2-40B4-BE49-F238E27FC236}">
                  <a16:creationId xmlns:a16="http://schemas.microsoft.com/office/drawing/2014/main" id="{0431B441-EB4D-8342-F441-D97A2009AC8A}"/>
                </a:ext>
              </a:extLst>
            </p:cNvPr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325;p70">
            <a:extLst>
              <a:ext uri="{FF2B5EF4-FFF2-40B4-BE49-F238E27FC236}">
                <a16:creationId xmlns:a16="http://schemas.microsoft.com/office/drawing/2014/main" id="{76C20D56-B597-17E6-1588-D8121F26927A}"/>
              </a:ext>
            </a:extLst>
          </p:cNvPr>
          <p:cNvGrpSpPr/>
          <p:nvPr/>
        </p:nvGrpSpPr>
        <p:grpSpPr>
          <a:xfrm>
            <a:off x="6715197" y="2773987"/>
            <a:ext cx="756992" cy="802848"/>
            <a:chOff x="1825800" y="1651625"/>
            <a:chExt cx="539989" cy="571775"/>
          </a:xfrm>
        </p:grpSpPr>
        <p:sp>
          <p:nvSpPr>
            <p:cNvPr id="152" name="Google Shape;1326;p70">
              <a:extLst>
                <a:ext uri="{FF2B5EF4-FFF2-40B4-BE49-F238E27FC236}">
                  <a16:creationId xmlns:a16="http://schemas.microsoft.com/office/drawing/2014/main" id="{7EAED321-2B6E-BDA4-CA41-7BACD38ED623}"/>
                </a:ext>
              </a:extLst>
            </p:cNvPr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327;p70">
              <a:extLst>
                <a:ext uri="{FF2B5EF4-FFF2-40B4-BE49-F238E27FC236}">
                  <a16:creationId xmlns:a16="http://schemas.microsoft.com/office/drawing/2014/main" id="{510D40E0-0B71-78CB-966F-0A2DCBEB49C5}"/>
                </a:ext>
              </a:extLst>
            </p:cNvPr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328;p70">
              <a:extLst>
                <a:ext uri="{FF2B5EF4-FFF2-40B4-BE49-F238E27FC236}">
                  <a16:creationId xmlns:a16="http://schemas.microsoft.com/office/drawing/2014/main" id="{7577E5AD-915F-AB78-162C-9F42C7E3EF71}"/>
                </a:ext>
              </a:extLst>
            </p:cNvPr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329;p70">
              <a:extLst>
                <a:ext uri="{FF2B5EF4-FFF2-40B4-BE49-F238E27FC236}">
                  <a16:creationId xmlns:a16="http://schemas.microsoft.com/office/drawing/2014/main" id="{1C358F54-624F-B8BD-103F-ED676B1EEABD}"/>
                </a:ext>
              </a:extLst>
            </p:cNvPr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1330;p70">
            <a:extLst>
              <a:ext uri="{FF2B5EF4-FFF2-40B4-BE49-F238E27FC236}">
                <a16:creationId xmlns:a16="http://schemas.microsoft.com/office/drawing/2014/main" id="{F1282DCB-345F-FE80-FE58-DD280F132475}"/>
              </a:ext>
            </a:extLst>
          </p:cNvPr>
          <p:cNvGrpSpPr/>
          <p:nvPr/>
        </p:nvGrpSpPr>
        <p:grpSpPr>
          <a:xfrm>
            <a:off x="4948437" y="4849610"/>
            <a:ext cx="677497" cy="677273"/>
            <a:chOff x="1897577" y="2802432"/>
            <a:chExt cx="492176" cy="492014"/>
          </a:xfrm>
        </p:grpSpPr>
        <p:sp>
          <p:nvSpPr>
            <p:cNvPr id="157" name="Google Shape;1331;p70">
              <a:extLst>
                <a:ext uri="{FF2B5EF4-FFF2-40B4-BE49-F238E27FC236}">
                  <a16:creationId xmlns:a16="http://schemas.microsoft.com/office/drawing/2014/main" id="{F5785652-428B-0DC1-D22D-185693907644}"/>
                </a:ext>
              </a:extLst>
            </p:cNvPr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1332;p70">
              <a:extLst>
                <a:ext uri="{FF2B5EF4-FFF2-40B4-BE49-F238E27FC236}">
                  <a16:creationId xmlns:a16="http://schemas.microsoft.com/office/drawing/2014/main" id="{6AFD8C14-A975-8603-A23E-47A644F3B2E7}"/>
                </a:ext>
              </a:extLst>
            </p:cNvPr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333;p70">
              <a:extLst>
                <a:ext uri="{FF2B5EF4-FFF2-40B4-BE49-F238E27FC236}">
                  <a16:creationId xmlns:a16="http://schemas.microsoft.com/office/drawing/2014/main" id="{582D6C50-26DE-E28C-64B1-A1F66B22D2B0}"/>
                </a:ext>
              </a:extLst>
            </p:cNvPr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334;p70">
              <a:extLst>
                <a:ext uri="{FF2B5EF4-FFF2-40B4-BE49-F238E27FC236}">
                  <a16:creationId xmlns:a16="http://schemas.microsoft.com/office/drawing/2014/main" id="{25749690-A08F-0625-43A0-554541F0BDF0}"/>
                </a:ext>
              </a:extLst>
            </p:cNvPr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335;p70">
              <a:extLst>
                <a:ext uri="{FF2B5EF4-FFF2-40B4-BE49-F238E27FC236}">
                  <a16:creationId xmlns:a16="http://schemas.microsoft.com/office/drawing/2014/main" id="{CE89F7D0-8A67-BD2C-1AC8-AB15A079B979}"/>
                </a:ext>
              </a:extLst>
            </p:cNvPr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336;p70">
              <a:extLst>
                <a:ext uri="{FF2B5EF4-FFF2-40B4-BE49-F238E27FC236}">
                  <a16:creationId xmlns:a16="http://schemas.microsoft.com/office/drawing/2014/main" id="{C1FFE91D-3EE2-1EEC-0E32-71EF64D1A1B7}"/>
                </a:ext>
              </a:extLst>
            </p:cNvPr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337;p70">
              <a:extLst>
                <a:ext uri="{FF2B5EF4-FFF2-40B4-BE49-F238E27FC236}">
                  <a16:creationId xmlns:a16="http://schemas.microsoft.com/office/drawing/2014/main" id="{C62617EE-8E44-254D-0311-A6FF29CF1CA4}"/>
                </a:ext>
              </a:extLst>
            </p:cNvPr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338;p70">
              <a:extLst>
                <a:ext uri="{FF2B5EF4-FFF2-40B4-BE49-F238E27FC236}">
                  <a16:creationId xmlns:a16="http://schemas.microsoft.com/office/drawing/2014/main" id="{14602EED-887B-4CCA-9BBF-DF1E57F8ECCE}"/>
                </a:ext>
              </a:extLst>
            </p:cNvPr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339;p70">
              <a:extLst>
                <a:ext uri="{FF2B5EF4-FFF2-40B4-BE49-F238E27FC236}">
                  <a16:creationId xmlns:a16="http://schemas.microsoft.com/office/drawing/2014/main" id="{6593BD16-B26E-8F8A-0BFF-3D8FB6194134}"/>
                </a:ext>
              </a:extLst>
            </p:cNvPr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6" name="Google Shape;1340;p70">
              <a:extLst>
                <a:ext uri="{FF2B5EF4-FFF2-40B4-BE49-F238E27FC236}">
                  <a16:creationId xmlns:a16="http://schemas.microsoft.com/office/drawing/2014/main" id="{D5F68512-455A-FD2B-4EA3-4253D69F02DA}"/>
                </a:ext>
              </a:extLst>
            </p:cNvPr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341;p70">
              <a:extLst>
                <a:ext uri="{FF2B5EF4-FFF2-40B4-BE49-F238E27FC236}">
                  <a16:creationId xmlns:a16="http://schemas.microsoft.com/office/drawing/2014/main" id="{B44BAC0F-B33B-A32B-88FD-49ACC98C4E14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342;p70">
              <a:extLst>
                <a:ext uri="{FF2B5EF4-FFF2-40B4-BE49-F238E27FC236}">
                  <a16:creationId xmlns:a16="http://schemas.microsoft.com/office/drawing/2014/main" id="{F6FF0FF4-F9A2-8D80-E571-BFCEDCC896B5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69" name="Google Shape;1343;p70">
            <a:extLst>
              <a:ext uri="{FF2B5EF4-FFF2-40B4-BE49-F238E27FC236}">
                <a16:creationId xmlns:a16="http://schemas.microsoft.com/office/drawing/2014/main" id="{21A28774-6BB7-CF4D-6C34-2DA6EE81169B}"/>
              </a:ext>
            </a:extLst>
          </p:cNvPr>
          <p:cNvGrpSpPr/>
          <p:nvPr/>
        </p:nvGrpSpPr>
        <p:grpSpPr>
          <a:xfrm>
            <a:off x="1257144" y="5267668"/>
            <a:ext cx="1078969" cy="267789"/>
            <a:chOff x="2013045" y="4813233"/>
            <a:chExt cx="921986" cy="228854"/>
          </a:xfrm>
        </p:grpSpPr>
        <p:sp>
          <p:nvSpPr>
            <p:cNvPr id="170" name="Google Shape;1344;p70">
              <a:extLst>
                <a:ext uri="{FF2B5EF4-FFF2-40B4-BE49-F238E27FC236}">
                  <a16:creationId xmlns:a16="http://schemas.microsoft.com/office/drawing/2014/main" id="{4E517347-B5FF-8B7F-0D74-57A98DAA4028}"/>
                </a:ext>
              </a:extLst>
            </p:cNvPr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345;p70">
              <a:extLst>
                <a:ext uri="{FF2B5EF4-FFF2-40B4-BE49-F238E27FC236}">
                  <a16:creationId xmlns:a16="http://schemas.microsoft.com/office/drawing/2014/main" id="{114FB82F-37B2-3A85-C557-EEBE265BC524}"/>
                </a:ext>
              </a:extLst>
            </p:cNvPr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72" name="Google Shape;1346;p70">
            <a:extLst>
              <a:ext uri="{FF2B5EF4-FFF2-40B4-BE49-F238E27FC236}">
                <a16:creationId xmlns:a16="http://schemas.microsoft.com/office/drawing/2014/main" id="{2C38C684-665A-2306-93A5-A4852FA423AD}"/>
              </a:ext>
            </a:extLst>
          </p:cNvPr>
          <p:cNvGrpSpPr/>
          <p:nvPr/>
        </p:nvGrpSpPr>
        <p:grpSpPr>
          <a:xfrm>
            <a:off x="1268424" y="3250177"/>
            <a:ext cx="1056561" cy="359921"/>
            <a:chOff x="1046767" y="4756633"/>
            <a:chExt cx="859646" cy="292841"/>
          </a:xfrm>
        </p:grpSpPr>
        <p:sp>
          <p:nvSpPr>
            <p:cNvPr id="173" name="Google Shape;1347;p70">
              <a:extLst>
                <a:ext uri="{FF2B5EF4-FFF2-40B4-BE49-F238E27FC236}">
                  <a16:creationId xmlns:a16="http://schemas.microsoft.com/office/drawing/2014/main" id="{BF13787A-BE5D-E62F-1EEE-492A5526E71B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348;p70">
              <a:extLst>
                <a:ext uri="{FF2B5EF4-FFF2-40B4-BE49-F238E27FC236}">
                  <a16:creationId xmlns:a16="http://schemas.microsoft.com/office/drawing/2014/main" id="{2EA34CBA-56C9-235F-8991-A347A2CD7C9B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349;p70">
              <a:extLst>
                <a:ext uri="{FF2B5EF4-FFF2-40B4-BE49-F238E27FC236}">
                  <a16:creationId xmlns:a16="http://schemas.microsoft.com/office/drawing/2014/main" id="{C69DAE89-DAE4-392F-B5F5-C75C483F2B30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76" name="Google Shape;1350;p70">
            <a:extLst>
              <a:ext uri="{FF2B5EF4-FFF2-40B4-BE49-F238E27FC236}">
                <a16:creationId xmlns:a16="http://schemas.microsoft.com/office/drawing/2014/main" id="{23CE2B5A-564E-5E41-1964-990EB12A189B}"/>
              </a:ext>
            </a:extLst>
          </p:cNvPr>
          <p:cNvSpPr/>
          <p:nvPr/>
        </p:nvSpPr>
        <p:spPr>
          <a:xfrm>
            <a:off x="9846760" y="2843067"/>
            <a:ext cx="247213" cy="125341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77" name="Google Shape;1351;p70">
            <a:extLst>
              <a:ext uri="{FF2B5EF4-FFF2-40B4-BE49-F238E27FC236}">
                <a16:creationId xmlns:a16="http://schemas.microsoft.com/office/drawing/2014/main" id="{DD1663A0-FCDC-A5E2-EED6-555F78FDCD06}"/>
              </a:ext>
            </a:extLst>
          </p:cNvPr>
          <p:cNvSpPr/>
          <p:nvPr/>
        </p:nvSpPr>
        <p:spPr>
          <a:xfrm>
            <a:off x="9446033" y="2819604"/>
            <a:ext cx="229028" cy="172264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78" name="Google Shape;1352;p70">
            <a:extLst>
              <a:ext uri="{FF2B5EF4-FFF2-40B4-BE49-F238E27FC236}">
                <a16:creationId xmlns:a16="http://schemas.microsoft.com/office/drawing/2014/main" id="{2C0C617A-CAFC-F10A-FA48-1B119B08B12B}"/>
              </a:ext>
            </a:extLst>
          </p:cNvPr>
          <p:cNvSpPr/>
          <p:nvPr/>
        </p:nvSpPr>
        <p:spPr>
          <a:xfrm>
            <a:off x="10275751" y="2828210"/>
            <a:ext cx="223751" cy="1557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79" name="Google Shape;1353;p70">
            <a:extLst>
              <a:ext uri="{FF2B5EF4-FFF2-40B4-BE49-F238E27FC236}">
                <a16:creationId xmlns:a16="http://schemas.microsoft.com/office/drawing/2014/main" id="{1803542B-7B4E-3013-DCE8-1B4B460CA345}"/>
              </a:ext>
            </a:extLst>
          </p:cNvPr>
          <p:cNvSpPr/>
          <p:nvPr/>
        </p:nvSpPr>
        <p:spPr>
          <a:xfrm>
            <a:off x="10668692" y="2819604"/>
            <a:ext cx="218473" cy="172264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80" name="Google Shape;1354;p70">
            <a:extLst>
              <a:ext uri="{FF2B5EF4-FFF2-40B4-BE49-F238E27FC236}">
                <a16:creationId xmlns:a16="http://schemas.microsoft.com/office/drawing/2014/main" id="{46865B1B-ED48-17EC-A2DD-D7B5F2DA0BAE}"/>
              </a:ext>
            </a:extLst>
          </p:cNvPr>
          <p:cNvGrpSpPr/>
          <p:nvPr/>
        </p:nvGrpSpPr>
        <p:grpSpPr>
          <a:xfrm>
            <a:off x="9449565" y="3109587"/>
            <a:ext cx="221964" cy="188663"/>
            <a:chOff x="4660325" y="1866850"/>
            <a:chExt cx="68350" cy="58100"/>
          </a:xfrm>
        </p:grpSpPr>
        <p:sp>
          <p:nvSpPr>
            <p:cNvPr id="181" name="Google Shape;1355;p70">
              <a:extLst>
                <a:ext uri="{FF2B5EF4-FFF2-40B4-BE49-F238E27FC236}">
                  <a16:creationId xmlns:a16="http://schemas.microsoft.com/office/drawing/2014/main" id="{C7302AD2-04A1-9A46-C4DC-66533909175A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356;p70">
              <a:extLst>
                <a:ext uri="{FF2B5EF4-FFF2-40B4-BE49-F238E27FC236}">
                  <a16:creationId xmlns:a16="http://schemas.microsoft.com/office/drawing/2014/main" id="{978276D4-95E8-9E2B-ECEF-05348F284C23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83" name="Google Shape;1357;p70">
            <a:extLst>
              <a:ext uri="{FF2B5EF4-FFF2-40B4-BE49-F238E27FC236}">
                <a16:creationId xmlns:a16="http://schemas.microsoft.com/office/drawing/2014/main" id="{F487176E-4981-C130-9E13-430CF8756FA9}"/>
              </a:ext>
            </a:extLst>
          </p:cNvPr>
          <p:cNvGrpSpPr/>
          <p:nvPr/>
        </p:nvGrpSpPr>
        <p:grpSpPr>
          <a:xfrm>
            <a:off x="9862023" y="3143886"/>
            <a:ext cx="216687" cy="120065"/>
            <a:chOff x="4791775" y="1877500"/>
            <a:chExt cx="66725" cy="36975"/>
          </a:xfrm>
        </p:grpSpPr>
        <p:sp>
          <p:nvSpPr>
            <p:cNvPr id="184" name="Google Shape;1358;p70">
              <a:extLst>
                <a:ext uri="{FF2B5EF4-FFF2-40B4-BE49-F238E27FC236}">
                  <a16:creationId xmlns:a16="http://schemas.microsoft.com/office/drawing/2014/main" id="{102D480B-7782-1805-B9EB-B4853DFEF947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359;p70">
              <a:extLst>
                <a:ext uri="{FF2B5EF4-FFF2-40B4-BE49-F238E27FC236}">
                  <a16:creationId xmlns:a16="http://schemas.microsoft.com/office/drawing/2014/main" id="{FDEC1CC3-E66F-D307-F5D4-398DCAB5AC4E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86" name="Google Shape;1360;p70">
            <a:extLst>
              <a:ext uri="{FF2B5EF4-FFF2-40B4-BE49-F238E27FC236}">
                <a16:creationId xmlns:a16="http://schemas.microsoft.com/office/drawing/2014/main" id="{AA4E314E-843A-E264-8FF3-85A70544DC98}"/>
              </a:ext>
            </a:extLst>
          </p:cNvPr>
          <p:cNvGrpSpPr/>
          <p:nvPr/>
        </p:nvGrpSpPr>
        <p:grpSpPr>
          <a:xfrm>
            <a:off x="10290974" y="3143886"/>
            <a:ext cx="193305" cy="120065"/>
            <a:chOff x="4923925" y="1877500"/>
            <a:chExt cx="59525" cy="36975"/>
          </a:xfrm>
        </p:grpSpPr>
        <p:sp>
          <p:nvSpPr>
            <p:cNvPr id="187" name="Google Shape;1361;p70">
              <a:extLst>
                <a:ext uri="{FF2B5EF4-FFF2-40B4-BE49-F238E27FC236}">
                  <a16:creationId xmlns:a16="http://schemas.microsoft.com/office/drawing/2014/main" id="{620EACA6-E0EE-B13D-DF61-CF3A3B2DBF14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88" name="Google Shape;1362;p70">
              <a:extLst>
                <a:ext uri="{FF2B5EF4-FFF2-40B4-BE49-F238E27FC236}">
                  <a16:creationId xmlns:a16="http://schemas.microsoft.com/office/drawing/2014/main" id="{948634F1-B6E6-8C5F-7CF3-2396726366A8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89" name="Google Shape;1363;p70">
            <a:extLst>
              <a:ext uri="{FF2B5EF4-FFF2-40B4-BE49-F238E27FC236}">
                <a16:creationId xmlns:a16="http://schemas.microsoft.com/office/drawing/2014/main" id="{A1E78BA9-697D-AE6C-FB22-61F12D4B2D86}"/>
              </a:ext>
            </a:extLst>
          </p:cNvPr>
          <p:cNvGrpSpPr/>
          <p:nvPr/>
        </p:nvGrpSpPr>
        <p:grpSpPr>
          <a:xfrm>
            <a:off x="10683630" y="3120141"/>
            <a:ext cx="188596" cy="167556"/>
            <a:chOff x="5058450" y="1870100"/>
            <a:chExt cx="58075" cy="51600"/>
          </a:xfrm>
        </p:grpSpPr>
        <p:sp>
          <p:nvSpPr>
            <p:cNvPr id="190" name="Google Shape;1364;p70">
              <a:extLst>
                <a:ext uri="{FF2B5EF4-FFF2-40B4-BE49-F238E27FC236}">
                  <a16:creationId xmlns:a16="http://schemas.microsoft.com/office/drawing/2014/main" id="{9C0D286E-54E4-5345-1F21-AC921F178D14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365;p70">
              <a:extLst>
                <a:ext uri="{FF2B5EF4-FFF2-40B4-BE49-F238E27FC236}">
                  <a16:creationId xmlns:a16="http://schemas.microsoft.com/office/drawing/2014/main" id="{14BA6FF0-8D2B-0E4D-B154-0A41147C8447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92" name="Google Shape;1366;p70">
            <a:extLst>
              <a:ext uri="{FF2B5EF4-FFF2-40B4-BE49-F238E27FC236}">
                <a16:creationId xmlns:a16="http://schemas.microsoft.com/office/drawing/2014/main" id="{9C01FB67-E77B-51E6-EFFE-59943A9E328D}"/>
              </a:ext>
            </a:extLst>
          </p:cNvPr>
          <p:cNvGrpSpPr/>
          <p:nvPr/>
        </p:nvGrpSpPr>
        <p:grpSpPr>
          <a:xfrm>
            <a:off x="9902982" y="3683351"/>
            <a:ext cx="134769" cy="143527"/>
            <a:chOff x="4811425" y="2065025"/>
            <a:chExt cx="41500" cy="44200"/>
          </a:xfrm>
        </p:grpSpPr>
        <p:sp>
          <p:nvSpPr>
            <p:cNvPr id="193" name="Google Shape;1367;p70">
              <a:extLst>
                <a:ext uri="{FF2B5EF4-FFF2-40B4-BE49-F238E27FC236}">
                  <a16:creationId xmlns:a16="http://schemas.microsoft.com/office/drawing/2014/main" id="{28C345D9-8C42-F3D6-FE84-4160142AF81B}"/>
                </a:ext>
              </a:extLst>
            </p:cNvPr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368;p70">
              <a:extLst>
                <a:ext uri="{FF2B5EF4-FFF2-40B4-BE49-F238E27FC236}">
                  <a16:creationId xmlns:a16="http://schemas.microsoft.com/office/drawing/2014/main" id="{81A5A188-BD82-4839-6EF4-A391EB966E95}"/>
                </a:ext>
              </a:extLst>
            </p:cNvPr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95" name="Google Shape;1369;p70">
            <a:extLst>
              <a:ext uri="{FF2B5EF4-FFF2-40B4-BE49-F238E27FC236}">
                <a16:creationId xmlns:a16="http://schemas.microsoft.com/office/drawing/2014/main" id="{A8B0F93C-F16E-D7EA-51F4-A151C82A7424}"/>
              </a:ext>
            </a:extLst>
          </p:cNvPr>
          <p:cNvGrpSpPr/>
          <p:nvPr/>
        </p:nvGrpSpPr>
        <p:grpSpPr>
          <a:xfrm>
            <a:off x="10292899" y="3683635"/>
            <a:ext cx="161156" cy="142957"/>
            <a:chOff x="4929875" y="2065025"/>
            <a:chExt cx="49625" cy="44025"/>
          </a:xfrm>
        </p:grpSpPr>
        <p:sp>
          <p:nvSpPr>
            <p:cNvPr id="196" name="Google Shape;1370;p70">
              <a:extLst>
                <a:ext uri="{FF2B5EF4-FFF2-40B4-BE49-F238E27FC236}">
                  <a16:creationId xmlns:a16="http://schemas.microsoft.com/office/drawing/2014/main" id="{562C7628-D4F6-34D6-C214-19B5DDA50C3C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97" name="Google Shape;1371;p70">
              <a:extLst>
                <a:ext uri="{FF2B5EF4-FFF2-40B4-BE49-F238E27FC236}">
                  <a16:creationId xmlns:a16="http://schemas.microsoft.com/office/drawing/2014/main" id="{E316A29F-17F7-09CD-4D05-35C2D6BAD285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98" name="Google Shape;1372;p70">
            <a:extLst>
              <a:ext uri="{FF2B5EF4-FFF2-40B4-BE49-F238E27FC236}">
                <a16:creationId xmlns:a16="http://schemas.microsoft.com/office/drawing/2014/main" id="{A0E0A1E9-0F6E-FF7D-841B-546C6F4ABBB3}"/>
              </a:ext>
            </a:extLst>
          </p:cNvPr>
          <p:cNvGrpSpPr/>
          <p:nvPr/>
        </p:nvGrpSpPr>
        <p:grpSpPr>
          <a:xfrm>
            <a:off x="10731123" y="3687654"/>
            <a:ext cx="93608" cy="134921"/>
            <a:chOff x="5083925" y="2066350"/>
            <a:chExt cx="28825" cy="41550"/>
          </a:xfrm>
        </p:grpSpPr>
        <p:sp>
          <p:nvSpPr>
            <p:cNvPr id="199" name="Google Shape;1373;p70">
              <a:extLst>
                <a:ext uri="{FF2B5EF4-FFF2-40B4-BE49-F238E27FC236}">
                  <a16:creationId xmlns:a16="http://schemas.microsoft.com/office/drawing/2014/main" id="{3516A24A-4E08-125F-6A67-4D710B1D309A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374;p70">
              <a:extLst>
                <a:ext uri="{FF2B5EF4-FFF2-40B4-BE49-F238E27FC236}">
                  <a16:creationId xmlns:a16="http://schemas.microsoft.com/office/drawing/2014/main" id="{96A1E25F-4EDE-2D45-C82E-FDFC22DBDC6C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375;p70">
            <a:extLst>
              <a:ext uri="{FF2B5EF4-FFF2-40B4-BE49-F238E27FC236}">
                <a16:creationId xmlns:a16="http://schemas.microsoft.com/office/drawing/2014/main" id="{496F6D00-EAC7-73E6-CBA6-254491419C41}"/>
              </a:ext>
            </a:extLst>
          </p:cNvPr>
          <p:cNvGrpSpPr/>
          <p:nvPr/>
        </p:nvGrpSpPr>
        <p:grpSpPr>
          <a:xfrm>
            <a:off x="9439861" y="3708516"/>
            <a:ext cx="241368" cy="93195"/>
            <a:chOff x="4659775" y="2072775"/>
            <a:chExt cx="74325" cy="28700"/>
          </a:xfrm>
        </p:grpSpPr>
        <p:sp>
          <p:nvSpPr>
            <p:cNvPr id="202" name="Google Shape;1376;p70">
              <a:extLst>
                <a:ext uri="{FF2B5EF4-FFF2-40B4-BE49-F238E27FC236}">
                  <a16:creationId xmlns:a16="http://schemas.microsoft.com/office/drawing/2014/main" id="{3E838785-5BB9-4A67-E965-623D61256B97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377;p70">
              <a:extLst>
                <a:ext uri="{FF2B5EF4-FFF2-40B4-BE49-F238E27FC236}">
                  <a16:creationId xmlns:a16="http://schemas.microsoft.com/office/drawing/2014/main" id="{FACD5B0B-C88E-6DCA-C594-50AB45DF9E10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378;p70">
              <a:extLst>
                <a:ext uri="{FF2B5EF4-FFF2-40B4-BE49-F238E27FC236}">
                  <a16:creationId xmlns:a16="http://schemas.microsoft.com/office/drawing/2014/main" id="{5AEE5EA2-C4EA-A19E-25F8-B03571C27E74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05" name="Google Shape;1379;p70">
            <a:extLst>
              <a:ext uri="{FF2B5EF4-FFF2-40B4-BE49-F238E27FC236}">
                <a16:creationId xmlns:a16="http://schemas.microsoft.com/office/drawing/2014/main" id="{0698CC80-05BD-A0E8-F849-6F0B6DBE4BE4}"/>
              </a:ext>
            </a:extLst>
          </p:cNvPr>
          <p:cNvGrpSpPr/>
          <p:nvPr/>
        </p:nvGrpSpPr>
        <p:grpSpPr>
          <a:xfrm>
            <a:off x="10666337" y="3429270"/>
            <a:ext cx="223183" cy="118929"/>
            <a:chOff x="4662475" y="1976500"/>
            <a:chExt cx="68725" cy="36625"/>
          </a:xfrm>
        </p:grpSpPr>
        <p:sp>
          <p:nvSpPr>
            <p:cNvPr id="206" name="Google Shape;1380;p70">
              <a:extLst>
                <a:ext uri="{FF2B5EF4-FFF2-40B4-BE49-F238E27FC236}">
                  <a16:creationId xmlns:a16="http://schemas.microsoft.com/office/drawing/2014/main" id="{7F9DDE63-5ADC-C816-7F06-66CE9AE8591E}"/>
                </a:ext>
              </a:extLst>
            </p:cNvPr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381;p70">
              <a:extLst>
                <a:ext uri="{FF2B5EF4-FFF2-40B4-BE49-F238E27FC236}">
                  <a16:creationId xmlns:a16="http://schemas.microsoft.com/office/drawing/2014/main" id="{FDD42E4F-5022-AB13-0A68-F14879C1F6D3}"/>
                </a:ext>
              </a:extLst>
            </p:cNvPr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08" name="Google Shape;1382;p70">
              <a:extLst>
                <a:ext uri="{FF2B5EF4-FFF2-40B4-BE49-F238E27FC236}">
                  <a16:creationId xmlns:a16="http://schemas.microsoft.com/office/drawing/2014/main" id="{09F4D08C-F010-0036-9E1A-E03881ABA514}"/>
                </a:ext>
              </a:extLst>
            </p:cNvPr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09" name="Google Shape;1383;p70">
            <a:extLst>
              <a:ext uri="{FF2B5EF4-FFF2-40B4-BE49-F238E27FC236}">
                <a16:creationId xmlns:a16="http://schemas.microsoft.com/office/drawing/2014/main" id="{012603DB-08E8-1AE5-25AD-CB48C7258D7E}"/>
              </a:ext>
            </a:extLst>
          </p:cNvPr>
          <p:cNvGrpSpPr/>
          <p:nvPr/>
        </p:nvGrpSpPr>
        <p:grpSpPr>
          <a:xfrm>
            <a:off x="10262210" y="3433857"/>
            <a:ext cx="222532" cy="109756"/>
            <a:chOff x="4920150" y="1977875"/>
            <a:chExt cx="68525" cy="33800"/>
          </a:xfrm>
        </p:grpSpPr>
        <p:sp>
          <p:nvSpPr>
            <p:cNvPr id="210" name="Google Shape;1384;p70">
              <a:extLst>
                <a:ext uri="{FF2B5EF4-FFF2-40B4-BE49-F238E27FC236}">
                  <a16:creationId xmlns:a16="http://schemas.microsoft.com/office/drawing/2014/main" id="{BA6BA603-26C0-9CFC-31CD-62292DFF48FD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11" name="Google Shape;1385;p70">
              <a:extLst>
                <a:ext uri="{FF2B5EF4-FFF2-40B4-BE49-F238E27FC236}">
                  <a16:creationId xmlns:a16="http://schemas.microsoft.com/office/drawing/2014/main" id="{D8AE13A6-CDE7-F356-0A07-4776E216A4F2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12" name="Google Shape;1386;p70">
              <a:extLst>
                <a:ext uri="{FF2B5EF4-FFF2-40B4-BE49-F238E27FC236}">
                  <a16:creationId xmlns:a16="http://schemas.microsoft.com/office/drawing/2014/main" id="{B51AF2BB-4502-A221-EFD4-3F2DD83A9EB1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13" name="Google Shape;1387;p70">
            <a:extLst>
              <a:ext uri="{FF2B5EF4-FFF2-40B4-BE49-F238E27FC236}">
                <a16:creationId xmlns:a16="http://schemas.microsoft.com/office/drawing/2014/main" id="{1F8982D8-BBFC-8393-C449-F4BCADFC6BB2}"/>
              </a:ext>
            </a:extLst>
          </p:cNvPr>
          <p:cNvGrpSpPr/>
          <p:nvPr/>
        </p:nvGrpSpPr>
        <p:grpSpPr>
          <a:xfrm>
            <a:off x="9477085" y="3972414"/>
            <a:ext cx="166920" cy="170479"/>
            <a:chOff x="4676550" y="2160575"/>
            <a:chExt cx="51400" cy="52500"/>
          </a:xfrm>
        </p:grpSpPr>
        <p:sp>
          <p:nvSpPr>
            <p:cNvPr id="214" name="Google Shape;1388;p70">
              <a:extLst>
                <a:ext uri="{FF2B5EF4-FFF2-40B4-BE49-F238E27FC236}">
                  <a16:creationId xmlns:a16="http://schemas.microsoft.com/office/drawing/2014/main" id="{A76B51A3-1760-606D-52D6-3CAE64CB82E8}"/>
                </a:ext>
              </a:extLst>
            </p:cNvPr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15" name="Google Shape;1389;p70">
              <a:extLst>
                <a:ext uri="{FF2B5EF4-FFF2-40B4-BE49-F238E27FC236}">
                  <a16:creationId xmlns:a16="http://schemas.microsoft.com/office/drawing/2014/main" id="{975EC605-F454-8E33-2757-283AC5DC9293}"/>
                </a:ext>
              </a:extLst>
            </p:cNvPr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16" name="Google Shape;1390;p70">
              <a:extLst>
                <a:ext uri="{FF2B5EF4-FFF2-40B4-BE49-F238E27FC236}">
                  <a16:creationId xmlns:a16="http://schemas.microsoft.com/office/drawing/2014/main" id="{E61B0491-E16D-14EE-3A1F-34C9DF542589}"/>
                </a:ext>
              </a:extLst>
            </p:cNvPr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17" name="Google Shape;1391;p70">
            <a:extLst>
              <a:ext uri="{FF2B5EF4-FFF2-40B4-BE49-F238E27FC236}">
                <a16:creationId xmlns:a16="http://schemas.microsoft.com/office/drawing/2014/main" id="{3716649F-54A5-D240-03EB-6910AEEB7BDD}"/>
              </a:ext>
            </a:extLst>
          </p:cNvPr>
          <p:cNvGrpSpPr/>
          <p:nvPr/>
        </p:nvGrpSpPr>
        <p:grpSpPr>
          <a:xfrm>
            <a:off x="9873430" y="3981790"/>
            <a:ext cx="193873" cy="151725"/>
            <a:chOff x="4768325" y="2163475"/>
            <a:chExt cx="59700" cy="46725"/>
          </a:xfrm>
        </p:grpSpPr>
        <p:sp>
          <p:nvSpPr>
            <p:cNvPr id="218" name="Google Shape;1392;p70">
              <a:extLst>
                <a:ext uri="{FF2B5EF4-FFF2-40B4-BE49-F238E27FC236}">
                  <a16:creationId xmlns:a16="http://schemas.microsoft.com/office/drawing/2014/main" id="{9708397E-CE7B-59B3-1A53-1A173B9C57D8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19" name="Google Shape;1393;p70">
              <a:extLst>
                <a:ext uri="{FF2B5EF4-FFF2-40B4-BE49-F238E27FC236}">
                  <a16:creationId xmlns:a16="http://schemas.microsoft.com/office/drawing/2014/main" id="{4274A4BF-CC57-40D0-0273-B8A707B88562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220" name="Google Shape;1394;p70">
            <a:extLst>
              <a:ext uri="{FF2B5EF4-FFF2-40B4-BE49-F238E27FC236}">
                <a16:creationId xmlns:a16="http://schemas.microsoft.com/office/drawing/2014/main" id="{AE1BB5BF-2221-0AE3-2364-C03199624956}"/>
              </a:ext>
            </a:extLst>
          </p:cNvPr>
          <p:cNvSpPr/>
          <p:nvPr/>
        </p:nvSpPr>
        <p:spPr>
          <a:xfrm>
            <a:off x="10316037" y="3970466"/>
            <a:ext cx="114879" cy="17437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221" name="Google Shape;1395;p70">
            <a:extLst>
              <a:ext uri="{FF2B5EF4-FFF2-40B4-BE49-F238E27FC236}">
                <a16:creationId xmlns:a16="http://schemas.microsoft.com/office/drawing/2014/main" id="{3245BDE2-1385-A1F9-190A-9CE5D496F1EE}"/>
              </a:ext>
            </a:extLst>
          </p:cNvPr>
          <p:cNvSpPr/>
          <p:nvPr/>
        </p:nvSpPr>
        <p:spPr>
          <a:xfrm>
            <a:off x="10679204" y="5313246"/>
            <a:ext cx="197445" cy="21731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222" name="Google Shape;1396;p70">
            <a:extLst>
              <a:ext uri="{FF2B5EF4-FFF2-40B4-BE49-F238E27FC236}">
                <a16:creationId xmlns:a16="http://schemas.microsoft.com/office/drawing/2014/main" id="{3F5306BD-BD79-C835-9CA0-0E4F1FC22DCA}"/>
              </a:ext>
            </a:extLst>
          </p:cNvPr>
          <p:cNvSpPr/>
          <p:nvPr/>
        </p:nvSpPr>
        <p:spPr>
          <a:xfrm>
            <a:off x="9481146" y="4284207"/>
            <a:ext cx="158801" cy="217887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223" name="Google Shape;1397;p70">
            <a:extLst>
              <a:ext uri="{FF2B5EF4-FFF2-40B4-BE49-F238E27FC236}">
                <a16:creationId xmlns:a16="http://schemas.microsoft.com/office/drawing/2014/main" id="{BA1357F5-4D35-2737-99E4-B14F29206727}"/>
              </a:ext>
            </a:extLst>
          </p:cNvPr>
          <p:cNvSpPr/>
          <p:nvPr/>
        </p:nvSpPr>
        <p:spPr>
          <a:xfrm>
            <a:off x="9438442" y="5334353"/>
            <a:ext cx="244209" cy="17510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224" name="Google Shape;1398;p70">
            <a:extLst>
              <a:ext uri="{FF2B5EF4-FFF2-40B4-BE49-F238E27FC236}">
                <a16:creationId xmlns:a16="http://schemas.microsoft.com/office/drawing/2014/main" id="{DC74E05A-7E5B-36BB-4790-F153BAAF43BA}"/>
              </a:ext>
            </a:extLst>
          </p:cNvPr>
          <p:cNvSpPr/>
          <p:nvPr/>
        </p:nvSpPr>
        <p:spPr>
          <a:xfrm>
            <a:off x="9461539" y="4643211"/>
            <a:ext cx="198015" cy="15002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225" name="Google Shape;1399;p70">
            <a:extLst>
              <a:ext uri="{FF2B5EF4-FFF2-40B4-BE49-F238E27FC236}">
                <a16:creationId xmlns:a16="http://schemas.microsoft.com/office/drawing/2014/main" id="{7A354A96-1C51-36F2-3398-9EA4E32C8A96}"/>
              </a:ext>
            </a:extLst>
          </p:cNvPr>
          <p:cNvSpPr/>
          <p:nvPr/>
        </p:nvSpPr>
        <p:spPr>
          <a:xfrm>
            <a:off x="10306538" y="4619101"/>
            <a:ext cx="133877" cy="19824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226" name="Google Shape;1400;p70">
            <a:extLst>
              <a:ext uri="{FF2B5EF4-FFF2-40B4-BE49-F238E27FC236}">
                <a16:creationId xmlns:a16="http://schemas.microsoft.com/office/drawing/2014/main" id="{21EB1528-E182-D9E6-12A4-B332B14F23C2}"/>
              </a:ext>
            </a:extLst>
          </p:cNvPr>
          <p:cNvGrpSpPr/>
          <p:nvPr/>
        </p:nvGrpSpPr>
        <p:grpSpPr>
          <a:xfrm>
            <a:off x="9895188" y="4321915"/>
            <a:ext cx="150357" cy="142471"/>
            <a:chOff x="4768575" y="2253950"/>
            <a:chExt cx="46300" cy="43875"/>
          </a:xfrm>
        </p:grpSpPr>
        <p:sp>
          <p:nvSpPr>
            <p:cNvPr id="227" name="Google Shape;1401;p70">
              <a:extLst>
                <a:ext uri="{FF2B5EF4-FFF2-40B4-BE49-F238E27FC236}">
                  <a16:creationId xmlns:a16="http://schemas.microsoft.com/office/drawing/2014/main" id="{C0DFDB77-D265-F226-2AFB-34E0A451BBF8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28" name="Google Shape;1402;p70">
              <a:extLst>
                <a:ext uri="{FF2B5EF4-FFF2-40B4-BE49-F238E27FC236}">
                  <a16:creationId xmlns:a16="http://schemas.microsoft.com/office/drawing/2014/main" id="{09CFA271-4C2D-FD24-DAB1-8783571A016F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29" name="Google Shape;1403;p70">
            <a:extLst>
              <a:ext uri="{FF2B5EF4-FFF2-40B4-BE49-F238E27FC236}">
                <a16:creationId xmlns:a16="http://schemas.microsoft.com/office/drawing/2014/main" id="{4486C262-D8C2-AD5C-923A-C565C50C3EEB}"/>
              </a:ext>
            </a:extLst>
          </p:cNvPr>
          <p:cNvGrpSpPr/>
          <p:nvPr/>
        </p:nvGrpSpPr>
        <p:grpSpPr>
          <a:xfrm>
            <a:off x="10294685" y="4973949"/>
            <a:ext cx="157583" cy="194995"/>
            <a:chOff x="4960900" y="2433225"/>
            <a:chExt cx="48525" cy="60050"/>
          </a:xfrm>
        </p:grpSpPr>
        <p:sp>
          <p:nvSpPr>
            <p:cNvPr id="230" name="Google Shape;1404;p70">
              <a:extLst>
                <a:ext uri="{FF2B5EF4-FFF2-40B4-BE49-F238E27FC236}">
                  <a16:creationId xmlns:a16="http://schemas.microsoft.com/office/drawing/2014/main" id="{DF4E3078-73CC-90B2-AEF7-02CD3352C888}"/>
                </a:ext>
              </a:extLst>
            </p:cNvPr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31" name="Google Shape;1405;p70">
              <a:extLst>
                <a:ext uri="{FF2B5EF4-FFF2-40B4-BE49-F238E27FC236}">
                  <a16:creationId xmlns:a16="http://schemas.microsoft.com/office/drawing/2014/main" id="{E6CB6B6E-3F80-9616-C73B-0D3879478B8C}"/>
                </a:ext>
              </a:extLst>
            </p:cNvPr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32" name="Google Shape;1406;p70">
            <a:extLst>
              <a:ext uri="{FF2B5EF4-FFF2-40B4-BE49-F238E27FC236}">
                <a16:creationId xmlns:a16="http://schemas.microsoft.com/office/drawing/2014/main" id="{872E8A40-26E2-3C84-AB9D-5A26ECF3C080}"/>
              </a:ext>
            </a:extLst>
          </p:cNvPr>
          <p:cNvGrpSpPr/>
          <p:nvPr/>
        </p:nvGrpSpPr>
        <p:grpSpPr>
          <a:xfrm>
            <a:off x="9879437" y="5326031"/>
            <a:ext cx="181859" cy="191747"/>
            <a:chOff x="4854075" y="2527625"/>
            <a:chExt cx="56000" cy="59050"/>
          </a:xfrm>
        </p:grpSpPr>
        <p:sp>
          <p:nvSpPr>
            <p:cNvPr id="233" name="Google Shape;1407;p70">
              <a:extLst>
                <a:ext uri="{FF2B5EF4-FFF2-40B4-BE49-F238E27FC236}">
                  <a16:creationId xmlns:a16="http://schemas.microsoft.com/office/drawing/2014/main" id="{941C876D-7EC1-C4AD-E5C4-4256CE0708CC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34" name="Google Shape;1408;p70">
              <a:extLst>
                <a:ext uri="{FF2B5EF4-FFF2-40B4-BE49-F238E27FC236}">
                  <a16:creationId xmlns:a16="http://schemas.microsoft.com/office/drawing/2014/main" id="{E6009DA4-2A5D-8752-05D0-3526E662025D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235" name="Google Shape;1409;p70">
            <a:extLst>
              <a:ext uri="{FF2B5EF4-FFF2-40B4-BE49-F238E27FC236}">
                <a16:creationId xmlns:a16="http://schemas.microsoft.com/office/drawing/2014/main" id="{8A6B9E0F-C95C-25B2-AFE3-584A7510F772}"/>
              </a:ext>
            </a:extLst>
          </p:cNvPr>
          <p:cNvSpPr/>
          <p:nvPr/>
        </p:nvSpPr>
        <p:spPr>
          <a:xfrm>
            <a:off x="9899775" y="4983001"/>
            <a:ext cx="141184" cy="176891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236" name="Google Shape;1410;p70">
            <a:extLst>
              <a:ext uri="{FF2B5EF4-FFF2-40B4-BE49-F238E27FC236}">
                <a16:creationId xmlns:a16="http://schemas.microsoft.com/office/drawing/2014/main" id="{F7550454-8F7E-9FF4-A331-76DC473FB151}"/>
              </a:ext>
            </a:extLst>
          </p:cNvPr>
          <p:cNvSpPr/>
          <p:nvPr/>
        </p:nvSpPr>
        <p:spPr>
          <a:xfrm>
            <a:off x="10671330" y="3969207"/>
            <a:ext cx="213196" cy="176891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237" name="Google Shape;1411;p70">
            <a:extLst>
              <a:ext uri="{FF2B5EF4-FFF2-40B4-BE49-F238E27FC236}">
                <a16:creationId xmlns:a16="http://schemas.microsoft.com/office/drawing/2014/main" id="{8DAD2A84-347A-4529-44B8-39C9EB48546D}"/>
              </a:ext>
            </a:extLst>
          </p:cNvPr>
          <p:cNvSpPr/>
          <p:nvPr/>
        </p:nvSpPr>
        <p:spPr>
          <a:xfrm>
            <a:off x="9470348" y="4983001"/>
            <a:ext cx="180397" cy="176891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238" name="Google Shape;1412;p70">
            <a:extLst>
              <a:ext uri="{FF2B5EF4-FFF2-40B4-BE49-F238E27FC236}">
                <a16:creationId xmlns:a16="http://schemas.microsoft.com/office/drawing/2014/main" id="{05EBDCB4-53BE-A7A8-BEDB-5F238A49F2F8}"/>
              </a:ext>
            </a:extLst>
          </p:cNvPr>
          <p:cNvGrpSpPr/>
          <p:nvPr/>
        </p:nvGrpSpPr>
        <p:grpSpPr>
          <a:xfrm>
            <a:off x="10711720" y="4611023"/>
            <a:ext cx="132416" cy="214396"/>
            <a:chOff x="5059700" y="2334775"/>
            <a:chExt cx="40775" cy="66025"/>
          </a:xfrm>
        </p:grpSpPr>
        <p:sp>
          <p:nvSpPr>
            <p:cNvPr id="239" name="Google Shape;1413;p70">
              <a:extLst>
                <a:ext uri="{FF2B5EF4-FFF2-40B4-BE49-F238E27FC236}">
                  <a16:creationId xmlns:a16="http://schemas.microsoft.com/office/drawing/2014/main" id="{6D2A8DEB-40A7-BF97-C039-EF1A4A494966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40" name="Google Shape;1414;p70">
              <a:extLst>
                <a:ext uri="{FF2B5EF4-FFF2-40B4-BE49-F238E27FC236}">
                  <a16:creationId xmlns:a16="http://schemas.microsoft.com/office/drawing/2014/main" id="{19263B66-4091-0FD0-63B1-2A2C8F25B1AA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41" name="Google Shape;1415;p70">
              <a:extLst>
                <a:ext uri="{FF2B5EF4-FFF2-40B4-BE49-F238E27FC236}">
                  <a16:creationId xmlns:a16="http://schemas.microsoft.com/office/drawing/2014/main" id="{5E678C9B-4800-AA86-A3A4-D85158521976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42" name="Google Shape;1416;p70">
              <a:extLst>
                <a:ext uri="{FF2B5EF4-FFF2-40B4-BE49-F238E27FC236}">
                  <a16:creationId xmlns:a16="http://schemas.microsoft.com/office/drawing/2014/main" id="{47A875E9-C9A7-11E8-EF45-15334EF2DAD6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43" name="Google Shape;1417;p70">
              <a:extLst>
                <a:ext uri="{FF2B5EF4-FFF2-40B4-BE49-F238E27FC236}">
                  <a16:creationId xmlns:a16="http://schemas.microsoft.com/office/drawing/2014/main" id="{5EAB5AC8-7ABB-45D5-6500-5B5B5365A863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44" name="Google Shape;1418;p70">
              <a:extLst>
                <a:ext uri="{FF2B5EF4-FFF2-40B4-BE49-F238E27FC236}">
                  <a16:creationId xmlns:a16="http://schemas.microsoft.com/office/drawing/2014/main" id="{9D73D8AB-B3D6-D197-4FAE-BCF54F860321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45" name="Google Shape;1419;p70">
              <a:extLst>
                <a:ext uri="{FF2B5EF4-FFF2-40B4-BE49-F238E27FC236}">
                  <a16:creationId xmlns:a16="http://schemas.microsoft.com/office/drawing/2014/main" id="{3A0329D0-B25A-52B9-1E4B-6F39E7DA411A}"/>
                </a:ext>
              </a:extLst>
            </p:cNvPr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46" name="Google Shape;1420;p70">
              <a:extLst>
                <a:ext uri="{FF2B5EF4-FFF2-40B4-BE49-F238E27FC236}">
                  <a16:creationId xmlns:a16="http://schemas.microsoft.com/office/drawing/2014/main" id="{22B923A5-5391-55EE-5204-56E3A20E6A3C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47" name="Google Shape;1421;p70">
              <a:extLst>
                <a:ext uri="{FF2B5EF4-FFF2-40B4-BE49-F238E27FC236}">
                  <a16:creationId xmlns:a16="http://schemas.microsoft.com/office/drawing/2014/main" id="{11355276-5924-DBFF-6824-397B64FFAABF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48" name="Google Shape;1422;p70">
            <a:extLst>
              <a:ext uri="{FF2B5EF4-FFF2-40B4-BE49-F238E27FC236}">
                <a16:creationId xmlns:a16="http://schemas.microsoft.com/office/drawing/2014/main" id="{E269FC7C-83F3-79DD-D569-E1E8FF303F38}"/>
              </a:ext>
            </a:extLst>
          </p:cNvPr>
          <p:cNvGrpSpPr/>
          <p:nvPr/>
        </p:nvGrpSpPr>
        <p:grpSpPr>
          <a:xfrm>
            <a:off x="10654606" y="4964533"/>
            <a:ext cx="246645" cy="213828"/>
            <a:chOff x="5037700" y="2430325"/>
            <a:chExt cx="75950" cy="65850"/>
          </a:xfrm>
        </p:grpSpPr>
        <p:sp>
          <p:nvSpPr>
            <p:cNvPr id="249" name="Google Shape;1423;p70">
              <a:extLst>
                <a:ext uri="{FF2B5EF4-FFF2-40B4-BE49-F238E27FC236}">
                  <a16:creationId xmlns:a16="http://schemas.microsoft.com/office/drawing/2014/main" id="{7AC04CF3-F27E-7861-6DEE-1A0E6DEB5857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50" name="Google Shape;1424;p70">
              <a:extLst>
                <a:ext uri="{FF2B5EF4-FFF2-40B4-BE49-F238E27FC236}">
                  <a16:creationId xmlns:a16="http://schemas.microsoft.com/office/drawing/2014/main" id="{E128D402-7CB9-E42F-CB9B-BEA8AFC5332C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51" name="Google Shape;1425;p70">
            <a:extLst>
              <a:ext uri="{FF2B5EF4-FFF2-40B4-BE49-F238E27FC236}">
                <a16:creationId xmlns:a16="http://schemas.microsoft.com/office/drawing/2014/main" id="{A4629B8E-1CFD-6F52-75A7-B4B75128E690}"/>
              </a:ext>
            </a:extLst>
          </p:cNvPr>
          <p:cNvGrpSpPr/>
          <p:nvPr/>
        </p:nvGrpSpPr>
        <p:grpSpPr>
          <a:xfrm>
            <a:off x="9880612" y="4653135"/>
            <a:ext cx="230685" cy="130172"/>
            <a:chOff x="4756975" y="2341800"/>
            <a:chExt cx="91975" cy="51925"/>
          </a:xfrm>
        </p:grpSpPr>
        <p:sp>
          <p:nvSpPr>
            <p:cNvPr id="252" name="Google Shape;1426;p70">
              <a:extLst>
                <a:ext uri="{FF2B5EF4-FFF2-40B4-BE49-F238E27FC236}">
                  <a16:creationId xmlns:a16="http://schemas.microsoft.com/office/drawing/2014/main" id="{6289858B-01E4-7581-C444-63CD5D8AA0F3}"/>
                </a:ext>
              </a:extLst>
            </p:cNvPr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53" name="Google Shape;1427;p70">
              <a:extLst>
                <a:ext uri="{FF2B5EF4-FFF2-40B4-BE49-F238E27FC236}">
                  <a16:creationId xmlns:a16="http://schemas.microsoft.com/office/drawing/2014/main" id="{18498F2F-6B0C-3040-CA17-B8D78EC38AE0}"/>
                </a:ext>
              </a:extLst>
            </p:cNvPr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54" name="Google Shape;1428;p70">
              <a:extLst>
                <a:ext uri="{FF2B5EF4-FFF2-40B4-BE49-F238E27FC236}">
                  <a16:creationId xmlns:a16="http://schemas.microsoft.com/office/drawing/2014/main" id="{3FF48AC7-3111-CCF9-634F-2444A015CAC8}"/>
                </a:ext>
              </a:extLst>
            </p:cNvPr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55" name="Google Shape;1429;p70">
              <a:extLst>
                <a:ext uri="{FF2B5EF4-FFF2-40B4-BE49-F238E27FC236}">
                  <a16:creationId xmlns:a16="http://schemas.microsoft.com/office/drawing/2014/main" id="{A02A81B3-F858-B09C-CACD-7E6DE5E59406}"/>
                </a:ext>
              </a:extLst>
            </p:cNvPr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56" name="Google Shape;1430;p70">
              <a:extLst>
                <a:ext uri="{FF2B5EF4-FFF2-40B4-BE49-F238E27FC236}">
                  <a16:creationId xmlns:a16="http://schemas.microsoft.com/office/drawing/2014/main" id="{70C16447-9B5F-1430-EF75-271F6E12A6AD}"/>
                </a:ext>
              </a:extLst>
            </p:cNvPr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57" name="Google Shape;1431;p70">
              <a:extLst>
                <a:ext uri="{FF2B5EF4-FFF2-40B4-BE49-F238E27FC236}">
                  <a16:creationId xmlns:a16="http://schemas.microsoft.com/office/drawing/2014/main" id="{126CBED7-B938-162D-E8C7-DB21FD1888DC}"/>
                </a:ext>
              </a:extLst>
            </p:cNvPr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58" name="Google Shape;1432;p70">
              <a:extLst>
                <a:ext uri="{FF2B5EF4-FFF2-40B4-BE49-F238E27FC236}">
                  <a16:creationId xmlns:a16="http://schemas.microsoft.com/office/drawing/2014/main" id="{C43E3061-8281-377C-1E17-0EB5AA94A04D}"/>
                </a:ext>
              </a:extLst>
            </p:cNvPr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59" name="Google Shape;1433;p70">
              <a:extLst>
                <a:ext uri="{FF2B5EF4-FFF2-40B4-BE49-F238E27FC236}">
                  <a16:creationId xmlns:a16="http://schemas.microsoft.com/office/drawing/2014/main" id="{D1D3599A-7924-1EE4-F2E9-57E29DB0144C}"/>
                </a:ext>
              </a:extLst>
            </p:cNvPr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0" name="Google Shape;1434;p70">
              <a:extLst>
                <a:ext uri="{FF2B5EF4-FFF2-40B4-BE49-F238E27FC236}">
                  <a16:creationId xmlns:a16="http://schemas.microsoft.com/office/drawing/2014/main" id="{C491AFEF-5E8F-79D7-CE4E-9A8932D8934E}"/>
                </a:ext>
              </a:extLst>
            </p:cNvPr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1" name="Google Shape;1435;p70">
              <a:extLst>
                <a:ext uri="{FF2B5EF4-FFF2-40B4-BE49-F238E27FC236}">
                  <a16:creationId xmlns:a16="http://schemas.microsoft.com/office/drawing/2014/main" id="{C231BA8F-5EC6-0B68-77EC-BFC4523E9C32}"/>
                </a:ext>
              </a:extLst>
            </p:cNvPr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2" name="Google Shape;1436;p70">
              <a:extLst>
                <a:ext uri="{FF2B5EF4-FFF2-40B4-BE49-F238E27FC236}">
                  <a16:creationId xmlns:a16="http://schemas.microsoft.com/office/drawing/2014/main" id="{53F62D7C-0F6D-29ED-F2D8-08C798A4F7C1}"/>
                </a:ext>
              </a:extLst>
            </p:cNvPr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3" name="Google Shape;1437;p70">
              <a:extLst>
                <a:ext uri="{FF2B5EF4-FFF2-40B4-BE49-F238E27FC236}">
                  <a16:creationId xmlns:a16="http://schemas.microsoft.com/office/drawing/2014/main" id="{C4428D7C-2B9C-99C5-E8FB-A29898736543}"/>
                </a:ext>
              </a:extLst>
            </p:cNvPr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4" name="Google Shape;1438;p70">
              <a:extLst>
                <a:ext uri="{FF2B5EF4-FFF2-40B4-BE49-F238E27FC236}">
                  <a16:creationId xmlns:a16="http://schemas.microsoft.com/office/drawing/2014/main" id="{C927896C-8CEE-1AD4-4A49-6D754C7FDAFC}"/>
                </a:ext>
              </a:extLst>
            </p:cNvPr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5" name="Google Shape;1439;p70">
              <a:extLst>
                <a:ext uri="{FF2B5EF4-FFF2-40B4-BE49-F238E27FC236}">
                  <a16:creationId xmlns:a16="http://schemas.microsoft.com/office/drawing/2014/main" id="{6931DA4D-B7B0-AFAF-C71D-667B65D1BAF0}"/>
                </a:ext>
              </a:extLst>
            </p:cNvPr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6" name="Google Shape;1440;p70">
              <a:extLst>
                <a:ext uri="{FF2B5EF4-FFF2-40B4-BE49-F238E27FC236}">
                  <a16:creationId xmlns:a16="http://schemas.microsoft.com/office/drawing/2014/main" id="{5EC52946-06EB-2D38-9346-2D4CFB39AB53}"/>
                </a:ext>
              </a:extLst>
            </p:cNvPr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7" name="Google Shape;1441;p70">
              <a:extLst>
                <a:ext uri="{FF2B5EF4-FFF2-40B4-BE49-F238E27FC236}">
                  <a16:creationId xmlns:a16="http://schemas.microsoft.com/office/drawing/2014/main" id="{A53E1F5C-0DF8-9AA9-2593-EE1E03462A35}"/>
                </a:ext>
              </a:extLst>
            </p:cNvPr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8" name="Google Shape;1442;p70">
              <a:extLst>
                <a:ext uri="{FF2B5EF4-FFF2-40B4-BE49-F238E27FC236}">
                  <a16:creationId xmlns:a16="http://schemas.microsoft.com/office/drawing/2014/main" id="{8BE8E5FA-01E0-095D-C991-E7D920F80402}"/>
                </a:ext>
              </a:extLst>
            </p:cNvPr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69" name="Google Shape;1443;p70">
              <a:extLst>
                <a:ext uri="{FF2B5EF4-FFF2-40B4-BE49-F238E27FC236}">
                  <a16:creationId xmlns:a16="http://schemas.microsoft.com/office/drawing/2014/main" id="{19602AC1-B3C9-9726-0877-E281D275B423}"/>
                </a:ext>
              </a:extLst>
            </p:cNvPr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70" name="Google Shape;1444;p70">
              <a:extLst>
                <a:ext uri="{FF2B5EF4-FFF2-40B4-BE49-F238E27FC236}">
                  <a16:creationId xmlns:a16="http://schemas.microsoft.com/office/drawing/2014/main" id="{D63D5872-4FBB-C259-FE13-F83299C0B043}"/>
                </a:ext>
              </a:extLst>
            </p:cNvPr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71" name="Google Shape;1445;p70">
              <a:extLst>
                <a:ext uri="{FF2B5EF4-FFF2-40B4-BE49-F238E27FC236}">
                  <a16:creationId xmlns:a16="http://schemas.microsoft.com/office/drawing/2014/main" id="{95E25EBE-0B40-2A87-BB64-B5E4D9EDDFD3}"/>
                </a:ext>
              </a:extLst>
            </p:cNvPr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272" name="Google Shape;1446;p70">
            <a:extLst>
              <a:ext uri="{FF2B5EF4-FFF2-40B4-BE49-F238E27FC236}">
                <a16:creationId xmlns:a16="http://schemas.microsoft.com/office/drawing/2014/main" id="{98E8F196-E544-F95A-9E16-7EC669DF0E77}"/>
              </a:ext>
            </a:extLst>
          </p:cNvPr>
          <p:cNvGrpSpPr/>
          <p:nvPr/>
        </p:nvGrpSpPr>
        <p:grpSpPr>
          <a:xfrm>
            <a:off x="10236529" y="5304731"/>
            <a:ext cx="283329" cy="234348"/>
            <a:chOff x="4943575" y="2516350"/>
            <a:chExt cx="98675" cy="81700"/>
          </a:xfrm>
        </p:grpSpPr>
        <p:sp>
          <p:nvSpPr>
            <p:cNvPr id="273" name="Google Shape;1447;p70">
              <a:extLst>
                <a:ext uri="{FF2B5EF4-FFF2-40B4-BE49-F238E27FC236}">
                  <a16:creationId xmlns:a16="http://schemas.microsoft.com/office/drawing/2014/main" id="{C4434B8F-C13F-9EE6-8850-ADFB3370C43E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74" name="Google Shape;1448;p70">
              <a:extLst>
                <a:ext uri="{FF2B5EF4-FFF2-40B4-BE49-F238E27FC236}">
                  <a16:creationId xmlns:a16="http://schemas.microsoft.com/office/drawing/2014/main" id="{F22F00E4-162C-B494-9793-8DAF91BCC695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75" name="Google Shape;1449;p70">
              <a:extLst>
                <a:ext uri="{FF2B5EF4-FFF2-40B4-BE49-F238E27FC236}">
                  <a16:creationId xmlns:a16="http://schemas.microsoft.com/office/drawing/2014/main" id="{19D0CC59-B3EB-AB3A-6B32-2F1CCFCF74E6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76" name="Google Shape;1450;p70">
              <a:extLst>
                <a:ext uri="{FF2B5EF4-FFF2-40B4-BE49-F238E27FC236}">
                  <a16:creationId xmlns:a16="http://schemas.microsoft.com/office/drawing/2014/main" id="{71795F40-B8F9-41C6-FB7A-4B4000B10C79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77" name="Google Shape;1451;p70">
              <a:extLst>
                <a:ext uri="{FF2B5EF4-FFF2-40B4-BE49-F238E27FC236}">
                  <a16:creationId xmlns:a16="http://schemas.microsoft.com/office/drawing/2014/main" id="{54126A12-5B17-0A2B-0020-367653E07348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78" name="Google Shape;1452;p70">
              <a:extLst>
                <a:ext uri="{FF2B5EF4-FFF2-40B4-BE49-F238E27FC236}">
                  <a16:creationId xmlns:a16="http://schemas.microsoft.com/office/drawing/2014/main" id="{AFB4468F-6FC6-8A8F-6230-FC9D60F0797E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79" name="Google Shape;1453;p70">
              <a:extLst>
                <a:ext uri="{FF2B5EF4-FFF2-40B4-BE49-F238E27FC236}">
                  <a16:creationId xmlns:a16="http://schemas.microsoft.com/office/drawing/2014/main" id="{082192DF-DD5D-F8BB-93D3-ABCDCB0D28CC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0" name="Google Shape;1454;p70">
              <a:extLst>
                <a:ext uri="{FF2B5EF4-FFF2-40B4-BE49-F238E27FC236}">
                  <a16:creationId xmlns:a16="http://schemas.microsoft.com/office/drawing/2014/main" id="{6C0892AE-282F-F142-7645-0A5CE3E5EDDD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1" name="Google Shape;1455;p70">
              <a:extLst>
                <a:ext uri="{FF2B5EF4-FFF2-40B4-BE49-F238E27FC236}">
                  <a16:creationId xmlns:a16="http://schemas.microsoft.com/office/drawing/2014/main" id="{DC22E002-B64F-9899-C7E0-08AEDC0AE828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2" name="Google Shape;1456;p70">
              <a:extLst>
                <a:ext uri="{FF2B5EF4-FFF2-40B4-BE49-F238E27FC236}">
                  <a16:creationId xmlns:a16="http://schemas.microsoft.com/office/drawing/2014/main" id="{A0ED300D-133D-2DCE-76A9-B9A62CF30AAF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3" name="Google Shape;1457;p70">
              <a:extLst>
                <a:ext uri="{FF2B5EF4-FFF2-40B4-BE49-F238E27FC236}">
                  <a16:creationId xmlns:a16="http://schemas.microsoft.com/office/drawing/2014/main" id="{E5518800-F9B6-2844-3751-6B18CE49643C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4" name="Google Shape;1458;p70">
              <a:extLst>
                <a:ext uri="{FF2B5EF4-FFF2-40B4-BE49-F238E27FC236}">
                  <a16:creationId xmlns:a16="http://schemas.microsoft.com/office/drawing/2014/main" id="{08EC82E9-34FD-02CF-EA25-0BEFBB79007A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5" name="Google Shape;1459;p70">
              <a:extLst>
                <a:ext uri="{FF2B5EF4-FFF2-40B4-BE49-F238E27FC236}">
                  <a16:creationId xmlns:a16="http://schemas.microsoft.com/office/drawing/2014/main" id="{0A5ACC21-AD2D-EFB0-745F-C000939BCB66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6" name="Google Shape;1460;p70">
              <a:extLst>
                <a:ext uri="{FF2B5EF4-FFF2-40B4-BE49-F238E27FC236}">
                  <a16:creationId xmlns:a16="http://schemas.microsoft.com/office/drawing/2014/main" id="{09207133-6221-63BD-F319-98E5FB4C47C6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7" name="Google Shape;1461;p70">
              <a:extLst>
                <a:ext uri="{FF2B5EF4-FFF2-40B4-BE49-F238E27FC236}">
                  <a16:creationId xmlns:a16="http://schemas.microsoft.com/office/drawing/2014/main" id="{8FC5180E-5A70-DC25-53A8-50453250D553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8" name="Google Shape;1462;p70">
              <a:extLst>
                <a:ext uri="{FF2B5EF4-FFF2-40B4-BE49-F238E27FC236}">
                  <a16:creationId xmlns:a16="http://schemas.microsoft.com/office/drawing/2014/main" id="{E61DF242-74F1-2AC5-9375-FEFD8F863F1B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89" name="Google Shape;1463;p70">
              <a:extLst>
                <a:ext uri="{FF2B5EF4-FFF2-40B4-BE49-F238E27FC236}">
                  <a16:creationId xmlns:a16="http://schemas.microsoft.com/office/drawing/2014/main" id="{28590A46-8D92-8C02-3A6C-E4EA82380144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0" name="Google Shape;1464;p70">
              <a:extLst>
                <a:ext uri="{FF2B5EF4-FFF2-40B4-BE49-F238E27FC236}">
                  <a16:creationId xmlns:a16="http://schemas.microsoft.com/office/drawing/2014/main" id="{C913B2E4-068C-C1EC-C271-F88DBA64DB48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1" name="Google Shape;1465;p70">
              <a:extLst>
                <a:ext uri="{FF2B5EF4-FFF2-40B4-BE49-F238E27FC236}">
                  <a16:creationId xmlns:a16="http://schemas.microsoft.com/office/drawing/2014/main" id="{25804979-B201-73BA-8667-74915C532451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2" name="Google Shape;1466;p70">
              <a:extLst>
                <a:ext uri="{FF2B5EF4-FFF2-40B4-BE49-F238E27FC236}">
                  <a16:creationId xmlns:a16="http://schemas.microsoft.com/office/drawing/2014/main" id="{D357DB27-AB8D-0C41-958D-0658C9AAAB0D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3" name="Google Shape;1467;p70">
              <a:extLst>
                <a:ext uri="{FF2B5EF4-FFF2-40B4-BE49-F238E27FC236}">
                  <a16:creationId xmlns:a16="http://schemas.microsoft.com/office/drawing/2014/main" id="{47B1E3B6-3C31-40FE-9F03-C916C4F6DB05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4" name="Google Shape;1468;p70">
              <a:extLst>
                <a:ext uri="{FF2B5EF4-FFF2-40B4-BE49-F238E27FC236}">
                  <a16:creationId xmlns:a16="http://schemas.microsoft.com/office/drawing/2014/main" id="{3FCD80F9-A7AF-E7FB-1B1A-AF10E7DC360E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5" name="Google Shape;1469;p70">
              <a:extLst>
                <a:ext uri="{FF2B5EF4-FFF2-40B4-BE49-F238E27FC236}">
                  <a16:creationId xmlns:a16="http://schemas.microsoft.com/office/drawing/2014/main" id="{54CCD4FF-F4DD-A7E2-2F80-10A0B4F87ECE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6" name="Google Shape;1470;p70">
              <a:extLst>
                <a:ext uri="{FF2B5EF4-FFF2-40B4-BE49-F238E27FC236}">
                  <a16:creationId xmlns:a16="http://schemas.microsoft.com/office/drawing/2014/main" id="{74C9641B-C7D7-C1A1-81A5-C7BCC7F54B81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7" name="Google Shape;1471;p70">
              <a:extLst>
                <a:ext uri="{FF2B5EF4-FFF2-40B4-BE49-F238E27FC236}">
                  <a16:creationId xmlns:a16="http://schemas.microsoft.com/office/drawing/2014/main" id="{BAA4B87C-1C58-B43F-A10D-1F1A3D4A433C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8" name="Google Shape;1472;p70">
              <a:extLst>
                <a:ext uri="{FF2B5EF4-FFF2-40B4-BE49-F238E27FC236}">
                  <a16:creationId xmlns:a16="http://schemas.microsoft.com/office/drawing/2014/main" id="{C35690FD-0DEB-781B-DA4E-5ECFD33BF05C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299" name="Google Shape;1473;p70">
              <a:extLst>
                <a:ext uri="{FF2B5EF4-FFF2-40B4-BE49-F238E27FC236}">
                  <a16:creationId xmlns:a16="http://schemas.microsoft.com/office/drawing/2014/main" id="{36B42817-3782-ED15-A2D5-CB4361859DE7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0" name="Google Shape;1474;p70">
              <a:extLst>
                <a:ext uri="{FF2B5EF4-FFF2-40B4-BE49-F238E27FC236}">
                  <a16:creationId xmlns:a16="http://schemas.microsoft.com/office/drawing/2014/main" id="{9A4E148D-8EC0-90AE-5D84-6AF86C2BBAF4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1" name="Google Shape;1475;p70">
              <a:extLst>
                <a:ext uri="{FF2B5EF4-FFF2-40B4-BE49-F238E27FC236}">
                  <a16:creationId xmlns:a16="http://schemas.microsoft.com/office/drawing/2014/main" id="{256F43D5-C96B-C08F-B27D-45CD3CFC1714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2" name="Google Shape;1476;p70">
              <a:extLst>
                <a:ext uri="{FF2B5EF4-FFF2-40B4-BE49-F238E27FC236}">
                  <a16:creationId xmlns:a16="http://schemas.microsoft.com/office/drawing/2014/main" id="{AEC82F7F-F1C4-59D4-43FF-6C873B095259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3" name="Google Shape;1477;p70">
              <a:extLst>
                <a:ext uri="{FF2B5EF4-FFF2-40B4-BE49-F238E27FC236}">
                  <a16:creationId xmlns:a16="http://schemas.microsoft.com/office/drawing/2014/main" id="{65D39F4D-E6FE-4E0E-7791-10F3512E48CA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4" name="Google Shape;1478;p70">
              <a:extLst>
                <a:ext uri="{FF2B5EF4-FFF2-40B4-BE49-F238E27FC236}">
                  <a16:creationId xmlns:a16="http://schemas.microsoft.com/office/drawing/2014/main" id="{5A900F71-D684-CE6F-6182-0DE3B02F3831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5" name="Google Shape;1479;p70">
              <a:extLst>
                <a:ext uri="{FF2B5EF4-FFF2-40B4-BE49-F238E27FC236}">
                  <a16:creationId xmlns:a16="http://schemas.microsoft.com/office/drawing/2014/main" id="{0ECFD293-B873-C769-D3B2-5C7E083E41DA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6" name="Google Shape;1480;p70">
              <a:extLst>
                <a:ext uri="{FF2B5EF4-FFF2-40B4-BE49-F238E27FC236}">
                  <a16:creationId xmlns:a16="http://schemas.microsoft.com/office/drawing/2014/main" id="{14764891-BEEA-2AD7-DD2F-CA17B1B834B1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7" name="Google Shape;1481;p70">
              <a:extLst>
                <a:ext uri="{FF2B5EF4-FFF2-40B4-BE49-F238E27FC236}">
                  <a16:creationId xmlns:a16="http://schemas.microsoft.com/office/drawing/2014/main" id="{0FD008F8-3F32-1B34-7453-27E3D23F1796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8" name="Google Shape;1482;p70">
              <a:extLst>
                <a:ext uri="{FF2B5EF4-FFF2-40B4-BE49-F238E27FC236}">
                  <a16:creationId xmlns:a16="http://schemas.microsoft.com/office/drawing/2014/main" id="{336EBAEF-84BA-CB58-8875-B70F801DA714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09" name="Google Shape;1483;p70">
              <a:extLst>
                <a:ext uri="{FF2B5EF4-FFF2-40B4-BE49-F238E27FC236}">
                  <a16:creationId xmlns:a16="http://schemas.microsoft.com/office/drawing/2014/main" id="{73476A09-EE67-CA4F-6BA5-37FFAB533D65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0" name="Google Shape;1484;p70">
              <a:extLst>
                <a:ext uri="{FF2B5EF4-FFF2-40B4-BE49-F238E27FC236}">
                  <a16:creationId xmlns:a16="http://schemas.microsoft.com/office/drawing/2014/main" id="{23915D51-0A27-7FAD-FFCA-FE3DF345B3C0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1" name="Google Shape;1485;p70">
              <a:extLst>
                <a:ext uri="{FF2B5EF4-FFF2-40B4-BE49-F238E27FC236}">
                  <a16:creationId xmlns:a16="http://schemas.microsoft.com/office/drawing/2014/main" id="{F1D56283-0BE9-F5C4-7401-68C04E0F8511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2" name="Google Shape;1486;p70">
              <a:extLst>
                <a:ext uri="{FF2B5EF4-FFF2-40B4-BE49-F238E27FC236}">
                  <a16:creationId xmlns:a16="http://schemas.microsoft.com/office/drawing/2014/main" id="{91CE1C81-9A42-164B-256A-37821E4C1CE2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3" name="Google Shape;1487;p70">
              <a:extLst>
                <a:ext uri="{FF2B5EF4-FFF2-40B4-BE49-F238E27FC236}">
                  <a16:creationId xmlns:a16="http://schemas.microsoft.com/office/drawing/2014/main" id="{6FD10DF0-F91E-F9A3-1B97-5F149A9A9561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4" name="Google Shape;1488;p70">
              <a:extLst>
                <a:ext uri="{FF2B5EF4-FFF2-40B4-BE49-F238E27FC236}">
                  <a16:creationId xmlns:a16="http://schemas.microsoft.com/office/drawing/2014/main" id="{408B0D9C-63E8-ED01-6A0A-8B4DC6B3B6FB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5" name="Google Shape;1489;p70">
              <a:extLst>
                <a:ext uri="{FF2B5EF4-FFF2-40B4-BE49-F238E27FC236}">
                  <a16:creationId xmlns:a16="http://schemas.microsoft.com/office/drawing/2014/main" id="{0CC9B4DA-03F2-3761-8E2B-11ED788DC01A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6" name="Google Shape;1490;p70">
              <a:extLst>
                <a:ext uri="{FF2B5EF4-FFF2-40B4-BE49-F238E27FC236}">
                  <a16:creationId xmlns:a16="http://schemas.microsoft.com/office/drawing/2014/main" id="{58112C62-8E3A-8CD6-57DD-2A4ECD509F0E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7" name="Google Shape;1491;p70">
              <a:extLst>
                <a:ext uri="{FF2B5EF4-FFF2-40B4-BE49-F238E27FC236}">
                  <a16:creationId xmlns:a16="http://schemas.microsoft.com/office/drawing/2014/main" id="{4DF8FA93-F365-7B50-BA69-E624D7A14084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8" name="Google Shape;1492;p70">
              <a:extLst>
                <a:ext uri="{FF2B5EF4-FFF2-40B4-BE49-F238E27FC236}">
                  <a16:creationId xmlns:a16="http://schemas.microsoft.com/office/drawing/2014/main" id="{23DA9726-AB63-3594-7258-CDC8892AC0BB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19" name="Google Shape;1493;p70">
              <a:extLst>
                <a:ext uri="{FF2B5EF4-FFF2-40B4-BE49-F238E27FC236}">
                  <a16:creationId xmlns:a16="http://schemas.microsoft.com/office/drawing/2014/main" id="{2CF83A68-1650-03B2-5DEB-50511E51FB67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0" name="Google Shape;1494;p70">
              <a:extLst>
                <a:ext uri="{FF2B5EF4-FFF2-40B4-BE49-F238E27FC236}">
                  <a16:creationId xmlns:a16="http://schemas.microsoft.com/office/drawing/2014/main" id="{A02E89F6-D864-69B5-40DD-9159A1E9A20E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1" name="Google Shape;1495;p70">
              <a:extLst>
                <a:ext uri="{FF2B5EF4-FFF2-40B4-BE49-F238E27FC236}">
                  <a16:creationId xmlns:a16="http://schemas.microsoft.com/office/drawing/2014/main" id="{61ED689C-25FD-FC7F-B383-60B282B1AA3B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2" name="Google Shape;1496;p70">
              <a:extLst>
                <a:ext uri="{FF2B5EF4-FFF2-40B4-BE49-F238E27FC236}">
                  <a16:creationId xmlns:a16="http://schemas.microsoft.com/office/drawing/2014/main" id="{4586FBB2-A158-B075-2938-65AA62FF2BC5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3" name="Google Shape;1497;p70">
              <a:extLst>
                <a:ext uri="{FF2B5EF4-FFF2-40B4-BE49-F238E27FC236}">
                  <a16:creationId xmlns:a16="http://schemas.microsoft.com/office/drawing/2014/main" id="{D4BAA1F1-A264-09EB-36F6-C17C88FF29F3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4" name="Google Shape;1498;p70">
              <a:extLst>
                <a:ext uri="{FF2B5EF4-FFF2-40B4-BE49-F238E27FC236}">
                  <a16:creationId xmlns:a16="http://schemas.microsoft.com/office/drawing/2014/main" id="{50AA5FBD-4BDD-FBF5-BB23-214A1030574A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5" name="Google Shape;1499;p70">
              <a:extLst>
                <a:ext uri="{FF2B5EF4-FFF2-40B4-BE49-F238E27FC236}">
                  <a16:creationId xmlns:a16="http://schemas.microsoft.com/office/drawing/2014/main" id="{EBAC9324-3243-412C-1DA2-56C60B8BDF17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6" name="Google Shape;1500;p70">
              <a:extLst>
                <a:ext uri="{FF2B5EF4-FFF2-40B4-BE49-F238E27FC236}">
                  <a16:creationId xmlns:a16="http://schemas.microsoft.com/office/drawing/2014/main" id="{34612C06-0786-E2B0-9DBC-0B833FBB398F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7" name="Google Shape;1501;p70">
              <a:extLst>
                <a:ext uri="{FF2B5EF4-FFF2-40B4-BE49-F238E27FC236}">
                  <a16:creationId xmlns:a16="http://schemas.microsoft.com/office/drawing/2014/main" id="{70AB9110-DDC0-E809-EA72-6A3F617BD0C7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8" name="Google Shape;1502;p70">
              <a:extLst>
                <a:ext uri="{FF2B5EF4-FFF2-40B4-BE49-F238E27FC236}">
                  <a16:creationId xmlns:a16="http://schemas.microsoft.com/office/drawing/2014/main" id="{AF64093A-7529-95D3-AD7C-C858A673FA5B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29" name="Google Shape;1503;p70">
              <a:extLst>
                <a:ext uri="{FF2B5EF4-FFF2-40B4-BE49-F238E27FC236}">
                  <a16:creationId xmlns:a16="http://schemas.microsoft.com/office/drawing/2014/main" id="{9899DE42-879E-0652-0DA2-DCE545B71D9D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0" name="Google Shape;1504;p70">
              <a:extLst>
                <a:ext uri="{FF2B5EF4-FFF2-40B4-BE49-F238E27FC236}">
                  <a16:creationId xmlns:a16="http://schemas.microsoft.com/office/drawing/2014/main" id="{B1068ABA-0CC3-C413-2CEC-CBDED7B03177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1" name="Google Shape;1505;p70">
              <a:extLst>
                <a:ext uri="{FF2B5EF4-FFF2-40B4-BE49-F238E27FC236}">
                  <a16:creationId xmlns:a16="http://schemas.microsoft.com/office/drawing/2014/main" id="{63BAB0CC-7265-42AD-52FF-FDBDEEA7240F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2" name="Google Shape;1506;p70">
              <a:extLst>
                <a:ext uri="{FF2B5EF4-FFF2-40B4-BE49-F238E27FC236}">
                  <a16:creationId xmlns:a16="http://schemas.microsoft.com/office/drawing/2014/main" id="{182E2DA0-381B-9E01-E2A6-C70C7AE6D889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3" name="Google Shape;1507;p70">
              <a:extLst>
                <a:ext uri="{FF2B5EF4-FFF2-40B4-BE49-F238E27FC236}">
                  <a16:creationId xmlns:a16="http://schemas.microsoft.com/office/drawing/2014/main" id="{4DD6E791-E413-21AC-8340-206299F6E9E1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4" name="Google Shape;1508;p70">
              <a:extLst>
                <a:ext uri="{FF2B5EF4-FFF2-40B4-BE49-F238E27FC236}">
                  <a16:creationId xmlns:a16="http://schemas.microsoft.com/office/drawing/2014/main" id="{0E73B168-CE0C-341A-7E86-510AF76E6FC8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5" name="Google Shape;1509;p70">
              <a:extLst>
                <a:ext uri="{FF2B5EF4-FFF2-40B4-BE49-F238E27FC236}">
                  <a16:creationId xmlns:a16="http://schemas.microsoft.com/office/drawing/2014/main" id="{70115AF9-9A01-3A35-B2A3-39FD022FE7B2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6" name="Google Shape;1510;p70">
              <a:extLst>
                <a:ext uri="{FF2B5EF4-FFF2-40B4-BE49-F238E27FC236}">
                  <a16:creationId xmlns:a16="http://schemas.microsoft.com/office/drawing/2014/main" id="{027C4816-C2CB-1530-54FD-6A17B1EAD161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7" name="Google Shape;1511;p70">
              <a:extLst>
                <a:ext uri="{FF2B5EF4-FFF2-40B4-BE49-F238E27FC236}">
                  <a16:creationId xmlns:a16="http://schemas.microsoft.com/office/drawing/2014/main" id="{F08A42EC-260A-0653-1780-FDFD653227D8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8" name="Google Shape;1512;p70">
              <a:extLst>
                <a:ext uri="{FF2B5EF4-FFF2-40B4-BE49-F238E27FC236}">
                  <a16:creationId xmlns:a16="http://schemas.microsoft.com/office/drawing/2014/main" id="{2CF0F908-6BB0-9916-EC06-E5CE93A176C4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39" name="Google Shape;1513;p70">
              <a:extLst>
                <a:ext uri="{FF2B5EF4-FFF2-40B4-BE49-F238E27FC236}">
                  <a16:creationId xmlns:a16="http://schemas.microsoft.com/office/drawing/2014/main" id="{06E1B2DD-223B-3CFE-8F44-7A5A061C03B4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0" name="Google Shape;1514;p70">
              <a:extLst>
                <a:ext uri="{FF2B5EF4-FFF2-40B4-BE49-F238E27FC236}">
                  <a16:creationId xmlns:a16="http://schemas.microsoft.com/office/drawing/2014/main" id="{00617C87-F77E-22AC-8F60-6BFB0AAE9A7D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1" name="Google Shape;1515;p70">
              <a:extLst>
                <a:ext uri="{FF2B5EF4-FFF2-40B4-BE49-F238E27FC236}">
                  <a16:creationId xmlns:a16="http://schemas.microsoft.com/office/drawing/2014/main" id="{A5B0E45A-8758-A4FF-4EFD-922AEA4006B8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2" name="Google Shape;1516;p70">
              <a:extLst>
                <a:ext uri="{FF2B5EF4-FFF2-40B4-BE49-F238E27FC236}">
                  <a16:creationId xmlns:a16="http://schemas.microsoft.com/office/drawing/2014/main" id="{4C63BC54-C86F-A3FA-FAA5-61E4F831117C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3" name="Google Shape;1517;p70">
              <a:extLst>
                <a:ext uri="{FF2B5EF4-FFF2-40B4-BE49-F238E27FC236}">
                  <a16:creationId xmlns:a16="http://schemas.microsoft.com/office/drawing/2014/main" id="{318218EA-C747-6030-F28E-0177CD00BD8A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4" name="Google Shape;1518;p70">
              <a:extLst>
                <a:ext uri="{FF2B5EF4-FFF2-40B4-BE49-F238E27FC236}">
                  <a16:creationId xmlns:a16="http://schemas.microsoft.com/office/drawing/2014/main" id="{60484808-A7D5-ED68-8FB8-48A9D065C005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5" name="Google Shape;1519;p70">
              <a:extLst>
                <a:ext uri="{FF2B5EF4-FFF2-40B4-BE49-F238E27FC236}">
                  <a16:creationId xmlns:a16="http://schemas.microsoft.com/office/drawing/2014/main" id="{E600D8CD-F286-1774-E95A-9AE974FD1F4F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6" name="Google Shape;1520;p70">
              <a:extLst>
                <a:ext uri="{FF2B5EF4-FFF2-40B4-BE49-F238E27FC236}">
                  <a16:creationId xmlns:a16="http://schemas.microsoft.com/office/drawing/2014/main" id="{4B0B3E90-30BC-8EB7-96BC-F79C769DBC0C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7" name="Google Shape;1521;p70">
              <a:extLst>
                <a:ext uri="{FF2B5EF4-FFF2-40B4-BE49-F238E27FC236}">
                  <a16:creationId xmlns:a16="http://schemas.microsoft.com/office/drawing/2014/main" id="{DC4B2DA1-5938-F08F-1AE4-8703D49DFACE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8" name="Google Shape;1522;p70">
              <a:extLst>
                <a:ext uri="{FF2B5EF4-FFF2-40B4-BE49-F238E27FC236}">
                  <a16:creationId xmlns:a16="http://schemas.microsoft.com/office/drawing/2014/main" id="{584B51AE-2DC2-E812-B866-9FE5A58E82F6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49" name="Google Shape;1523;p70">
              <a:extLst>
                <a:ext uri="{FF2B5EF4-FFF2-40B4-BE49-F238E27FC236}">
                  <a16:creationId xmlns:a16="http://schemas.microsoft.com/office/drawing/2014/main" id="{D499B021-3738-59F1-3DC7-6CAB0D805373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350" name="Google Shape;1524;p70">
              <a:extLst>
                <a:ext uri="{FF2B5EF4-FFF2-40B4-BE49-F238E27FC236}">
                  <a16:creationId xmlns:a16="http://schemas.microsoft.com/office/drawing/2014/main" id="{4EB5A351-38A5-B540-146B-DA6D020262E2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351" name="Google Shape;1525;p70">
            <a:extLst>
              <a:ext uri="{FF2B5EF4-FFF2-40B4-BE49-F238E27FC236}">
                <a16:creationId xmlns:a16="http://schemas.microsoft.com/office/drawing/2014/main" id="{18A050A2-FD29-1D8B-1F84-EA4132B3114D}"/>
              </a:ext>
            </a:extLst>
          </p:cNvPr>
          <p:cNvSpPr/>
          <p:nvPr/>
        </p:nvSpPr>
        <p:spPr>
          <a:xfrm>
            <a:off x="10257253" y="4276926"/>
            <a:ext cx="232449" cy="232449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352" name="Google Shape;1526;p70">
            <a:extLst>
              <a:ext uri="{FF2B5EF4-FFF2-40B4-BE49-F238E27FC236}">
                <a16:creationId xmlns:a16="http://schemas.microsoft.com/office/drawing/2014/main" id="{DE4CDE2D-10CA-35C9-8F17-BCFED4FF6FEA}"/>
              </a:ext>
            </a:extLst>
          </p:cNvPr>
          <p:cNvSpPr/>
          <p:nvPr/>
        </p:nvSpPr>
        <p:spPr>
          <a:xfrm>
            <a:off x="10678928" y="4315351"/>
            <a:ext cx="198000" cy="155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353" name="Google Shape;1527;p70">
            <a:extLst>
              <a:ext uri="{FF2B5EF4-FFF2-40B4-BE49-F238E27FC236}">
                <a16:creationId xmlns:a16="http://schemas.microsoft.com/office/drawing/2014/main" id="{A94A23F9-CE4F-04A3-6AB8-4388885E27E7}"/>
              </a:ext>
            </a:extLst>
          </p:cNvPr>
          <p:cNvSpPr/>
          <p:nvPr/>
        </p:nvSpPr>
        <p:spPr>
          <a:xfrm>
            <a:off x="9481745" y="3409933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354" name="Google Shape;1528;p70">
            <a:extLst>
              <a:ext uri="{FF2B5EF4-FFF2-40B4-BE49-F238E27FC236}">
                <a16:creationId xmlns:a16="http://schemas.microsoft.com/office/drawing/2014/main" id="{C014FE0A-AA16-4E00-D4B8-1C18CD9726F9}"/>
              </a:ext>
            </a:extLst>
          </p:cNvPr>
          <p:cNvSpPr/>
          <p:nvPr/>
        </p:nvSpPr>
        <p:spPr>
          <a:xfrm flipH="1">
            <a:off x="9891567" y="3409933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355" name="Google Shape;1529;p70">
            <a:extLst>
              <a:ext uri="{FF2B5EF4-FFF2-40B4-BE49-F238E27FC236}">
                <a16:creationId xmlns:a16="http://schemas.microsoft.com/office/drawing/2014/main" id="{A4157538-E3DA-A11C-4104-511B499C3B62}"/>
              </a:ext>
            </a:extLst>
          </p:cNvPr>
          <p:cNvSpPr txBox="1">
            <a:spLocks/>
          </p:cNvSpPr>
          <p:nvPr/>
        </p:nvSpPr>
        <p:spPr>
          <a:xfrm>
            <a:off x="934060" y="390037"/>
            <a:ext cx="102808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933"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lang="fa-IR" sz="2933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892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63" name="그룹 2">
            <a:extLst>
              <a:ext uri="{FF2B5EF4-FFF2-40B4-BE49-F238E27FC236}">
                <a16:creationId xmlns:a16="http://schemas.microsoft.com/office/drawing/2014/main" id="{E0F511DD-509E-4981-AE49-52C68B68922E}"/>
              </a:ext>
            </a:extLst>
          </p:cNvPr>
          <p:cNvGrpSpPr/>
          <p:nvPr/>
        </p:nvGrpSpPr>
        <p:grpSpPr>
          <a:xfrm>
            <a:off x="891038" y="3288463"/>
            <a:ext cx="10384574" cy="936104"/>
            <a:chOff x="891037" y="3385183"/>
            <a:chExt cx="10384574" cy="936104"/>
          </a:xfrm>
          <a:solidFill>
            <a:schemeClr val="accent1"/>
          </a:solidFill>
        </p:grpSpPr>
        <p:sp>
          <p:nvSpPr>
            <p:cNvPr id="64" name="Oval 11">
              <a:extLst>
                <a:ext uri="{FF2B5EF4-FFF2-40B4-BE49-F238E27FC236}">
                  <a16:creationId xmlns:a16="http://schemas.microsoft.com/office/drawing/2014/main" id="{6A01469E-6546-492E-8F6F-40BFF95DFC74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5" name="Oval 11">
              <a:extLst>
                <a:ext uri="{FF2B5EF4-FFF2-40B4-BE49-F238E27FC236}">
                  <a16:creationId xmlns:a16="http://schemas.microsoft.com/office/drawing/2014/main" id="{72F58C56-3513-45CA-BD12-A42BA474ABEB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881209D7-319D-42BD-BDA7-A0D1F0C0EAEE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7" name="Oval 11">
              <a:extLst>
                <a:ext uri="{FF2B5EF4-FFF2-40B4-BE49-F238E27FC236}">
                  <a16:creationId xmlns:a16="http://schemas.microsoft.com/office/drawing/2014/main" id="{A9F56E4E-3EF0-49A1-9ED9-F0A8B693C485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8" name="Oval 11">
              <a:extLst>
                <a:ext uri="{FF2B5EF4-FFF2-40B4-BE49-F238E27FC236}">
                  <a16:creationId xmlns:a16="http://schemas.microsoft.com/office/drawing/2014/main" id="{76082D78-BE29-479E-B0F2-F91FC8DAC27A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C0D5D5F-9935-42E5-B441-322D0E63B4C7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73C8711-C0BC-4D75-9871-465704685B63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7F229F6-858E-4336-9F4F-805B607B857B}"/>
              </a:ext>
            </a:extLst>
          </p:cNvPr>
          <p:cNvGrpSpPr/>
          <p:nvPr/>
        </p:nvGrpSpPr>
        <p:grpSpPr>
          <a:xfrm>
            <a:off x="891038" y="1641003"/>
            <a:ext cx="2023863" cy="1241312"/>
            <a:chOff x="731302" y="4139408"/>
            <a:chExt cx="1854866" cy="12413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0CCA43B-693C-42A6-95DC-E73BF954CF87}"/>
                </a:ext>
              </a:extLst>
            </p:cNvPr>
            <p:cNvSpPr txBox="1"/>
            <p:nvPr/>
          </p:nvSpPr>
          <p:spPr>
            <a:xfrm>
              <a:off x="771342" y="4919055"/>
              <a:ext cx="1814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4D04A0-3C04-4497-971C-A01F7B989A40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D3EBB0-C8C4-4007-876A-1D2AAC9F879F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 rtl="1"/>
              <a:r>
                <a:rPr lang="en-US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2016</a:t>
              </a:r>
              <a:endParaRPr lang="ko-KR" altLang="en-US" sz="3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59276F9-2464-427B-8797-18583A740472}"/>
              </a:ext>
            </a:extLst>
          </p:cNvPr>
          <p:cNvGrpSpPr/>
          <p:nvPr/>
        </p:nvGrpSpPr>
        <p:grpSpPr>
          <a:xfrm>
            <a:off x="4800631" y="1678929"/>
            <a:ext cx="2002019" cy="1219852"/>
            <a:chOff x="731302" y="4139408"/>
            <a:chExt cx="1834846" cy="121985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16E5E0F-664B-45AA-9A5A-AF69FF8DBA55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1B7A509-906D-498C-86F8-C545A5CFE54A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74BD466-0F65-4475-AE02-88CA95D3B52F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 rtl="1"/>
              <a:r>
                <a:rPr lang="en-US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2018</a:t>
              </a:r>
              <a:endParaRPr lang="ko-KR" altLang="en-US" sz="3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E28C085-9289-4873-BAAD-F43595F520AF}"/>
              </a:ext>
            </a:extLst>
          </p:cNvPr>
          <p:cNvGrpSpPr/>
          <p:nvPr/>
        </p:nvGrpSpPr>
        <p:grpSpPr>
          <a:xfrm>
            <a:off x="8877396" y="4347362"/>
            <a:ext cx="1971579" cy="1219852"/>
            <a:chOff x="731302" y="4139408"/>
            <a:chExt cx="1834846" cy="121985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9380179-6E10-4D33-86E1-3F3407701D88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31E8A83-DCA7-4AB0-B921-AEF903BFE6E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7122F41-A8DF-43C9-A219-D66A180E50D3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 rtl="1"/>
              <a:r>
                <a:rPr lang="en-US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2019</a:t>
              </a:r>
              <a:endParaRPr lang="ko-KR" altLang="en-US" sz="3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E62D5A-FC98-4435-A898-77D1D9F64783}"/>
              </a:ext>
            </a:extLst>
          </p:cNvPr>
          <p:cNvGrpSpPr/>
          <p:nvPr/>
        </p:nvGrpSpPr>
        <p:grpSpPr>
          <a:xfrm>
            <a:off x="8710224" y="1676097"/>
            <a:ext cx="2002019" cy="1219852"/>
            <a:chOff x="731302" y="4139408"/>
            <a:chExt cx="1834846" cy="121985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A75B41A-1F2E-45DE-AB5E-47F2FDFE294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20D68CF-7813-4F4F-A721-25AD1B92AE8C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0ACF341-B048-46E5-8FA1-44FF1596C873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 rtl="1"/>
              <a:r>
                <a:rPr lang="en-US" altLang="ko-KR" sz="3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2020</a:t>
              </a:r>
              <a:endParaRPr lang="ko-KR" altLang="en-US" sz="3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7" name="Group 36">
            <a:extLst>
              <a:ext uri="{FF2B5EF4-FFF2-40B4-BE49-F238E27FC236}">
                <a16:creationId xmlns:a16="http://schemas.microsoft.com/office/drawing/2014/main" id="{E0DC37C7-0130-47C8-A182-D4BB86758467}"/>
              </a:ext>
            </a:extLst>
          </p:cNvPr>
          <p:cNvGrpSpPr/>
          <p:nvPr/>
        </p:nvGrpSpPr>
        <p:grpSpPr>
          <a:xfrm>
            <a:off x="4967803" y="4502594"/>
            <a:ext cx="1971579" cy="1219852"/>
            <a:chOff x="731302" y="4139408"/>
            <a:chExt cx="1834846" cy="121985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8B9D09-C535-4FE8-8C82-AD6D4942B1ED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68004B3-2EF0-40FD-A131-8A2975A3C1B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5EB3CCB-F19A-4874-A3B8-9A40845D57E5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 rtl="1"/>
              <a:r>
                <a:rPr lang="en-US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2017</a:t>
              </a:r>
              <a:endParaRPr lang="ko-KR" altLang="en-US" sz="3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10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sp>
        <p:nvSpPr>
          <p:cNvPr id="2" name="Google Shape;12249;p21">
            <a:extLst>
              <a:ext uri="{FF2B5EF4-FFF2-40B4-BE49-F238E27FC236}">
                <a16:creationId xmlns:a16="http://schemas.microsoft.com/office/drawing/2014/main" id="{CD18FA16-4CB2-8ACF-5783-87DC1185F404}"/>
              </a:ext>
            </a:extLst>
          </p:cNvPr>
          <p:cNvSpPr/>
          <p:nvPr/>
        </p:nvSpPr>
        <p:spPr>
          <a:xfrm>
            <a:off x="2005714" y="3448224"/>
            <a:ext cx="2284249" cy="713301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2250;p21">
            <a:extLst>
              <a:ext uri="{FF2B5EF4-FFF2-40B4-BE49-F238E27FC236}">
                <a16:creationId xmlns:a16="http://schemas.microsoft.com/office/drawing/2014/main" id="{478B9E67-4846-5DE2-39FE-64CD125E9FA2}"/>
              </a:ext>
            </a:extLst>
          </p:cNvPr>
          <p:cNvSpPr/>
          <p:nvPr/>
        </p:nvSpPr>
        <p:spPr>
          <a:xfrm>
            <a:off x="3538430" y="3310440"/>
            <a:ext cx="917252" cy="988856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2251;p21">
            <a:extLst>
              <a:ext uri="{FF2B5EF4-FFF2-40B4-BE49-F238E27FC236}">
                <a16:creationId xmlns:a16="http://schemas.microsoft.com/office/drawing/2014/main" id="{8BD5C542-58BB-D15B-125E-0FA4E326F17B}"/>
              </a:ext>
            </a:extLst>
          </p:cNvPr>
          <p:cNvSpPr/>
          <p:nvPr/>
        </p:nvSpPr>
        <p:spPr>
          <a:xfrm>
            <a:off x="1840379" y="3310440"/>
            <a:ext cx="916733" cy="988856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252;p21">
            <a:extLst>
              <a:ext uri="{FF2B5EF4-FFF2-40B4-BE49-F238E27FC236}">
                <a16:creationId xmlns:a16="http://schemas.microsoft.com/office/drawing/2014/main" id="{22EA126A-033F-6668-31F3-0882ADF68D71}"/>
              </a:ext>
            </a:extLst>
          </p:cNvPr>
          <p:cNvSpPr/>
          <p:nvPr/>
        </p:nvSpPr>
        <p:spPr>
          <a:xfrm>
            <a:off x="266497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2253;p21">
            <a:extLst>
              <a:ext uri="{FF2B5EF4-FFF2-40B4-BE49-F238E27FC236}">
                <a16:creationId xmlns:a16="http://schemas.microsoft.com/office/drawing/2014/main" id="{26E18251-F904-ABE2-899F-921BB4D8ACC0}"/>
              </a:ext>
            </a:extLst>
          </p:cNvPr>
          <p:cNvSpPr/>
          <p:nvPr/>
        </p:nvSpPr>
        <p:spPr>
          <a:xfrm>
            <a:off x="3932017" y="4746451"/>
            <a:ext cx="966131" cy="784015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254;p21">
            <a:extLst>
              <a:ext uri="{FF2B5EF4-FFF2-40B4-BE49-F238E27FC236}">
                <a16:creationId xmlns:a16="http://schemas.microsoft.com/office/drawing/2014/main" id="{CC84298D-A4F3-DFE1-C89D-895113646D03}"/>
              </a:ext>
            </a:extLst>
          </p:cNvPr>
          <p:cNvSpPr/>
          <p:nvPr/>
        </p:nvSpPr>
        <p:spPr>
          <a:xfrm>
            <a:off x="139793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2255;p21">
            <a:extLst>
              <a:ext uri="{FF2B5EF4-FFF2-40B4-BE49-F238E27FC236}">
                <a16:creationId xmlns:a16="http://schemas.microsoft.com/office/drawing/2014/main" id="{880A5DBA-0A8E-48E8-BC3D-D3C64DE445D6}"/>
              </a:ext>
            </a:extLst>
          </p:cNvPr>
          <p:cNvSpPr/>
          <p:nvPr/>
        </p:nvSpPr>
        <p:spPr>
          <a:xfrm>
            <a:off x="266497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2256;p21">
            <a:extLst>
              <a:ext uri="{FF2B5EF4-FFF2-40B4-BE49-F238E27FC236}">
                <a16:creationId xmlns:a16="http://schemas.microsoft.com/office/drawing/2014/main" id="{EDDB196F-AF90-874E-A7A9-43D0804622EA}"/>
              </a:ext>
            </a:extLst>
          </p:cNvPr>
          <p:cNvSpPr/>
          <p:nvPr/>
        </p:nvSpPr>
        <p:spPr>
          <a:xfrm>
            <a:off x="3932017" y="2079300"/>
            <a:ext cx="966131" cy="783995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2257;p21">
            <a:extLst>
              <a:ext uri="{FF2B5EF4-FFF2-40B4-BE49-F238E27FC236}">
                <a16:creationId xmlns:a16="http://schemas.microsoft.com/office/drawing/2014/main" id="{290F0062-DE9A-4E47-B52E-B1C1B7349A72}"/>
              </a:ext>
            </a:extLst>
          </p:cNvPr>
          <p:cNvSpPr/>
          <p:nvPr/>
        </p:nvSpPr>
        <p:spPr>
          <a:xfrm>
            <a:off x="139793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12258;p21">
            <a:extLst>
              <a:ext uri="{FF2B5EF4-FFF2-40B4-BE49-F238E27FC236}">
                <a16:creationId xmlns:a16="http://schemas.microsoft.com/office/drawing/2014/main" id="{A14A49D6-890F-75BA-2FF7-BAB029572A5D}"/>
              </a:ext>
            </a:extLst>
          </p:cNvPr>
          <p:cNvSpPr/>
          <p:nvPr/>
        </p:nvSpPr>
        <p:spPr>
          <a:xfrm>
            <a:off x="1573666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2259;p21">
            <a:extLst>
              <a:ext uri="{FF2B5EF4-FFF2-40B4-BE49-F238E27FC236}">
                <a16:creationId xmlns:a16="http://schemas.microsoft.com/office/drawing/2014/main" id="{0EFD3038-61F3-72A1-D3A5-D4A6061008AD}"/>
              </a:ext>
            </a:extLst>
          </p:cNvPr>
          <p:cNvSpPr/>
          <p:nvPr/>
        </p:nvSpPr>
        <p:spPr>
          <a:xfrm>
            <a:off x="2842780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12260;p21">
            <a:extLst>
              <a:ext uri="{FF2B5EF4-FFF2-40B4-BE49-F238E27FC236}">
                <a16:creationId xmlns:a16="http://schemas.microsoft.com/office/drawing/2014/main" id="{1C190E08-D620-0FD8-AADA-5E4D6D5C8771}"/>
              </a:ext>
            </a:extLst>
          </p:cNvPr>
          <p:cNvSpPr/>
          <p:nvPr/>
        </p:nvSpPr>
        <p:spPr>
          <a:xfrm>
            <a:off x="4116064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12261;p21">
            <a:extLst>
              <a:ext uri="{FF2B5EF4-FFF2-40B4-BE49-F238E27FC236}">
                <a16:creationId xmlns:a16="http://schemas.microsoft.com/office/drawing/2014/main" id="{D18DA154-D0F7-A5BA-4D2A-F608EBE58EAD}"/>
              </a:ext>
            </a:extLst>
          </p:cNvPr>
          <p:cNvSpPr/>
          <p:nvPr/>
        </p:nvSpPr>
        <p:spPr>
          <a:xfrm>
            <a:off x="4116064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12262;p21">
            <a:extLst>
              <a:ext uri="{FF2B5EF4-FFF2-40B4-BE49-F238E27FC236}">
                <a16:creationId xmlns:a16="http://schemas.microsoft.com/office/drawing/2014/main" id="{936DED06-CECA-EED9-89C6-E3895DBC810A}"/>
              </a:ext>
            </a:extLst>
          </p:cNvPr>
          <p:cNvSpPr/>
          <p:nvPr/>
        </p:nvSpPr>
        <p:spPr>
          <a:xfrm>
            <a:off x="2842780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12263;p21">
            <a:extLst>
              <a:ext uri="{FF2B5EF4-FFF2-40B4-BE49-F238E27FC236}">
                <a16:creationId xmlns:a16="http://schemas.microsoft.com/office/drawing/2014/main" id="{CB94A8AC-E159-47E7-A08E-D8836A890FE3}"/>
              </a:ext>
            </a:extLst>
          </p:cNvPr>
          <p:cNvSpPr/>
          <p:nvPr/>
        </p:nvSpPr>
        <p:spPr>
          <a:xfrm>
            <a:off x="1575222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2264;p21">
            <a:extLst>
              <a:ext uri="{FF2B5EF4-FFF2-40B4-BE49-F238E27FC236}">
                <a16:creationId xmlns:a16="http://schemas.microsoft.com/office/drawing/2014/main" id="{FDB21772-D327-4358-CE1A-74F1CAE137E3}"/>
              </a:ext>
            </a:extLst>
          </p:cNvPr>
          <p:cNvSpPr txBox="1"/>
          <p:nvPr/>
        </p:nvSpPr>
        <p:spPr>
          <a:xfrm>
            <a:off x="2192417" y="3622983"/>
            <a:ext cx="1904800" cy="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333" kern="0" dirty="0">
                <a:latin typeface="Arial"/>
                <a:cs typeface="Arial"/>
                <a:sym typeface="Arial"/>
              </a:rPr>
              <a:t>عنوان را اینجا اضافه کنید</a:t>
            </a:r>
            <a:endParaRPr sz="1333" kern="0" dirty="0">
              <a:latin typeface="Arial"/>
              <a:cs typeface="Arial"/>
              <a:sym typeface="Arial"/>
            </a:endParaRPr>
          </a:p>
        </p:txBody>
      </p:sp>
      <p:grpSp>
        <p:nvGrpSpPr>
          <p:cNvPr id="39" name="Google Shape;12265;p21">
            <a:extLst>
              <a:ext uri="{FF2B5EF4-FFF2-40B4-BE49-F238E27FC236}">
                <a16:creationId xmlns:a16="http://schemas.microsoft.com/office/drawing/2014/main" id="{C193E2D5-42C2-F455-71AC-1C7548777A82}"/>
              </a:ext>
            </a:extLst>
          </p:cNvPr>
          <p:cNvGrpSpPr/>
          <p:nvPr/>
        </p:nvGrpSpPr>
        <p:grpSpPr>
          <a:xfrm>
            <a:off x="1748865" y="2160842"/>
            <a:ext cx="263657" cy="263657"/>
            <a:chOff x="2676100" y="832575"/>
            <a:chExt cx="483125" cy="483125"/>
          </a:xfrm>
        </p:grpSpPr>
        <p:sp>
          <p:nvSpPr>
            <p:cNvPr id="40" name="Google Shape;12266;p21">
              <a:extLst>
                <a:ext uri="{FF2B5EF4-FFF2-40B4-BE49-F238E27FC236}">
                  <a16:creationId xmlns:a16="http://schemas.microsoft.com/office/drawing/2014/main" id="{9B3FC4CF-2A1D-3096-9931-55F03DC7458D}"/>
                </a:ext>
              </a:extLst>
            </p:cNvPr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2267;p21">
              <a:extLst>
                <a:ext uri="{FF2B5EF4-FFF2-40B4-BE49-F238E27FC236}">
                  <a16:creationId xmlns:a16="http://schemas.microsoft.com/office/drawing/2014/main" id="{517C1B9C-0717-3C5C-BD38-C298988416E5}"/>
                </a:ext>
              </a:extLst>
            </p:cNvPr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268;p21">
              <a:extLst>
                <a:ext uri="{FF2B5EF4-FFF2-40B4-BE49-F238E27FC236}">
                  <a16:creationId xmlns:a16="http://schemas.microsoft.com/office/drawing/2014/main" id="{A3B9D2B0-D999-80ED-AE9E-01E86E662758}"/>
                </a:ext>
              </a:extLst>
            </p:cNvPr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12269;p21">
            <a:extLst>
              <a:ext uri="{FF2B5EF4-FFF2-40B4-BE49-F238E27FC236}">
                <a16:creationId xmlns:a16="http://schemas.microsoft.com/office/drawing/2014/main" id="{173ACA70-98F6-94BF-60E1-0CD9C64A6EA5}"/>
              </a:ext>
            </a:extLst>
          </p:cNvPr>
          <p:cNvGrpSpPr/>
          <p:nvPr/>
        </p:nvGrpSpPr>
        <p:grpSpPr>
          <a:xfrm>
            <a:off x="3011495" y="2151476"/>
            <a:ext cx="272525" cy="263657"/>
            <a:chOff x="3270550" y="832575"/>
            <a:chExt cx="499375" cy="483125"/>
          </a:xfrm>
        </p:grpSpPr>
        <p:sp>
          <p:nvSpPr>
            <p:cNvPr id="44" name="Google Shape;12270;p21">
              <a:extLst>
                <a:ext uri="{FF2B5EF4-FFF2-40B4-BE49-F238E27FC236}">
                  <a16:creationId xmlns:a16="http://schemas.microsoft.com/office/drawing/2014/main" id="{B580B8A0-81CD-2745-775C-4AC5236F2E6D}"/>
                </a:ext>
              </a:extLst>
            </p:cNvPr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2271;p21">
              <a:extLst>
                <a:ext uri="{FF2B5EF4-FFF2-40B4-BE49-F238E27FC236}">
                  <a16:creationId xmlns:a16="http://schemas.microsoft.com/office/drawing/2014/main" id="{6315FB90-2FFF-C45E-C186-970948A3C308}"/>
                </a:ext>
              </a:extLst>
            </p:cNvPr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2272;p21">
              <a:extLst>
                <a:ext uri="{FF2B5EF4-FFF2-40B4-BE49-F238E27FC236}">
                  <a16:creationId xmlns:a16="http://schemas.microsoft.com/office/drawing/2014/main" id="{3BB73001-EE7A-D37F-8869-048FEB68B0BB}"/>
                </a:ext>
              </a:extLst>
            </p:cNvPr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12273;p21">
            <a:extLst>
              <a:ext uri="{FF2B5EF4-FFF2-40B4-BE49-F238E27FC236}">
                <a16:creationId xmlns:a16="http://schemas.microsoft.com/office/drawing/2014/main" id="{D247BFE2-3182-AC46-CCE5-735E80C1AE7E}"/>
              </a:ext>
            </a:extLst>
          </p:cNvPr>
          <p:cNvGrpSpPr/>
          <p:nvPr/>
        </p:nvGrpSpPr>
        <p:grpSpPr>
          <a:xfrm>
            <a:off x="4282952" y="2160877"/>
            <a:ext cx="263699" cy="263657"/>
            <a:chOff x="3270475" y="1427025"/>
            <a:chExt cx="483200" cy="483125"/>
          </a:xfrm>
        </p:grpSpPr>
        <p:sp>
          <p:nvSpPr>
            <p:cNvPr id="48" name="Google Shape;12274;p21">
              <a:extLst>
                <a:ext uri="{FF2B5EF4-FFF2-40B4-BE49-F238E27FC236}">
                  <a16:creationId xmlns:a16="http://schemas.microsoft.com/office/drawing/2014/main" id="{D890449A-8F24-F8AB-2C04-C26C8C839495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2275;p21">
              <a:extLst>
                <a:ext uri="{FF2B5EF4-FFF2-40B4-BE49-F238E27FC236}">
                  <a16:creationId xmlns:a16="http://schemas.microsoft.com/office/drawing/2014/main" id="{6D2855D0-BBA4-8F01-7813-893D7E1B95CA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2276;p21">
              <a:extLst>
                <a:ext uri="{FF2B5EF4-FFF2-40B4-BE49-F238E27FC236}">
                  <a16:creationId xmlns:a16="http://schemas.microsoft.com/office/drawing/2014/main" id="{8467723D-FC02-6A94-6BEA-4E6368F225EA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12277;p21">
            <a:extLst>
              <a:ext uri="{FF2B5EF4-FFF2-40B4-BE49-F238E27FC236}">
                <a16:creationId xmlns:a16="http://schemas.microsoft.com/office/drawing/2014/main" id="{E4104515-8B3B-0B4C-1918-9FF3BBE076F6}"/>
              </a:ext>
            </a:extLst>
          </p:cNvPr>
          <p:cNvSpPr/>
          <p:nvPr/>
        </p:nvSpPr>
        <p:spPr>
          <a:xfrm>
            <a:off x="4282911" y="4821240"/>
            <a:ext cx="263712" cy="263657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12278;p21">
            <a:extLst>
              <a:ext uri="{FF2B5EF4-FFF2-40B4-BE49-F238E27FC236}">
                <a16:creationId xmlns:a16="http://schemas.microsoft.com/office/drawing/2014/main" id="{28839C46-CC23-0A93-572F-C91F00716DF6}"/>
              </a:ext>
            </a:extLst>
          </p:cNvPr>
          <p:cNvSpPr/>
          <p:nvPr/>
        </p:nvSpPr>
        <p:spPr>
          <a:xfrm>
            <a:off x="1746290" y="4821233"/>
            <a:ext cx="266263" cy="263671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2279;p21">
            <a:extLst>
              <a:ext uri="{FF2B5EF4-FFF2-40B4-BE49-F238E27FC236}">
                <a16:creationId xmlns:a16="http://schemas.microsoft.com/office/drawing/2014/main" id="{3620B6CA-642F-92BA-41D7-30E17EE36B42}"/>
              </a:ext>
            </a:extLst>
          </p:cNvPr>
          <p:cNvGrpSpPr/>
          <p:nvPr/>
        </p:nvGrpSpPr>
        <p:grpSpPr>
          <a:xfrm>
            <a:off x="3011477" y="4823704"/>
            <a:ext cx="272567" cy="258745"/>
            <a:chOff x="6222125" y="2025975"/>
            <a:chExt cx="499450" cy="474125"/>
          </a:xfrm>
        </p:grpSpPr>
        <p:sp>
          <p:nvSpPr>
            <p:cNvPr id="54" name="Google Shape;12280;p21">
              <a:extLst>
                <a:ext uri="{FF2B5EF4-FFF2-40B4-BE49-F238E27FC236}">
                  <a16:creationId xmlns:a16="http://schemas.microsoft.com/office/drawing/2014/main" id="{9ADA643D-B68E-0E96-60E1-9BD9AB8FC257}"/>
                </a:ext>
              </a:extLst>
            </p:cNvPr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281;p21">
              <a:extLst>
                <a:ext uri="{FF2B5EF4-FFF2-40B4-BE49-F238E27FC236}">
                  <a16:creationId xmlns:a16="http://schemas.microsoft.com/office/drawing/2014/main" id="{F96E4ABE-27FA-84EE-74AA-D240CB008870}"/>
                </a:ext>
              </a:extLst>
            </p:cNvPr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282;p21">
              <a:extLst>
                <a:ext uri="{FF2B5EF4-FFF2-40B4-BE49-F238E27FC236}">
                  <a16:creationId xmlns:a16="http://schemas.microsoft.com/office/drawing/2014/main" id="{1A805F2B-1A83-7987-CC8F-83DD22F01888}"/>
                </a:ext>
              </a:extLst>
            </p:cNvPr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12283;p21">
            <a:extLst>
              <a:ext uri="{FF2B5EF4-FFF2-40B4-BE49-F238E27FC236}">
                <a16:creationId xmlns:a16="http://schemas.microsoft.com/office/drawing/2014/main" id="{5FA3EE2E-8AE8-A83F-B0F5-787073242C3C}"/>
              </a:ext>
            </a:extLst>
          </p:cNvPr>
          <p:cNvSpPr txBox="1"/>
          <p:nvPr/>
        </p:nvSpPr>
        <p:spPr>
          <a:xfrm>
            <a:off x="1397937" y="2547719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latin typeface="Arial"/>
                <a:cs typeface="Arial"/>
                <a:sym typeface="Arial"/>
              </a:rPr>
              <a:t> 1</a:t>
            </a:r>
            <a:endParaRPr sz="12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2284;p21">
            <a:extLst>
              <a:ext uri="{FF2B5EF4-FFF2-40B4-BE49-F238E27FC236}">
                <a16:creationId xmlns:a16="http://schemas.microsoft.com/office/drawing/2014/main" id="{CBC431A8-AF2E-F1C7-6DCA-11306A3B62C6}"/>
              </a:ext>
            </a:extLst>
          </p:cNvPr>
          <p:cNvSpPr txBox="1"/>
          <p:nvPr/>
        </p:nvSpPr>
        <p:spPr>
          <a:xfrm>
            <a:off x="2664981" y="254644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latin typeface="Arial"/>
                <a:cs typeface="Arial"/>
                <a:sym typeface="Arial"/>
              </a:rPr>
              <a:t> 2</a:t>
            </a:r>
            <a:endParaRPr sz="12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12285;p21">
            <a:extLst>
              <a:ext uri="{FF2B5EF4-FFF2-40B4-BE49-F238E27FC236}">
                <a16:creationId xmlns:a16="http://schemas.microsoft.com/office/drawing/2014/main" id="{7D504594-D692-3774-7707-2CB619364175}"/>
              </a:ext>
            </a:extLst>
          </p:cNvPr>
          <p:cNvSpPr txBox="1"/>
          <p:nvPr/>
        </p:nvSpPr>
        <p:spPr>
          <a:xfrm>
            <a:off x="3932025" y="254644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latin typeface="Arial"/>
                <a:cs typeface="Arial"/>
                <a:sym typeface="Arial"/>
              </a:rPr>
              <a:t> 3</a:t>
            </a:r>
            <a:endParaRPr sz="1200" kern="0" dirty="0"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2286;p21">
            <a:extLst>
              <a:ext uri="{FF2B5EF4-FFF2-40B4-BE49-F238E27FC236}">
                <a16:creationId xmlns:a16="http://schemas.microsoft.com/office/drawing/2014/main" id="{3D696A97-2485-0888-F9E0-54AF79805DBF}"/>
              </a:ext>
            </a:extLst>
          </p:cNvPr>
          <p:cNvSpPr txBox="1"/>
          <p:nvPr/>
        </p:nvSpPr>
        <p:spPr>
          <a:xfrm>
            <a:off x="1397800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latin typeface="Arial"/>
                <a:cs typeface="Arial"/>
                <a:sym typeface="Arial"/>
              </a:rPr>
              <a:t> 4</a:t>
            </a:r>
            <a:endParaRPr sz="1200" kern="0" dirty="0"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2287;p21">
            <a:extLst>
              <a:ext uri="{FF2B5EF4-FFF2-40B4-BE49-F238E27FC236}">
                <a16:creationId xmlns:a16="http://schemas.microsoft.com/office/drawing/2014/main" id="{E839AD43-1EE8-5F2D-E7FB-C3E8A186FFB0}"/>
              </a:ext>
            </a:extLst>
          </p:cNvPr>
          <p:cNvSpPr txBox="1"/>
          <p:nvPr/>
        </p:nvSpPr>
        <p:spPr>
          <a:xfrm>
            <a:off x="2664912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latin typeface="Arial"/>
                <a:cs typeface="Arial"/>
                <a:sym typeface="Arial"/>
              </a:rPr>
              <a:t> 5</a:t>
            </a:r>
            <a:endParaRPr sz="1200" kern="0" dirty="0"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2288;p21">
            <a:extLst>
              <a:ext uri="{FF2B5EF4-FFF2-40B4-BE49-F238E27FC236}">
                <a16:creationId xmlns:a16="http://schemas.microsoft.com/office/drawing/2014/main" id="{F86F6C2F-D48D-B1DE-201B-899638A43D82}"/>
              </a:ext>
            </a:extLst>
          </p:cNvPr>
          <p:cNvSpPr txBox="1"/>
          <p:nvPr/>
        </p:nvSpPr>
        <p:spPr>
          <a:xfrm>
            <a:off x="3932025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latin typeface="Arial"/>
                <a:cs typeface="Arial"/>
                <a:sym typeface="Arial"/>
              </a:rPr>
              <a:t> 6</a:t>
            </a:r>
            <a:endParaRPr sz="1200" kern="0" dirty="0"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2289;p21">
            <a:extLst>
              <a:ext uri="{FF2B5EF4-FFF2-40B4-BE49-F238E27FC236}">
                <a16:creationId xmlns:a16="http://schemas.microsoft.com/office/drawing/2014/main" id="{9289BCFC-9002-60E3-C88F-E97A666F40C8}"/>
              </a:ext>
            </a:extLst>
          </p:cNvPr>
          <p:cNvSpPr/>
          <p:nvPr/>
        </p:nvSpPr>
        <p:spPr>
          <a:xfrm>
            <a:off x="1833049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12290;p21">
            <a:extLst>
              <a:ext uri="{FF2B5EF4-FFF2-40B4-BE49-F238E27FC236}">
                <a16:creationId xmlns:a16="http://schemas.microsoft.com/office/drawing/2014/main" id="{1AD9540F-34BA-DCC2-452D-C9C9966B5BB9}"/>
              </a:ext>
            </a:extLst>
          </p:cNvPr>
          <p:cNvSpPr/>
          <p:nvPr/>
        </p:nvSpPr>
        <p:spPr>
          <a:xfrm>
            <a:off x="3102173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2291;p21">
            <a:extLst>
              <a:ext uri="{FF2B5EF4-FFF2-40B4-BE49-F238E27FC236}">
                <a16:creationId xmlns:a16="http://schemas.microsoft.com/office/drawing/2014/main" id="{0064DBCD-F4FF-31EF-E6A4-BCF8F9AE7BA7}"/>
              </a:ext>
            </a:extLst>
          </p:cNvPr>
          <p:cNvSpPr/>
          <p:nvPr/>
        </p:nvSpPr>
        <p:spPr>
          <a:xfrm>
            <a:off x="4371313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12292;p21">
            <a:extLst>
              <a:ext uri="{FF2B5EF4-FFF2-40B4-BE49-F238E27FC236}">
                <a16:creationId xmlns:a16="http://schemas.microsoft.com/office/drawing/2014/main" id="{80756303-D39D-7200-03F0-81262E91C250}"/>
              </a:ext>
            </a:extLst>
          </p:cNvPr>
          <p:cNvSpPr/>
          <p:nvPr/>
        </p:nvSpPr>
        <p:spPr>
          <a:xfrm>
            <a:off x="1833032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12293;p21">
            <a:extLst>
              <a:ext uri="{FF2B5EF4-FFF2-40B4-BE49-F238E27FC236}">
                <a16:creationId xmlns:a16="http://schemas.microsoft.com/office/drawing/2014/main" id="{69052096-9A11-24DE-CF9C-26ABB245C06C}"/>
              </a:ext>
            </a:extLst>
          </p:cNvPr>
          <p:cNvSpPr/>
          <p:nvPr/>
        </p:nvSpPr>
        <p:spPr>
          <a:xfrm>
            <a:off x="3102156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12294;p21">
            <a:extLst>
              <a:ext uri="{FF2B5EF4-FFF2-40B4-BE49-F238E27FC236}">
                <a16:creationId xmlns:a16="http://schemas.microsoft.com/office/drawing/2014/main" id="{088D7B8D-B87A-3AC0-CBC4-F09D755B6F28}"/>
              </a:ext>
            </a:extLst>
          </p:cNvPr>
          <p:cNvSpPr/>
          <p:nvPr/>
        </p:nvSpPr>
        <p:spPr>
          <a:xfrm>
            <a:off x="4371296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12295;p21">
            <a:extLst>
              <a:ext uri="{FF2B5EF4-FFF2-40B4-BE49-F238E27FC236}">
                <a16:creationId xmlns:a16="http://schemas.microsoft.com/office/drawing/2014/main" id="{DD35601A-D9C9-5CC3-98BC-021FFD04EDEA}"/>
              </a:ext>
            </a:extLst>
          </p:cNvPr>
          <p:cNvSpPr/>
          <p:nvPr/>
        </p:nvSpPr>
        <p:spPr>
          <a:xfrm>
            <a:off x="2934305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12296;p21">
            <a:extLst>
              <a:ext uri="{FF2B5EF4-FFF2-40B4-BE49-F238E27FC236}">
                <a16:creationId xmlns:a16="http://schemas.microsoft.com/office/drawing/2014/main" id="{A6B0AAB4-D59F-C120-1C69-B6742BF60B9B}"/>
              </a:ext>
            </a:extLst>
          </p:cNvPr>
          <p:cNvSpPr/>
          <p:nvPr/>
        </p:nvSpPr>
        <p:spPr>
          <a:xfrm>
            <a:off x="3105043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2297;p21">
            <a:extLst>
              <a:ext uri="{FF2B5EF4-FFF2-40B4-BE49-F238E27FC236}">
                <a16:creationId xmlns:a16="http://schemas.microsoft.com/office/drawing/2014/main" id="{A3A3F847-0993-D512-74CC-564495CEAF53}"/>
              </a:ext>
            </a:extLst>
          </p:cNvPr>
          <p:cNvSpPr/>
          <p:nvPr/>
        </p:nvSpPr>
        <p:spPr>
          <a:xfrm>
            <a:off x="3275781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2298;p21">
            <a:extLst>
              <a:ext uri="{FF2B5EF4-FFF2-40B4-BE49-F238E27FC236}">
                <a16:creationId xmlns:a16="http://schemas.microsoft.com/office/drawing/2014/main" id="{D071A202-4B07-15ED-A6EB-62662FFD9B79}"/>
              </a:ext>
            </a:extLst>
          </p:cNvPr>
          <p:cNvSpPr/>
          <p:nvPr/>
        </p:nvSpPr>
        <p:spPr>
          <a:xfrm>
            <a:off x="2934305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12299;p21">
            <a:extLst>
              <a:ext uri="{FF2B5EF4-FFF2-40B4-BE49-F238E27FC236}">
                <a16:creationId xmlns:a16="http://schemas.microsoft.com/office/drawing/2014/main" id="{505A89BB-1989-1B22-7ED4-C5883906DA2B}"/>
              </a:ext>
            </a:extLst>
          </p:cNvPr>
          <p:cNvSpPr/>
          <p:nvPr/>
        </p:nvSpPr>
        <p:spPr>
          <a:xfrm>
            <a:off x="3105043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12300;p21">
            <a:extLst>
              <a:ext uri="{FF2B5EF4-FFF2-40B4-BE49-F238E27FC236}">
                <a16:creationId xmlns:a16="http://schemas.microsoft.com/office/drawing/2014/main" id="{F9019E69-83B3-369F-67AC-0D17C23F29FE}"/>
              </a:ext>
            </a:extLst>
          </p:cNvPr>
          <p:cNvSpPr/>
          <p:nvPr/>
        </p:nvSpPr>
        <p:spPr>
          <a:xfrm>
            <a:off x="3275781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cxnSp>
        <p:nvCxnSpPr>
          <p:cNvPr id="75" name="Google Shape;12301;p21">
            <a:extLst>
              <a:ext uri="{FF2B5EF4-FFF2-40B4-BE49-F238E27FC236}">
                <a16:creationId xmlns:a16="http://schemas.microsoft.com/office/drawing/2014/main" id="{F3838DB7-B369-41B3-B8AC-CCDCACF4A7A9}"/>
              </a:ext>
            </a:extLst>
          </p:cNvPr>
          <p:cNvCxnSpPr>
            <a:stCxn id="63" idx="4"/>
            <a:endCxn id="69" idx="0"/>
          </p:cNvCxnSpPr>
          <p:nvPr/>
        </p:nvCxnSpPr>
        <p:spPr>
          <a:xfrm rot="-5400000" flipH="1">
            <a:off x="2291649" y="2592435"/>
            <a:ext cx="269200" cy="11012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12302;p21">
            <a:extLst>
              <a:ext uri="{FF2B5EF4-FFF2-40B4-BE49-F238E27FC236}">
                <a16:creationId xmlns:a16="http://schemas.microsoft.com/office/drawing/2014/main" id="{C449C389-61A4-7DE8-1FCA-20A034BB13E7}"/>
              </a:ext>
            </a:extLst>
          </p:cNvPr>
          <p:cNvCxnSpPr>
            <a:stCxn id="65" idx="4"/>
            <a:endCxn id="71" idx="0"/>
          </p:cNvCxnSpPr>
          <p:nvPr/>
        </p:nvCxnSpPr>
        <p:spPr>
          <a:xfrm rot="5400000">
            <a:off x="3731513" y="2595235"/>
            <a:ext cx="269200" cy="10956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12303;p21">
            <a:extLst>
              <a:ext uri="{FF2B5EF4-FFF2-40B4-BE49-F238E27FC236}">
                <a16:creationId xmlns:a16="http://schemas.microsoft.com/office/drawing/2014/main" id="{0A9853A4-8A77-9B31-993B-A0DA82D6F30A}"/>
              </a:ext>
            </a:extLst>
          </p:cNvPr>
          <p:cNvCxnSpPr>
            <a:stCxn id="64" idx="4"/>
            <a:endCxn id="70" idx="0"/>
          </p:cNvCxnSpPr>
          <p:nvPr/>
        </p:nvCxnSpPr>
        <p:spPr>
          <a:xfrm rot="-5400000" flipH="1">
            <a:off x="3011573" y="3141635"/>
            <a:ext cx="269200" cy="28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12304;p21">
            <a:extLst>
              <a:ext uri="{FF2B5EF4-FFF2-40B4-BE49-F238E27FC236}">
                <a16:creationId xmlns:a16="http://schemas.microsoft.com/office/drawing/2014/main" id="{4C5BEB72-DBBF-AC5E-BD24-C2FA03FFE2F8}"/>
              </a:ext>
            </a:extLst>
          </p:cNvPr>
          <p:cNvCxnSpPr>
            <a:stCxn id="66" idx="0"/>
            <a:endCxn id="72" idx="4"/>
          </p:cNvCxnSpPr>
          <p:nvPr/>
        </p:nvCxnSpPr>
        <p:spPr>
          <a:xfrm rot="-5400000">
            <a:off x="2290432" y="3919647"/>
            <a:ext cx="271600" cy="1101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12305;p21">
            <a:extLst>
              <a:ext uri="{FF2B5EF4-FFF2-40B4-BE49-F238E27FC236}">
                <a16:creationId xmlns:a16="http://schemas.microsoft.com/office/drawing/2014/main" id="{4DB5246B-A4D3-7542-0D08-5DF3B6D5D425}"/>
              </a:ext>
            </a:extLst>
          </p:cNvPr>
          <p:cNvCxnSpPr>
            <a:stCxn id="68" idx="0"/>
            <a:endCxn id="74" idx="4"/>
          </p:cNvCxnSpPr>
          <p:nvPr/>
        </p:nvCxnSpPr>
        <p:spPr>
          <a:xfrm rot="5400000" flipH="1">
            <a:off x="3730296" y="3922447"/>
            <a:ext cx="271600" cy="10956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12306;p21">
            <a:extLst>
              <a:ext uri="{FF2B5EF4-FFF2-40B4-BE49-F238E27FC236}">
                <a16:creationId xmlns:a16="http://schemas.microsoft.com/office/drawing/2014/main" id="{2D259F9D-D850-D638-F14F-DC6F5693E1A9}"/>
              </a:ext>
            </a:extLst>
          </p:cNvPr>
          <p:cNvCxnSpPr>
            <a:stCxn id="67" idx="0"/>
            <a:endCxn id="73" idx="4"/>
          </p:cNvCxnSpPr>
          <p:nvPr/>
        </p:nvCxnSpPr>
        <p:spPr>
          <a:xfrm rot="-5400000">
            <a:off x="3010356" y="4468847"/>
            <a:ext cx="271600" cy="2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12307;p21">
            <a:extLst>
              <a:ext uri="{FF2B5EF4-FFF2-40B4-BE49-F238E27FC236}">
                <a16:creationId xmlns:a16="http://schemas.microsoft.com/office/drawing/2014/main" id="{6705247B-F50E-1294-CB24-123D8F6999ED}"/>
              </a:ext>
            </a:extLst>
          </p:cNvPr>
          <p:cNvSpPr/>
          <p:nvPr/>
        </p:nvSpPr>
        <p:spPr>
          <a:xfrm>
            <a:off x="5652965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2308;p21">
            <a:extLst>
              <a:ext uri="{FF2B5EF4-FFF2-40B4-BE49-F238E27FC236}">
                <a16:creationId xmlns:a16="http://schemas.microsoft.com/office/drawing/2014/main" id="{11697CCC-6B23-3E59-7FD2-6F08AA523A69}"/>
              </a:ext>
            </a:extLst>
          </p:cNvPr>
          <p:cNvSpPr/>
          <p:nvPr/>
        </p:nvSpPr>
        <p:spPr>
          <a:xfrm>
            <a:off x="6691790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12309;p21">
            <a:extLst>
              <a:ext uri="{FF2B5EF4-FFF2-40B4-BE49-F238E27FC236}">
                <a16:creationId xmlns:a16="http://schemas.microsoft.com/office/drawing/2014/main" id="{6D9422AF-C26F-B072-35D1-1BA0C23D2AE4}"/>
              </a:ext>
            </a:extLst>
          </p:cNvPr>
          <p:cNvSpPr/>
          <p:nvPr/>
        </p:nvSpPr>
        <p:spPr>
          <a:xfrm>
            <a:off x="7730591" y="3611092"/>
            <a:ext cx="1038309" cy="336312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12310;p21">
            <a:extLst>
              <a:ext uri="{FF2B5EF4-FFF2-40B4-BE49-F238E27FC236}">
                <a16:creationId xmlns:a16="http://schemas.microsoft.com/office/drawing/2014/main" id="{6DDD422B-503B-2CA1-532E-A471B81D36E6}"/>
              </a:ext>
            </a:extLst>
          </p:cNvPr>
          <p:cNvSpPr/>
          <p:nvPr/>
        </p:nvSpPr>
        <p:spPr>
          <a:xfrm>
            <a:off x="8768877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12311;p21">
            <a:extLst>
              <a:ext uri="{FF2B5EF4-FFF2-40B4-BE49-F238E27FC236}">
                <a16:creationId xmlns:a16="http://schemas.microsoft.com/office/drawing/2014/main" id="{54385427-156F-82E1-35FF-24C0ECE5CFE1}"/>
              </a:ext>
            </a:extLst>
          </p:cNvPr>
          <p:cNvSpPr/>
          <p:nvPr/>
        </p:nvSpPr>
        <p:spPr>
          <a:xfrm>
            <a:off x="9807702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12312;p21">
            <a:extLst>
              <a:ext uri="{FF2B5EF4-FFF2-40B4-BE49-F238E27FC236}">
                <a16:creationId xmlns:a16="http://schemas.microsoft.com/office/drawing/2014/main" id="{DADB421E-5913-AADD-AAF9-180B1B4C05BE}"/>
              </a:ext>
            </a:extLst>
          </p:cNvPr>
          <p:cNvSpPr/>
          <p:nvPr/>
        </p:nvSpPr>
        <p:spPr>
          <a:xfrm>
            <a:off x="5905868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12313;p21">
            <a:extLst>
              <a:ext uri="{FF2B5EF4-FFF2-40B4-BE49-F238E27FC236}">
                <a16:creationId xmlns:a16="http://schemas.microsoft.com/office/drawing/2014/main" id="{A2C5DC98-C030-35B0-4121-A50F410E739C}"/>
              </a:ext>
            </a:extLst>
          </p:cNvPr>
          <p:cNvSpPr/>
          <p:nvPr/>
        </p:nvSpPr>
        <p:spPr>
          <a:xfrm>
            <a:off x="6992265" y="4877779"/>
            <a:ext cx="457129" cy="515571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12314;p21">
            <a:extLst>
              <a:ext uri="{FF2B5EF4-FFF2-40B4-BE49-F238E27FC236}">
                <a16:creationId xmlns:a16="http://schemas.microsoft.com/office/drawing/2014/main" id="{924BB551-139D-B0C4-45FA-B45723A42811}"/>
              </a:ext>
            </a:extLst>
          </p:cNvPr>
          <p:cNvSpPr/>
          <p:nvPr/>
        </p:nvSpPr>
        <p:spPr>
          <a:xfrm>
            <a:off x="8009681" y="2216467"/>
            <a:ext cx="457153" cy="515407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2315;p21">
            <a:extLst>
              <a:ext uri="{FF2B5EF4-FFF2-40B4-BE49-F238E27FC236}">
                <a16:creationId xmlns:a16="http://schemas.microsoft.com/office/drawing/2014/main" id="{799BD909-C2BE-572D-6A15-36D81646A9A2}"/>
              </a:ext>
            </a:extLst>
          </p:cNvPr>
          <p:cNvSpPr/>
          <p:nvPr/>
        </p:nvSpPr>
        <p:spPr>
          <a:xfrm>
            <a:off x="9061341" y="4877919"/>
            <a:ext cx="457668" cy="515548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12316;p21">
            <a:extLst>
              <a:ext uri="{FF2B5EF4-FFF2-40B4-BE49-F238E27FC236}">
                <a16:creationId xmlns:a16="http://schemas.microsoft.com/office/drawing/2014/main" id="{CD5F4BEF-1FF7-3F74-1F91-D94CDE50DACC}"/>
              </a:ext>
            </a:extLst>
          </p:cNvPr>
          <p:cNvSpPr/>
          <p:nvPr/>
        </p:nvSpPr>
        <p:spPr>
          <a:xfrm>
            <a:off x="10113517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12317;p21">
            <a:extLst>
              <a:ext uri="{FF2B5EF4-FFF2-40B4-BE49-F238E27FC236}">
                <a16:creationId xmlns:a16="http://schemas.microsoft.com/office/drawing/2014/main" id="{1A2957FD-78B4-E240-C2D4-760B4DC5C0FA}"/>
              </a:ext>
            </a:extLst>
          </p:cNvPr>
          <p:cNvSpPr/>
          <p:nvPr/>
        </p:nvSpPr>
        <p:spPr>
          <a:xfrm>
            <a:off x="6093017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2318;p21">
            <a:extLst>
              <a:ext uri="{FF2B5EF4-FFF2-40B4-BE49-F238E27FC236}">
                <a16:creationId xmlns:a16="http://schemas.microsoft.com/office/drawing/2014/main" id="{AE73BE55-214E-21E3-56EC-99AAB4A2246C}"/>
              </a:ext>
            </a:extLst>
          </p:cNvPr>
          <p:cNvSpPr/>
          <p:nvPr/>
        </p:nvSpPr>
        <p:spPr>
          <a:xfrm>
            <a:off x="8196833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2319;p21">
            <a:extLst>
              <a:ext uri="{FF2B5EF4-FFF2-40B4-BE49-F238E27FC236}">
                <a16:creationId xmlns:a16="http://schemas.microsoft.com/office/drawing/2014/main" id="{38751EEE-AFBF-0322-19DF-7E0BFABF53BE}"/>
              </a:ext>
            </a:extLst>
          </p:cNvPr>
          <p:cNvSpPr/>
          <p:nvPr/>
        </p:nvSpPr>
        <p:spPr>
          <a:xfrm>
            <a:off x="10300633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2320;p21">
            <a:extLst>
              <a:ext uri="{FF2B5EF4-FFF2-40B4-BE49-F238E27FC236}">
                <a16:creationId xmlns:a16="http://schemas.microsoft.com/office/drawing/2014/main" id="{047F8C87-37B7-71E2-9D41-B223E5A10BE1}"/>
              </a:ext>
            </a:extLst>
          </p:cNvPr>
          <p:cNvSpPr/>
          <p:nvPr/>
        </p:nvSpPr>
        <p:spPr>
          <a:xfrm>
            <a:off x="7179417" y="3999627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2321;p21">
            <a:extLst>
              <a:ext uri="{FF2B5EF4-FFF2-40B4-BE49-F238E27FC236}">
                <a16:creationId xmlns:a16="http://schemas.microsoft.com/office/drawing/2014/main" id="{2E05DF62-EE2D-9F62-7631-4152CBD56CEA}"/>
              </a:ext>
            </a:extLst>
          </p:cNvPr>
          <p:cNvSpPr/>
          <p:nvPr/>
        </p:nvSpPr>
        <p:spPr>
          <a:xfrm>
            <a:off x="9248751" y="399969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2322;p21">
            <a:extLst>
              <a:ext uri="{FF2B5EF4-FFF2-40B4-BE49-F238E27FC236}">
                <a16:creationId xmlns:a16="http://schemas.microsoft.com/office/drawing/2014/main" id="{819C1558-D0DE-1F8B-94C1-0C3E76ABBD02}"/>
              </a:ext>
            </a:extLst>
          </p:cNvPr>
          <p:cNvSpPr txBox="1"/>
          <p:nvPr/>
        </p:nvSpPr>
        <p:spPr>
          <a:xfrm>
            <a:off x="5775229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Arial"/>
                <a:sym typeface="Arial"/>
              </a:rPr>
              <a:t>2016</a:t>
            </a:r>
            <a:endParaRPr sz="1200" b="1" kern="0"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12323;p21">
            <a:extLst>
              <a:ext uri="{FF2B5EF4-FFF2-40B4-BE49-F238E27FC236}">
                <a16:creationId xmlns:a16="http://schemas.microsoft.com/office/drawing/2014/main" id="{FE245C70-A6A1-A563-A84A-5322E52AB228}"/>
              </a:ext>
            </a:extLst>
          </p:cNvPr>
          <p:cNvSpPr/>
          <p:nvPr/>
        </p:nvSpPr>
        <p:spPr>
          <a:xfrm>
            <a:off x="6093017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12324;p21">
            <a:extLst>
              <a:ext uri="{FF2B5EF4-FFF2-40B4-BE49-F238E27FC236}">
                <a16:creationId xmlns:a16="http://schemas.microsoft.com/office/drawing/2014/main" id="{3F6B558B-CCCB-0A93-46A1-076338F9F233}"/>
              </a:ext>
            </a:extLst>
          </p:cNvPr>
          <p:cNvSpPr/>
          <p:nvPr/>
        </p:nvSpPr>
        <p:spPr>
          <a:xfrm>
            <a:off x="8204067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12325;p21">
            <a:extLst>
              <a:ext uri="{FF2B5EF4-FFF2-40B4-BE49-F238E27FC236}">
                <a16:creationId xmlns:a16="http://schemas.microsoft.com/office/drawing/2014/main" id="{A782FE77-CB2D-86BD-C289-340D45DC7EBA}"/>
              </a:ext>
            </a:extLst>
          </p:cNvPr>
          <p:cNvSpPr/>
          <p:nvPr/>
        </p:nvSpPr>
        <p:spPr>
          <a:xfrm>
            <a:off x="10300633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2326;p21">
            <a:extLst>
              <a:ext uri="{FF2B5EF4-FFF2-40B4-BE49-F238E27FC236}">
                <a16:creationId xmlns:a16="http://schemas.microsoft.com/office/drawing/2014/main" id="{5218CFA8-CFFF-4B36-7450-55FB1FAE11EE}"/>
              </a:ext>
            </a:extLst>
          </p:cNvPr>
          <p:cNvSpPr/>
          <p:nvPr/>
        </p:nvSpPr>
        <p:spPr>
          <a:xfrm>
            <a:off x="7178888" y="475946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2327;p21">
            <a:extLst>
              <a:ext uri="{FF2B5EF4-FFF2-40B4-BE49-F238E27FC236}">
                <a16:creationId xmlns:a16="http://schemas.microsoft.com/office/drawing/2014/main" id="{7DA00A08-2AB1-E349-FD5A-5E5F5F34D349}"/>
              </a:ext>
            </a:extLst>
          </p:cNvPr>
          <p:cNvSpPr/>
          <p:nvPr/>
        </p:nvSpPr>
        <p:spPr>
          <a:xfrm>
            <a:off x="9248755" y="475946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cxnSp>
        <p:nvCxnSpPr>
          <p:cNvPr id="102" name="Google Shape;12328;p21">
            <a:extLst>
              <a:ext uri="{FF2B5EF4-FFF2-40B4-BE49-F238E27FC236}">
                <a16:creationId xmlns:a16="http://schemas.microsoft.com/office/drawing/2014/main" id="{F56A93BC-21D6-9B54-D1CE-D3BF0384AAD4}"/>
              </a:ext>
            </a:extLst>
          </p:cNvPr>
          <p:cNvCxnSpPr>
            <a:stCxn id="91" idx="0"/>
            <a:endCxn id="97" idx="4"/>
          </p:cNvCxnSpPr>
          <p:nvPr/>
        </p:nvCxnSpPr>
        <p:spPr>
          <a:xfrm rot="10800000">
            <a:off x="6134417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3" name="Google Shape;12329;p21">
            <a:extLst>
              <a:ext uri="{FF2B5EF4-FFF2-40B4-BE49-F238E27FC236}">
                <a16:creationId xmlns:a16="http://schemas.microsoft.com/office/drawing/2014/main" id="{BADE506B-6117-DF0B-03B6-FB4ADD78FA96}"/>
              </a:ext>
            </a:extLst>
          </p:cNvPr>
          <p:cNvCxnSpPr>
            <a:stCxn id="92" idx="0"/>
            <a:endCxn id="98" idx="4"/>
          </p:cNvCxnSpPr>
          <p:nvPr/>
        </p:nvCxnSpPr>
        <p:spPr>
          <a:xfrm rot="10800000" flipH="1">
            <a:off x="8238233" y="2849976"/>
            <a:ext cx="720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4" name="Google Shape;12330;p21">
            <a:extLst>
              <a:ext uri="{FF2B5EF4-FFF2-40B4-BE49-F238E27FC236}">
                <a16:creationId xmlns:a16="http://schemas.microsoft.com/office/drawing/2014/main" id="{E72B7FE4-B754-B57B-EFF4-AE134A32DEAB}"/>
              </a:ext>
            </a:extLst>
          </p:cNvPr>
          <p:cNvCxnSpPr>
            <a:stCxn id="93" idx="0"/>
            <a:endCxn id="99" idx="4"/>
          </p:cNvCxnSpPr>
          <p:nvPr/>
        </p:nvCxnSpPr>
        <p:spPr>
          <a:xfrm rot="10800000">
            <a:off x="10342033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5" name="Google Shape;12331;p21">
            <a:extLst>
              <a:ext uri="{FF2B5EF4-FFF2-40B4-BE49-F238E27FC236}">
                <a16:creationId xmlns:a16="http://schemas.microsoft.com/office/drawing/2014/main" id="{3EB5200A-ECC7-03FD-8C13-5B790F7B5541}"/>
              </a:ext>
            </a:extLst>
          </p:cNvPr>
          <p:cNvCxnSpPr>
            <a:stCxn id="94" idx="4"/>
            <a:endCxn id="100" idx="0"/>
          </p:cNvCxnSpPr>
          <p:nvPr/>
        </p:nvCxnSpPr>
        <p:spPr>
          <a:xfrm flipH="1">
            <a:off x="7220417" y="4082427"/>
            <a:ext cx="400" cy="677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6" name="Google Shape;12332;p21">
            <a:extLst>
              <a:ext uri="{FF2B5EF4-FFF2-40B4-BE49-F238E27FC236}">
                <a16:creationId xmlns:a16="http://schemas.microsoft.com/office/drawing/2014/main" id="{076CF043-C3C2-C182-83A2-D607EC254699}"/>
              </a:ext>
            </a:extLst>
          </p:cNvPr>
          <p:cNvCxnSpPr>
            <a:stCxn id="95" idx="4"/>
            <a:endCxn id="101" idx="0"/>
          </p:cNvCxnSpPr>
          <p:nvPr/>
        </p:nvCxnSpPr>
        <p:spPr>
          <a:xfrm>
            <a:off x="9290151" y="4082493"/>
            <a:ext cx="0" cy="676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7" name="Google Shape;12333;p21">
            <a:extLst>
              <a:ext uri="{FF2B5EF4-FFF2-40B4-BE49-F238E27FC236}">
                <a16:creationId xmlns:a16="http://schemas.microsoft.com/office/drawing/2014/main" id="{F43A5252-F6D5-DA52-A48B-0FBC7B452487}"/>
              </a:ext>
            </a:extLst>
          </p:cNvPr>
          <p:cNvSpPr txBox="1"/>
          <p:nvPr/>
        </p:nvSpPr>
        <p:spPr>
          <a:xfrm>
            <a:off x="68519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Arial"/>
                <a:sym typeface="Arial"/>
              </a:rPr>
              <a:t>2017</a:t>
            </a:r>
            <a:endParaRPr sz="1200" b="1" kern="0"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2334;p21">
            <a:extLst>
              <a:ext uri="{FF2B5EF4-FFF2-40B4-BE49-F238E27FC236}">
                <a16:creationId xmlns:a16="http://schemas.microsoft.com/office/drawing/2014/main" id="{5FDC5384-1707-E855-FB63-D749CA8FF297}"/>
              </a:ext>
            </a:extLst>
          </p:cNvPr>
          <p:cNvSpPr txBox="1"/>
          <p:nvPr/>
        </p:nvSpPr>
        <p:spPr>
          <a:xfrm>
            <a:off x="78728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Arial"/>
                <a:sym typeface="Arial"/>
              </a:rPr>
              <a:t>2018</a:t>
            </a:r>
            <a:endParaRPr sz="1200" b="1" kern="0"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2335;p21">
            <a:extLst>
              <a:ext uri="{FF2B5EF4-FFF2-40B4-BE49-F238E27FC236}">
                <a16:creationId xmlns:a16="http://schemas.microsoft.com/office/drawing/2014/main" id="{9321A5FD-9E46-7DC6-11CD-8BFF64BC7470}"/>
              </a:ext>
            </a:extLst>
          </p:cNvPr>
          <p:cNvSpPr txBox="1"/>
          <p:nvPr/>
        </p:nvSpPr>
        <p:spPr>
          <a:xfrm>
            <a:off x="89290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Arial"/>
                <a:sym typeface="Arial"/>
              </a:rPr>
              <a:t>2019</a:t>
            </a:r>
            <a:endParaRPr sz="1200" b="1" kern="0"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2336;p21">
            <a:extLst>
              <a:ext uri="{FF2B5EF4-FFF2-40B4-BE49-F238E27FC236}">
                <a16:creationId xmlns:a16="http://schemas.microsoft.com/office/drawing/2014/main" id="{D227AEE5-CF9B-6926-2558-3AE79BB0DC8D}"/>
              </a:ext>
            </a:extLst>
          </p:cNvPr>
          <p:cNvSpPr txBox="1"/>
          <p:nvPr/>
        </p:nvSpPr>
        <p:spPr>
          <a:xfrm>
            <a:off x="99852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Arial"/>
                <a:sym typeface="Arial"/>
              </a:rPr>
              <a:t>2020</a:t>
            </a:r>
            <a:endParaRPr sz="1200" b="1" kern="0"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2337;p21">
            <a:extLst>
              <a:ext uri="{FF2B5EF4-FFF2-40B4-BE49-F238E27FC236}">
                <a16:creationId xmlns:a16="http://schemas.microsoft.com/office/drawing/2014/main" id="{63A7AE36-E2B9-1B86-82BA-2668FB230AD8}"/>
              </a:ext>
            </a:extLst>
          </p:cNvPr>
          <p:cNvSpPr/>
          <p:nvPr/>
        </p:nvSpPr>
        <p:spPr>
          <a:xfrm>
            <a:off x="9154636" y="4972563"/>
            <a:ext cx="272651" cy="27336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grpSp>
        <p:nvGrpSpPr>
          <p:cNvPr id="112" name="Google Shape;12338;p21">
            <a:extLst>
              <a:ext uri="{FF2B5EF4-FFF2-40B4-BE49-F238E27FC236}">
                <a16:creationId xmlns:a16="http://schemas.microsoft.com/office/drawing/2014/main" id="{C3A35606-95CD-A555-C299-4947838320A6}"/>
              </a:ext>
            </a:extLst>
          </p:cNvPr>
          <p:cNvGrpSpPr/>
          <p:nvPr/>
        </p:nvGrpSpPr>
        <p:grpSpPr>
          <a:xfrm>
            <a:off x="7076475" y="4997959"/>
            <a:ext cx="274820" cy="274820"/>
            <a:chOff x="1049375" y="2680675"/>
            <a:chExt cx="297725" cy="297725"/>
          </a:xfrm>
        </p:grpSpPr>
        <p:sp>
          <p:nvSpPr>
            <p:cNvPr id="113" name="Google Shape;12339;p21">
              <a:extLst>
                <a:ext uri="{FF2B5EF4-FFF2-40B4-BE49-F238E27FC236}">
                  <a16:creationId xmlns:a16="http://schemas.microsoft.com/office/drawing/2014/main" id="{8E9AB97C-C0FE-38A2-9EF8-1E35B4EBE83D}"/>
                </a:ext>
              </a:extLst>
            </p:cNvPr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2340;p21">
              <a:extLst>
                <a:ext uri="{FF2B5EF4-FFF2-40B4-BE49-F238E27FC236}">
                  <a16:creationId xmlns:a16="http://schemas.microsoft.com/office/drawing/2014/main" id="{7AB5E8A5-5314-FDEA-926D-3C59EC4F4CF2}"/>
                </a:ext>
              </a:extLst>
            </p:cNvPr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2341;p21">
            <a:extLst>
              <a:ext uri="{FF2B5EF4-FFF2-40B4-BE49-F238E27FC236}">
                <a16:creationId xmlns:a16="http://schemas.microsoft.com/office/drawing/2014/main" id="{5AD63D02-804B-6F2B-D8B9-997515AC4EC2}"/>
              </a:ext>
            </a:extLst>
          </p:cNvPr>
          <p:cNvGrpSpPr/>
          <p:nvPr/>
        </p:nvGrpSpPr>
        <p:grpSpPr>
          <a:xfrm>
            <a:off x="10204399" y="2345136"/>
            <a:ext cx="274104" cy="272443"/>
            <a:chOff x="5045775" y="1946400"/>
            <a:chExt cx="296950" cy="295150"/>
          </a:xfrm>
        </p:grpSpPr>
        <p:sp>
          <p:nvSpPr>
            <p:cNvPr id="116" name="Google Shape;12342;p21">
              <a:extLst>
                <a:ext uri="{FF2B5EF4-FFF2-40B4-BE49-F238E27FC236}">
                  <a16:creationId xmlns:a16="http://schemas.microsoft.com/office/drawing/2014/main" id="{D426DC63-0A11-1BD0-4C89-8FDA1A0539F4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2343;p21">
              <a:extLst>
                <a:ext uri="{FF2B5EF4-FFF2-40B4-BE49-F238E27FC236}">
                  <a16:creationId xmlns:a16="http://schemas.microsoft.com/office/drawing/2014/main" id="{70426018-4284-3704-B6A6-DF67EDDDD414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2344;p21">
            <a:extLst>
              <a:ext uri="{FF2B5EF4-FFF2-40B4-BE49-F238E27FC236}">
                <a16:creationId xmlns:a16="http://schemas.microsoft.com/office/drawing/2014/main" id="{F36C72F9-C031-6223-3570-93E586608204}"/>
              </a:ext>
            </a:extLst>
          </p:cNvPr>
          <p:cNvGrpSpPr/>
          <p:nvPr/>
        </p:nvGrpSpPr>
        <p:grpSpPr>
          <a:xfrm>
            <a:off x="8101551" y="2352722"/>
            <a:ext cx="273389" cy="272673"/>
            <a:chOff x="3599700" y="1954475"/>
            <a:chExt cx="296175" cy="295400"/>
          </a:xfrm>
        </p:grpSpPr>
        <p:sp>
          <p:nvSpPr>
            <p:cNvPr id="119" name="Google Shape;12345;p21">
              <a:extLst>
                <a:ext uri="{FF2B5EF4-FFF2-40B4-BE49-F238E27FC236}">
                  <a16:creationId xmlns:a16="http://schemas.microsoft.com/office/drawing/2014/main" id="{8AA3C868-3780-A215-9972-FC8EBC164799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346;p21">
              <a:extLst>
                <a:ext uri="{FF2B5EF4-FFF2-40B4-BE49-F238E27FC236}">
                  <a16:creationId xmlns:a16="http://schemas.microsoft.com/office/drawing/2014/main" id="{CBC50E9C-CFBC-9B59-5851-AFD6FD89C553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347;p21">
              <a:extLst>
                <a:ext uri="{FF2B5EF4-FFF2-40B4-BE49-F238E27FC236}">
                  <a16:creationId xmlns:a16="http://schemas.microsoft.com/office/drawing/2014/main" id="{6A51CBD0-D253-E058-9950-FDD407BADE6C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348;p21">
            <a:extLst>
              <a:ext uri="{FF2B5EF4-FFF2-40B4-BE49-F238E27FC236}">
                <a16:creationId xmlns:a16="http://schemas.microsoft.com/office/drawing/2014/main" id="{31B418FB-09A4-C1E8-9F69-71529075F86A}"/>
              </a:ext>
            </a:extLst>
          </p:cNvPr>
          <p:cNvGrpSpPr/>
          <p:nvPr/>
        </p:nvGrpSpPr>
        <p:grpSpPr>
          <a:xfrm>
            <a:off x="5980532" y="2377745"/>
            <a:ext cx="274128" cy="207228"/>
            <a:chOff x="3962775" y="1990700"/>
            <a:chExt cx="296975" cy="224500"/>
          </a:xfrm>
        </p:grpSpPr>
        <p:sp>
          <p:nvSpPr>
            <p:cNvPr id="123" name="Google Shape;12349;p21">
              <a:extLst>
                <a:ext uri="{FF2B5EF4-FFF2-40B4-BE49-F238E27FC236}">
                  <a16:creationId xmlns:a16="http://schemas.microsoft.com/office/drawing/2014/main" id="{6698D691-096C-E03C-CF3E-6025E556F785}"/>
                </a:ext>
              </a:extLst>
            </p:cNvPr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350;p21">
              <a:extLst>
                <a:ext uri="{FF2B5EF4-FFF2-40B4-BE49-F238E27FC236}">
                  <a16:creationId xmlns:a16="http://schemas.microsoft.com/office/drawing/2014/main" id="{B2E575F3-38E7-8F44-5FF3-9FDE47C67060}"/>
                </a:ext>
              </a:extLst>
            </p:cNvPr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351;p21">
              <a:extLst>
                <a:ext uri="{FF2B5EF4-FFF2-40B4-BE49-F238E27FC236}">
                  <a16:creationId xmlns:a16="http://schemas.microsoft.com/office/drawing/2014/main" id="{B739DAC8-B90F-ED5E-43B6-C8C3F36C9122}"/>
                </a:ext>
              </a:extLst>
            </p:cNvPr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352;p21">
              <a:extLst>
                <a:ext uri="{FF2B5EF4-FFF2-40B4-BE49-F238E27FC236}">
                  <a16:creationId xmlns:a16="http://schemas.microsoft.com/office/drawing/2014/main" id="{5D94159A-8367-163A-98AA-78F0976BCA7E}"/>
                </a:ext>
              </a:extLst>
            </p:cNvPr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353;p21">
            <a:extLst>
              <a:ext uri="{FF2B5EF4-FFF2-40B4-BE49-F238E27FC236}">
                <a16:creationId xmlns:a16="http://schemas.microsoft.com/office/drawing/2014/main" id="{2FFC86AA-1F9C-8F76-74EE-D24262D7B6FB}"/>
              </a:ext>
            </a:extLst>
          </p:cNvPr>
          <p:cNvSpPr txBox="1"/>
          <p:nvPr/>
        </p:nvSpPr>
        <p:spPr>
          <a:xfrm>
            <a:off x="8540351" y="2787079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8" name="Google Shape;12354;p21">
            <a:extLst>
              <a:ext uri="{FF2B5EF4-FFF2-40B4-BE49-F238E27FC236}">
                <a16:creationId xmlns:a16="http://schemas.microsoft.com/office/drawing/2014/main" id="{A1D6A994-140C-9898-0F80-0B3F0CB9C003}"/>
              </a:ext>
            </a:extLst>
          </p:cNvPr>
          <p:cNvSpPr txBox="1"/>
          <p:nvPr/>
        </p:nvSpPr>
        <p:spPr>
          <a:xfrm>
            <a:off x="6436548" y="2787079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9" name="Google Shape;12355;p21">
            <a:extLst>
              <a:ext uri="{FF2B5EF4-FFF2-40B4-BE49-F238E27FC236}">
                <a16:creationId xmlns:a16="http://schemas.microsoft.com/office/drawing/2014/main" id="{B2996164-8838-7C2E-83CB-909647F5A15F}"/>
              </a:ext>
            </a:extLst>
          </p:cNvPr>
          <p:cNvSpPr txBox="1"/>
          <p:nvPr/>
        </p:nvSpPr>
        <p:spPr>
          <a:xfrm>
            <a:off x="7501836" y="4199661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30" name="Google Shape;12356;p21">
            <a:extLst>
              <a:ext uri="{FF2B5EF4-FFF2-40B4-BE49-F238E27FC236}">
                <a16:creationId xmlns:a16="http://schemas.microsoft.com/office/drawing/2014/main" id="{41B546F2-6526-BE61-20B9-AD4FE1D18699}"/>
              </a:ext>
            </a:extLst>
          </p:cNvPr>
          <p:cNvSpPr txBox="1"/>
          <p:nvPr/>
        </p:nvSpPr>
        <p:spPr>
          <a:xfrm>
            <a:off x="9571703" y="4182228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31" name="Google Shape;12357;p21">
            <a:extLst>
              <a:ext uri="{FF2B5EF4-FFF2-40B4-BE49-F238E27FC236}">
                <a16:creationId xmlns:a16="http://schemas.microsoft.com/office/drawing/2014/main" id="{7DAC35FC-4A9B-A361-78E2-2C13CCA63481}"/>
              </a:ext>
            </a:extLst>
          </p:cNvPr>
          <p:cNvSpPr txBox="1"/>
          <p:nvPr/>
        </p:nvSpPr>
        <p:spPr>
          <a:xfrm>
            <a:off x="5383169" y="4182228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32" name="Google Shape;12358;p21">
            <a:extLst>
              <a:ext uri="{FF2B5EF4-FFF2-40B4-BE49-F238E27FC236}">
                <a16:creationId xmlns:a16="http://schemas.microsoft.com/office/drawing/2014/main" id="{A4C1780E-F0A2-65D3-CB7F-1F68FD7FBCDA}"/>
              </a:ext>
            </a:extLst>
          </p:cNvPr>
          <p:cNvSpPr txBox="1">
            <a:spLocks/>
          </p:cNvSpPr>
          <p:nvPr/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933">
                <a:cs typeface="B Nazanin" panose="00000700000000000000" pitchFamily="2" charset="-78"/>
              </a:rPr>
              <a:t>اینفوگرافیک ممتاز</a:t>
            </a:r>
            <a:endParaRPr lang="fa-IR" sz="2933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809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sp>
        <p:nvSpPr>
          <p:cNvPr id="2" name="Google Shape;12363;p22">
            <a:extLst>
              <a:ext uri="{FF2B5EF4-FFF2-40B4-BE49-F238E27FC236}">
                <a16:creationId xmlns:a16="http://schemas.microsoft.com/office/drawing/2014/main" id="{0A4B824D-C390-A19C-B3AC-B0844E101416}"/>
              </a:ext>
            </a:extLst>
          </p:cNvPr>
          <p:cNvSpPr/>
          <p:nvPr/>
        </p:nvSpPr>
        <p:spPr>
          <a:xfrm>
            <a:off x="1397800" y="5336195"/>
            <a:ext cx="2207600" cy="984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12364;p22">
            <a:extLst>
              <a:ext uri="{FF2B5EF4-FFF2-40B4-BE49-F238E27FC236}">
                <a16:creationId xmlns:a16="http://schemas.microsoft.com/office/drawing/2014/main" id="{FCD96D8A-F385-6304-5045-B5BECB4C6862}"/>
              </a:ext>
            </a:extLst>
          </p:cNvPr>
          <p:cNvGrpSpPr/>
          <p:nvPr/>
        </p:nvGrpSpPr>
        <p:grpSpPr>
          <a:xfrm>
            <a:off x="1992790" y="2114040"/>
            <a:ext cx="1017625" cy="1017625"/>
            <a:chOff x="4049800" y="640400"/>
            <a:chExt cx="858900" cy="858900"/>
          </a:xfrm>
        </p:grpSpPr>
        <p:sp>
          <p:nvSpPr>
            <p:cNvPr id="4" name="Google Shape;12365;p22">
              <a:extLst>
                <a:ext uri="{FF2B5EF4-FFF2-40B4-BE49-F238E27FC236}">
                  <a16:creationId xmlns:a16="http://schemas.microsoft.com/office/drawing/2014/main" id="{E6F208B9-016D-BEF2-4BC9-09A794ECE0A0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noFill/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2366;p22">
              <a:extLst>
                <a:ext uri="{FF2B5EF4-FFF2-40B4-BE49-F238E27FC236}">
                  <a16:creationId xmlns:a16="http://schemas.microsoft.com/office/drawing/2014/main" id="{38F69A5D-CBC2-72FC-A833-1DEB9D38C827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solidFill>
              <a:srgbClr val="A5B7C6"/>
            </a:solidFill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2367;p22">
            <a:extLst>
              <a:ext uri="{FF2B5EF4-FFF2-40B4-BE49-F238E27FC236}">
                <a16:creationId xmlns:a16="http://schemas.microsoft.com/office/drawing/2014/main" id="{2D067254-D313-63CA-BAF8-CD7577A399ED}"/>
              </a:ext>
            </a:extLst>
          </p:cNvPr>
          <p:cNvSpPr/>
          <p:nvPr/>
        </p:nvSpPr>
        <p:spPr>
          <a:xfrm>
            <a:off x="1613469" y="3426153"/>
            <a:ext cx="1776000" cy="150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368;p22">
            <a:extLst>
              <a:ext uri="{FF2B5EF4-FFF2-40B4-BE49-F238E27FC236}">
                <a16:creationId xmlns:a16="http://schemas.microsoft.com/office/drawing/2014/main" id="{17177AD2-0327-3196-5613-C8E2ACAA2A8F}"/>
              </a:ext>
            </a:extLst>
          </p:cNvPr>
          <p:cNvSpPr/>
          <p:nvPr/>
        </p:nvSpPr>
        <p:spPr>
          <a:xfrm>
            <a:off x="2345447" y="5229256"/>
            <a:ext cx="312400" cy="312400"/>
          </a:xfrm>
          <a:prstGeom prst="ellipse">
            <a:avLst/>
          </a:prstGeom>
          <a:solidFill>
            <a:srgbClr val="0E2A47"/>
          </a:solidFill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cxnSp>
        <p:nvCxnSpPr>
          <p:cNvPr id="28" name="Google Shape;12369;p22">
            <a:extLst>
              <a:ext uri="{FF2B5EF4-FFF2-40B4-BE49-F238E27FC236}">
                <a16:creationId xmlns:a16="http://schemas.microsoft.com/office/drawing/2014/main" id="{F1D167AB-E54C-10F8-FB0F-0BDC12FD4CA1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2501601" y="3131664"/>
            <a:ext cx="0" cy="2944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12370;p22">
            <a:extLst>
              <a:ext uri="{FF2B5EF4-FFF2-40B4-BE49-F238E27FC236}">
                <a16:creationId xmlns:a16="http://schemas.microsoft.com/office/drawing/2014/main" id="{C579E305-15DE-1637-014C-42D14EDB0319}"/>
              </a:ext>
            </a:extLst>
          </p:cNvPr>
          <p:cNvCxnSpPr/>
          <p:nvPr/>
        </p:nvCxnSpPr>
        <p:spPr>
          <a:xfrm>
            <a:off x="2501572" y="4934753"/>
            <a:ext cx="0" cy="2944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12371;p22">
            <a:extLst>
              <a:ext uri="{FF2B5EF4-FFF2-40B4-BE49-F238E27FC236}">
                <a16:creationId xmlns:a16="http://schemas.microsoft.com/office/drawing/2014/main" id="{8FA132CD-CF8C-58E3-E60D-B2B3338DC005}"/>
              </a:ext>
            </a:extLst>
          </p:cNvPr>
          <p:cNvSpPr txBox="1"/>
          <p:nvPr/>
        </p:nvSpPr>
        <p:spPr>
          <a:xfrm>
            <a:off x="1729864" y="4156912"/>
            <a:ext cx="15436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  <a:endParaRPr lang="en-US" sz="1067" kern="0" dirty="0">
              <a:latin typeface="Arial"/>
              <a:cs typeface="Arial"/>
              <a:sym typeface="Arial"/>
            </a:endParaRPr>
          </a:p>
        </p:txBody>
      </p:sp>
      <p:cxnSp>
        <p:nvCxnSpPr>
          <p:cNvPr id="32" name="Google Shape;12372;p22">
            <a:extLst>
              <a:ext uri="{FF2B5EF4-FFF2-40B4-BE49-F238E27FC236}">
                <a16:creationId xmlns:a16="http://schemas.microsoft.com/office/drawing/2014/main" id="{1C3F8AD5-85EC-FBF6-2DAE-2C907691E132}"/>
              </a:ext>
            </a:extLst>
          </p:cNvPr>
          <p:cNvCxnSpPr/>
          <p:nvPr/>
        </p:nvCxnSpPr>
        <p:spPr>
          <a:xfrm>
            <a:off x="2162316" y="3982561"/>
            <a:ext cx="678400" cy="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2373;p22">
            <a:extLst>
              <a:ext uri="{FF2B5EF4-FFF2-40B4-BE49-F238E27FC236}">
                <a16:creationId xmlns:a16="http://schemas.microsoft.com/office/drawing/2014/main" id="{A08B69DA-9B1C-563C-F2F7-04DC755E0D59}"/>
              </a:ext>
            </a:extLst>
          </p:cNvPr>
          <p:cNvSpPr txBox="1"/>
          <p:nvPr/>
        </p:nvSpPr>
        <p:spPr>
          <a:xfrm>
            <a:off x="1938848" y="3644288"/>
            <a:ext cx="1125600" cy="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1067" b="1" kern="0" dirty="0">
                <a:latin typeface="Arial"/>
                <a:cs typeface="Arial"/>
                <a:sym typeface="Arial"/>
              </a:rPr>
              <a:t>عنوان</a:t>
            </a:r>
            <a:r>
              <a:rPr lang="es" sz="1067" b="1" kern="0" dirty="0">
                <a:latin typeface="Arial"/>
                <a:cs typeface="Arial"/>
                <a:sym typeface="Arial"/>
              </a:rPr>
              <a:t> 1</a:t>
            </a:r>
            <a:endParaRPr sz="1067" b="1" kern="0" dirty="0"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12374;p22">
            <a:extLst>
              <a:ext uri="{FF2B5EF4-FFF2-40B4-BE49-F238E27FC236}">
                <a16:creationId xmlns:a16="http://schemas.microsoft.com/office/drawing/2014/main" id="{559776E3-248B-3CB1-334B-8EE3FAE4844A}"/>
              </a:ext>
            </a:extLst>
          </p:cNvPr>
          <p:cNvSpPr txBox="1"/>
          <p:nvPr/>
        </p:nvSpPr>
        <p:spPr>
          <a:xfrm>
            <a:off x="2114619" y="2379276"/>
            <a:ext cx="77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es" sz="1733" b="1" kern="0">
                <a:latin typeface="Arial"/>
                <a:cs typeface="Arial"/>
                <a:sym typeface="Arial"/>
              </a:rPr>
              <a:t>75%</a:t>
            </a:r>
            <a:endParaRPr sz="1733" b="1" kern="0"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12375;p22">
            <a:extLst>
              <a:ext uri="{FF2B5EF4-FFF2-40B4-BE49-F238E27FC236}">
                <a16:creationId xmlns:a16="http://schemas.microsoft.com/office/drawing/2014/main" id="{C3C28AAD-7039-5DEA-59B3-A33C564D597E}"/>
              </a:ext>
            </a:extLst>
          </p:cNvPr>
          <p:cNvSpPr/>
          <p:nvPr/>
        </p:nvSpPr>
        <p:spPr>
          <a:xfrm>
            <a:off x="4585807" y="2660200"/>
            <a:ext cx="2384400" cy="23844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12376;p22">
            <a:extLst>
              <a:ext uri="{FF2B5EF4-FFF2-40B4-BE49-F238E27FC236}">
                <a16:creationId xmlns:a16="http://schemas.microsoft.com/office/drawing/2014/main" id="{0B55B492-CE97-6BB3-BA80-DEAA63B49CC4}"/>
              </a:ext>
            </a:extLst>
          </p:cNvPr>
          <p:cNvSpPr/>
          <p:nvPr/>
        </p:nvSpPr>
        <p:spPr>
          <a:xfrm>
            <a:off x="8732539" y="2328267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grpSp>
        <p:nvGrpSpPr>
          <p:cNvPr id="37" name="Google Shape;12377;p22">
            <a:extLst>
              <a:ext uri="{FF2B5EF4-FFF2-40B4-BE49-F238E27FC236}">
                <a16:creationId xmlns:a16="http://schemas.microsoft.com/office/drawing/2014/main" id="{C6FCAD89-35F6-668B-DBB4-38D9A92700BE}"/>
              </a:ext>
            </a:extLst>
          </p:cNvPr>
          <p:cNvGrpSpPr/>
          <p:nvPr/>
        </p:nvGrpSpPr>
        <p:grpSpPr>
          <a:xfrm>
            <a:off x="4768648" y="2890822"/>
            <a:ext cx="1925109" cy="1925109"/>
            <a:chOff x="5681300" y="2527788"/>
            <a:chExt cx="805800" cy="805800"/>
          </a:xfrm>
        </p:grpSpPr>
        <p:sp>
          <p:nvSpPr>
            <p:cNvPr id="38" name="Google Shape;12378;p22">
              <a:extLst>
                <a:ext uri="{FF2B5EF4-FFF2-40B4-BE49-F238E27FC236}">
                  <a16:creationId xmlns:a16="http://schemas.microsoft.com/office/drawing/2014/main" id="{C4A76818-43B9-FA2E-1A03-49B2767E7BB0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2379;p22">
              <a:extLst>
                <a:ext uri="{FF2B5EF4-FFF2-40B4-BE49-F238E27FC236}">
                  <a16:creationId xmlns:a16="http://schemas.microsoft.com/office/drawing/2014/main" id="{BA293B53-8864-9CB9-79CA-09AFCD5A65AF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2380;p22">
            <a:extLst>
              <a:ext uri="{FF2B5EF4-FFF2-40B4-BE49-F238E27FC236}">
                <a16:creationId xmlns:a16="http://schemas.microsoft.com/office/drawing/2014/main" id="{1F589864-2343-3846-8BA9-92A636E37DB9}"/>
              </a:ext>
            </a:extLst>
          </p:cNvPr>
          <p:cNvGrpSpPr/>
          <p:nvPr/>
        </p:nvGrpSpPr>
        <p:grpSpPr>
          <a:xfrm>
            <a:off x="8321183" y="2378518"/>
            <a:ext cx="835453" cy="835453"/>
            <a:chOff x="5681300" y="2527788"/>
            <a:chExt cx="805800" cy="805800"/>
          </a:xfrm>
        </p:grpSpPr>
        <p:sp>
          <p:nvSpPr>
            <p:cNvPr id="41" name="Google Shape;12381;p22">
              <a:extLst>
                <a:ext uri="{FF2B5EF4-FFF2-40B4-BE49-F238E27FC236}">
                  <a16:creationId xmlns:a16="http://schemas.microsoft.com/office/drawing/2014/main" id="{2FCD9990-D6B7-A785-216D-02719E57163A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382;p22">
              <a:extLst>
                <a:ext uri="{FF2B5EF4-FFF2-40B4-BE49-F238E27FC236}">
                  <a16:creationId xmlns:a16="http://schemas.microsoft.com/office/drawing/2014/main" id="{AC6622C6-6BF2-F58B-17D5-7722BB6B4DEA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12383;p22">
            <a:extLst>
              <a:ext uri="{FF2B5EF4-FFF2-40B4-BE49-F238E27FC236}">
                <a16:creationId xmlns:a16="http://schemas.microsoft.com/office/drawing/2014/main" id="{CB6BDBE6-371A-26EE-CBEA-261543615391}"/>
              </a:ext>
            </a:extLst>
          </p:cNvPr>
          <p:cNvSpPr txBox="1"/>
          <p:nvPr/>
        </p:nvSpPr>
        <p:spPr>
          <a:xfrm>
            <a:off x="9324153" y="2501661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  <a:endParaRPr sz="1067" kern="0" dirty="0"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12384;p22">
            <a:extLst>
              <a:ext uri="{FF2B5EF4-FFF2-40B4-BE49-F238E27FC236}">
                <a16:creationId xmlns:a16="http://schemas.microsoft.com/office/drawing/2014/main" id="{7EB37C47-5B49-B351-22EF-24DC2E2D72B2}"/>
              </a:ext>
            </a:extLst>
          </p:cNvPr>
          <p:cNvSpPr/>
          <p:nvPr/>
        </p:nvSpPr>
        <p:spPr>
          <a:xfrm>
            <a:off x="8732539" y="3384400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grpSp>
        <p:nvGrpSpPr>
          <p:cNvPr id="45" name="Google Shape;12385;p22">
            <a:extLst>
              <a:ext uri="{FF2B5EF4-FFF2-40B4-BE49-F238E27FC236}">
                <a16:creationId xmlns:a16="http://schemas.microsoft.com/office/drawing/2014/main" id="{77E816B3-29E9-7860-AAD6-CD7DA69E406C}"/>
              </a:ext>
            </a:extLst>
          </p:cNvPr>
          <p:cNvGrpSpPr/>
          <p:nvPr/>
        </p:nvGrpSpPr>
        <p:grpSpPr>
          <a:xfrm>
            <a:off x="8321183" y="3434651"/>
            <a:ext cx="835453" cy="835453"/>
            <a:chOff x="5681300" y="2527788"/>
            <a:chExt cx="805800" cy="805800"/>
          </a:xfrm>
        </p:grpSpPr>
        <p:sp>
          <p:nvSpPr>
            <p:cNvPr id="46" name="Google Shape;12386;p22">
              <a:extLst>
                <a:ext uri="{FF2B5EF4-FFF2-40B4-BE49-F238E27FC236}">
                  <a16:creationId xmlns:a16="http://schemas.microsoft.com/office/drawing/2014/main" id="{AC4EE2EE-6B91-71A6-0064-B0A22B010678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2387;p22">
              <a:extLst>
                <a:ext uri="{FF2B5EF4-FFF2-40B4-BE49-F238E27FC236}">
                  <a16:creationId xmlns:a16="http://schemas.microsoft.com/office/drawing/2014/main" id="{8FF6D870-4058-ECD5-D959-65637C13F870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solidFill>
              <a:srgbClr val="405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12388;p22">
            <a:extLst>
              <a:ext uri="{FF2B5EF4-FFF2-40B4-BE49-F238E27FC236}">
                <a16:creationId xmlns:a16="http://schemas.microsoft.com/office/drawing/2014/main" id="{0DF4BF26-E871-F03D-91C0-B8A5B91EC811}"/>
              </a:ext>
            </a:extLst>
          </p:cNvPr>
          <p:cNvSpPr txBox="1"/>
          <p:nvPr/>
        </p:nvSpPr>
        <p:spPr>
          <a:xfrm>
            <a:off x="9324153" y="3557795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49" name="Google Shape;12389;p22">
            <a:extLst>
              <a:ext uri="{FF2B5EF4-FFF2-40B4-BE49-F238E27FC236}">
                <a16:creationId xmlns:a16="http://schemas.microsoft.com/office/drawing/2014/main" id="{8D9E1E5A-E14C-0432-3C28-F5295B920554}"/>
              </a:ext>
            </a:extLst>
          </p:cNvPr>
          <p:cNvSpPr/>
          <p:nvPr/>
        </p:nvSpPr>
        <p:spPr>
          <a:xfrm>
            <a:off x="8732539" y="4440533"/>
            <a:ext cx="2056400" cy="9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grpSp>
        <p:nvGrpSpPr>
          <p:cNvPr id="50" name="Google Shape;12390;p22">
            <a:extLst>
              <a:ext uri="{FF2B5EF4-FFF2-40B4-BE49-F238E27FC236}">
                <a16:creationId xmlns:a16="http://schemas.microsoft.com/office/drawing/2014/main" id="{B2BBE4E1-B6FB-A15A-8E13-66623B779CB7}"/>
              </a:ext>
            </a:extLst>
          </p:cNvPr>
          <p:cNvGrpSpPr/>
          <p:nvPr/>
        </p:nvGrpSpPr>
        <p:grpSpPr>
          <a:xfrm>
            <a:off x="8321183" y="4490784"/>
            <a:ext cx="835453" cy="835453"/>
            <a:chOff x="5681300" y="2527788"/>
            <a:chExt cx="805800" cy="805800"/>
          </a:xfrm>
        </p:grpSpPr>
        <p:sp>
          <p:nvSpPr>
            <p:cNvPr id="51" name="Google Shape;12391;p22">
              <a:extLst>
                <a:ext uri="{FF2B5EF4-FFF2-40B4-BE49-F238E27FC236}">
                  <a16:creationId xmlns:a16="http://schemas.microsoft.com/office/drawing/2014/main" id="{C733E1B3-5EE2-3ADD-7274-0FC321E6E2B0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392;p22">
              <a:extLst>
                <a:ext uri="{FF2B5EF4-FFF2-40B4-BE49-F238E27FC236}">
                  <a16:creationId xmlns:a16="http://schemas.microsoft.com/office/drawing/2014/main" id="{1D88B5A8-FDF1-A21E-7069-531DAB121ED2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12393;p22">
            <a:extLst>
              <a:ext uri="{FF2B5EF4-FFF2-40B4-BE49-F238E27FC236}">
                <a16:creationId xmlns:a16="http://schemas.microsoft.com/office/drawing/2014/main" id="{B0E4C892-CAE3-6664-F30A-076C3F5F5134}"/>
              </a:ext>
            </a:extLst>
          </p:cNvPr>
          <p:cNvSpPr txBox="1"/>
          <p:nvPr/>
        </p:nvSpPr>
        <p:spPr>
          <a:xfrm>
            <a:off x="9324153" y="4613928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54" name="Google Shape;12394;p22">
            <a:extLst>
              <a:ext uri="{FF2B5EF4-FFF2-40B4-BE49-F238E27FC236}">
                <a16:creationId xmlns:a16="http://schemas.microsoft.com/office/drawing/2014/main" id="{A27CA1B2-BF6B-4D29-6523-21EDC171D45F}"/>
              </a:ext>
            </a:extLst>
          </p:cNvPr>
          <p:cNvSpPr/>
          <p:nvPr/>
        </p:nvSpPr>
        <p:spPr>
          <a:xfrm>
            <a:off x="5639805" y="2572967"/>
            <a:ext cx="182800" cy="1828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2395;p22">
            <a:extLst>
              <a:ext uri="{FF2B5EF4-FFF2-40B4-BE49-F238E27FC236}">
                <a16:creationId xmlns:a16="http://schemas.microsoft.com/office/drawing/2014/main" id="{0C04D255-B59B-EE8E-BE4F-D1DCFEBA84A9}"/>
              </a:ext>
            </a:extLst>
          </p:cNvPr>
          <p:cNvSpPr/>
          <p:nvPr/>
        </p:nvSpPr>
        <p:spPr>
          <a:xfrm>
            <a:off x="5639805" y="4951000"/>
            <a:ext cx="182800" cy="1828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2396;p22">
            <a:extLst>
              <a:ext uri="{FF2B5EF4-FFF2-40B4-BE49-F238E27FC236}">
                <a16:creationId xmlns:a16="http://schemas.microsoft.com/office/drawing/2014/main" id="{0B9A7A75-899C-00D7-8600-E9D5859FFF6A}"/>
              </a:ext>
            </a:extLst>
          </p:cNvPr>
          <p:cNvSpPr/>
          <p:nvPr/>
        </p:nvSpPr>
        <p:spPr>
          <a:xfrm>
            <a:off x="6877205" y="3761984"/>
            <a:ext cx="182800" cy="1828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  <a:defRPr/>
            </a:pPr>
            <a:endParaRPr sz="1867" kern="0">
              <a:latin typeface="Arial"/>
              <a:cs typeface="Arial"/>
              <a:sym typeface="Arial"/>
            </a:endParaRPr>
          </a:p>
        </p:txBody>
      </p:sp>
      <p:cxnSp>
        <p:nvCxnSpPr>
          <p:cNvPr id="57" name="Google Shape;12397;p22">
            <a:extLst>
              <a:ext uri="{FF2B5EF4-FFF2-40B4-BE49-F238E27FC236}">
                <a16:creationId xmlns:a16="http://schemas.microsoft.com/office/drawing/2014/main" id="{35DFE3D9-94C2-95C2-59AF-A9092B26F229}"/>
              </a:ext>
            </a:extLst>
          </p:cNvPr>
          <p:cNvCxnSpPr>
            <a:stCxn id="56" idx="6"/>
            <a:endCxn id="42" idx="2"/>
          </p:cNvCxnSpPr>
          <p:nvPr/>
        </p:nvCxnSpPr>
        <p:spPr>
          <a:xfrm rot="10800000" flipH="1">
            <a:off x="7060005" y="2796184"/>
            <a:ext cx="1261200" cy="10572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12398;p22">
            <a:extLst>
              <a:ext uri="{FF2B5EF4-FFF2-40B4-BE49-F238E27FC236}">
                <a16:creationId xmlns:a16="http://schemas.microsoft.com/office/drawing/2014/main" id="{61ACC603-ED10-0C77-C6EA-273794CD1CB7}"/>
              </a:ext>
            </a:extLst>
          </p:cNvPr>
          <p:cNvCxnSpPr>
            <a:stCxn id="56" idx="6"/>
            <a:endCxn id="52" idx="2"/>
          </p:cNvCxnSpPr>
          <p:nvPr/>
        </p:nvCxnSpPr>
        <p:spPr>
          <a:xfrm>
            <a:off x="7060005" y="3853384"/>
            <a:ext cx="1261200" cy="10552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12399;p22">
            <a:extLst>
              <a:ext uri="{FF2B5EF4-FFF2-40B4-BE49-F238E27FC236}">
                <a16:creationId xmlns:a16="http://schemas.microsoft.com/office/drawing/2014/main" id="{67D807B6-B33F-D5BB-A199-30E835AD6122}"/>
              </a:ext>
            </a:extLst>
          </p:cNvPr>
          <p:cNvCxnSpPr>
            <a:stCxn id="56" idx="6"/>
            <a:endCxn id="47" idx="2"/>
          </p:cNvCxnSpPr>
          <p:nvPr/>
        </p:nvCxnSpPr>
        <p:spPr>
          <a:xfrm rot="10800000" flipH="1">
            <a:off x="7060005" y="3852184"/>
            <a:ext cx="1261200" cy="12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12400;p22">
            <a:extLst>
              <a:ext uri="{FF2B5EF4-FFF2-40B4-BE49-F238E27FC236}">
                <a16:creationId xmlns:a16="http://schemas.microsoft.com/office/drawing/2014/main" id="{FF37078F-3EA7-73B3-E9C3-D03142067D43}"/>
              </a:ext>
            </a:extLst>
          </p:cNvPr>
          <p:cNvSpPr txBox="1"/>
          <p:nvPr/>
        </p:nvSpPr>
        <p:spPr>
          <a:xfrm>
            <a:off x="5067617" y="3435591"/>
            <a:ext cx="1327200" cy="8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es" sz="4000" b="1" kern="0">
                <a:latin typeface="Arial"/>
                <a:cs typeface="Arial"/>
                <a:sym typeface="Arial"/>
              </a:rPr>
              <a:t>75%</a:t>
            </a:r>
            <a:endParaRPr sz="4000" b="1" kern="0"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2401;p22">
            <a:extLst>
              <a:ext uri="{FF2B5EF4-FFF2-40B4-BE49-F238E27FC236}">
                <a16:creationId xmlns:a16="http://schemas.microsoft.com/office/drawing/2014/main" id="{A30E294A-E837-56D3-A068-EC63131C9E7E}"/>
              </a:ext>
            </a:extLst>
          </p:cNvPr>
          <p:cNvSpPr txBox="1">
            <a:spLocks/>
          </p:cNvSpPr>
          <p:nvPr/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933"/>
              <a:t>اینفوگرافیک ممتاز</a:t>
            </a:r>
            <a:endParaRPr lang="fa-IR" sz="2933" dirty="0"/>
          </a:p>
        </p:txBody>
      </p:sp>
    </p:spTree>
    <p:extLst>
      <p:ext uri="{BB962C8B-B14F-4D97-AF65-F5344CB8AC3E}">
        <p14:creationId xmlns:p14="http://schemas.microsoft.com/office/powerpoint/2010/main" val="3208213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grpSp>
        <p:nvGrpSpPr>
          <p:cNvPr id="2" name="Google Shape;7448;p72">
            <a:extLst>
              <a:ext uri="{FF2B5EF4-FFF2-40B4-BE49-F238E27FC236}">
                <a16:creationId xmlns:a16="http://schemas.microsoft.com/office/drawing/2014/main" id="{4FE47CD7-2A89-8D50-DB1C-3DD5A3E36897}"/>
              </a:ext>
            </a:extLst>
          </p:cNvPr>
          <p:cNvGrpSpPr/>
          <p:nvPr/>
        </p:nvGrpSpPr>
        <p:grpSpPr>
          <a:xfrm>
            <a:off x="2800748" y="4531551"/>
            <a:ext cx="1470521" cy="1013783"/>
            <a:chOff x="4967783" y="2151471"/>
            <a:chExt cx="3920692" cy="2702940"/>
          </a:xfrm>
        </p:grpSpPr>
        <p:grpSp>
          <p:nvGrpSpPr>
            <p:cNvPr id="3" name="Google Shape;7449;p72">
              <a:extLst>
                <a:ext uri="{FF2B5EF4-FFF2-40B4-BE49-F238E27FC236}">
                  <a16:creationId xmlns:a16="http://schemas.microsoft.com/office/drawing/2014/main" id="{62FCEA2B-80E1-9ED0-C1DF-615FABFF72C9}"/>
                </a:ext>
              </a:extLst>
            </p:cNvPr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31" name="Google Shape;7450;p72">
                <a:extLst>
                  <a:ext uri="{FF2B5EF4-FFF2-40B4-BE49-F238E27FC236}">
                    <a16:creationId xmlns:a16="http://schemas.microsoft.com/office/drawing/2014/main" id="{986A585D-949D-249D-252A-EA07D72A7649}"/>
                  </a:ext>
                </a:extLst>
              </p:cNvPr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7451;p72">
                <a:extLst>
                  <a:ext uri="{FF2B5EF4-FFF2-40B4-BE49-F238E27FC236}">
                    <a16:creationId xmlns:a16="http://schemas.microsoft.com/office/drawing/2014/main" id="{43A6DF32-A5D8-8434-522E-3636D6AD897F}"/>
                  </a:ext>
                </a:extLst>
              </p:cNvPr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7452;p72">
                <a:extLst>
                  <a:ext uri="{FF2B5EF4-FFF2-40B4-BE49-F238E27FC236}">
                    <a16:creationId xmlns:a16="http://schemas.microsoft.com/office/drawing/2014/main" id="{5694443B-39EC-536A-8199-C7EAE404760E}"/>
                  </a:ext>
                </a:extLst>
              </p:cNvPr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7453;p72">
                <a:extLst>
                  <a:ext uri="{FF2B5EF4-FFF2-40B4-BE49-F238E27FC236}">
                    <a16:creationId xmlns:a16="http://schemas.microsoft.com/office/drawing/2014/main" id="{764D47C1-6042-02FD-D507-7CFC7A1508FD}"/>
                  </a:ext>
                </a:extLst>
              </p:cNvPr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7454;p72">
                <a:extLst>
                  <a:ext uri="{FF2B5EF4-FFF2-40B4-BE49-F238E27FC236}">
                    <a16:creationId xmlns:a16="http://schemas.microsoft.com/office/drawing/2014/main" id="{EC9BAF51-1968-5D0B-DEF9-E6C65A142F1F}"/>
                  </a:ext>
                </a:extLst>
              </p:cNvPr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7455;p72">
                <a:extLst>
                  <a:ext uri="{FF2B5EF4-FFF2-40B4-BE49-F238E27FC236}">
                    <a16:creationId xmlns:a16="http://schemas.microsoft.com/office/drawing/2014/main" id="{47615B84-D181-ECB8-FDB6-01D6A1C25F18}"/>
                  </a:ext>
                </a:extLst>
              </p:cNvPr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7456;p72">
                <a:extLst>
                  <a:ext uri="{FF2B5EF4-FFF2-40B4-BE49-F238E27FC236}">
                    <a16:creationId xmlns:a16="http://schemas.microsoft.com/office/drawing/2014/main" id="{9253D07D-786D-B635-6830-27018CB7C748}"/>
                  </a:ext>
                </a:extLst>
              </p:cNvPr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" name="Google Shape;7457;p72">
              <a:extLst>
                <a:ext uri="{FF2B5EF4-FFF2-40B4-BE49-F238E27FC236}">
                  <a16:creationId xmlns:a16="http://schemas.microsoft.com/office/drawing/2014/main" id="{604846C6-E56A-9C54-ED1E-6EDEFB72FAF4}"/>
                </a:ext>
              </a:extLst>
            </p:cNvPr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5" name="Google Shape;7458;p72">
                <a:extLst>
                  <a:ext uri="{FF2B5EF4-FFF2-40B4-BE49-F238E27FC236}">
                    <a16:creationId xmlns:a16="http://schemas.microsoft.com/office/drawing/2014/main" id="{7B97536A-6187-52AD-69E3-C57B5809C350}"/>
                  </a:ext>
                </a:extLst>
              </p:cNvPr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" name="Google Shape;7459;p72">
                <a:extLst>
                  <a:ext uri="{FF2B5EF4-FFF2-40B4-BE49-F238E27FC236}">
                    <a16:creationId xmlns:a16="http://schemas.microsoft.com/office/drawing/2014/main" id="{E4E1446A-AFD3-AAF2-A18C-BC66CC109708}"/>
                  </a:ext>
                </a:extLst>
              </p:cNvPr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" name="Google Shape;7460;p72">
                <a:extLst>
                  <a:ext uri="{FF2B5EF4-FFF2-40B4-BE49-F238E27FC236}">
                    <a16:creationId xmlns:a16="http://schemas.microsoft.com/office/drawing/2014/main" id="{D4670F68-FBE9-E021-6C8A-10A1ECD26964}"/>
                  </a:ext>
                </a:extLst>
              </p:cNvPr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7461;p72">
                <a:extLst>
                  <a:ext uri="{FF2B5EF4-FFF2-40B4-BE49-F238E27FC236}">
                    <a16:creationId xmlns:a16="http://schemas.microsoft.com/office/drawing/2014/main" id="{BDCCA0BD-5D25-8B62-788D-48FA5663A0C7}"/>
                  </a:ext>
                </a:extLst>
              </p:cNvPr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7462;p72">
                <a:extLst>
                  <a:ext uri="{FF2B5EF4-FFF2-40B4-BE49-F238E27FC236}">
                    <a16:creationId xmlns:a16="http://schemas.microsoft.com/office/drawing/2014/main" id="{783D8806-9C02-23E3-6F4B-954414653E0C}"/>
                  </a:ext>
                </a:extLst>
              </p:cNvPr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8" name="Google Shape;7463;p72">
            <a:extLst>
              <a:ext uri="{FF2B5EF4-FFF2-40B4-BE49-F238E27FC236}">
                <a16:creationId xmlns:a16="http://schemas.microsoft.com/office/drawing/2014/main" id="{29FBC754-5B44-BCC5-CCA7-00AF10517F2D}"/>
              </a:ext>
            </a:extLst>
          </p:cNvPr>
          <p:cNvGrpSpPr/>
          <p:nvPr/>
        </p:nvGrpSpPr>
        <p:grpSpPr>
          <a:xfrm>
            <a:off x="4672625" y="1715920"/>
            <a:ext cx="2082548" cy="944773"/>
            <a:chOff x="3530532" y="1496185"/>
            <a:chExt cx="1561911" cy="708580"/>
          </a:xfrm>
        </p:grpSpPr>
        <p:grpSp>
          <p:nvGrpSpPr>
            <p:cNvPr id="39" name="Google Shape;7464;p72">
              <a:extLst>
                <a:ext uri="{FF2B5EF4-FFF2-40B4-BE49-F238E27FC236}">
                  <a16:creationId xmlns:a16="http://schemas.microsoft.com/office/drawing/2014/main" id="{B8D45B88-02C2-54ED-7A00-806AAFFBE333}"/>
                </a:ext>
              </a:extLst>
            </p:cNvPr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56" name="Google Shape;7465;p72">
                <a:extLst>
                  <a:ext uri="{FF2B5EF4-FFF2-40B4-BE49-F238E27FC236}">
                    <a16:creationId xmlns:a16="http://schemas.microsoft.com/office/drawing/2014/main" id="{4011CCA7-71EE-4E73-A954-499EF124F72D}"/>
                  </a:ext>
                </a:extLst>
              </p:cNvPr>
              <p:cNvCxnSpPr>
                <a:endCxn id="4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7467;p72">
                <a:extLst>
                  <a:ext uri="{FF2B5EF4-FFF2-40B4-BE49-F238E27FC236}">
                    <a16:creationId xmlns:a16="http://schemas.microsoft.com/office/drawing/2014/main" id="{ACEC6D2F-D3BA-B634-2D81-41682F067EAB}"/>
                  </a:ext>
                </a:extLst>
              </p:cNvPr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7468;p72">
                <a:extLst>
                  <a:ext uri="{FF2B5EF4-FFF2-40B4-BE49-F238E27FC236}">
                    <a16:creationId xmlns:a16="http://schemas.microsoft.com/office/drawing/2014/main" id="{D1EEF9D0-3A23-BE1D-09B9-7CFAADD82018}"/>
                  </a:ext>
                </a:extLst>
              </p:cNvPr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7469;p72">
                <a:extLst>
                  <a:ext uri="{FF2B5EF4-FFF2-40B4-BE49-F238E27FC236}">
                    <a16:creationId xmlns:a16="http://schemas.microsoft.com/office/drawing/2014/main" id="{F1641DC7-5812-BFD4-11D8-CF2C5071BABE}"/>
                  </a:ext>
                </a:extLst>
              </p:cNvPr>
              <p:cNvCxnSpPr>
                <a:stCxn id="4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40" name="Google Shape;7470;p72">
              <a:extLst>
                <a:ext uri="{FF2B5EF4-FFF2-40B4-BE49-F238E27FC236}">
                  <a16:creationId xmlns:a16="http://schemas.microsoft.com/office/drawing/2014/main" id="{4F08D601-B567-76E3-EA47-E6F216BE3698}"/>
                </a:ext>
              </a:extLst>
            </p:cNvPr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54" name="Google Shape;7471;p72">
                <a:extLst>
                  <a:ext uri="{FF2B5EF4-FFF2-40B4-BE49-F238E27FC236}">
                    <a16:creationId xmlns:a16="http://schemas.microsoft.com/office/drawing/2014/main" id="{33C30206-EC1E-7B5A-54C5-4241A467C763}"/>
                  </a:ext>
                </a:extLst>
              </p:cNvPr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5" name="Google Shape;7472;p72">
                <a:extLst>
                  <a:ext uri="{FF2B5EF4-FFF2-40B4-BE49-F238E27FC236}">
                    <a16:creationId xmlns:a16="http://schemas.microsoft.com/office/drawing/2014/main" id="{188C1F77-1253-B5F6-8827-6FBDEB84F0EE}"/>
                  </a:ext>
                </a:extLst>
              </p:cNvPr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1" name="Google Shape;7473;p72">
              <a:extLst>
                <a:ext uri="{FF2B5EF4-FFF2-40B4-BE49-F238E27FC236}">
                  <a16:creationId xmlns:a16="http://schemas.microsoft.com/office/drawing/2014/main" id="{980EC030-F709-05AD-2686-A6B6FF7FF704}"/>
                </a:ext>
              </a:extLst>
            </p:cNvPr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7474;p72">
              <a:extLst>
                <a:ext uri="{FF2B5EF4-FFF2-40B4-BE49-F238E27FC236}">
                  <a16:creationId xmlns:a16="http://schemas.microsoft.com/office/drawing/2014/main" id="{BDFA0616-2BD3-9E3C-0254-E84ED68E9968}"/>
                </a:ext>
              </a:extLst>
            </p:cNvPr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3" name="Google Shape;7475;p72">
              <a:extLst>
                <a:ext uri="{FF2B5EF4-FFF2-40B4-BE49-F238E27FC236}">
                  <a16:creationId xmlns:a16="http://schemas.microsoft.com/office/drawing/2014/main" id="{B0CBE020-D4B5-4845-E507-EC334C070697}"/>
                </a:ext>
              </a:extLst>
            </p:cNvPr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52" name="Google Shape;7476;p72">
                <a:extLst>
                  <a:ext uri="{FF2B5EF4-FFF2-40B4-BE49-F238E27FC236}">
                    <a16:creationId xmlns:a16="http://schemas.microsoft.com/office/drawing/2014/main" id="{B19D51CA-F4B9-815C-E8C5-F1F2FC9C498D}"/>
                  </a:ext>
                </a:extLst>
              </p:cNvPr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3" name="Google Shape;7477;p72">
                <a:extLst>
                  <a:ext uri="{FF2B5EF4-FFF2-40B4-BE49-F238E27FC236}">
                    <a16:creationId xmlns:a16="http://schemas.microsoft.com/office/drawing/2014/main" id="{9CEE74A7-A5E5-BFEF-6621-EE72660D6E38}"/>
                  </a:ext>
                </a:extLst>
              </p:cNvPr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" name="Google Shape;7478;p72">
              <a:extLst>
                <a:ext uri="{FF2B5EF4-FFF2-40B4-BE49-F238E27FC236}">
                  <a16:creationId xmlns:a16="http://schemas.microsoft.com/office/drawing/2014/main" id="{0B3C62A8-569B-79E6-6F4E-D4C765E244A7}"/>
                </a:ext>
              </a:extLst>
            </p:cNvPr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50" name="Google Shape;7479;p72">
                <a:extLst>
                  <a:ext uri="{FF2B5EF4-FFF2-40B4-BE49-F238E27FC236}">
                    <a16:creationId xmlns:a16="http://schemas.microsoft.com/office/drawing/2014/main" id="{9F90477D-0FD8-A881-D7F7-6AF8ACD59853}"/>
                  </a:ext>
                </a:extLst>
              </p:cNvPr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1" name="Google Shape;7480;p72">
                <a:extLst>
                  <a:ext uri="{FF2B5EF4-FFF2-40B4-BE49-F238E27FC236}">
                    <a16:creationId xmlns:a16="http://schemas.microsoft.com/office/drawing/2014/main" id="{F7BAE67B-884C-2B57-2969-D6D0A30E86B8}"/>
                  </a:ext>
                </a:extLst>
              </p:cNvPr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5" name="Google Shape;7481;p72">
              <a:extLst>
                <a:ext uri="{FF2B5EF4-FFF2-40B4-BE49-F238E27FC236}">
                  <a16:creationId xmlns:a16="http://schemas.microsoft.com/office/drawing/2014/main" id="{28E0123D-3C48-377F-0E5E-621E8AE28BA7}"/>
                </a:ext>
              </a:extLst>
            </p:cNvPr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7466;p72">
              <a:extLst>
                <a:ext uri="{FF2B5EF4-FFF2-40B4-BE49-F238E27FC236}">
                  <a16:creationId xmlns:a16="http://schemas.microsoft.com/office/drawing/2014/main" id="{643AD155-C181-EF49-2CDC-74DFCD323AFB}"/>
                </a:ext>
              </a:extLst>
            </p:cNvPr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7" name="Google Shape;7482;p72">
              <a:extLst>
                <a:ext uri="{FF2B5EF4-FFF2-40B4-BE49-F238E27FC236}">
                  <a16:creationId xmlns:a16="http://schemas.microsoft.com/office/drawing/2014/main" id="{F1287777-E606-8B14-2794-F14A13DF528A}"/>
                </a:ext>
              </a:extLst>
            </p:cNvPr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48" name="Google Shape;7483;p72">
                <a:extLst>
                  <a:ext uri="{FF2B5EF4-FFF2-40B4-BE49-F238E27FC236}">
                    <a16:creationId xmlns:a16="http://schemas.microsoft.com/office/drawing/2014/main" id="{2BC3E905-9B42-1A80-1DD9-02D70F0865F8}"/>
                  </a:ext>
                </a:extLst>
              </p:cNvPr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9" name="Google Shape;7484;p72">
                <a:extLst>
                  <a:ext uri="{FF2B5EF4-FFF2-40B4-BE49-F238E27FC236}">
                    <a16:creationId xmlns:a16="http://schemas.microsoft.com/office/drawing/2014/main" id="{457825BD-C7EF-6804-9D75-F86B0037495E}"/>
                  </a:ext>
                </a:extLst>
              </p:cNvPr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60" name="Google Shape;7485;p72">
            <a:extLst>
              <a:ext uri="{FF2B5EF4-FFF2-40B4-BE49-F238E27FC236}">
                <a16:creationId xmlns:a16="http://schemas.microsoft.com/office/drawing/2014/main" id="{D11BFF9F-1249-DA32-A26D-A1F6D0B6448D}"/>
              </a:ext>
            </a:extLst>
          </p:cNvPr>
          <p:cNvGrpSpPr/>
          <p:nvPr/>
        </p:nvGrpSpPr>
        <p:grpSpPr>
          <a:xfrm>
            <a:off x="4648651" y="2865382"/>
            <a:ext cx="2129376" cy="504865"/>
            <a:chOff x="3512551" y="2358282"/>
            <a:chExt cx="1597032" cy="378649"/>
          </a:xfrm>
        </p:grpSpPr>
        <p:grpSp>
          <p:nvGrpSpPr>
            <p:cNvPr id="61" name="Google Shape;7486;p72">
              <a:extLst>
                <a:ext uri="{FF2B5EF4-FFF2-40B4-BE49-F238E27FC236}">
                  <a16:creationId xmlns:a16="http://schemas.microsoft.com/office/drawing/2014/main" id="{67F3F0C3-AE6B-BE3A-2D3F-430467A9E1EB}"/>
                </a:ext>
              </a:extLst>
            </p:cNvPr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8" name="Google Shape;7487;p72">
                <a:extLst>
                  <a:ext uri="{FF2B5EF4-FFF2-40B4-BE49-F238E27FC236}">
                    <a16:creationId xmlns:a16="http://schemas.microsoft.com/office/drawing/2014/main" id="{D46B72CA-6CA8-2E1F-95B2-197D4A2468ED}"/>
                  </a:ext>
                </a:extLst>
              </p:cNvPr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488;p72">
                <a:extLst>
                  <a:ext uri="{FF2B5EF4-FFF2-40B4-BE49-F238E27FC236}">
                    <a16:creationId xmlns:a16="http://schemas.microsoft.com/office/drawing/2014/main" id="{3341341E-890A-A461-E792-C01EFE5B14FB}"/>
                  </a:ext>
                </a:extLst>
              </p:cNvPr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7489;p72">
                <a:extLst>
                  <a:ext uri="{FF2B5EF4-FFF2-40B4-BE49-F238E27FC236}">
                    <a16:creationId xmlns:a16="http://schemas.microsoft.com/office/drawing/2014/main" id="{F64C1788-C6FA-92FC-AAC3-CCE16E630C0E}"/>
                  </a:ext>
                </a:extLst>
              </p:cNvPr>
              <p:cNvCxnSpPr>
                <a:stCxn id="67" idx="6"/>
                <a:endCxn id="76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" name="Google Shape;7492;p72">
              <a:extLst>
                <a:ext uri="{FF2B5EF4-FFF2-40B4-BE49-F238E27FC236}">
                  <a16:creationId xmlns:a16="http://schemas.microsoft.com/office/drawing/2014/main" id="{621FAE3A-F16D-0B5E-6D53-389F65D334EA}"/>
                </a:ext>
              </a:extLst>
            </p:cNvPr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5" name="Google Shape;7493;p72">
                <a:extLst>
                  <a:ext uri="{FF2B5EF4-FFF2-40B4-BE49-F238E27FC236}">
                    <a16:creationId xmlns:a16="http://schemas.microsoft.com/office/drawing/2014/main" id="{E41B41DC-8E99-43E6-3A2B-78FC018316A9}"/>
                  </a:ext>
                </a:extLst>
              </p:cNvPr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" name="Google Shape;7491;p72">
                <a:extLst>
                  <a:ext uri="{FF2B5EF4-FFF2-40B4-BE49-F238E27FC236}">
                    <a16:creationId xmlns:a16="http://schemas.microsoft.com/office/drawing/2014/main" id="{925785A3-E452-323E-FC63-43231E783869}"/>
                  </a:ext>
                </a:extLst>
              </p:cNvPr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" name="Google Shape;7494;p72">
                <a:extLst>
                  <a:ext uri="{FF2B5EF4-FFF2-40B4-BE49-F238E27FC236}">
                    <a16:creationId xmlns:a16="http://schemas.microsoft.com/office/drawing/2014/main" id="{EE86F390-30A8-85D0-111A-096B3B526D0C}"/>
                  </a:ext>
                </a:extLst>
              </p:cNvPr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63" name="Google Shape;7495;p72">
              <a:extLst>
                <a:ext uri="{FF2B5EF4-FFF2-40B4-BE49-F238E27FC236}">
                  <a16:creationId xmlns:a16="http://schemas.microsoft.com/office/drawing/2014/main" id="{B692DB89-F0A6-9084-E9BE-DA2F203BEC3F}"/>
                </a:ext>
              </a:extLst>
            </p:cNvPr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2" name="Google Shape;7496;p72">
                <a:extLst>
                  <a:ext uri="{FF2B5EF4-FFF2-40B4-BE49-F238E27FC236}">
                    <a16:creationId xmlns:a16="http://schemas.microsoft.com/office/drawing/2014/main" id="{9DF082C1-490A-A19A-BD00-B1F9B052ABB6}"/>
                  </a:ext>
                </a:extLst>
              </p:cNvPr>
              <p:cNvCxnSpPr>
                <a:stCxn id="74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3" name="Google Shape;7498;p72">
                <a:extLst>
                  <a:ext uri="{FF2B5EF4-FFF2-40B4-BE49-F238E27FC236}">
                    <a16:creationId xmlns:a16="http://schemas.microsoft.com/office/drawing/2014/main" id="{6FD747E8-0ACA-F7B7-ED0B-BC95219AD8CB}"/>
                  </a:ext>
                </a:extLst>
              </p:cNvPr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" name="Google Shape;7497;p72">
                <a:extLst>
                  <a:ext uri="{FF2B5EF4-FFF2-40B4-BE49-F238E27FC236}">
                    <a16:creationId xmlns:a16="http://schemas.microsoft.com/office/drawing/2014/main" id="{174FABFA-9DA7-4404-453A-ECFFE1D9C554}"/>
                  </a:ext>
                </a:extLst>
              </p:cNvPr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64" name="Google Shape;7499;p72">
              <a:extLst>
                <a:ext uri="{FF2B5EF4-FFF2-40B4-BE49-F238E27FC236}">
                  <a16:creationId xmlns:a16="http://schemas.microsoft.com/office/drawing/2014/main" id="{BE67E4FD-8BA4-0F1C-979F-2E67AD9DE81F}"/>
                </a:ext>
              </a:extLst>
            </p:cNvPr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69" name="Google Shape;7500;p72">
                <a:extLst>
                  <a:ext uri="{FF2B5EF4-FFF2-40B4-BE49-F238E27FC236}">
                    <a16:creationId xmlns:a16="http://schemas.microsoft.com/office/drawing/2014/main" id="{AB01DE7E-89B5-7D30-D9AA-E8423B09A84A}"/>
                  </a:ext>
                </a:extLst>
              </p:cNvPr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0" name="Google Shape;7501;p72">
                <a:extLst>
                  <a:ext uri="{FF2B5EF4-FFF2-40B4-BE49-F238E27FC236}">
                    <a16:creationId xmlns:a16="http://schemas.microsoft.com/office/drawing/2014/main" id="{34EFC0DA-8D1F-BB34-BC07-FB31B41CF4E7}"/>
                  </a:ext>
                </a:extLst>
              </p:cNvPr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" name="Google Shape;7502;p72">
                <a:extLst>
                  <a:ext uri="{FF2B5EF4-FFF2-40B4-BE49-F238E27FC236}">
                    <a16:creationId xmlns:a16="http://schemas.microsoft.com/office/drawing/2014/main" id="{F7B0C979-7FA7-5C23-A160-2D64F65008ED}"/>
                  </a:ext>
                </a:extLst>
              </p:cNvPr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65" name="Google Shape;7503;p72">
              <a:extLst>
                <a:ext uri="{FF2B5EF4-FFF2-40B4-BE49-F238E27FC236}">
                  <a16:creationId xmlns:a16="http://schemas.microsoft.com/office/drawing/2014/main" id="{F6089DFD-457A-A1C0-34EB-D0A15A7E5DA9}"/>
                </a:ext>
              </a:extLst>
            </p:cNvPr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66" name="Google Shape;7504;p72">
                <a:extLst>
                  <a:ext uri="{FF2B5EF4-FFF2-40B4-BE49-F238E27FC236}">
                    <a16:creationId xmlns:a16="http://schemas.microsoft.com/office/drawing/2014/main" id="{BD81B181-333F-343C-0A30-D9C896BDD976}"/>
                  </a:ext>
                </a:extLst>
              </p:cNvPr>
              <p:cNvCxnSpPr>
                <a:stCxn id="68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7" name="Google Shape;7490;p72">
                <a:extLst>
                  <a:ext uri="{FF2B5EF4-FFF2-40B4-BE49-F238E27FC236}">
                    <a16:creationId xmlns:a16="http://schemas.microsoft.com/office/drawing/2014/main" id="{091C880A-C1DE-F951-567B-73AD2C530E17}"/>
                  </a:ext>
                </a:extLst>
              </p:cNvPr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7505;p72">
                <a:extLst>
                  <a:ext uri="{FF2B5EF4-FFF2-40B4-BE49-F238E27FC236}">
                    <a16:creationId xmlns:a16="http://schemas.microsoft.com/office/drawing/2014/main" id="{C42F7F3F-47D6-79AB-5D83-57D786F1D710}"/>
                  </a:ext>
                </a:extLst>
              </p:cNvPr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" name="Google Shape;7506;p72">
            <a:extLst>
              <a:ext uri="{FF2B5EF4-FFF2-40B4-BE49-F238E27FC236}">
                <a16:creationId xmlns:a16="http://schemas.microsoft.com/office/drawing/2014/main" id="{C966DF72-1570-A731-B1CB-AF99745E6E22}"/>
              </a:ext>
            </a:extLst>
          </p:cNvPr>
          <p:cNvGrpSpPr/>
          <p:nvPr/>
        </p:nvGrpSpPr>
        <p:grpSpPr>
          <a:xfrm>
            <a:off x="9128761" y="1297112"/>
            <a:ext cx="2079745" cy="963480"/>
            <a:chOff x="634175" y="2986275"/>
            <a:chExt cx="3147949" cy="1458344"/>
          </a:xfrm>
        </p:grpSpPr>
        <p:cxnSp>
          <p:nvCxnSpPr>
            <p:cNvPr id="82" name="Google Shape;7507;p72">
              <a:extLst>
                <a:ext uri="{FF2B5EF4-FFF2-40B4-BE49-F238E27FC236}">
                  <a16:creationId xmlns:a16="http://schemas.microsoft.com/office/drawing/2014/main" id="{54B3F667-E1AE-20B1-A6A0-FECF18491DFD}"/>
                </a:ext>
              </a:extLst>
            </p:cNvPr>
            <p:cNvCxnSpPr>
              <a:stCxn id="88" idx="4"/>
              <a:endCxn id="90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7510;p72">
              <a:extLst>
                <a:ext uri="{FF2B5EF4-FFF2-40B4-BE49-F238E27FC236}">
                  <a16:creationId xmlns:a16="http://schemas.microsoft.com/office/drawing/2014/main" id="{7BED4D2E-2831-7EC4-1015-D5A54EF0B484}"/>
                </a:ext>
              </a:extLst>
            </p:cNvPr>
            <p:cNvCxnSpPr>
              <a:stCxn id="90" idx="0"/>
              <a:endCxn id="87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7512;p72">
              <a:extLst>
                <a:ext uri="{FF2B5EF4-FFF2-40B4-BE49-F238E27FC236}">
                  <a16:creationId xmlns:a16="http://schemas.microsoft.com/office/drawing/2014/main" id="{B27DB14D-EFD7-F155-BB60-7EAFFEF6B279}"/>
                </a:ext>
              </a:extLst>
            </p:cNvPr>
            <p:cNvCxnSpPr>
              <a:stCxn id="87" idx="4"/>
              <a:endCxn id="89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7514;p72">
              <a:extLst>
                <a:ext uri="{FF2B5EF4-FFF2-40B4-BE49-F238E27FC236}">
                  <a16:creationId xmlns:a16="http://schemas.microsoft.com/office/drawing/2014/main" id="{4BB1ACB3-6E0C-D5AC-4006-E4BEA028F8C2}"/>
                </a:ext>
              </a:extLst>
            </p:cNvPr>
            <p:cNvCxnSpPr>
              <a:stCxn id="89" idx="0"/>
              <a:endCxn id="86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" name="Google Shape;7515;p72">
              <a:extLst>
                <a:ext uri="{FF2B5EF4-FFF2-40B4-BE49-F238E27FC236}">
                  <a16:creationId xmlns:a16="http://schemas.microsoft.com/office/drawing/2014/main" id="{A343BDF9-6690-F356-EF0A-91FA80F8E5A3}"/>
                </a:ext>
              </a:extLst>
            </p:cNvPr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7511;p72">
              <a:extLst>
                <a:ext uri="{FF2B5EF4-FFF2-40B4-BE49-F238E27FC236}">
                  <a16:creationId xmlns:a16="http://schemas.microsoft.com/office/drawing/2014/main" id="{9A521DB4-EF79-AE5E-4C19-8AE5E0C80EEB}"/>
                </a:ext>
              </a:extLst>
            </p:cNvPr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7508;p72">
              <a:extLst>
                <a:ext uri="{FF2B5EF4-FFF2-40B4-BE49-F238E27FC236}">
                  <a16:creationId xmlns:a16="http://schemas.microsoft.com/office/drawing/2014/main" id="{FEA4FB9D-EB6D-7EA0-510E-E9ABAF860687}"/>
                </a:ext>
              </a:extLst>
            </p:cNvPr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7513;p72">
              <a:extLst>
                <a:ext uri="{FF2B5EF4-FFF2-40B4-BE49-F238E27FC236}">
                  <a16:creationId xmlns:a16="http://schemas.microsoft.com/office/drawing/2014/main" id="{DE6F9797-D592-AD59-BDA4-FBF69E4A989D}"/>
                </a:ext>
              </a:extLst>
            </p:cNvPr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7509;p72">
              <a:extLst>
                <a:ext uri="{FF2B5EF4-FFF2-40B4-BE49-F238E27FC236}">
                  <a16:creationId xmlns:a16="http://schemas.microsoft.com/office/drawing/2014/main" id="{383CC9A9-8D48-F578-033E-E8A2F0807CE7}"/>
                </a:ext>
              </a:extLst>
            </p:cNvPr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7516;p72">
            <a:extLst>
              <a:ext uri="{FF2B5EF4-FFF2-40B4-BE49-F238E27FC236}">
                <a16:creationId xmlns:a16="http://schemas.microsoft.com/office/drawing/2014/main" id="{A531A9BB-9E39-D59B-69BC-34CCAD1F53AE}"/>
              </a:ext>
            </a:extLst>
          </p:cNvPr>
          <p:cNvGrpSpPr/>
          <p:nvPr/>
        </p:nvGrpSpPr>
        <p:grpSpPr>
          <a:xfrm>
            <a:off x="4667147" y="3576989"/>
            <a:ext cx="2094292" cy="392164"/>
            <a:chOff x="998425" y="1182125"/>
            <a:chExt cx="1065400" cy="199500"/>
          </a:xfrm>
        </p:grpSpPr>
        <p:sp>
          <p:nvSpPr>
            <p:cNvPr id="92" name="Google Shape;7517;p72">
              <a:extLst>
                <a:ext uri="{FF2B5EF4-FFF2-40B4-BE49-F238E27FC236}">
                  <a16:creationId xmlns:a16="http://schemas.microsoft.com/office/drawing/2014/main" id="{E81F3292-C6ED-6C3D-A8F7-777C23C7649F}"/>
                </a:ext>
              </a:extLst>
            </p:cNvPr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7518;p72">
              <a:extLst>
                <a:ext uri="{FF2B5EF4-FFF2-40B4-BE49-F238E27FC236}">
                  <a16:creationId xmlns:a16="http://schemas.microsoft.com/office/drawing/2014/main" id="{16E17022-2A27-CF84-B144-BC0348C8FBC7}"/>
                </a:ext>
              </a:extLst>
            </p:cNvPr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7519;p72">
              <a:extLst>
                <a:ext uri="{FF2B5EF4-FFF2-40B4-BE49-F238E27FC236}">
                  <a16:creationId xmlns:a16="http://schemas.microsoft.com/office/drawing/2014/main" id="{A22408F0-5007-ECA5-21EC-028682B13036}"/>
                </a:ext>
              </a:extLst>
            </p:cNvPr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7520;p72">
              <a:extLst>
                <a:ext uri="{FF2B5EF4-FFF2-40B4-BE49-F238E27FC236}">
                  <a16:creationId xmlns:a16="http://schemas.microsoft.com/office/drawing/2014/main" id="{EC3AEB62-96E2-0F54-BA90-5D00E61970C7}"/>
                </a:ext>
              </a:extLst>
            </p:cNvPr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7521;p72">
              <a:extLst>
                <a:ext uri="{FF2B5EF4-FFF2-40B4-BE49-F238E27FC236}">
                  <a16:creationId xmlns:a16="http://schemas.microsoft.com/office/drawing/2014/main" id="{10459DDA-9889-9C4C-160B-4CCCE916047D}"/>
                </a:ext>
              </a:extLst>
            </p:cNvPr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" name="Google Shape;7522;p72">
            <a:extLst>
              <a:ext uri="{FF2B5EF4-FFF2-40B4-BE49-F238E27FC236}">
                <a16:creationId xmlns:a16="http://schemas.microsoft.com/office/drawing/2014/main" id="{1AC63ADE-6BA2-38B9-1D9D-4D8E33A7D269}"/>
              </a:ext>
            </a:extLst>
          </p:cNvPr>
          <p:cNvGrpSpPr/>
          <p:nvPr/>
        </p:nvGrpSpPr>
        <p:grpSpPr>
          <a:xfrm>
            <a:off x="9124822" y="2400305"/>
            <a:ext cx="2087621" cy="488972"/>
            <a:chOff x="1247650" y="2075423"/>
            <a:chExt cx="6648477" cy="1557238"/>
          </a:xfrm>
        </p:grpSpPr>
        <p:sp>
          <p:nvSpPr>
            <p:cNvPr id="98" name="Google Shape;7523;p72">
              <a:extLst>
                <a:ext uri="{FF2B5EF4-FFF2-40B4-BE49-F238E27FC236}">
                  <a16:creationId xmlns:a16="http://schemas.microsoft.com/office/drawing/2014/main" id="{049E5B73-E04D-7E4F-A440-74C3E3B54FBE}"/>
                </a:ext>
              </a:extLst>
            </p:cNvPr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7524;p72">
              <a:extLst>
                <a:ext uri="{FF2B5EF4-FFF2-40B4-BE49-F238E27FC236}">
                  <a16:creationId xmlns:a16="http://schemas.microsoft.com/office/drawing/2014/main" id="{99EE7949-04A0-1526-593F-82509319FC94}"/>
                </a:ext>
              </a:extLst>
            </p:cNvPr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7525;p72">
              <a:extLst>
                <a:ext uri="{FF2B5EF4-FFF2-40B4-BE49-F238E27FC236}">
                  <a16:creationId xmlns:a16="http://schemas.microsoft.com/office/drawing/2014/main" id="{CD47E746-1B55-33E4-6392-4316D4DB34B4}"/>
                </a:ext>
              </a:extLst>
            </p:cNvPr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7526;p72">
              <a:extLst>
                <a:ext uri="{FF2B5EF4-FFF2-40B4-BE49-F238E27FC236}">
                  <a16:creationId xmlns:a16="http://schemas.microsoft.com/office/drawing/2014/main" id="{589ABF63-DD40-C866-E2DF-9A8017EA1DEA}"/>
                </a:ext>
              </a:extLst>
            </p:cNvPr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7527;p72">
              <a:extLst>
                <a:ext uri="{FF2B5EF4-FFF2-40B4-BE49-F238E27FC236}">
                  <a16:creationId xmlns:a16="http://schemas.microsoft.com/office/drawing/2014/main" id="{D303D4A1-3F3B-4617-4D8D-CB531EBDCA10}"/>
                </a:ext>
              </a:extLst>
            </p:cNvPr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7528;p72">
              <a:extLst>
                <a:ext uri="{FF2B5EF4-FFF2-40B4-BE49-F238E27FC236}">
                  <a16:creationId xmlns:a16="http://schemas.microsoft.com/office/drawing/2014/main" id="{72A428C2-AE02-5957-84FA-5B4D8173D622}"/>
                </a:ext>
              </a:extLst>
            </p:cNvPr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" name="Google Shape;7529;p72">
            <a:extLst>
              <a:ext uri="{FF2B5EF4-FFF2-40B4-BE49-F238E27FC236}">
                <a16:creationId xmlns:a16="http://schemas.microsoft.com/office/drawing/2014/main" id="{C0A068DD-4AAA-9CC0-BA1E-F2338B72F04C}"/>
              </a:ext>
            </a:extLst>
          </p:cNvPr>
          <p:cNvGrpSpPr/>
          <p:nvPr/>
        </p:nvGrpSpPr>
        <p:grpSpPr>
          <a:xfrm>
            <a:off x="9103905" y="3932057"/>
            <a:ext cx="2129415" cy="884587"/>
            <a:chOff x="6796238" y="3158297"/>
            <a:chExt cx="1630319" cy="677257"/>
          </a:xfrm>
        </p:grpSpPr>
        <p:cxnSp>
          <p:nvCxnSpPr>
            <p:cNvPr id="105" name="Google Shape;7530;p72">
              <a:extLst>
                <a:ext uri="{FF2B5EF4-FFF2-40B4-BE49-F238E27FC236}">
                  <a16:creationId xmlns:a16="http://schemas.microsoft.com/office/drawing/2014/main" id="{5002FD75-3368-FAFB-7030-006A88B17C60}"/>
                </a:ext>
              </a:extLst>
            </p:cNvPr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106" name="Google Shape;7531;p72">
              <a:extLst>
                <a:ext uri="{FF2B5EF4-FFF2-40B4-BE49-F238E27FC236}">
                  <a16:creationId xmlns:a16="http://schemas.microsoft.com/office/drawing/2014/main" id="{CEB14C23-B36E-B4DE-D797-FBE36A97F84E}"/>
                </a:ext>
              </a:extLst>
            </p:cNvPr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107" name="Google Shape;7532;p72">
              <a:extLst>
                <a:ext uri="{FF2B5EF4-FFF2-40B4-BE49-F238E27FC236}">
                  <a16:creationId xmlns:a16="http://schemas.microsoft.com/office/drawing/2014/main" id="{0D9434FF-EF04-D979-39CD-C1884AE9C78B}"/>
                </a:ext>
              </a:extLst>
            </p:cNvPr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108" name="Google Shape;7533;p72">
              <a:extLst>
                <a:ext uri="{FF2B5EF4-FFF2-40B4-BE49-F238E27FC236}">
                  <a16:creationId xmlns:a16="http://schemas.microsoft.com/office/drawing/2014/main" id="{CB8B0BC7-5A85-E470-5444-D0E5F7C55BEF}"/>
                </a:ext>
              </a:extLst>
            </p:cNvPr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109" name="Google Shape;7534;p72">
              <a:extLst>
                <a:ext uri="{FF2B5EF4-FFF2-40B4-BE49-F238E27FC236}">
                  <a16:creationId xmlns:a16="http://schemas.microsoft.com/office/drawing/2014/main" id="{75D7AFC6-DCDA-9BF4-D013-704B23A30C35}"/>
                </a:ext>
              </a:extLst>
            </p:cNvPr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110" name="Google Shape;7535;p72">
                <a:extLst>
                  <a:ext uri="{FF2B5EF4-FFF2-40B4-BE49-F238E27FC236}">
                    <a16:creationId xmlns:a16="http://schemas.microsoft.com/office/drawing/2014/main" id="{1A7E3D21-EF52-3F2D-B7E6-7FA386647085}"/>
                  </a:ext>
                </a:extLst>
              </p:cNvPr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7536;p72">
                <a:extLst>
                  <a:ext uri="{FF2B5EF4-FFF2-40B4-BE49-F238E27FC236}">
                    <a16:creationId xmlns:a16="http://schemas.microsoft.com/office/drawing/2014/main" id="{8947A5C5-FBBF-6378-089C-7E79B414BE53}"/>
                  </a:ext>
                </a:extLst>
              </p:cNvPr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7537;p72">
                <a:extLst>
                  <a:ext uri="{FF2B5EF4-FFF2-40B4-BE49-F238E27FC236}">
                    <a16:creationId xmlns:a16="http://schemas.microsoft.com/office/drawing/2014/main" id="{FC435C11-2D9A-5A58-0331-6B5716452F07}"/>
                  </a:ext>
                </a:extLst>
              </p:cNvPr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13" name="Google Shape;7538;p72">
            <a:extLst>
              <a:ext uri="{FF2B5EF4-FFF2-40B4-BE49-F238E27FC236}">
                <a16:creationId xmlns:a16="http://schemas.microsoft.com/office/drawing/2014/main" id="{93AC350A-7123-91A8-334C-A938A3EAA9D2}"/>
              </a:ext>
            </a:extLst>
          </p:cNvPr>
          <p:cNvGrpSpPr/>
          <p:nvPr/>
        </p:nvGrpSpPr>
        <p:grpSpPr>
          <a:xfrm>
            <a:off x="7132088" y="1293914"/>
            <a:ext cx="1824808" cy="2125073"/>
            <a:chOff x="1839112" y="2209163"/>
            <a:chExt cx="1918159" cy="2233784"/>
          </a:xfrm>
        </p:grpSpPr>
        <p:sp>
          <p:nvSpPr>
            <p:cNvPr id="114" name="Google Shape;7539;p72">
              <a:extLst>
                <a:ext uri="{FF2B5EF4-FFF2-40B4-BE49-F238E27FC236}">
                  <a16:creationId xmlns:a16="http://schemas.microsoft.com/office/drawing/2014/main" id="{CB00F095-1FD2-FD24-D375-AA2109AD7D83}"/>
                </a:ext>
              </a:extLst>
            </p:cNvPr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7540;p72">
              <a:extLst>
                <a:ext uri="{FF2B5EF4-FFF2-40B4-BE49-F238E27FC236}">
                  <a16:creationId xmlns:a16="http://schemas.microsoft.com/office/drawing/2014/main" id="{EDE2D281-E486-7275-F257-0C9282878DCA}"/>
                </a:ext>
              </a:extLst>
            </p:cNvPr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7541;p72">
              <a:extLst>
                <a:ext uri="{FF2B5EF4-FFF2-40B4-BE49-F238E27FC236}">
                  <a16:creationId xmlns:a16="http://schemas.microsoft.com/office/drawing/2014/main" id="{7D87BB94-E3EC-37A3-A039-DE26F20D4961}"/>
                </a:ext>
              </a:extLst>
            </p:cNvPr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17" name="Google Shape;7542;p72">
              <a:extLst>
                <a:ext uri="{FF2B5EF4-FFF2-40B4-BE49-F238E27FC236}">
                  <a16:creationId xmlns:a16="http://schemas.microsoft.com/office/drawing/2014/main" id="{28EAC2F7-E06D-88D3-DD2D-017883493377}"/>
                </a:ext>
              </a:extLst>
            </p:cNvPr>
            <p:cNvCxnSpPr>
              <a:stCxn id="114" idx="6"/>
              <a:endCxn id="115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7543;p72">
              <a:extLst>
                <a:ext uri="{FF2B5EF4-FFF2-40B4-BE49-F238E27FC236}">
                  <a16:creationId xmlns:a16="http://schemas.microsoft.com/office/drawing/2014/main" id="{EC6ED671-58C2-EA43-40A4-D3FE42DEAA41}"/>
                </a:ext>
              </a:extLst>
            </p:cNvPr>
            <p:cNvCxnSpPr>
              <a:stCxn id="115" idx="4"/>
              <a:endCxn id="121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7545;p72">
              <a:extLst>
                <a:ext uri="{FF2B5EF4-FFF2-40B4-BE49-F238E27FC236}">
                  <a16:creationId xmlns:a16="http://schemas.microsoft.com/office/drawing/2014/main" id="{67F38B10-04AA-A329-B96D-A3DA2E32D5D9}"/>
                </a:ext>
              </a:extLst>
            </p:cNvPr>
            <p:cNvCxnSpPr>
              <a:stCxn id="121" idx="6"/>
              <a:endCxn id="116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7546;p72">
              <a:extLst>
                <a:ext uri="{FF2B5EF4-FFF2-40B4-BE49-F238E27FC236}">
                  <a16:creationId xmlns:a16="http://schemas.microsoft.com/office/drawing/2014/main" id="{FB18256D-3646-9B91-0422-6DFF1176A6DE}"/>
                </a:ext>
              </a:extLst>
            </p:cNvPr>
            <p:cNvCxnSpPr>
              <a:stCxn id="116" idx="4"/>
              <a:endCxn id="122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7544;p72">
              <a:extLst>
                <a:ext uri="{FF2B5EF4-FFF2-40B4-BE49-F238E27FC236}">
                  <a16:creationId xmlns:a16="http://schemas.microsoft.com/office/drawing/2014/main" id="{7217B078-BD6E-4704-549F-F76500E26823}"/>
                </a:ext>
              </a:extLst>
            </p:cNvPr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7547;p72">
              <a:extLst>
                <a:ext uri="{FF2B5EF4-FFF2-40B4-BE49-F238E27FC236}">
                  <a16:creationId xmlns:a16="http://schemas.microsoft.com/office/drawing/2014/main" id="{476CF60B-997E-29AF-C271-00811C661D3D}"/>
                </a:ext>
              </a:extLst>
            </p:cNvPr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7548;p72">
              <a:extLst>
                <a:ext uri="{FF2B5EF4-FFF2-40B4-BE49-F238E27FC236}">
                  <a16:creationId xmlns:a16="http://schemas.microsoft.com/office/drawing/2014/main" id="{890278F2-A200-6137-B89C-C7EC8597A65A}"/>
                </a:ext>
              </a:extLst>
            </p:cNvPr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24" name="Google Shape;7549;p72">
              <a:extLst>
                <a:ext uri="{FF2B5EF4-FFF2-40B4-BE49-F238E27FC236}">
                  <a16:creationId xmlns:a16="http://schemas.microsoft.com/office/drawing/2014/main" id="{1AF50286-D2DF-46E7-2868-DA565F53DB51}"/>
                </a:ext>
              </a:extLst>
            </p:cNvPr>
            <p:cNvCxnSpPr>
              <a:endCxn id="123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5" name="Google Shape;7550;p72">
            <a:extLst>
              <a:ext uri="{FF2B5EF4-FFF2-40B4-BE49-F238E27FC236}">
                <a16:creationId xmlns:a16="http://schemas.microsoft.com/office/drawing/2014/main" id="{2A8DE69E-AB9E-8062-F3FE-3A9C51F05C1D}"/>
              </a:ext>
            </a:extLst>
          </p:cNvPr>
          <p:cNvGrpSpPr/>
          <p:nvPr/>
        </p:nvGrpSpPr>
        <p:grpSpPr>
          <a:xfrm>
            <a:off x="4641919" y="1302228"/>
            <a:ext cx="2183957" cy="206589"/>
            <a:chOff x="238125" y="2506075"/>
            <a:chExt cx="7115411" cy="673075"/>
          </a:xfrm>
        </p:grpSpPr>
        <p:sp>
          <p:nvSpPr>
            <p:cNvPr id="126" name="Google Shape;7551;p72">
              <a:extLst>
                <a:ext uri="{FF2B5EF4-FFF2-40B4-BE49-F238E27FC236}">
                  <a16:creationId xmlns:a16="http://schemas.microsoft.com/office/drawing/2014/main" id="{76471A14-E062-F488-21F2-7549F7BE0D43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7552;p72">
              <a:extLst>
                <a:ext uri="{FF2B5EF4-FFF2-40B4-BE49-F238E27FC236}">
                  <a16:creationId xmlns:a16="http://schemas.microsoft.com/office/drawing/2014/main" id="{7426C93E-A6C0-71A3-8128-7366C57F9A58}"/>
                </a:ext>
              </a:extLst>
            </p:cNvPr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7553;p72">
              <a:extLst>
                <a:ext uri="{FF2B5EF4-FFF2-40B4-BE49-F238E27FC236}">
                  <a16:creationId xmlns:a16="http://schemas.microsoft.com/office/drawing/2014/main" id="{203FEBFD-142A-C0F0-A323-B35DD4DF98E9}"/>
                </a:ext>
              </a:extLst>
            </p:cNvPr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7554;p72">
              <a:extLst>
                <a:ext uri="{FF2B5EF4-FFF2-40B4-BE49-F238E27FC236}">
                  <a16:creationId xmlns:a16="http://schemas.microsoft.com/office/drawing/2014/main" id="{4CFE1D76-BFD1-6BDE-F6EC-A97B9E5471C1}"/>
                </a:ext>
              </a:extLst>
            </p:cNvPr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7555;p72">
              <a:extLst>
                <a:ext uri="{FF2B5EF4-FFF2-40B4-BE49-F238E27FC236}">
                  <a16:creationId xmlns:a16="http://schemas.microsoft.com/office/drawing/2014/main" id="{EAC97EAB-1565-9013-ED0C-7DE6F9EB15A4}"/>
                </a:ext>
              </a:extLst>
            </p:cNvPr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1" name="Google Shape;7556;p72">
            <a:extLst>
              <a:ext uri="{FF2B5EF4-FFF2-40B4-BE49-F238E27FC236}">
                <a16:creationId xmlns:a16="http://schemas.microsoft.com/office/drawing/2014/main" id="{6DABC427-12A4-90E9-71C2-DE1496C8C662}"/>
              </a:ext>
            </a:extLst>
          </p:cNvPr>
          <p:cNvGrpSpPr/>
          <p:nvPr/>
        </p:nvGrpSpPr>
        <p:grpSpPr>
          <a:xfrm>
            <a:off x="960166" y="1731026"/>
            <a:ext cx="3302349" cy="122324"/>
            <a:chOff x="1464850" y="436376"/>
            <a:chExt cx="6001362" cy="222300"/>
          </a:xfrm>
        </p:grpSpPr>
        <p:sp>
          <p:nvSpPr>
            <p:cNvPr id="132" name="Google Shape;7557;p72">
              <a:extLst>
                <a:ext uri="{FF2B5EF4-FFF2-40B4-BE49-F238E27FC236}">
                  <a16:creationId xmlns:a16="http://schemas.microsoft.com/office/drawing/2014/main" id="{10EA9079-18A0-2A1F-863E-EF44961F50B8}"/>
                </a:ext>
              </a:extLst>
            </p:cNvPr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7558;p72">
              <a:extLst>
                <a:ext uri="{FF2B5EF4-FFF2-40B4-BE49-F238E27FC236}">
                  <a16:creationId xmlns:a16="http://schemas.microsoft.com/office/drawing/2014/main" id="{4A7670A5-0461-053A-4590-DA9FFFBECCD7}"/>
                </a:ext>
              </a:extLst>
            </p:cNvPr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7559;p72">
              <a:extLst>
                <a:ext uri="{FF2B5EF4-FFF2-40B4-BE49-F238E27FC236}">
                  <a16:creationId xmlns:a16="http://schemas.microsoft.com/office/drawing/2014/main" id="{FA42C35E-0490-D635-77AF-1FE5740A54A0}"/>
                </a:ext>
              </a:extLst>
            </p:cNvPr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7560;p72">
              <a:extLst>
                <a:ext uri="{FF2B5EF4-FFF2-40B4-BE49-F238E27FC236}">
                  <a16:creationId xmlns:a16="http://schemas.microsoft.com/office/drawing/2014/main" id="{3D7F669A-1787-EFF8-D3B9-BDF246EEFA12}"/>
                </a:ext>
              </a:extLst>
            </p:cNvPr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7561;p72">
              <a:extLst>
                <a:ext uri="{FF2B5EF4-FFF2-40B4-BE49-F238E27FC236}">
                  <a16:creationId xmlns:a16="http://schemas.microsoft.com/office/drawing/2014/main" id="{6A95B431-49CD-08B0-661F-66B1FDEF1F93}"/>
                </a:ext>
              </a:extLst>
            </p:cNvPr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7" name="Google Shape;7562;p72">
              <a:extLst>
                <a:ext uri="{FF2B5EF4-FFF2-40B4-BE49-F238E27FC236}">
                  <a16:creationId xmlns:a16="http://schemas.microsoft.com/office/drawing/2014/main" id="{5C0BD619-3A4F-12D9-981F-CE25F189CCDA}"/>
                </a:ext>
              </a:extLst>
            </p:cNvPr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7563;p72">
              <a:extLst>
                <a:ext uri="{FF2B5EF4-FFF2-40B4-BE49-F238E27FC236}">
                  <a16:creationId xmlns:a16="http://schemas.microsoft.com/office/drawing/2014/main" id="{714C71CC-D8CA-FFC6-CF77-1EA526026D20}"/>
                </a:ext>
              </a:extLst>
            </p:cNvPr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7564;p72">
              <a:extLst>
                <a:ext uri="{FF2B5EF4-FFF2-40B4-BE49-F238E27FC236}">
                  <a16:creationId xmlns:a16="http://schemas.microsoft.com/office/drawing/2014/main" id="{B1B9188F-7670-A4D5-590F-99B8BE98EDF0}"/>
                </a:ext>
              </a:extLst>
            </p:cNvPr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7565;p72">
              <a:extLst>
                <a:ext uri="{FF2B5EF4-FFF2-40B4-BE49-F238E27FC236}">
                  <a16:creationId xmlns:a16="http://schemas.microsoft.com/office/drawing/2014/main" id="{049B6B90-BE17-8A92-4FBD-08E1C7565408}"/>
                </a:ext>
              </a:extLst>
            </p:cNvPr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1" name="Google Shape;7566;p72">
            <a:extLst>
              <a:ext uri="{FF2B5EF4-FFF2-40B4-BE49-F238E27FC236}">
                <a16:creationId xmlns:a16="http://schemas.microsoft.com/office/drawing/2014/main" id="{2B5944F6-8485-C118-B073-EB46ECDEAA15}"/>
              </a:ext>
            </a:extLst>
          </p:cNvPr>
          <p:cNvGrpSpPr/>
          <p:nvPr/>
        </p:nvGrpSpPr>
        <p:grpSpPr>
          <a:xfrm>
            <a:off x="941855" y="3378313"/>
            <a:ext cx="1936947" cy="869231"/>
            <a:chOff x="803162" y="2667727"/>
            <a:chExt cx="1411906" cy="633611"/>
          </a:xfrm>
        </p:grpSpPr>
        <p:cxnSp>
          <p:nvCxnSpPr>
            <p:cNvPr id="142" name="Google Shape;7567;p72">
              <a:extLst>
                <a:ext uri="{FF2B5EF4-FFF2-40B4-BE49-F238E27FC236}">
                  <a16:creationId xmlns:a16="http://schemas.microsoft.com/office/drawing/2014/main" id="{0159D2D2-C0FE-7C9C-9397-04B86752187C}"/>
                </a:ext>
              </a:extLst>
            </p:cNvPr>
            <p:cNvCxnSpPr>
              <a:stCxn id="154" idx="2"/>
              <a:endCxn id="152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7570;p72">
              <a:extLst>
                <a:ext uri="{FF2B5EF4-FFF2-40B4-BE49-F238E27FC236}">
                  <a16:creationId xmlns:a16="http://schemas.microsoft.com/office/drawing/2014/main" id="{078C9A7E-6A75-FD21-E7B4-7D340361AF8F}"/>
                </a:ext>
              </a:extLst>
            </p:cNvPr>
            <p:cNvCxnSpPr>
              <a:stCxn id="153" idx="0"/>
              <a:endCxn id="154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7572;p72">
              <a:extLst>
                <a:ext uri="{FF2B5EF4-FFF2-40B4-BE49-F238E27FC236}">
                  <a16:creationId xmlns:a16="http://schemas.microsoft.com/office/drawing/2014/main" id="{D163D8F9-6DC7-2509-3BA2-FAEFA0A44590}"/>
                </a:ext>
              </a:extLst>
            </p:cNvPr>
            <p:cNvCxnSpPr>
              <a:stCxn id="153" idx="2"/>
              <a:endCxn id="149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7574;p72">
              <a:extLst>
                <a:ext uri="{FF2B5EF4-FFF2-40B4-BE49-F238E27FC236}">
                  <a16:creationId xmlns:a16="http://schemas.microsoft.com/office/drawing/2014/main" id="{954DEDCA-30A7-4422-1FAA-5F93570323FE}"/>
                </a:ext>
              </a:extLst>
            </p:cNvPr>
            <p:cNvCxnSpPr>
              <a:stCxn id="148" idx="0"/>
              <a:endCxn id="153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7576;p72">
              <a:extLst>
                <a:ext uri="{FF2B5EF4-FFF2-40B4-BE49-F238E27FC236}">
                  <a16:creationId xmlns:a16="http://schemas.microsoft.com/office/drawing/2014/main" id="{324C5F6E-D5C3-EDD0-B39A-1C46CF484738}"/>
                </a:ext>
              </a:extLst>
            </p:cNvPr>
            <p:cNvCxnSpPr>
              <a:stCxn id="152" idx="2"/>
              <a:endCxn id="151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7578;p72">
              <a:extLst>
                <a:ext uri="{FF2B5EF4-FFF2-40B4-BE49-F238E27FC236}">
                  <a16:creationId xmlns:a16="http://schemas.microsoft.com/office/drawing/2014/main" id="{7C720C2E-E6C5-154C-91D2-5856A9E767B9}"/>
                </a:ext>
              </a:extLst>
            </p:cNvPr>
            <p:cNvCxnSpPr>
              <a:stCxn id="150" idx="0"/>
              <a:endCxn id="152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" name="Google Shape;7575;p72">
              <a:extLst>
                <a:ext uri="{FF2B5EF4-FFF2-40B4-BE49-F238E27FC236}">
                  <a16:creationId xmlns:a16="http://schemas.microsoft.com/office/drawing/2014/main" id="{54338858-9D32-C1C7-E0EA-5D5E041B5616}"/>
                </a:ext>
              </a:extLst>
            </p:cNvPr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49" name="Google Shape;7573;p72">
              <a:extLst>
                <a:ext uri="{FF2B5EF4-FFF2-40B4-BE49-F238E27FC236}">
                  <a16:creationId xmlns:a16="http://schemas.microsoft.com/office/drawing/2014/main" id="{675A4553-211F-E02D-D14C-8D0EDCE67521}"/>
                </a:ext>
              </a:extLst>
            </p:cNvPr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0" name="Google Shape;7579;p72">
              <a:extLst>
                <a:ext uri="{FF2B5EF4-FFF2-40B4-BE49-F238E27FC236}">
                  <a16:creationId xmlns:a16="http://schemas.microsoft.com/office/drawing/2014/main" id="{D5793D72-0135-1C74-72C0-928FC3DCA003}"/>
                </a:ext>
              </a:extLst>
            </p:cNvPr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1" name="Google Shape;7577;p72">
              <a:extLst>
                <a:ext uri="{FF2B5EF4-FFF2-40B4-BE49-F238E27FC236}">
                  <a16:creationId xmlns:a16="http://schemas.microsoft.com/office/drawing/2014/main" id="{F6EA176E-582D-2FB0-08B8-F59A5C48A4BC}"/>
                </a:ext>
              </a:extLst>
            </p:cNvPr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2" name="Google Shape;7569;p72">
              <a:extLst>
                <a:ext uri="{FF2B5EF4-FFF2-40B4-BE49-F238E27FC236}">
                  <a16:creationId xmlns:a16="http://schemas.microsoft.com/office/drawing/2014/main" id="{C52503FF-C8DA-883D-B051-65F66400D662}"/>
                </a:ext>
              </a:extLst>
            </p:cNvPr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3" name="Google Shape;7571;p72">
              <a:extLst>
                <a:ext uri="{FF2B5EF4-FFF2-40B4-BE49-F238E27FC236}">
                  <a16:creationId xmlns:a16="http://schemas.microsoft.com/office/drawing/2014/main" id="{08553518-B9C2-0057-A3C2-B4BB8EF25CFB}"/>
                </a:ext>
              </a:extLst>
            </p:cNvPr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4" name="Google Shape;7568;p72">
              <a:extLst>
                <a:ext uri="{FF2B5EF4-FFF2-40B4-BE49-F238E27FC236}">
                  <a16:creationId xmlns:a16="http://schemas.microsoft.com/office/drawing/2014/main" id="{CD27B477-1AC3-4D04-63E6-92A9774423D6}"/>
                </a:ext>
              </a:extLst>
            </p:cNvPr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5" name="Google Shape;7580;p72">
            <a:extLst>
              <a:ext uri="{FF2B5EF4-FFF2-40B4-BE49-F238E27FC236}">
                <a16:creationId xmlns:a16="http://schemas.microsoft.com/office/drawing/2014/main" id="{376DAEB8-9606-03F6-226A-1B6AE3FEF676}"/>
              </a:ext>
            </a:extLst>
          </p:cNvPr>
          <p:cNvGrpSpPr/>
          <p:nvPr/>
        </p:nvGrpSpPr>
        <p:grpSpPr>
          <a:xfrm>
            <a:off x="941858" y="1292365"/>
            <a:ext cx="3358055" cy="279079"/>
            <a:chOff x="803163" y="1111966"/>
            <a:chExt cx="2447800" cy="203430"/>
          </a:xfrm>
        </p:grpSpPr>
        <p:grpSp>
          <p:nvGrpSpPr>
            <p:cNvPr id="156" name="Google Shape;7581;p72">
              <a:extLst>
                <a:ext uri="{FF2B5EF4-FFF2-40B4-BE49-F238E27FC236}">
                  <a16:creationId xmlns:a16="http://schemas.microsoft.com/office/drawing/2014/main" id="{0DAB7FA9-DA55-B433-4B08-1CF59AA07027}"/>
                </a:ext>
              </a:extLst>
            </p:cNvPr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174" name="Google Shape;7582;p72">
                <a:extLst>
                  <a:ext uri="{FF2B5EF4-FFF2-40B4-BE49-F238E27FC236}">
                    <a16:creationId xmlns:a16="http://schemas.microsoft.com/office/drawing/2014/main" id="{823C04D2-C761-50B3-B58C-D0D14736C223}"/>
                  </a:ext>
                </a:extLst>
              </p:cNvPr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175" name="Google Shape;7583;p72">
                <a:extLst>
                  <a:ext uri="{FF2B5EF4-FFF2-40B4-BE49-F238E27FC236}">
                    <a16:creationId xmlns:a16="http://schemas.microsoft.com/office/drawing/2014/main" id="{447773CA-F947-8937-5DEC-AF5376A7F8E4}"/>
                  </a:ext>
                </a:extLst>
              </p:cNvPr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76" name="Google Shape;7584;p72">
                  <a:extLst>
                    <a:ext uri="{FF2B5EF4-FFF2-40B4-BE49-F238E27FC236}">
                      <a16:creationId xmlns:a16="http://schemas.microsoft.com/office/drawing/2014/main" id="{2C060D76-EBE0-911E-A63E-B14EB841673F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77" name="Google Shape;7585;p72">
                  <a:extLst>
                    <a:ext uri="{FF2B5EF4-FFF2-40B4-BE49-F238E27FC236}">
                      <a16:creationId xmlns:a16="http://schemas.microsoft.com/office/drawing/2014/main" id="{32236701-4052-8C1C-9F5E-89EB1A0EC6F4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cxnSp>
          <p:nvCxnSpPr>
            <p:cNvPr id="157" name="Google Shape;7586;p72">
              <a:extLst>
                <a:ext uri="{FF2B5EF4-FFF2-40B4-BE49-F238E27FC236}">
                  <a16:creationId xmlns:a16="http://schemas.microsoft.com/office/drawing/2014/main" id="{9C64F277-D3A6-1AAB-C1F1-0B372293B5E0}"/>
                </a:ext>
              </a:extLst>
            </p:cNvPr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" name="Google Shape;7587;p72">
              <a:extLst>
                <a:ext uri="{FF2B5EF4-FFF2-40B4-BE49-F238E27FC236}">
                  <a16:creationId xmlns:a16="http://schemas.microsoft.com/office/drawing/2014/main" id="{FB901A2D-A3F8-E777-D1AA-9D2B03977F1A}"/>
                </a:ext>
              </a:extLst>
            </p:cNvPr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9" name="Google Shape;7588;p72">
              <a:extLst>
                <a:ext uri="{FF2B5EF4-FFF2-40B4-BE49-F238E27FC236}">
                  <a16:creationId xmlns:a16="http://schemas.microsoft.com/office/drawing/2014/main" id="{E4AA2714-9FA0-4CCB-D821-08ED0B976F4E}"/>
                </a:ext>
              </a:extLst>
            </p:cNvPr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170" name="Google Shape;7589;p72">
                <a:extLst>
                  <a:ext uri="{FF2B5EF4-FFF2-40B4-BE49-F238E27FC236}">
                    <a16:creationId xmlns:a16="http://schemas.microsoft.com/office/drawing/2014/main" id="{8365BFCC-59B1-4606-ED54-CA8F23C9A473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172" name="Google Shape;7590;p72">
                  <a:extLst>
                    <a:ext uri="{FF2B5EF4-FFF2-40B4-BE49-F238E27FC236}">
                      <a16:creationId xmlns:a16="http://schemas.microsoft.com/office/drawing/2014/main" id="{97A68523-14E6-BA8B-7386-798456ECB7E9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73" name="Google Shape;7591;p72">
                  <a:extLst>
                    <a:ext uri="{FF2B5EF4-FFF2-40B4-BE49-F238E27FC236}">
                      <a16:creationId xmlns:a16="http://schemas.microsoft.com/office/drawing/2014/main" id="{23F9CF6F-6088-85D1-1B7D-02CB36F651AA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71" name="Google Shape;7592;p72">
                <a:extLst>
                  <a:ext uri="{FF2B5EF4-FFF2-40B4-BE49-F238E27FC236}">
                    <a16:creationId xmlns:a16="http://schemas.microsoft.com/office/drawing/2014/main" id="{F67EBB2F-6C80-C8AB-F2D7-349811C024A6}"/>
                  </a:ext>
                </a:extLst>
              </p:cNvPr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60" name="Google Shape;7593;p72">
              <a:extLst>
                <a:ext uri="{FF2B5EF4-FFF2-40B4-BE49-F238E27FC236}">
                  <a16:creationId xmlns:a16="http://schemas.microsoft.com/office/drawing/2014/main" id="{91EDA02A-6F2F-1D5F-0CCF-591ED186B963}"/>
                </a:ext>
              </a:extLst>
            </p:cNvPr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166" name="Google Shape;7594;p72">
                <a:extLst>
                  <a:ext uri="{FF2B5EF4-FFF2-40B4-BE49-F238E27FC236}">
                    <a16:creationId xmlns:a16="http://schemas.microsoft.com/office/drawing/2014/main" id="{573B0FCE-2ED9-2B55-05D5-34F14E5FD8D4}"/>
                  </a:ext>
                </a:extLst>
              </p:cNvPr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168" name="Google Shape;7595;p72">
                  <a:extLst>
                    <a:ext uri="{FF2B5EF4-FFF2-40B4-BE49-F238E27FC236}">
                      <a16:creationId xmlns:a16="http://schemas.microsoft.com/office/drawing/2014/main" id="{F3DCECB4-BDD1-D52A-766F-A378798853BF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9" name="Google Shape;7596;p72">
                  <a:extLst>
                    <a:ext uri="{FF2B5EF4-FFF2-40B4-BE49-F238E27FC236}">
                      <a16:creationId xmlns:a16="http://schemas.microsoft.com/office/drawing/2014/main" id="{03127586-8C1C-E191-2643-97220C2991EB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67" name="Google Shape;7597;p72">
                <a:extLst>
                  <a:ext uri="{FF2B5EF4-FFF2-40B4-BE49-F238E27FC236}">
                    <a16:creationId xmlns:a16="http://schemas.microsoft.com/office/drawing/2014/main" id="{49BDD356-6310-8BC4-90EF-F814025AD90C}"/>
                  </a:ext>
                </a:extLst>
              </p:cNvPr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61" name="Google Shape;7598;p72">
              <a:extLst>
                <a:ext uri="{FF2B5EF4-FFF2-40B4-BE49-F238E27FC236}">
                  <a16:creationId xmlns:a16="http://schemas.microsoft.com/office/drawing/2014/main" id="{07E5964F-57D6-382C-E831-595469EFC5DE}"/>
                </a:ext>
              </a:extLst>
            </p:cNvPr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162" name="Google Shape;7599;p72">
                <a:extLst>
                  <a:ext uri="{FF2B5EF4-FFF2-40B4-BE49-F238E27FC236}">
                    <a16:creationId xmlns:a16="http://schemas.microsoft.com/office/drawing/2014/main" id="{17E1340D-055D-8810-7F0B-D21F4A5C8C84}"/>
                  </a:ext>
                </a:extLst>
              </p:cNvPr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164" name="Google Shape;7600;p72">
                  <a:extLst>
                    <a:ext uri="{FF2B5EF4-FFF2-40B4-BE49-F238E27FC236}">
                      <a16:creationId xmlns:a16="http://schemas.microsoft.com/office/drawing/2014/main" id="{B94E013A-0F08-BC0D-B209-E140064D8058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5" name="Google Shape;7601;p72">
                  <a:extLst>
                    <a:ext uri="{FF2B5EF4-FFF2-40B4-BE49-F238E27FC236}">
                      <a16:creationId xmlns:a16="http://schemas.microsoft.com/office/drawing/2014/main" id="{0A9F9252-64F6-550E-DCBB-11498DC0A8FE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63" name="Google Shape;7602;p72">
                <a:extLst>
                  <a:ext uri="{FF2B5EF4-FFF2-40B4-BE49-F238E27FC236}">
                    <a16:creationId xmlns:a16="http://schemas.microsoft.com/office/drawing/2014/main" id="{30918085-A206-FFA6-5F79-3E3F9F4C0B4D}"/>
                  </a:ext>
                </a:extLst>
              </p:cNvPr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78" name="Google Shape;7603;p72">
            <a:extLst>
              <a:ext uri="{FF2B5EF4-FFF2-40B4-BE49-F238E27FC236}">
                <a16:creationId xmlns:a16="http://schemas.microsoft.com/office/drawing/2014/main" id="{96B787C9-12BD-CA72-2507-492EFA97296B}"/>
              </a:ext>
            </a:extLst>
          </p:cNvPr>
          <p:cNvGrpSpPr/>
          <p:nvPr/>
        </p:nvGrpSpPr>
        <p:grpSpPr>
          <a:xfrm>
            <a:off x="4665871" y="4887873"/>
            <a:ext cx="2090371" cy="655569"/>
            <a:chOff x="5194708" y="3484366"/>
            <a:chExt cx="3148148" cy="987304"/>
          </a:xfrm>
        </p:grpSpPr>
        <p:grpSp>
          <p:nvGrpSpPr>
            <p:cNvPr id="179" name="Google Shape;7604;p72">
              <a:extLst>
                <a:ext uri="{FF2B5EF4-FFF2-40B4-BE49-F238E27FC236}">
                  <a16:creationId xmlns:a16="http://schemas.microsoft.com/office/drawing/2014/main" id="{E1FAD9C9-C288-2637-DD47-BA69BCE64B11}"/>
                </a:ext>
              </a:extLst>
            </p:cNvPr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192" name="Google Shape;7605;p72">
                <a:extLst>
                  <a:ext uri="{FF2B5EF4-FFF2-40B4-BE49-F238E27FC236}">
                    <a16:creationId xmlns:a16="http://schemas.microsoft.com/office/drawing/2014/main" id="{5C1F4FF7-AF5B-1FD6-CF0F-3AEB55507697}"/>
                  </a:ext>
                </a:extLst>
              </p:cNvPr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" name="Google Shape;7606;p72">
                <a:extLst>
                  <a:ext uri="{FF2B5EF4-FFF2-40B4-BE49-F238E27FC236}">
                    <a16:creationId xmlns:a16="http://schemas.microsoft.com/office/drawing/2014/main" id="{B07C6CD7-0A58-D6E6-0DDB-892661699F10}"/>
                  </a:ext>
                </a:extLst>
              </p:cNvPr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" name="Google Shape;7607;p72">
                <a:extLst>
                  <a:ext uri="{FF2B5EF4-FFF2-40B4-BE49-F238E27FC236}">
                    <a16:creationId xmlns:a16="http://schemas.microsoft.com/office/drawing/2014/main" id="{883871FF-D231-A5DB-B2C3-9ECD94E766FF}"/>
                  </a:ext>
                </a:extLst>
              </p:cNvPr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80" name="Google Shape;7608;p72">
              <a:extLst>
                <a:ext uri="{FF2B5EF4-FFF2-40B4-BE49-F238E27FC236}">
                  <a16:creationId xmlns:a16="http://schemas.microsoft.com/office/drawing/2014/main" id="{B664FFD1-2042-237F-F8B1-17BB8A358274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189" name="Google Shape;7609;p72">
                <a:extLst>
                  <a:ext uri="{FF2B5EF4-FFF2-40B4-BE49-F238E27FC236}">
                    <a16:creationId xmlns:a16="http://schemas.microsoft.com/office/drawing/2014/main" id="{68AA6CE1-B883-8C4D-D50C-AF0920B879C7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" name="Google Shape;7610;p72">
                <a:extLst>
                  <a:ext uri="{FF2B5EF4-FFF2-40B4-BE49-F238E27FC236}">
                    <a16:creationId xmlns:a16="http://schemas.microsoft.com/office/drawing/2014/main" id="{2E8AC18B-FB23-362F-8885-7C554BC828BF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" name="Google Shape;7611;p72">
                <a:extLst>
                  <a:ext uri="{FF2B5EF4-FFF2-40B4-BE49-F238E27FC236}">
                    <a16:creationId xmlns:a16="http://schemas.microsoft.com/office/drawing/2014/main" id="{DF013A9C-67A8-D3D9-474A-025D5435DDB1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81" name="Google Shape;7612;p72">
              <a:extLst>
                <a:ext uri="{FF2B5EF4-FFF2-40B4-BE49-F238E27FC236}">
                  <a16:creationId xmlns:a16="http://schemas.microsoft.com/office/drawing/2014/main" id="{C1DE4EE9-3A66-175B-4B94-5DF07A5DE11C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86" name="Google Shape;7613;p72">
                <a:extLst>
                  <a:ext uri="{FF2B5EF4-FFF2-40B4-BE49-F238E27FC236}">
                    <a16:creationId xmlns:a16="http://schemas.microsoft.com/office/drawing/2014/main" id="{D1E92AB0-EB78-EA95-3A39-4DC0D31823FA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" name="Google Shape;7614;p72">
                <a:extLst>
                  <a:ext uri="{FF2B5EF4-FFF2-40B4-BE49-F238E27FC236}">
                    <a16:creationId xmlns:a16="http://schemas.microsoft.com/office/drawing/2014/main" id="{19168FE2-33AA-9F8B-4ED8-69D9A943D4A3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" name="Google Shape;7615;p72">
                <a:extLst>
                  <a:ext uri="{FF2B5EF4-FFF2-40B4-BE49-F238E27FC236}">
                    <a16:creationId xmlns:a16="http://schemas.microsoft.com/office/drawing/2014/main" id="{DAFF7DF7-7DBD-1D6C-3120-09CD6E26BD53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82" name="Google Shape;7616;p72">
              <a:extLst>
                <a:ext uri="{FF2B5EF4-FFF2-40B4-BE49-F238E27FC236}">
                  <a16:creationId xmlns:a16="http://schemas.microsoft.com/office/drawing/2014/main" id="{51738BE4-8D3C-4AC1-20B4-948175D42090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83" name="Google Shape;7617;p72">
                <a:extLst>
                  <a:ext uri="{FF2B5EF4-FFF2-40B4-BE49-F238E27FC236}">
                    <a16:creationId xmlns:a16="http://schemas.microsoft.com/office/drawing/2014/main" id="{D4EC4B3C-1982-F990-8E8A-AB9D8D5A649F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4" name="Google Shape;7618;p72">
                <a:extLst>
                  <a:ext uri="{FF2B5EF4-FFF2-40B4-BE49-F238E27FC236}">
                    <a16:creationId xmlns:a16="http://schemas.microsoft.com/office/drawing/2014/main" id="{1F26C314-16C8-1F65-7444-80D9D381505D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5" name="Google Shape;7619;p72">
                <a:extLst>
                  <a:ext uri="{FF2B5EF4-FFF2-40B4-BE49-F238E27FC236}">
                    <a16:creationId xmlns:a16="http://schemas.microsoft.com/office/drawing/2014/main" id="{8B24C83C-449E-8D3D-BED5-9C82D056EA6F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95" name="Google Shape;7620;p72">
            <a:extLst>
              <a:ext uri="{FF2B5EF4-FFF2-40B4-BE49-F238E27FC236}">
                <a16:creationId xmlns:a16="http://schemas.microsoft.com/office/drawing/2014/main" id="{31AB5812-CB50-3448-423D-08169EC9B0E1}"/>
              </a:ext>
            </a:extLst>
          </p:cNvPr>
          <p:cNvGrpSpPr/>
          <p:nvPr/>
        </p:nvGrpSpPr>
        <p:grpSpPr>
          <a:xfrm>
            <a:off x="4613349" y="4195087"/>
            <a:ext cx="2155952" cy="461675"/>
            <a:chOff x="1808063" y="4294338"/>
            <a:chExt cx="3370782" cy="721817"/>
          </a:xfrm>
        </p:grpSpPr>
        <p:sp>
          <p:nvSpPr>
            <p:cNvPr id="196" name="Google Shape;7621;p72">
              <a:extLst>
                <a:ext uri="{FF2B5EF4-FFF2-40B4-BE49-F238E27FC236}">
                  <a16:creationId xmlns:a16="http://schemas.microsoft.com/office/drawing/2014/main" id="{7FABA148-D2BE-5225-6203-358E72641546}"/>
                </a:ext>
              </a:extLst>
            </p:cNvPr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7622;p72">
              <a:extLst>
                <a:ext uri="{FF2B5EF4-FFF2-40B4-BE49-F238E27FC236}">
                  <a16:creationId xmlns:a16="http://schemas.microsoft.com/office/drawing/2014/main" id="{530BD67A-6A86-278B-49A4-44A00AE238A7}"/>
                </a:ext>
              </a:extLst>
            </p:cNvPr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7623;p72">
              <a:extLst>
                <a:ext uri="{FF2B5EF4-FFF2-40B4-BE49-F238E27FC236}">
                  <a16:creationId xmlns:a16="http://schemas.microsoft.com/office/drawing/2014/main" id="{D5D21923-B456-0E60-3C73-DAEA33CE661A}"/>
                </a:ext>
              </a:extLst>
            </p:cNvPr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7624;p72">
              <a:extLst>
                <a:ext uri="{FF2B5EF4-FFF2-40B4-BE49-F238E27FC236}">
                  <a16:creationId xmlns:a16="http://schemas.microsoft.com/office/drawing/2014/main" id="{0815D895-E6C2-241C-470F-CD56AF902981}"/>
                </a:ext>
              </a:extLst>
            </p:cNvPr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7625;p72">
              <a:extLst>
                <a:ext uri="{FF2B5EF4-FFF2-40B4-BE49-F238E27FC236}">
                  <a16:creationId xmlns:a16="http://schemas.microsoft.com/office/drawing/2014/main" id="{A7D1D2D3-53DB-688C-618D-C63C32201947}"/>
                </a:ext>
              </a:extLst>
            </p:cNvPr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7626;p72">
              <a:extLst>
                <a:ext uri="{FF2B5EF4-FFF2-40B4-BE49-F238E27FC236}">
                  <a16:creationId xmlns:a16="http://schemas.microsoft.com/office/drawing/2014/main" id="{577AE403-7F1E-77F1-C53D-97DE95FE0586}"/>
                </a:ext>
              </a:extLst>
            </p:cNvPr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7627;p72">
              <a:extLst>
                <a:ext uri="{FF2B5EF4-FFF2-40B4-BE49-F238E27FC236}">
                  <a16:creationId xmlns:a16="http://schemas.microsoft.com/office/drawing/2014/main" id="{B13429BB-59F6-A8C3-F60F-BD355FBBF984}"/>
                </a:ext>
              </a:extLst>
            </p:cNvPr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7628;p72">
              <a:extLst>
                <a:ext uri="{FF2B5EF4-FFF2-40B4-BE49-F238E27FC236}">
                  <a16:creationId xmlns:a16="http://schemas.microsoft.com/office/drawing/2014/main" id="{2EE25D3E-BA25-6B89-44C9-A922ACEC6AAA}"/>
                </a:ext>
              </a:extLst>
            </p:cNvPr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7629;p72">
              <a:extLst>
                <a:ext uri="{FF2B5EF4-FFF2-40B4-BE49-F238E27FC236}">
                  <a16:creationId xmlns:a16="http://schemas.microsoft.com/office/drawing/2014/main" id="{3B2A6A1B-5DA3-1C1A-C5F7-FC3D086AEFC4}"/>
                </a:ext>
              </a:extLst>
            </p:cNvPr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7630;p72">
              <a:extLst>
                <a:ext uri="{FF2B5EF4-FFF2-40B4-BE49-F238E27FC236}">
                  <a16:creationId xmlns:a16="http://schemas.microsoft.com/office/drawing/2014/main" id="{EFBCF486-F389-5B1A-F036-D22CC01A5E76}"/>
                </a:ext>
              </a:extLst>
            </p:cNvPr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" name="Google Shape;7631;p72">
            <a:extLst>
              <a:ext uri="{FF2B5EF4-FFF2-40B4-BE49-F238E27FC236}">
                <a16:creationId xmlns:a16="http://schemas.microsoft.com/office/drawing/2014/main" id="{66E338A4-1789-3C3F-FEB9-B4ACF47CC525}"/>
              </a:ext>
            </a:extLst>
          </p:cNvPr>
          <p:cNvGrpSpPr/>
          <p:nvPr/>
        </p:nvGrpSpPr>
        <p:grpSpPr>
          <a:xfrm>
            <a:off x="984299" y="4576459"/>
            <a:ext cx="1727843" cy="862116"/>
            <a:chOff x="834100" y="3642869"/>
            <a:chExt cx="1259483" cy="628426"/>
          </a:xfrm>
        </p:grpSpPr>
        <p:sp>
          <p:nvSpPr>
            <p:cNvPr id="207" name="Google Shape;7632;p72">
              <a:extLst>
                <a:ext uri="{FF2B5EF4-FFF2-40B4-BE49-F238E27FC236}">
                  <a16:creationId xmlns:a16="http://schemas.microsoft.com/office/drawing/2014/main" id="{70A83CA2-E48D-6D4B-9379-38D71A42D7F8}"/>
                </a:ext>
              </a:extLst>
            </p:cNvPr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7633;p72">
              <a:extLst>
                <a:ext uri="{FF2B5EF4-FFF2-40B4-BE49-F238E27FC236}">
                  <a16:creationId xmlns:a16="http://schemas.microsoft.com/office/drawing/2014/main" id="{4526EDB5-6FDE-1408-B6B0-EC013B87F2B8}"/>
                </a:ext>
              </a:extLst>
            </p:cNvPr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7634;p72">
              <a:extLst>
                <a:ext uri="{FF2B5EF4-FFF2-40B4-BE49-F238E27FC236}">
                  <a16:creationId xmlns:a16="http://schemas.microsoft.com/office/drawing/2014/main" id="{2E9D3AB5-C9CA-9FC3-C5CA-27F2C6BE7986}"/>
                </a:ext>
              </a:extLst>
            </p:cNvPr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7635;p72">
              <a:extLst>
                <a:ext uri="{FF2B5EF4-FFF2-40B4-BE49-F238E27FC236}">
                  <a16:creationId xmlns:a16="http://schemas.microsoft.com/office/drawing/2014/main" id="{C7BED031-CA65-9492-44D8-6383E4B8FF14}"/>
                </a:ext>
              </a:extLst>
            </p:cNvPr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7636;p72">
              <a:extLst>
                <a:ext uri="{FF2B5EF4-FFF2-40B4-BE49-F238E27FC236}">
                  <a16:creationId xmlns:a16="http://schemas.microsoft.com/office/drawing/2014/main" id="{DDC5B080-C90C-46BA-02B9-931B5FECF085}"/>
                </a:ext>
              </a:extLst>
            </p:cNvPr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7637;p72">
              <a:extLst>
                <a:ext uri="{FF2B5EF4-FFF2-40B4-BE49-F238E27FC236}">
                  <a16:creationId xmlns:a16="http://schemas.microsoft.com/office/drawing/2014/main" id="{C9FE2AE6-E73C-00E6-0993-0E45BCA5C817}"/>
                </a:ext>
              </a:extLst>
            </p:cNvPr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7638;p72">
              <a:extLst>
                <a:ext uri="{FF2B5EF4-FFF2-40B4-BE49-F238E27FC236}">
                  <a16:creationId xmlns:a16="http://schemas.microsoft.com/office/drawing/2014/main" id="{5B1B01F1-4B82-78C3-6FBE-557C6E5820FD}"/>
                </a:ext>
              </a:extLst>
            </p:cNvPr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7639;p72">
              <a:extLst>
                <a:ext uri="{FF2B5EF4-FFF2-40B4-BE49-F238E27FC236}">
                  <a16:creationId xmlns:a16="http://schemas.microsoft.com/office/drawing/2014/main" id="{7BF483AC-5305-EB79-8256-155351D0CC2D}"/>
                </a:ext>
              </a:extLst>
            </p:cNvPr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7640;p72">
              <a:extLst>
                <a:ext uri="{FF2B5EF4-FFF2-40B4-BE49-F238E27FC236}">
                  <a16:creationId xmlns:a16="http://schemas.microsoft.com/office/drawing/2014/main" id="{6EDE0F70-A6E1-652C-6C2A-7349E7DE8AEA}"/>
                </a:ext>
              </a:extLst>
            </p:cNvPr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7641;p72">
              <a:extLst>
                <a:ext uri="{FF2B5EF4-FFF2-40B4-BE49-F238E27FC236}">
                  <a16:creationId xmlns:a16="http://schemas.microsoft.com/office/drawing/2014/main" id="{D78DA48F-BC68-6740-EC01-C8DD063AFAB3}"/>
                </a:ext>
              </a:extLst>
            </p:cNvPr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7642;p72">
              <a:extLst>
                <a:ext uri="{FF2B5EF4-FFF2-40B4-BE49-F238E27FC236}">
                  <a16:creationId xmlns:a16="http://schemas.microsoft.com/office/drawing/2014/main" id="{041FEC1C-853D-DE17-DF03-376B9C5FE737}"/>
                </a:ext>
              </a:extLst>
            </p:cNvPr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7643;p72">
              <a:extLst>
                <a:ext uri="{FF2B5EF4-FFF2-40B4-BE49-F238E27FC236}">
                  <a16:creationId xmlns:a16="http://schemas.microsoft.com/office/drawing/2014/main" id="{C0E5A0DB-80B4-B7EC-9898-C762F9DA38AF}"/>
                </a:ext>
              </a:extLst>
            </p:cNvPr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7644;p72">
              <a:extLst>
                <a:ext uri="{FF2B5EF4-FFF2-40B4-BE49-F238E27FC236}">
                  <a16:creationId xmlns:a16="http://schemas.microsoft.com/office/drawing/2014/main" id="{A9D88654-A978-1AB1-1A96-8B2F916002F1}"/>
                </a:ext>
              </a:extLst>
            </p:cNvPr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7645;p72">
              <a:extLst>
                <a:ext uri="{FF2B5EF4-FFF2-40B4-BE49-F238E27FC236}">
                  <a16:creationId xmlns:a16="http://schemas.microsoft.com/office/drawing/2014/main" id="{997164EC-A26D-B11E-598F-29FE0FD89981}"/>
                </a:ext>
              </a:extLst>
            </p:cNvPr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7646;p72">
              <a:extLst>
                <a:ext uri="{FF2B5EF4-FFF2-40B4-BE49-F238E27FC236}">
                  <a16:creationId xmlns:a16="http://schemas.microsoft.com/office/drawing/2014/main" id="{A2865794-0D72-6F0D-B384-71312A1314D0}"/>
                </a:ext>
              </a:extLst>
            </p:cNvPr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7647;p72">
              <a:extLst>
                <a:ext uri="{FF2B5EF4-FFF2-40B4-BE49-F238E27FC236}">
                  <a16:creationId xmlns:a16="http://schemas.microsoft.com/office/drawing/2014/main" id="{9F5B63D1-E4FF-6402-1C5D-A611AF629079}"/>
                </a:ext>
              </a:extLst>
            </p:cNvPr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7648;p72">
              <a:extLst>
                <a:ext uri="{FF2B5EF4-FFF2-40B4-BE49-F238E27FC236}">
                  <a16:creationId xmlns:a16="http://schemas.microsoft.com/office/drawing/2014/main" id="{30F34241-562D-4D45-2FE2-DB98CCE33234}"/>
                </a:ext>
              </a:extLst>
            </p:cNvPr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7649;p72">
              <a:extLst>
                <a:ext uri="{FF2B5EF4-FFF2-40B4-BE49-F238E27FC236}">
                  <a16:creationId xmlns:a16="http://schemas.microsoft.com/office/drawing/2014/main" id="{0FF490A8-621F-6D3E-1196-84E266FDA709}"/>
                </a:ext>
              </a:extLst>
            </p:cNvPr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7650;p72">
              <a:extLst>
                <a:ext uri="{FF2B5EF4-FFF2-40B4-BE49-F238E27FC236}">
                  <a16:creationId xmlns:a16="http://schemas.microsoft.com/office/drawing/2014/main" id="{0DCE4D59-F18F-AED1-2B97-2A2AFA9DD5C0}"/>
                </a:ext>
              </a:extLst>
            </p:cNvPr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7651;p72">
              <a:extLst>
                <a:ext uri="{FF2B5EF4-FFF2-40B4-BE49-F238E27FC236}">
                  <a16:creationId xmlns:a16="http://schemas.microsoft.com/office/drawing/2014/main" id="{3C95CF2E-716F-14B5-3564-1D6B24F971B2}"/>
                </a:ext>
              </a:extLst>
            </p:cNvPr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7652;p72">
              <a:extLst>
                <a:ext uri="{FF2B5EF4-FFF2-40B4-BE49-F238E27FC236}">
                  <a16:creationId xmlns:a16="http://schemas.microsoft.com/office/drawing/2014/main" id="{BB3298EA-EB77-8C51-4457-C63B3F8B68A2}"/>
                </a:ext>
              </a:extLst>
            </p:cNvPr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7653;p72">
              <a:extLst>
                <a:ext uri="{FF2B5EF4-FFF2-40B4-BE49-F238E27FC236}">
                  <a16:creationId xmlns:a16="http://schemas.microsoft.com/office/drawing/2014/main" id="{DBE3A230-184C-A9B2-4EBD-BD5F0B135FE2}"/>
                </a:ext>
              </a:extLst>
            </p:cNvPr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7654;p72">
              <a:extLst>
                <a:ext uri="{FF2B5EF4-FFF2-40B4-BE49-F238E27FC236}">
                  <a16:creationId xmlns:a16="http://schemas.microsoft.com/office/drawing/2014/main" id="{42966CA8-54E3-59CD-CD4F-3A82857148F8}"/>
                </a:ext>
              </a:extLst>
            </p:cNvPr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7655;p72">
              <a:extLst>
                <a:ext uri="{FF2B5EF4-FFF2-40B4-BE49-F238E27FC236}">
                  <a16:creationId xmlns:a16="http://schemas.microsoft.com/office/drawing/2014/main" id="{D4EF6576-7D1B-F77A-39AF-0379E0202B2B}"/>
                </a:ext>
              </a:extLst>
            </p:cNvPr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7656;p72">
              <a:extLst>
                <a:ext uri="{FF2B5EF4-FFF2-40B4-BE49-F238E27FC236}">
                  <a16:creationId xmlns:a16="http://schemas.microsoft.com/office/drawing/2014/main" id="{4A7E3AD1-783E-A96B-E583-E8436BC42CA3}"/>
                </a:ext>
              </a:extLst>
            </p:cNvPr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32" name="Google Shape;7657;p72">
              <a:extLst>
                <a:ext uri="{FF2B5EF4-FFF2-40B4-BE49-F238E27FC236}">
                  <a16:creationId xmlns:a16="http://schemas.microsoft.com/office/drawing/2014/main" id="{05512415-F200-04E5-AE9C-51D871F981D7}"/>
                </a:ext>
              </a:extLst>
            </p:cNvPr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247" name="Google Shape;7658;p72">
                <a:extLst>
                  <a:ext uri="{FF2B5EF4-FFF2-40B4-BE49-F238E27FC236}">
                    <a16:creationId xmlns:a16="http://schemas.microsoft.com/office/drawing/2014/main" id="{7C01E476-2705-8DBB-2ADD-B9512F3C0C85}"/>
                  </a:ext>
                </a:extLst>
              </p:cNvPr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4E9E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8" name="Google Shape;7659;p72">
                <a:extLst>
                  <a:ext uri="{FF2B5EF4-FFF2-40B4-BE49-F238E27FC236}">
                    <a16:creationId xmlns:a16="http://schemas.microsoft.com/office/drawing/2014/main" id="{F4560245-161D-6AF7-2529-6E82CCC7B870}"/>
                  </a:ext>
                </a:extLst>
              </p:cNvPr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9" name="Google Shape;7660;p72">
                <a:extLst>
                  <a:ext uri="{FF2B5EF4-FFF2-40B4-BE49-F238E27FC236}">
                    <a16:creationId xmlns:a16="http://schemas.microsoft.com/office/drawing/2014/main" id="{401ECD01-A025-FC5D-E46B-1BDC153B75D4}"/>
                  </a:ext>
                </a:extLst>
              </p:cNvPr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" name="Google Shape;7661;p72">
                <a:extLst>
                  <a:ext uri="{FF2B5EF4-FFF2-40B4-BE49-F238E27FC236}">
                    <a16:creationId xmlns:a16="http://schemas.microsoft.com/office/drawing/2014/main" id="{7BC853CA-B618-2758-F125-AA95FA22035C}"/>
                  </a:ext>
                </a:extLst>
              </p:cNvPr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" name="Google Shape;7662;p72">
                <a:extLst>
                  <a:ext uri="{FF2B5EF4-FFF2-40B4-BE49-F238E27FC236}">
                    <a16:creationId xmlns:a16="http://schemas.microsoft.com/office/drawing/2014/main" id="{6823D8A1-3BD2-9AC8-CBBD-51DBA906D480}"/>
                  </a:ext>
                </a:extLst>
              </p:cNvPr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" name="Google Shape;7663;p72">
                <a:extLst>
                  <a:ext uri="{FF2B5EF4-FFF2-40B4-BE49-F238E27FC236}">
                    <a16:creationId xmlns:a16="http://schemas.microsoft.com/office/drawing/2014/main" id="{2CAA5280-42DA-A5A3-00BA-1DDA3E2CFCCE}"/>
                  </a:ext>
                </a:extLst>
              </p:cNvPr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" name="Google Shape;7664;p72">
                <a:extLst>
                  <a:ext uri="{FF2B5EF4-FFF2-40B4-BE49-F238E27FC236}">
                    <a16:creationId xmlns:a16="http://schemas.microsoft.com/office/drawing/2014/main" id="{8046CC04-914B-7471-3D6F-42C20CBE121B}"/>
                  </a:ext>
                </a:extLst>
              </p:cNvPr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" name="Google Shape;7665;p72">
                <a:extLst>
                  <a:ext uri="{FF2B5EF4-FFF2-40B4-BE49-F238E27FC236}">
                    <a16:creationId xmlns:a16="http://schemas.microsoft.com/office/drawing/2014/main" id="{B1228162-D8FF-4FCE-88F7-986AC9010EE9}"/>
                  </a:ext>
                </a:extLst>
              </p:cNvPr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" name="Google Shape;7666;p72">
                <a:extLst>
                  <a:ext uri="{FF2B5EF4-FFF2-40B4-BE49-F238E27FC236}">
                    <a16:creationId xmlns:a16="http://schemas.microsoft.com/office/drawing/2014/main" id="{541ED77E-C412-EF2C-1EA0-1C0360201262}"/>
                  </a:ext>
                </a:extLst>
              </p:cNvPr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6" name="Google Shape;7667;p72">
                <a:extLst>
                  <a:ext uri="{FF2B5EF4-FFF2-40B4-BE49-F238E27FC236}">
                    <a16:creationId xmlns:a16="http://schemas.microsoft.com/office/drawing/2014/main" id="{69C6BBF0-3834-6EB6-C0BD-28D60C6C5E4E}"/>
                  </a:ext>
                </a:extLst>
              </p:cNvPr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7" name="Google Shape;7668;p72">
                <a:extLst>
                  <a:ext uri="{FF2B5EF4-FFF2-40B4-BE49-F238E27FC236}">
                    <a16:creationId xmlns:a16="http://schemas.microsoft.com/office/drawing/2014/main" id="{11E5E5AE-5A33-0DB9-5991-626FC7B4BE75}"/>
                  </a:ext>
                </a:extLst>
              </p:cNvPr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" name="Google Shape;7669;p72">
                <a:extLst>
                  <a:ext uri="{FF2B5EF4-FFF2-40B4-BE49-F238E27FC236}">
                    <a16:creationId xmlns:a16="http://schemas.microsoft.com/office/drawing/2014/main" id="{2D331220-9039-EB65-D975-5023245DB123}"/>
                  </a:ext>
                </a:extLst>
              </p:cNvPr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" name="Google Shape;7670;p72">
                <a:extLst>
                  <a:ext uri="{FF2B5EF4-FFF2-40B4-BE49-F238E27FC236}">
                    <a16:creationId xmlns:a16="http://schemas.microsoft.com/office/drawing/2014/main" id="{374C870E-2741-E52A-D5CB-3C0AA6183CBA}"/>
                  </a:ext>
                </a:extLst>
              </p:cNvPr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" name="Google Shape;7671;p72">
                <a:extLst>
                  <a:ext uri="{FF2B5EF4-FFF2-40B4-BE49-F238E27FC236}">
                    <a16:creationId xmlns:a16="http://schemas.microsoft.com/office/drawing/2014/main" id="{DD283FC5-0D49-BAC9-256C-3496CF4502EB}"/>
                  </a:ext>
                </a:extLst>
              </p:cNvPr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" name="Google Shape;7672;p72">
                <a:extLst>
                  <a:ext uri="{FF2B5EF4-FFF2-40B4-BE49-F238E27FC236}">
                    <a16:creationId xmlns:a16="http://schemas.microsoft.com/office/drawing/2014/main" id="{FEF01ABC-0E6D-66B9-9B0C-7AED1FF5E93B}"/>
                  </a:ext>
                </a:extLst>
              </p:cNvPr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" name="Google Shape;7673;p72">
                <a:extLst>
                  <a:ext uri="{FF2B5EF4-FFF2-40B4-BE49-F238E27FC236}">
                    <a16:creationId xmlns:a16="http://schemas.microsoft.com/office/drawing/2014/main" id="{B8734D0E-F50D-0DD9-5F92-3C5D49E5B690}"/>
                  </a:ext>
                </a:extLst>
              </p:cNvPr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" name="Google Shape;7674;p72">
                <a:extLst>
                  <a:ext uri="{FF2B5EF4-FFF2-40B4-BE49-F238E27FC236}">
                    <a16:creationId xmlns:a16="http://schemas.microsoft.com/office/drawing/2014/main" id="{1837F2C3-7A2F-25F1-8BD7-8906E6DAC0D5}"/>
                  </a:ext>
                </a:extLst>
              </p:cNvPr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" name="Google Shape;7675;p72">
                <a:extLst>
                  <a:ext uri="{FF2B5EF4-FFF2-40B4-BE49-F238E27FC236}">
                    <a16:creationId xmlns:a16="http://schemas.microsoft.com/office/drawing/2014/main" id="{64C7BC1F-2C80-08B7-4A63-2FF8E72A6762}"/>
                  </a:ext>
                </a:extLst>
              </p:cNvPr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" name="Google Shape;7676;p72">
                <a:extLst>
                  <a:ext uri="{FF2B5EF4-FFF2-40B4-BE49-F238E27FC236}">
                    <a16:creationId xmlns:a16="http://schemas.microsoft.com/office/drawing/2014/main" id="{1F69484D-BAD4-BF84-0003-80E69684FF64}"/>
                  </a:ext>
                </a:extLst>
              </p:cNvPr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" name="Google Shape;7677;p72">
                <a:extLst>
                  <a:ext uri="{FF2B5EF4-FFF2-40B4-BE49-F238E27FC236}">
                    <a16:creationId xmlns:a16="http://schemas.microsoft.com/office/drawing/2014/main" id="{11A735DD-2BA7-CB56-BC01-DA099921E35C}"/>
                  </a:ext>
                </a:extLst>
              </p:cNvPr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33" name="Google Shape;7678;p72">
              <a:extLst>
                <a:ext uri="{FF2B5EF4-FFF2-40B4-BE49-F238E27FC236}">
                  <a16:creationId xmlns:a16="http://schemas.microsoft.com/office/drawing/2014/main" id="{FBF7238D-6EA3-5403-2BEF-1660499B105C}"/>
                </a:ext>
              </a:extLst>
            </p:cNvPr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7679;p72">
              <a:extLst>
                <a:ext uri="{FF2B5EF4-FFF2-40B4-BE49-F238E27FC236}">
                  <a16:creationId xmlns:a16="http://schemas.microsoft.com/office/drawing/2014/main" id="{D2783DA1-111F-51BB-8EF0-CB3C090FBADC}"/>
                </a:ext>
              </a:extLst>
            </p:cNvPr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7680;p72">
              <a:extLst>
                <a:ext uri="{FF2B5EF4-FFF2-40B4-BE49-F238E27FC236}">
                  <a16:creationId xmlns:a16="http://schemas.microsoft.com/office/drawing/2014/main" id="{1DB9971A-04F2-30ED-9345-0A7E879466E1}"/>
                </a:ext>
              </a:extLst>
            </p:cNvPr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7681;p72">
              <a:extLst>
                <a:ext uri="{FF2B5EF4-FFF2-40B4-BE49-F238E27FC236}">
                  <a16:creationId xmlns:a16="http://schemas.microsoft.com/office/drawing/2014/main" id="{1C2D074F-76EA-6253-146D-EB762E59BE50}"/>
                </a:ext>
              </a:extLst>
            </p:cNvPr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7682;p72">
              <a:extLst>
                <a:ext uri="{FF2B5EF4-FFF2-40B4-BE49-F238E27FC236}">
                  <a16:creationId xmlns:a16="http://schemas.microsoft.com/office/drawing/2014/main" id="{ABCC6295-EEE0-4494-5154-8CF9F33B96DE}"/>
                </a:ext>
              </a:extLst>
            </p:cNvPr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7683;p72">
              <a:extLst>
                <a:ext uri="{FF2B5EF4-FFF2-40B4-BE49-F238E27FC236}">
                  <a16:creationId xmlns:a16="http://schemas.microsoft.com/office/drawing/2014/main" id="{24D7F40F-FEE6-D94E-A9AA-90CD99915AB9}"/>
                </a:ext>
              </a:extLst>
            </p:cNvPr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7684;p72">
              <a:extLst>
                <a:ext uri="{FF2B5EF4-FFF2-40B4-BE49-F238E27FC236}">
                  <a16:creationId xmlns:a16="http://schemas.microsoft.com/office/drawing/2014/main" id="{30C3C3D0-7B54-B0D8-742C-D14EC42EAFDF}"/>
                </a:ext>
              </a:extLst>
            </p:cNvPr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7685;p72">
              <a:extLst>
                <a:ext uri="{FF2B5EF4-FFF2-40B4-BE49-F238E27FC236}">
                  <a16:creationId xmlns:a16="http://schemas.microsoft.com/office/drawing/2014/main" id="{8BCA9F33-08DF-AFAE-C5F5-B2318A0C2097}"/>
                </a:ext>
              </a:extLst>
            </p:cNvPr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7686;p72">
              <a:extLst>
                <a:ext uri="{FF2B5EF4-FFF2-40B4-BE49-F238E27FC236}">
                  <a16:creationId xmlns:a16="http://schemas.microsoft.com/office/drawing/2014/main" id="{CECA1E54-9D3E-AB6E-3BA7-5070A8C572F7}"/>
                </a:ext>
              </a:extLst>
            </p:cNvPr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7687;p72">
              <a:extLst>
                <a:ext uri="{FF2B5EF4-FFF2-40B4-BE49-F238E27FC236}">
                  <a16:creationId xmlns:a16="http://schemas.microsoft.com/office/drawing/2014/main" id="{B24EC21C-8C50-7DF5-AD27-F5B618A9C021}"/>
                </a:ext>
              </a:extLst>
            </p:cNvPr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7688;p72">
              <a:extLst>
                <a:ext uri="{FF2B5EF4-FFF2-40B4-BE49-F238E27FC236}">
                  <a16:creationId xmlns:a16="http://schemas.microsoft.com/office/drawing/2014/main" id="{0A1CBC55-24B1-1993-2099-201EF0DB0A83}"/>
                </a:ext>
              </a:extLst>
            </p:cNvPr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7689;p72">
              <a:extLst>
                <a:ext uri="{FF2B5EF4-FFF2-40B4-BE49-F238E27FC236}">
                  <a16:creationId xmlns:a16="http://schemas.microsoft.com/office/drawing/2014/main" id="{61C3ED08-3683-C3D9-F751-3D38A0A84638}"/>
                </a:ext>
              </a:extLst>
            </p:cNvPr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7690;p72">
              <a:extLst>
                <a:ext uri="{FF2B5EF4-FFF2-40B4-BE49-F238E27FC236}">
                  <a16:creationId xmlns:a16="http://schemas.microsoft.com/office/drawing/2014/main" id="{055A120D-F256-C9BB-22F8-5C8138F1B757}"/>
                </a:ext>
              </a:extLst>
            </p:cNvPr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7691;p72">
              <a:extLst>
                <a:ext uri="{FF2B5EF4-FFF2-40B4-BE49-F238E27FC236}">
                  <a16:creationId xmlns:a16="http://schemas.microsoft.com/office/drawing/2014/main" id="{19184523-B705-78C9-1651-792F5CDADDFB}"/>
                </a:ext>
              </a:extLst>
            </p:cNvPr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7" name="Google Shape;7692;p72">
            <a:extLst>
              <a:ext uri="{FF2B5EF4-FFF2-40B4-BE49-F238E27FC236}">
                <a16:creationId xmlns:a16="http://schemas.microsoft.com/office/drawing/2014/main" id="{9EC973EE-2D61-E55C-26EE-04620BD9A812}"/>
              </a:ext>
            </a:extLst>
          </p:cNvPr>
          <p:cNvGrpSpPr/>
          <p:nvPr/>
        </p:nvGrpSpPr>
        <p:grpSpPr>
          <a:xfrm rot="5400000">
            <a:off x="7935116" y="4305121"/>
            <a:ext cx="218752" cy="1886555"/>
            <a:chOff x="4428249" y="1369375"/>
            <a:chExt cx="36905" cy="429569"/>
          </a:xfrm>
        </p:grpSpPr>
        <p:sp>
          <p:nvSpPr>
            <p:cNvPr id="268" name="Google Shape;7693;p72">
              <a:extLst>
                <a:ext uri="{FF2B5EF4-FFF2-40B4-BE49-F238E27FC236}">
                  <a16:creationId xmlns:a16="http://schemas.microsoft.com/office/drawing/2014/main" id="{8CB9D5A0-E8C6-546B-7DAD-22F97F7A8D7B}"/>
                </a:ext>
              </a:extLst>
            </p:cNvPr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7694;p72">
              <a:extLst>
                <a:ext uri="{FF2B5EF4-FFF2-40B4-BE49-F238E27FC236}">
                  <a16:creationId xmlns:a16="http://schemas.microsoft.com/office/drawing/2014/main" id="{47DCDF25-668E-AFB5-6443-D6D549FD4958}"/>
                </a:ext>
              </a:extLst>
            </p:cNvPr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7695;p72">
              <a:extLst>
                <a:ext uri="{FF2B5EF4-FFF2-40B4-BE49-F238E27FC236}">
                  <a16:creationId xmlns:a16="http://schemas.microsoft.com/office/drawing/2014/main" id="{1996DC7D-A01F-752E-9051-4B0E672CD169}"/>
                </a:ext>
              </a:extLst>
            </p:cNvPr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7696;p72">
              <a:extLst>
                <a:ext uri="{FF2B5EF4-FFF2-40B4-BE49-F238E27FC236}">
                  <a16:creationId xmlns:a16="http://schemas.microsoft.com/office/drawing/2014/main" id="{3B247AFA-267C-4738-99F1-C05DBE4A4B88}"/>
                </a:ext>
              </a:extLst>
            </p:cNvPr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7697;p72">
              <a:extLst>
                <a:ext uri="{FF2B5EF4-FFF2-40B4-BE49-F238E27FC236}">
                  <a16:creationId xmlns:a16="http://schemas.microsoft.com/office/drawing/2014/main" id="{1FE5D1ED-419B-A977-93CA-5696AAA396E4}"/>
                </a:ext>
              </a:extLst>
            </p:cNvPr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7698;p72">
              <a:extLst>
                <a:ext uri="{FF2B5EF4-FFF2-40B4-BE49-F238E27FC236}">
                  <a16:creationId xmlns:a16="http://schemas.microsoft.com/office/drawing/2014/main" id="{F57BDD15-2444-D120-CA24-AB93AC180A64}"/>
                </a:ext>
              </a:extLst>
            </p:cNvPr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7699;p72">
              <a:extLst>
                <a:ext uri="{FF2B5EF4-FFF2-40B4-BE49-F238E27FC236}">
                  <a16:creationId xmlns:a16="http://schemas.microsoft.com/office/drawing/2014/main" id="{C6ABB1E1-9DAC-AC5B-F4C3-A83186946C97}"/>
                </a:ext>
              </a:extLst>
            </p:cNvPr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7700;p72">
              <a:extLst>
                <a:ext uri="{FF2B5EF4-FFF2-40B4-BE49-F238E27FC236}">
                  <a16:creationId xmlns:a16="http://schemas.microsoft.com/office/drawing/2014/main" id="{E8BD6168-4EED-A728-CCCB-6BE8782405B1}"/>
                </a:ext>
              </a:extLst>
            </p:cNvPr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7701;p72">
              <a:extLst>
                <a:ext uri="{FF2B5EF4-FFF2-40B4-BE49-F238E27FC236}">
                  <a16:creationId xmlns:a16="http://schemas.microsoft.com/office/drawing/2014/main" id="{F5DBC38D-468E-1C2A-F8BF-53F075E53E45}"/>
                </a:ext>
              </a:extLst>
            </p:cNvPr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7702;p72">
              <a:extLst>
                <a:ext uri="{FF2B5EF4-FFF2-40B4-BE49-F238E27FC236}">
                  <a16:creationId xmlns:a16="http://schemas.microsoft.com/office/drawing/2014/main" id="{31F6DFC3-6B62-34E5-6DC5-A905B5EBAD56}"/>
                </a:ext>
              </a:extLst>
            </p:cNvPr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7703;p72">
              <a:extLst>
                <a:ext uri="{FF2B5EF4-FFF2-40B4-BE49-F238E27FC236}">
                  <a16:creationId xmlns:a16="http://schemas.microsoft.com/office/drawing/2014/main" id="{EF745102-84E8-D543-80EC-093AD9DD1F47}"/>
                </a:ext>
              </a:extLst>
            </p:cNvPr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7704;p72">
              <a:extLst>
                <a:ext uri="{FF2B5EF4-FFF2-40B4-BE49-F238E27FC236}">
                  <a16:creationId xmlns:a16="http://schemas.microsoft.com/office/drawing/2014/main" id="{1B1F429F-C00F-099C-D6F3-2481F0B948A7}"/>
                </a:ext>
              </a:extLst>
            </p:cNvPr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7705;p72">
              <a:extLst>
                <a:ext uri="{FF2B5EF4-FFF2-40B4-BE49-F238E27FC236}">
                  <a16:creationId xmlns:a16="http://schemas.microsoft.com/office/drawing/2014/main" id="{BA44B874-EFA7-ECC2-844F-0C690554466D}"/>
                </a:ext>
              </a:extLst>
            </p:cNvPr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7706;p72">
              <a:extLst>
                <a:ext uri="{FF2B5EF4-FFF2-40B4-BE49-F238E27FC236}">
                  <a16:creationId xmlns:a16="http://schemas.microsoft.com/office/drawing/2014/main" id="{58AC442B-C058-9539-D755-4BD512332711}"/>
                </a:ext>
              </a:extLst>
            </p:cNvPr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7707;p72">
              <a:extLst>
                <a:ext uri="{FF2B5EF4-FFF2-40B4-BE49-F238E27FC236}">
                  <a16:creationId xmlns:a16="http://schemas.microsoft.com/office/drawing/2014/main" id="{41DA1C91-0101-8097-242B-12C7E71A7A8F}"/>
                </a:ext>
              </a:extLst>
            </p:cNvPr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7708;p72">
              <a:extLst>
                <a:ext uri="{FF2B5EF4-FFF2-40B4-BE49-F238E27FC236}">
                  <a16:creationId xmlns:a16="http://schemas.microsoft.com/office/drawing/2014/main" id="{B1753415-86A9-C94E-54B0-EF8EA648DE8B}"/>
                </a:ext>
              </a:extLst>
            </p:cNvPr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7709;p72">
              <a:extLst>
                <a:ext uri="{FF2B5EF4-FFF2-40B4-BE49-F238E27FC236}">
                  <a16:creationId xmlns:a16="http://schemas.microsoft.com/office/drawing/2014/main" id="{FAB9F428-9DFC-0790-2B77-D7856865E565}"/>
                </a:ext>
              </a:extLst>
            </p:cNvPr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7710;p72">
              <a:extLst>
                <a:ext uri="{FF2B5EF4-FFF2-40B4-BE49-F238E27FC236}">
                  <a16:creationId xmlns:a16="http://schemas.microsoft.com/office/drawing/2014/main" id="{7B407DAA-6315-7ACE-6C08-38E3490F7047}"/>
                </a:ext>
              </a:extLst>
            </p:cNvPr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7711;p72">
              <a:extLst>
                <a:ext uri="{FF2B5EF4-FFF2-40B4-BE49-F238E27FC236}">
                  <a16:creationId xmlns:a16="http://schemas.microsoft.com/office/drawing/2014/main" id="{F688C005-613F-43C9-4A50-CA2B6429A969}"/>
                </a:ext>
              </a:extLst>
            </p:cNvPr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7712;p72">
              <a:extLst>
                <a:ext uri="{FF2B5EF4-FFF2-40B4-BE49-F238E27FC236}">
                  <a16:creationId xmlns:a16="http://schemas.microsoft.com/office/drawing/2014/main" id="{727A3842-576D-2BA2-99BA-5B424791B286}"/>
                </a:ext>
              </a:extLst>
            </p:cNvPr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7713;p72">
              <a:extLst>
                <a:ext uri="{FF2B5EF4-FFF2-40B4-BE49-F238E27FC236}">
                  <a16:creationId xmlns:a16="http://schemas.microsoft.com/office/drawing/2014/main" id="{4A7BCCB8-D933-839B-2646-C29F14AA57A9}"/>
                </a:ext>
              </a:extLst>
            </p:cNvPr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7714;p72">
              <a:extLst>
                <a:ext uri="{FF2B5EF4-FFF2-40B4-BE49-F238E27FC236}">
                  <a16:creationId xmlns:a16="http://schemas.microsoft.com/office/drawing/2014/main" id="{A2F05B8A-0C62-929F-0671-6510D805116D}"/>
                </a:ext>
              </a:extLst>
            </p:cNvPr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7715;p72">
              <a:extLst>
                <a:ext uri="{FF2B5EF4-FFF2-40B4-BE49-F238E27FC236}">
                  <a16:creationId xmlns:a16="http://schemas.microsoft.com/office/drawing/2014/main" id="{C42723F2-B68A-D540-56FE-6D612D4685D4}"/>
                </a:ext>
              </a:extLst>
            </p:cNvPr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7716;p72">
              <a:extLst>
                <a:ext uri="{FF2B5EF4-FFF2-40B4-BE49-F238E27FC236}">
                  <a16:creationId xmlns:a16="http://schemas.microsoft.com/office/drawing/2014/main" id="{F639DEEF-5369-DB06-ABD8-1E5EF739E9E2}"/>
                </a:ext>
              </a:extLst>
            </p:cNvPr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7717;p72">
              <a:extLst>
                <a:ext uri="{FF2B5EF4-FFF2-40B4-BE49-F238E27FC236}">
                  <a16:creationId xmlns:a16="http://schemas.microsoft.com/office/drawing/2014/main" id="{7F3B41B5-155A-8137-AE7C-444F3F54B227}"/>
                </a:ext>
              </a:extLst>
            </p:cNvPr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7718;p72">
              <a:extLst>
                <a:ext uri="{FF2B5EF4-FFF2-40B4-BE49-F238E27FC236}">
                  <a16:creationId xmlns:a16="http://schemas.microsoft.com/office/drawing/2014/main" id="{75543FEF-91A6-BB52-9381-500FD7CC35B8}"/>
                </a:ext>
              </a:extLst>
            </p:cNvPr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7719;p72">
              <a:extLst>
                <a:ext uri="{FF2B5EF4-FFF2-40B4-BE49-F238E27FC236}">
                  <a16:creationId xmlns:a16="http://schemas.microsoft.com/office/drawing/2014/main" id="{7FA282F6-FFD4-4F7F-ED3D-E2123ECE15FC}"/>
                </a:ext>
              </a:extLst>
            </p:cNvPr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7720;p72">
              <a:extLst>
                <a:ext uri="{FF2B5EF4-FFF2-40B4-BE49-F238E27FC236}">
                  <a16:creationId xmlns:a16="http://schemas.microsoft.com/office/drawing/2014/main" id="{BD15C74E-A5D8-A5DC-CC53-B2461BE64E08}"/>
                </a:ext>
              </a:extLst>
            </p:cNvPr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7721;p72">
              <a:extLst>
                <a:ext uri="{FF2B5EF4-FFF2-40B4-BE49-F238E27FC236}">
                  <a16:creationId xmlns:a16="http://schemas.microsoft.com/office/drawing/2014/main" id="{B0FA42F5-BAA0-CEE7-1529-243DFBAC1058}"/>
                </a:ext>
              </a:extLst>
            </p:cNvPr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7722;p72">
              <a:extLst>
                <a:ext uri="{FF2B5EF4-FFF2-40B4-BE49-F238E27FC236}">
                  <a16:creationId xmlns:a16="http://schemas.microsoft.com/office/drawing/2014/main" id="{6553459B-B6B1-8C85-D4C3-FD3F1F9C6132}"/>
                </a:ext>
              </a:extLst>
            </p:cNvPr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7723;p72">
              <a:extLst>
                <a:ext uri="{FF2B5EF4-FFF2-40B4-BE49-F238E27FC236}">
                  <a16:creationId xmlns:a16="http://schemas.microsoft.com/office/drawing/2014/main" id="{ECEDCB12-D6C5-CF94-E13E-3E3629A20505}"/>
                </a:ext>
              </a:extLst>
            </p:cNvPr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7724;p72">
              <a:extLst>
                <a:ext uri="{FF2B5EF4-FFF2-40B4-BE49-F238E27FC236}">
                  <a16:creationId xmlns:a16="http://schemas.microsoft.com/office/drawing/2014/main" id="{A6169B74-F86D-8D9C-B1D3-9993BFE525F4}"/>
                </a:ext>
              </a:extLst>
            </p:cNvPr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0" name="Google Shape;7725;p72">
            <a:extLst>
              <a:ext uri="{FF2B5EF4-FFF2-40B4-BE49-F238E27FC236}">
                <a16:creationId xmlns:a16="http://schemas.microsoft.com/office/drawing/2014/main" id="{8BA97FBF-8EC6-83BA-90D0-5564622CA158}"/>
              </a:ext>
            </a:extLst>
          </p:cNvPr>
          <p:cNvGrpSpPr/>
          <p:nvPr/>
        </p:nvGrpSpPr>
        <p:grpSpPr>
          <a:xfrm rot="10800000" flipH="1">
            <a:off x="7098355" y="3756514"/>
            <a:ext cx="1892276" cy="33077"/>
            <a:chOff x="219558" y="4738465"/>
            <a:chExt cx="5852400" cy="102300"/>
          </a:xfrm>
        </p:grpSpPr>
        <p:cxnSp>
          <p:nvCxnSpPr>
            <p:cNvPr id="301" name="Google Shape;7726;p72">
              <a:extLst>
                <a:ext uri="{FF2B5EF4-FFF2-40B4-BE49-F238E27FC236}">
                  <a16:creationId xmlns:a16="http://schemas.microsoft.com/office/drawing/2014/main" id="{A646B27E-D1EF-7C72-17FB-996FFEB275D7}"/>
                </a:ext>
              </a:extLst>
            </p:cNvPr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02" name="Google Shape;7727;p72">
              <a:extLst>
                <a:ext uri="{FF2B5EF4-FFF2-40B4-BE49-F238E27FC236}">
                  <a16:creationId xmlns:a16="http://schemas.microsoft.com/office/drawing/2014/main" id="{12CF4CBB-9B43-E23F-0FE4-8F7CE2A58759}"/>
                </a:ext>
              </a:extLst>
            </p:cNvPr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7728;p72">
              <a:extLst>
                <a:ext uri="{FF2B5EF4-FFF2-40B4-BE49-F238E27FC236}">
                  <a16:creationId xmlns:a16="http://schemas.microsoft.com/office/drawing/2014/main" id="{C206B4DD-348B-0622-0B9C-0954A5CEB6A6}"/>
                </a:ext>
              </a:extLst>
            </p:cNvPr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7729;p72">
              <a:extLst>
                <a:ext uri="{FF2B5EF4-FFF2-40B4-BE49-F238E27FC236}">
                  <a16:creationId xmlns:a16="http://schemas.microsoft.com/office/drawing/2014/main" id="{DF87532C-773F-0DA4-6B25-30CA6737D635}"/>
                </a:ext>
              </a:extLst>
            </p:cNvPr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7730;p72">
              <a:extLst>
                <a:ext uri="{FF2B5EF4-FFF2-40B4-BE49-F238E27FC236}">
                  <a16:creationId xmlns:a16="http://schemas.microsoft.com/office/drawing/2014/main" id="{6CBAC90D-838C-4A9E-726E-9049901E791D}"/>
                </a:ext>
              </a:extLst>
            </p:cNvPr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7731;p72">
              <a:extLst>
                <a:ext uri="{FF2B5EF4-FFF2-40B4-BE49-F238E27FC236}">
                  <a16:creationId xmlns:a16="http://schemas.microsoft.com/office/drawing/2014/main" id="{3B554DB9-701D-4E68-C9B1-42E2C761EDBE}"/>
                </a:ext>
              </a:extLst>
            </p:cNvPr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7" name="Google Shape;7732;p72">
            <a:extLst>
              <a:ext uri="{FF2B5EF4-FFF2-40B4-BE49-F238E27FC236}">
                <a16:creationId xmlns:a16="http://schemas.microsoft.com/office/drawing/2014/main" id="{C719A528-80B8-6FA2-2A8E-2F2040E4036F}"/>
              </a:ext>
            </a:extLst>
          </p:cNvPr>
          <p:cNvGrpSpPr/>
          <p:nvPr/>
        </p:nvGrpSpPr>
        <p:grpSpPr>
          <a:xfrm>
            <a:off x="7113446" y="4253931"/>
            <a:ext cx="1862093" cy="513355"/>
            <a:chOff x="5286284" y="2966544"/>
            <a:chExt cx="1396570" cy="385016"/>
          </a:xfrm>
        </p:grpSpPr>
        <p:cxnSp>
          <p:nvCxnSpPr>
            <p:cNvPr id="308" name="Google Shape;7733;p72">
              <a:extLst>
                <a:ext uri="{FF2B5EF4-FFF2-40B4-BE49-F238E27FC236}">
                  <a16:creationId xmlns:a16="http://schemas.microsoft.com/office/drawing/2014/main" id="{AD343D1A-EC46-FD20-1D00-3FDB4D590BC1}"/>
                </a:ext>
              </a:extLst>
            </p:cNvPr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09" name="Google Shape;7734;p72">
              <a:extLst>
                <a:ext uri="{FF2B5EF4-FFF2-40B4-BE49-F238E27FC236}">
                  <a16:creationId xmlns:a16="http://schemas.microsoft.com/office/drawing/2014/main" id="{A9205BA8-F3E3-8E9D-FD7D-F3D22F3138ED}"/>
                </a:ext>
              </a:extLst>
            </p:cNvPr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310" name="Google Shape;7735;p72">
              <a:extLst>
                <a:ext uri="{FF2B5EF4-FFF2-40B4-BE49-F238E27FC236}">
                  <a16:creationId xmlns:a16="http://schemas.microsoft.com/office/drawing/2014/main" id="{4DBD70F6-4373-A142-6673-B833B6C917DF}"/>
                </a:ext>
              </a:extLst>
            </p:cNvPr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312" name="Google Shape;7736;p72">
                <a:extLst>
                  <a:ext uri="{FF2B5EF4-FFF2-40B4-BE49-F238E27FC236}">
                    <a16:creationId xmlns:a16="http://schemas.microsoft.com/office/drawing/2014/main" id="{5C6415E0-42EA-78ED-FFB0-026305831E48}"/>
                  </a:ext>
                </a:extLst>
              </p:cNvPr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7737;p72">
                <a:extLst>
                  <a:ext uri="{FF2B5EF4-FFF2-40B4-BE49-F238E27FC236}">
                    <a16:creationId xmlns:a16="http://schemas.microsoft.com/office/drawing/2014/main" id="{37C9C904-7DB7-C112-0066-EFE9753B4088}"/>
                  </a:ext>
                </a:extLst>
              </p:cNvPr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7738;p72">
                <a:extLst>
                  <a:ext uri="{FF2B5EF4-FFF2-40B4-BE49-F238E27FC236}">
                    <a16:creationId xmlns:a16="http://schemas.microsoft.com/office/drawing/2014/main" id="{64D589D0-AB74-EC3E-5FF8-0E39B48DBA8C}"/>
                  </a:ext>
                </a:extLst>
              </p:cNvPr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7739;p72">
                <a:extLst>
                  <a:ext uri="{FF2B5EF4-FFF2-40B4-BE49-F238E27FC236}">
                    <a16:creationId xmlns:a16="http://schemas.microsoft.com/office/drawing/2014/main" id="{B4C2D9AE-DE9B-4841-F7F2-F07A7FD83A20}"/>
                  </a:ext>
                </a:extLst>
              </p:cNvPr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7740;p72">
                <a:extLst>
                  <a:ext uri="{FF2B5EF4-FFF2-40B4-BE49-F238E27FC236}">
                    <a16:creationId xmlns:a16="http://schemas.microsoft.com/office/drawing/2014/main" id="{4D02A24E-DDE4-1EF6-652D-D9760B3127DE}"/>
                  </a:ext>
                </a:extLst>
              </p:cNvPr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7741;p72">
                <a:extLst>
                  <a:ext uri="{FF2B5EF4-FFF2-40B4-BE49-F238E27FC236}">
                    <a16:creationId xmlns:a16="http://schemas.microsoft.com/office/drawing/2014/main" id="{63286E66-8927-D53E-50FB-987A416BFF6A}"/>
                  </a:ext>
                </a:extLst>
              </p:cNvPr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7742;p72">
                <a:extLst>
                  <a:ext uri="{FF2B5EF4-FFF2-40B4-BE49-F238E27FC236}">
                    <a16:creationId xmlns:a16="http://schemas.microsoft.com/office/drawing/2014/main" id="{71D7008E-A2D2-097F-F477-FA0BB9CECB7E}"/>
                  </a:ext>
                </a:extLst>
              </p:cNvPr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7743;p72">
                <a:extLst>
                  <a:ext uri="{FF2B5EF4-FFF2-40B4-BE49-F238E27FC236}">
                    <a16:creationId xmlns:a16="http://schemas.microsoft.com/office/drawing/2014/main" id="{D8E9CC60-E434-C52A-BF3A-DD19A2FADE7F}"/>
                  </a:ext>
                </a:extLst>
              </p:cNvPr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1" name="Google Shape;7744;p72">
              <a:extLst>
                <a:ext uri="{FF2B5EF4-FFF2-40B4-BE49-F238E27FC236}">
                  <a16:creationId xmlns:a16="http://schemas.microsoft.com/office/drawing/2014/main" id="{DD88A36C-F437-3E4D-29B5-5B490F02072F}"/>
                </a:ext>
              </a:extLst>
            </p:cNvPr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320" name="Google Shape;7745;p72">
            <a:extLst>
              <a:ext uri="{FF2B5EF4-FFF2-40B4-BE49-F238E27FC236}">
                <a16:creationId xmlns:a16="http://schemas.microsoft.com/office/drawing/2014/main" id="{9C8E8D48-98FD-7783-7BE2-154B1F8018EB}"/>
              </a:ext>
            </a:extLst>
          </p:cNvPr>
          <p:cNvGrpSpPr/>
          <p:nvPr/>
        </p:nvGrpSpPr>
        <p:grpSpPr>
          <a:xfrm>
            <a:off x="2694867" y="2145633"/>
            <a:ext cx="1576368" cy="882703"/>
            <a:chOff x="2029517" y="1732295"/>
            <a:chExt cx="1149068" cy="643432"/>
          </a:xfrm>
        </p:grpSpPr>
        <p:grpSp>
          <p:nvGrpSpPr>
            <p:cNvPr id="321" name="Google Shape;7746;p72">
              <a:extLst>
                <a:ext uri="{FF2B5EF4-FFF2-40B4-BE49-F238E27FC236}">
                  <a16:creationId xmlns:a16="http://schemas.microsoft.com/office/drawing/2014/main" id="{BC22E05B-E393-D051-70DC-AF9ACAA2A82F}"/>
                </a:ext>
              </a:extLst>
            </p:cNvPr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338" name="Google Shape;7747;p72">
                <a:extLst>
                  <a:ext uri="{FF2B5EF4-FFF2-40B4-BE49-F238E27FC236}">
                    <a16:creationId xmlns:a16="http://schemas.microsoft.com/office/drawing/2014/main" id="{20A3D110-5957-F7B9-8B70-2DBBCDC85F74}"/>
                  </a:ext>
                </a:extLst>
              </p:cNvPr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342" name="Google Shape;7748;p72">
                  <a:extLst>
                    <a:ext uri="{FF2B5EF4-FFF2-40B4-BE49-F238E27FC236}">
                      <a16:creationId xmlns:a16="http://schemas.microsoft.com/office/drawing/2014/main" id="{F3796115-C206-CA5E-9036-9034A1D0F93E}"/>
                    </a:ext>
                  </a:extLst>
                </p:cNvPr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43" name="Google Shape;7749;p72">
                  <a:extLst>
                    <a:ext uri="{FF2B5EF4-FFF2-40B4-BE49-F238E27FC236}">
                      <a16:creationId xmlns:a16="http://schemas.microsoft.com/office/drawing/2014/main" id="{686E960A-BCF1-5F27-84CC-B4ECCE2B6ADC}"/>
                    </a:ext>
                  </a:extLst>
                </p:cNvPr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339" name="Google Shape;7750;p72">
                <a:extLst>
                  <a:ext uri="{FF2B5EF4-FFF2-40B4-BE49-F238E27FC236}">
                    <a16:creationId xmlns:a16="http://schemas.microsoft.com/office/drawing/2014/main" id="{67312AAA-33F8-9B30-0E10-610F9439CCF2}"/>
                  </a:ext>
                </a:extLst>
              </p:cNvPr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340" name="Google Shape;7751;p72">
                  <a:extLst>
                    <a:ext uri="{FF2B5EF4-FFF2-40B4-BE49-F238E27FC236}">
                      <a16:creationId xmlns:a16="http://schemas.microsoft.com/office/drawing/2014/main" id="{3C1F99AD-DD20-FE0B-98B9-1CB82B0186EE}"/>
                    </a:ext>
                  </a:extLst>
                </p:cNvPr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41" name="Google Shape;7752;p72">
                  <a:extLst>
                    <a:ext uri="{FF2B5EF4-FFF2-40B4-BE49-F238E27FC236}">
                      <a16:creationId xmlns:a16="http://schemas.microsoft.com/office/drawing/2014/main" id="{F608AC32-3281-F819-0C37-67837DE16471}"/>
                    </a:ext>
                  </a:extLst>
                </p:cNvPr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322" name="Google Shape;7753;p72">
              <a:extLst>
                <a:ext uri="{FF2B5EF4-FFF2-40B4-BE49-F238E27FC236}">
                  <a16:creationId xmlns:a16="http://schemas.microsoft.com/office/drawing/2014/main" id="{A7D7ED5B-6258-F3B1-3232-7AB24CA9AAFD}"/>
                </a:ext>
              </a:extLst>
            </p:cNvPr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323" name="Google Shape;7754;p72">
                <a:extLst>
                  <a:ext uri="{FF2B5EF4-FFF2-40B4-BE49-F238E27FC236}">
                    <a16:creationId xmlns:a16="http://schemas.microsoft.com/office/drawing/2014/main" id="{451716C2-D777-8735-D4FE-AC27F0F08A2C}"/>
                  </a:ext>
                </a:extLst>
              </p:cNvPr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332" name="Google Shape;7755;p72">
                  <a:extLst>
                    <a:ext uri="{FF2B5EF4-FFF2-40B4-BE49-F238E27FC236}">
                      <a16:creationId xmlns:a16="http://schemas.microsoft.com/office/drawing/2014/main" id="{D31182B7-FE32-E7CB-EA42-509A18C9FA34}"/>
                    </a:ext>
                  </a:extLst>
                </p:cNvPr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336" name="Google Shape;7756;p72">
                    <a:extLst>
                      <a:ext uri="{FF2B5EF4-FFF2-40B4-BE49-F238E27FC236}">
                        <a16:creationId xmlns:a16="http://schemas.microsoft.com/office/drawing/2014/main" id="{EF19521D-1345-A3D4-A80F-6FF4623994B4}"/>
                      </a:ext>
                    </a:extLst>
                  </p:cNvPr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37" name="Google Shape;7757;p72">
                    <a:extLst>
                      <a:ext uri="{FF2B5EF4-FFF2-40B4-BE49-F238E27FC236}">
                        <a16:creationId xmlns:a16="http://schemas.microsoft.com/office/drawing/2014/main" id="{335C7390-8C18-09C5-348D-875961BB20B7}"/>
                      </a:ext>
                    </a:extLst>
                  </p:cNvPr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333" name="Google Shape;7758;p72">
                  <a:extLst>
                    <a:ext uri="{FF2B5EF4-FFF2-40B4-BE49-F238E27FC236}">
                      <a16:creationId xmlns:a16="http://schemas.microsoft.com/office/drawing/2014/main" id="{8679D967-C983-DB42-C152-22717A2102DA}"/>
                    </a:ext>
                  </a:extLst>
                </p:cNvPr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334" name="Google Shape;7759;p72">
                    <a:extLst>
                      <a:ext uri="{FF2B5EF4-FFF2-40B4-BE49-F238E27FC236}">
                        <a16:creationId xmlns:a16="http://schemas.microsoft.com/office/drawing/2014/main" id="{870B16B5-F9AB-2857-11B6-1ABC23000A2F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35" name="Google Shape;7760;p72">
                    <a:extLst>
                      <a:ext uri="{FF2B5EF4-FFF2-40B4-BE49-F238E27FC236}">
                        <a16:creationId xmlns:a16="http://schemas.microsoft.com/office/drawing/2014/main" id="{25B60836-035A-682B-E6AA-BA2561C3ADE6}"/>
                      </a:ext>
                    </a:extLst>
                  </p:cNvPr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grpSp>
            <p:nvGrpSpPr>
              <p:cNvPr id="324" name="Google Shape;7761;p72">
                <a:extLst>
                  <a:ext uri="{FF2B5EF4-FFF2-40B4-BE49-F238E27FC236}">
                    <a16:creationId xmlns:a16="http://schemas.microsoft.com/office/drawing/2014/main" id="{EEA0EE7D-5196-580B-C968-F8B5F3EE4652}"/>
                  </a:ext>
                </a:extLst>
              </p:cNvPr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325" name="Google Shape;7762;p72">
                  <a:extLst>
                    <a:ext uri="{FF2B5EF4-FFF2-40B4-BE49-F238E27FC236}">
                      <a16:creationId xmlns:a16="http://schemas.microsoft.com/office/drawing/2014/main" id="{76600788-61BA-58AC-7917-AD93ADE20841}"/>
                    </a:ext>
                  </a:extLst>
                </p:cNvPr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326" name="Google Shape;7763;p72">
                  <a:extLst>
                    <a:ext uri="{FF2B5EF4-FFF2-40B4-BE49-F238E27FC236}">
                      <a16:creationId xmlns:a16="http://schemas.microsoft.com/office/drawing/2014/main" id="{CB0E0A25-431D-B51F-1FCC-1E5E32ACEAA4}"/>
                    </a:ext>
                  </a:extLst>
                </p:cNvPr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330" name="Google Shape;7764;p72">
                    <a:extLst>
                      <a:ext uri="{FF2B5EF4-FFF2-40B4-BE49-F238E27FC236}">
                        <a16:creationId xmlns:a16="http://schemas.microsoft.com/office/drawing/2014/main" id="{2C6E54D1-E79B-5D68-A703-030BDF5251E8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31" name="Google Shape;7765;p72">
                    <a:extLst>
                      <a:ext uri="{FF2B5EF4-FFF2-40B4-BE49-F238E27FC236}">
                        <a16:creationId xmlns:a16="http://schemas.microsoft.com/office/drawing/2014/main" id="{5BE7A22F-821D-5B26-582B-B0C1DE90E601}"/>
                      </a:ext>
                    </a:extLst>
                  </p:cNvPr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327" name="Google Shape;7766;p72">
                  <a:extLst>
                    <a:ext uri="{FF2B5EF4-FFF2-40B4-BE49-F238E27FC236}">
                      <a16:creationId xmlns:a16="http://schemas.microsoft.com/office/drawing/2014/main" id="{D9E95E6B-1F87-9E5F-62C1-C4EB03248BE0}"/>
                    </a:ext>
                  </a:extLst>
                </p:cNvPr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328" name="Google Shape;7767;p72">
                    <a:extLst>
                      <a:ext uri="{FF2B5EF4-FFF2-40B4-BE49-F238E27FC236}">
                        <a16:creationId xmlns:a16="http://schemas.microsoft.com/office/drawing/2014/main" id="{EB83D4F6-321A-50F2-7A4C-A29CBF5337C0}"/>
                      </a:ext>
                    </a:extLst>
                  </p:cNvPr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29" name="Google Shape;7768;p72">
                    <a:extLst>
                      <a:ext uri="{FF2B5EF4-FFF2-40B4-BE49-F238E27FC236}">
                        <a16:creationId xmlns:a16="http://schemas.microsoft.com/office/drawing/2014/main" id="{A24EAB40-3726-8115-56B4-A38FB939188A}"/>
                      </a:ext>
                    </a:extLst>
                  </p:cNvPr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</p:grpSp>
      </p:grpSp>
      <p:grpSp>
        <p:nvGrpSpPr>
          <p:cNvPr id="344" name="Google Shape;7769;p72">
            <a:extLst>
              <a:ext uri="{FF2B5EF4-FFF2-40B4-BE49-F238E27FC236}">
                <a16:creationId xmlns:a16="http://schemas.microsoft.com/office/drawing/2014/main" id="{C87E8F89-5C97-8D5E-9515-B8988C0605C7}"/>
              </a:ext>
            </a:extLst>
          </p:cNvPr>
          <p:cNvGrpSpPr/>
          <p:nvPr/>
        </p:nvGrpSpPr>
        <p:grpSpPr>
          <a:xfrm>
            <a:off x="941866" y="2075783"/>
            <a:ext cx="1283535" cy="1080077"/>
            <a:chOff x="844912" y="1681380"/>
            <a:chExt cx="935611" cy="787305"/>
          </a:xfrm>
        </p:grpSpPr>
        <p:grpSp>
          <p:nvGrpSpPr>
            <p:cNvPr id="345" name="Google Shape;7770;p72">
              <a:extLst>
                <a:ext uri="{FF2B5EF4-FFF2-40B4-BE49-F238E27FC236}">
                  <a16:creationId xmlns:a16="http://schemas.microsoft.com/office/drawing/2014/main" id="{6C48F2FA-C238-270E-1CD6-384968DC776C}"/>
                </a:ext>
              </a:extLst>
            </p:cNvPr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372" name="Google Shape;7771;p72">
                <a:extLst>
                  <a:ext uri="{FF2B5EF4-FFF2-40B4-BE49-F238E27FC236}">
                    <a16:creationId xmlns:a16="http://schemas.microsoft.com/office/drawing/2014/main" id="{E61A0C4D-CEC3-F3A4-5554-467AC606E177}"/>
                  </a:ext>
                </a:extLst>
              </p:cNvPr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" name="Google Shape;7772;p72">
                <a:extLst>
                  <a:ext uri="{FF2B5EF4-FFF2-40B4-BE49-F238E27FC236}">
                    <a16:creationId xmlns:a16="http://schemas.microsoft.com/office/drawing/2014/main" id="{02BEAD9F-D265-1497-5C44-70DBF18A3D25}"/>
                  </a:ext>
                </a:extLst>
              </p:cNvPr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" name="Google Shape;7773;p72">
                <a:extLst>
                  <a:ext uri="{FF2B5EF4-FFF2-40B4-BE49-F238E27FC236}">
                    <a16:creationId xmlns:a16="http://schemas.microsoft.com/office/drawing/2014/main" id="{B3A643C0-F405-A503-A7B6-EE301DFC0E44}"/>
                  </a:ext>
                </a:extLst>
              </p:cNvPr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" name="Google Shape;7774;p72">
                <a:extLst>
                  <a:ext uri="{FF2B5EF4-FFF2-40B4-BE49-F238E27FC236}">
                    <a16:creationId xmlns:a16="http://schemas.microsoft.com/office/drawing/2014/main" id="{19022632-FDB2-2690-DEA8-276674672DD6}"/>
                  </a:ext>
                </a:extLst>
              </p:cNvPr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" name="Google Shape;7775;p72">
                <a:extLst>
                  <a:ext uri="{FF2B5EF4-FFF2-40B4-BE49-F238E27FC236}">
                    <a16:creationId xmlns:a16="http://schemas.microsoft.com/office/drawing/2014/main" id="{AAB9C122-D9B9-15FA-8C07-7B00F71249A9}"/>
                  </a:ext>
                </a:extLst>
              </p:cNvPr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" name="Google Shape;7776;p72">
                <a:extLst>
                  <a:ext uri="{FF2B5EF4-FFF2-40B4-BE49-F238E27FC236}">
                    <a16:creationId xmlns:a16="http://schemas.microsoft.com/office/drawing/2014/main" id="{6C8A7AEC-EB60-8C94-2DC4-C19948BD081A}"/>
                  </a:ext>
                </a:extLst>
              </p:cNvPr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46" name="Google Shape;7777;p72">
              <a:extLst>
                <a:ext uri="{FF2B5EF4-FFF2-40B4-BE49-F238E27FC236}">
                  <a16:creationId xmlns:a16="http://schemas.microsoft.com/office/drawing/2014/main" id="{4DA15EF0-F3F4-551C-368C-ACD79D85F904}"/>
                </a:ext>
              </a:extLst>
            </p:cNvPr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360" name="Google Shape;7778;p72">
                <a:extLst>
                  <a:ext uri="{FF2B5EF4-FFF2-40B4-BE49-F238E27FC236}">
                    <a16:creationId xmlns:a16="http://schemas.microsoft.com/office/drawing/2014/main" id="{A5DC096A-46FA-905F-15B1-8404BA81B979}"/>
                  </a:ext>
                </a:extLst>
              </p:cNvPr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361" name="Google Shape;7779;p72">
                <a:extLst>
                  <a:ext uri="{FF2B5EF4-FFF2-40B4-BE49-F238E27FC236}">
                    <a16:creationId xmlns:a16="http://schemas.microsoft.com/office/drawing/2014/main" id="{B526AB84-7B82-6CCA-5218-E6C13D24B9CF}"/>
                  </a:ext>
                </a:extLst>
              </p:cNvPr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362" name="Google Shape;7780;p72">
                  <a:extLst>
                    <a:ext uri="{FF2B5EF4-FFF2-40B4-BE49-F238E27FC236}">
                      <a16:creationId xmlns:a16="http://schemas.microsoft.com/office/drawing/2014/main" id="{7BCAEAE5-31C8-9FBC-23CC-94C8F63F4F94}"/>
                    </a:ext>
                  </a:extLst>
                </p:cNvPr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365" name="Google Shape;7781;p72">
                    <a:extLst>
                      <a:ext uri="{FF2B5EF4-FFF2-40B4-BE49-F238E27FC236}">
                        <a16:creationId xmlns:a16="http://schemas.microsoft.com/office/drawing/2014/main" id="{FE77C452-4452-AE4A-C486-B82524749CE6}"/>
                      </a:ext>
                    </a:extLst>
                  </p:cNvPr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66" name="Google Shape;7782;p72">
                    <a:extLst>
                      <a:ext uri="{FF2B5EF4-FFF2-40B4-BE49-F238E27FC236}">
                        <a16:creationId xmlns:a16="http://schemas.microsoft.com/office/drawing/2014/main" id="{4BF3F4EC-3BE2-BBDF-1D76-1B6014BFC289}"/>
                      </a:ext>
                    </a:extLst>
                  </p:cNvPr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67" name="Google Shape;7783;p72">
                    <a:extLst>
                      <a:ext uri="{FF2B5EF4-FFF2-40B4-BE49-F238E27FC236}">
                        <a16:creationId xmlns:a16="http://schemas.microsoft.com/office/drawing/2014/main" id="{E2745802-8BB3-96FF-140B-D7DC63F2D2CA}"/>
                      </a:ext>
                    </a:extLst>
                  </p:cNvPr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68" name="Google Shape;7784;p72">
                    <a:extLst>
                      <a:ext uri="{FF2B5EF4-FFF2-40B4-BE49-F238E27FC236}">
                        <a16:creationId xmlns:a16="http://schemas.microsoft.com/office/drawing/2014/main" id="{1103A295-8728-9785-E640-334093A26CE1}"/>
                      </a:ext>
                    </a:extLst>
                  </p:cNvPr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69" name="Google Shape;7785;p72">
                    <a:extLst>
                      <a:ext uri="{FF2B5EF4-FFF2-40B4-BE49-F238E27FC236}">
                        <a16:creationId xmlns:a16="http://schemas.microsoft.com/office/drawing/2014/main" id="{B5FD7C36-975C-B01D-20F5-EF5B32EECBDD}"/>
                      </a:ext>
                    </a:extLst>
                  </p:cNvPr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70" name="Google Shape;7786;p72">
                    <a:extLst>
                      <a:ext uri="{FF2B5EF4-FFF2-40B4-BE49-F238E27FC236}">
                        <a16:creationId xmlns:a16="http://schemas.microsoft.com/office/drawing/2014/main" id="{D72E74B7-C3BA-126C-17FC-9FA1A37D4698}"/>
                      </a:ext>
                    </a:extLst>
                  </p:cNvPr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71" name="Google Shape;7787;p72">
                    <a:extLst>
                      <a:ext uri="{FF2B5EF4-FFF2-40B4-BE49-F238E27FC236}">
                        <a16:creationId xmlns:a16="http://schemas.microsoft.com/office/drawing/2014/main" id="{16148CAB-6A34-4539-0699-2D77B2D1B117}"/>
                      </a:ext>
                    </a:extLst>
                  </p:cNvPr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363" name="Google Shape;7788;p72">
                  <a:extLst>
                    <a:ext uri="{FF2B5EF4-FFF2-40B4-BE49-F238E27FC236}">
                      <a16:creationId xmlns:a16="http://schemas.microsoft.com/office/drawing/2014/main" id="{095E3FD3-4656-A225-BD56-BBFC3A2CB5B4}"/>
                    </a:ext>
                  </a:extLst>
                </p:cNvPr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64" name="Google Shape;7789;p72">
                  <a:extLst>
                    <a:ext uri="{FF2B5EF4-FFF2-40B4-BE49-F238E27FC236}">
                      <a16:creationId xmlns:a16="http://schemas.microsoft.com/office/drawing/2014/main" id="{FEE5DA12-8AD5-9117-71F7-B5D0F2513B9E}"/>
                    </a:ext>
                  </a:extLst>
                </p:cNvPr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347" name="Google Shape;7790;p72">
              <a:extLst>
                <a:ext uri="{FF2B5EF4-FFF2-40B4-BE49-F238E27FC236}">
                  <a16:creationId xmlns:a16="http://schemas.microsoft.com/office/drawing/2014/main" id="{E658D44C-0DA3-7E30-A62E-D062A4EDDD6B}"/>
                </a:ext>
              </a:extLst>
            </p:cNvPr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348" name="Google Shape;7791;p72">
                <a:extLst>
                  <a:ext uri="{FF2B5EF4-FFF2-40B4-BE49-F238E27FC236}">
                    <a16:creationId xmlns:a16="http://schemas.microsoft.com/office/drawing/2014/main" id="{CBF2215E-B6EC-35F2-29F9-4243EEA01208}"/>
                  </a:ext>
                </a:extLst>
              </p:cNvPr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349" name="Google Shape;7792;p72">
                <a:extLst>
                  <a:ext uri="{FF2B5EF4-FFF2-40B4-BE49-F238E27FC236}">
                    <a16:creationId xmlns:a16="http://schemas.microsoft.com/office/drawing/2014/main" id="{568E2EC6-C2E6-D8AD-6511-D1BE7848F594}"/>
                  </a:ext>
                </a:extLst>
              </p:cNvPr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350" name="Google Shape;7793;p72">
                  <a:extLst>
                    <a:ext uri="{FF2B5EF4-FFF2-40B4-BE49-F238E27FC236}">
                      <a16:creationId xmlns:a16="http://schemas.microsoft.com/office/drawing/2014/main" id="{6A432058-97C0-41F7-641A-2293ED30E058}"/>
                    </a:ext>
                  </a:extLst>
                </p:cNvPr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353" name="Google Shape;7794;p72">
                    <a:extLst>
                      <a:ext uri="{FF2B5EF4-FFF2-40B4-BE49-F238E27FC236}">
                        <a16:creationId xmlns:a16="http://schemas.microsoft.com/office/drawing/2014/main" id="{6549D0FC-1390-0ADF-543D-BAF5D38F123E}"/>
                      </a:ext>
                    </a:extLst>
                  </p:cNvPr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4" name="Google Shape;7795;p72">
                    <a:extLst>
                      <a:ext uri="{FF2B5EF4-FFF2-40B4-BE49-F238E27FC236}">
                        <a16:creationId xmlns:a16="http://schemas.microsoft.com/office/drawing/2014/main" id="{09006725-0BF9-CAC9-1922-4E84BB0E6393}"/>
                      </a:ext>
                    </a:extLst>
                  </p:cNvPr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5" name="Google Shape;7796;p72">
                    <a:extLst>
                      <a:ext uri="{FF2B5EF4-FFF2-40B4-BE49-F238E27FC236}">
                        <a16:creationId xmlns:a16="http://schemas.microsoft.com/office/drawing/2014/main" id="{CBC986B3-D97A-5ED8-5797-3F504CB0E165}"/>
                      </a:ext>
                    </a:extLst>
                  </p:cNvPr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6" name="Google Shape;7797;p72">
                    <a:extLst>
                      <a:ext uri="{FF2B5EF4-FFF2-40B4-BE49-F238E27FC236}">
                        <a16:creationId xmlns:a16="http://schemas.microsoft.com/office/drawing/2014/main" id="{443231C7-EC1A-19F4-EE36-350E1AE54391}"/>
                      </a:ext>
                    </a:extLst>
                  </p:cNvPr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" name="Google Shape;7798;p72">
                    <a:extLst>
                      <a:ext uri="{FF2B5EF4-FFF2-40B4-BE49-F238E27FC236}">
                        <a16:creationId xmlns:a16="http://schemas.microsoft.com/office/drawing/2014/main" id="{56A36395-2ECC-B2C8-98A9-3D7E567798E2}"/>
                      </a:ext>
                    </a:extLst>
                  </p:cNvPr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" name="Google Shape;7799;p72">
                    <a:extLst>
                      <a:ext uri="{FF2B5EF4-FFF2-40B4-BE49-F238E27FC236}">
                        <a16:creationId xmlns:a16="http://schemas.microsoft.com/office/drawing/2014/main" id="{95ACD0EE-B607-9BD1-D0F0-9E3FB2EF188A}"/>
                      </a:ext>
                    </a:extLst>
                  </p:cNvPr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9" name="Google Shape;7800;p72">
                    <a:extLst>
                      <a:ext uri="{FF2B5EF4-FFF2-40B4-BE49-F238E27FC236}">
                        <a16:creationId xmlns:a16="http://schemas.microsoft.com/office/drawing/2014/main" id="{4672887A-A09F-2F53-5EDB-545A10420E6F}"/>
                      </a:ext>
                    </a:extLst>
                  </p:cNvPr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351" name="Google Shape;7801;p72">
                  <a:extLst>
                    <a:ext uri="{FF2B5EF4-FFF2-40B4-BE49-F238E27FC236}">
                      <a16:creationId xmlns:a16="http://schemas.microsoft.com/office/drawing/2014/main" id="{0395DF17-3C63-03C4-94A3-FC83FEE542B3}"/>
                    </a:ext>
                  </a:extLst>
                </p:cNvPr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" name="Google Shape;7802;p72">
                  <a:extLst>
                    <a:ext uri="{FF2B5EF4-FFF2-40B4-BE49-F238E27FC236}">
                      <a16:creationId xmlns:a16="http://schemas.microsoft.com/office/drawing/2014/main" id="{D3EE1F4B-B9C4-B51F-2FAC-DEF85379EFCD}"/>
                    </a:ext>
                  </a:extLst>
                </p:cNvPr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pSp>
        <p:nvGrpSpPr>
          <p:cNvPr id="378" name="Google Shape;7803;p72">
            <a:extLst>
              <a:ext uri="{FF2B5EF4-FFF2-40B4-BE49-F238E27FC236}">
                <a16:creationId xmlns:a16="http://schemas.microsoft.com/office/drawing/2014/main" id="{7656FD28-8837-CF2E-B692-B06105CC59D3}"/>
              </a:ext>
            </a:extLst>
          </p:cNvPr>
          <p:cNvGrpSpPr/>
          <p:nvPr/>
        </p:nvGrpSpPr>
        <p:grpSpPr>
          <a:xfrm>
            <a:off x="9087120" y="3099023"/>
            <a:ext cx="2163025" cy="736591"/>
            <a:chOff x="6894650" y="2574740"/>
            <a:chExt cx="1445100" cy="492111"/>
          </a:xfrm>
        </p:grpSpPr>
        <p:sp>
          <p:nvSpPr>
            <p:cNvPr id="379" name="Google Shape;7804;p72">
              <a:extLst>
                <a:ext uri="{FF2B5EF4-FFF2-40B4-BE49-F238E27FC236}">
                  <a16:creationId xmlns:a16="http://schemas.microsoft.com/office/drawing/2014/main" id="{836114EF-1207-5B6C-5753-A631FA37A435}"/>
                </a:ext>
              </a:extLst>
            </p:cNvPr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7805;p72">
              <a:extLst>
                <a:ext uri="{FF2B5EF4-FFF2-40B4-BE49-F238E27FC236}">
                  <a16:creationId xmlns:a16="http://schemas.microsoft.com/office/drawing/2014/main" id="{9715E26C-668C-A484-4283-5EB6297964B3}"/>
                </a:ext>
              </a:extLst>
            </p:cNvPr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7806;p72">
              <a:extLst>
                <a:ext uri="{FF2B5EF4-FFF2-40B4-BE49-F238E27FC236}">
                  <a16:creationId xmlns:a16="http://schemas.microsoft.com/office/drawing/2014/main" id="{28CB8A4F-7E04-64BE-7CF0-98E87DF1C303}"/>
                </a:ext>
              </a:extLst>
            </p:cNvPr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7807;p72">
              <a:extLst>
                <a:ext uri="{FF2B5EF4-FFF2-40B4-BE49-F238E27FC236}">
                  <a16:creationId xmlns:a16="http://schemas.microsoft.com/office/drawing/2014/main" id="{73DF8D6F-A834-05F7-91CE-5C71FC607E7A}"/>
                </a:ext>
              </a:extLst>
            </p:cNvPr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7808;p72">
              <a:extLst>
                <a:ext uri="{FF2B5EF4-FFF2-40B4-BE49-F238E27FC236}">
                  <a16:creationId xmlns:a16="http://schemas.microsoft.com/office/drawing/2014/main" id="{18FBE6EC-06FB-8209-C71E-653CD949DCC1}"/>
                </a:ext>
              </a:extLst>
            </p:cNvPr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384" name="Google Shape;7809;p72">
              <a:extLst>
                <a:ext uri="{FF2B5EF4-FFF2-40B4-BE49-F238E27FC236}">
                  <a16:creationId xmlns:a16="http://schemas.microsoft.com/office/drawing/2014/main" id="{697B0550-320A-4735-3BE3-51DD7BD99451}"/>
                </a:ext>
              </a:extLst>
            </p:cNvPr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5" name="Google Shape;7810;p72">
            <a:extLst>
              <a:ext uri="{FF2B5EF4-FFF2-40B4-BE49-F238E27FC236}">
                <a16:creationId xmlns:a16="http://schemas.microsoft.com/office/drawing/2014/main" id="{0BCCCB26-54C3-6BB7-FD2B-45253EE48200}"/>
              </a:ext>
            </a:extLst>
          </p:cNvPr>
          <p:cNvGrpSpPr/>
          <p:nvPr/>
        </p:nvGrpSpPr>
        <p:grpSpPr>
          <a:xfrm>
            <a:off x="9113176" y="4931364"/>
            <a:ext cx="2110941" cy="634273"/>
            <a:chOff x="6953919" y="3907920"/>
            <a:chExt cx="1377300" cy="475705"/>
          </a:xfrm>
        </p:grpSpPr>
        <p:cxnSp>
          <p:nvCxnSpPr>
            <p:cNvPr id="386" name="Google Shape;7811;p72">
              <a:extLst>
                <a:ext uri="{FF2B5EF4-FFF2-40B4-BE49-F238E27FC236}">
                  <a16:creationId xmlns:a16="http://schemas.microsoft.com/office/drawing/2014/main" id="{87CB7EA5-5AE4-E650-32F0-A91589C9A4B4}"/>
                </a:ext>
              </a:extLst>
            </p:cNvPr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7812;p72">
              <a:extLst>
                <a:ext uri="{FF2B5EF4-FFF2-40B4-BE49-F238E27FC236}">
                  <a16:creationId xmlns:a16="http://schemas.microsoft.com/office/drawing/2014/main" id="{C2AE599A-05B4-94BD-97F4-B20A7C49608F}"/>
                </a:ext>
              </a:extLst>
            </p:cNvPr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7813;p72">
              <a:extLst>
                <a:ext uri="{FF2B5EF4-FFF2-40B4-BE49-F238E27FC236}">
                  <a16:creationId xmlns:a16="http://schemas.microsoft.com/office/drawing/2014/main" id="{03BD16B4-6BBA-F5A0-31A9-81877D5591E1}"/>
                </a:ext>
              </a:extLst>
            </p:cNvPr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7814;p72">
              <a:extLst>
                <a:ext uri="{FF2B5EF4-FFF2-40B4-BE49-F238E27FC236}">
                  <a16:creationId xmlns:a16="http://schemas.microsoft.com/office/drawing/2014/main" id="{44569763-D3DB-E9AF-0487-1430F6D9BCA2}"/>
                </a:ext>
              </a:extLst>
            </p:cNvPr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7815;p72">
              <a:extLst>
                <a:ext uri="{FF2B5EF4-FFF2-40B4-BE49-F238E27FC236}">
                  <a16:creationId xmlns:a16="http://schemas.microsoft.com/office/drawing/2014/main" id="{AC5ADFF9-8736-47BA-5052-701DD98623C2}"/>
                </a:ext>
              </a:extLst>
            </p:cNvPr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1" name="Google Shape;7816;p72">
            <a:extLst>
              <a:ext uri="{FF2B5EF4-FFF2-40B4-BE49-F238E27FC236}">
                <a16:creationId xmlns:a16="http://schemas.microsoft.com/office/drawing/2014/main" id="{56144D31-0311-75A7-E210-FF47D54F02E9}"/>
              </a:ext>
            </a:extLst>
          </p:cNvPr>
          <p:cNvGrpSpPr/>
          <p:nvPr/>
        </p:nvGrpSpPr>
        <p:grpSpPr>
          <a:xfrm>
            <a:off x="3117960" y="3279558"/>
            <a:ext cx="1115048" cy="1099372"/>
            <a:chOff x="2389399" y="2595741"/>
            <a:chExt cx="812796" cy="801369"/>
          </a:xfrm>
        </p:grpSpPr>
        <p:grpSp>
          <p:nvGrpSpPr>
            <p:cNvPr id="392" name="Google Shape;7817;p72">
              <a:extLst>
                <a:ext uri="{FF2B5EF4-FFF2-40B4-BE49-F238E27FC236}">
                  <a16:creationId xmlns:a16="http://schemas.microsoft.com/office/drawing/2014/main" id="{FDB13FAE-FAB2-4BE8-32C0-876BC08196B7}"/>
                </a:ext>
              </a:extLst>
            </p:cNvPr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443" name="Google Shape;7818;p72">
                <a:extLst>
                  <a:ext uri="{FF2B5EF4-FFF2-40B4-BE49-F238E27FC236}">
                    <a16:creationId xmlns:a16="http://schemas.microsoft.com/office/drawing/2014/main" id="{3169BB88-4A8B-C28B-8CFA-B8F4AA33321B}"/>
                  </a:ext>
                </a:extLst>
              </p:cNvPr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" name="Google Shape;7819;p72">
                <a:extLst>
                  <a:ext uri="{FF2B5EF4-FFF2-40B4-BE49-F238E27FC236}">
                    <a16:creationId xmlns:a16="http://schemas.microsoft.com/office/drawing/2014/main" id="{68C31F4F-16CF-9BF9-83DE-1A9C76B25E85}"/>
                  </a:ext>
                </a:extLst>
              </p:cNvPr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" name="Google Shape;7820;p72">
                <a:extLst>
                  <a:ext uri="{FF2B5EF4-FFF2-40B4-BE49-F238E27FC236}">
                    <a16:creationId xmlns:a16="http://schemas.microsoft.com/office/drawing/2014/main" id="{775471DA-8FC9-806B-350D-59E80C8E8C53}"/>
                  </a:ext>
                </a:extLst>
              </p:cNvPr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93" name="Google Shape;7821;p72">
              <a:extLst>
                <a:ext uri="{FF2B5EF4-FFF2-40B4-BE49-F238E27FC236}">
                  <a16:creationId xmlns:a16="http://schemas.microsoft.com/office/drawing/2014/main" id="{C0AC15D4-C014-3ECC-ACD4-8D5F778E056C}"/>
                </a:ext>
              </a:extLst>
            </p:cNvPr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419" name="Google Shape;7822;p72">
                <a:extLst>
                  <a:ext uri="{FF2B5EF4-FFF2-40B4-BE49-F238E27FC236}">
                    <a16:creationId xmlns:a16="http://schemas.microsoft.com/office/drawing/2014/main" id="{C5F4ABC3-BFB5-0140-F78B-743054F05D89}"/>
                  </a:ext>
                </a:extLst>
              </p:cNvPr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436" name="Google Shape;7823;p72">
                  <a:extLst>
                    <a:ext uri="{FF2B5EF4-FFF2-40B4-BE49-F238E27FC236}">
                      <a16:creationId xmlns:a16="http://schemas.microsoft.com/office/drawing/2014/main" id="{7D2B7E96-D0F1-A8F9-C627-AF0598EA8CC9}"/>
                    </a:ext>
                  </a:extLst>
                </p:cNvPr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440" name="Google Shape;7824;p72">
                    <a:extLst>
                      <a:ext uri="{FF2B5EF4-FFF2-40B4-BE49-F238E27FC236}">
                        <a16:creationId xmlns:a16="http://schemas.microsoft.com/office/drawing/2014/main" id="{2C48CD32-AC74-AFBB-6497-6C10F223DDB4}"/>
                      </a:ext>
                    </a:extLst>
                  </p:cNvPr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41" name="Google Shape;7825;p72">
                    <a:extLst>
                      <a:ext uri="{FF2B5EF4-FFF2-40B4-BE49-F238E27FC236}">
                        <a16:creationId xmlns:a16="http://schemas.microsoft.com/office/drawing/2014/main" id="{2EFC2D90-8D10-2F4A-2E24-74DC8AB5A743}"/>
                      </a:ext>
                    </a:extLst>
                  </p:cNvPr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42" name="Google Shape;7826;p72">
                    <a:extLst>
                      <a:ext uri="{FF2B5EF4-FFF2-40B4-BE49-F238E27FC236}">
                        <a16:creationId xmlns:a16="http://schemas.microsoft.com/office/drawing/2014/main" id="{9CFB491F-B680-6837-A8FB-DB83964CA26D}"/>
                      </a:ext>
                    </a:extLst>
                  </p:cNvPr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437" name="Google Shape;7827;p72">
                  <a:extLst>
                    <a:ext uri="{FF2B5EF4-FFF2-40B4-BE49-F238E27FC236}">
                      <a16:creationId xmlns:a16="http://schemas.microsoft.com/office/drawing/2014/main" id="{8822A987-0405-7092-BAA9-34853CDDD5D1}"/>
                    </a:ext>
                  </a:extLst>
                </p:cNvPr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438" name="Google Shape;7828;p72">
                    <a:extLst>
                      <a:ext uri="{FF2B5EF4-FFF2-40B4-BE49-F238E27FC236}">
                        <a16:creationId xmlns:a16="http://schemas.microsoft.com/office/drawing/2014/main" id="{485CE3C1-38A9-C6FC-91C3-43971B71D9F7}"/>
                      </a:ext>
                    </a:extLst>
                  </p:cNvPr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39" name="Google Shape;7829;p72">
                    <a:extLst>
                      <a:ext uri="{FF2B5EF4-FFF2-40B4-BE49-F238E27FC236}">
                        <a16:creationId xmlns:a16="http://schemas.microsoft.com/office/drawing/2014/main" id="{54CF42B1-5D58-1BBB-EB6D-AFBFEEE4645E}"/>
                      </a:ext>
                    </a:extLst>
                  </p:cNvPr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grpSp>
            <p:nvGrpSpPr>
              <p:cNvPr id="420" name="Google Shape;7830;p72">
                <a:extLst>
                  <a:ext uri="{FF2B5EF4-FFF2-40B4-BE49-F238E27FC236}">
                    <a16:creationId xmlns:a16="http://schemas.microsoft.com/office/drawing/2014/main" id="{D12FB0ED-53A0-F7A3-3548-A499AE3D7887}"/>
                  </a:ext>
                </a:extLst>
              </p:cNvPr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429" name="Google Shape;7831;p72">
                  <a:extLst>
                    <a:ext uri="{FF2B5EF4-FFF2-40B4-BE49-F238E27FC236}">
                      <a16:creationId xmlns:a16="http://schemas.microsoft.com/office/drawing/2014/main" id="{A434BE90-950F-F9DE-6E39-1F366189DCCF}"/>
                    </a:ext>
                  </a:extLst>
                </p:cNvPr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433" name="Google Shape;7832;p72">
                    <a:extLst>
                      <a:ext uri="{FF2B5EF4-FFF2-40B4-BE49-F238E27FC236}">
                        <a16:creationId xmlns:a16="http://schemas.microsoft.com/office/drawing/2014/main" id="{E6B8268D-154C-743B-12CA-557D4684F14A}"/>
                      </a:ext>
                    </a:extLst>
                  </p:cNvPr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34" name="Google Shape;7833;p72">
                    <a:extLst>
                      <a:ext uri="{FF2B5EF4-FFF2-40B4-BE49-F238E27FC236}">
                        <a16:creationId xmlns:a16="http://schemas.microsoft.com/office/drawing/2014/main" id="{3EA5135E-D966-8697-098E-2513206A055C}"/>
                      </a:ext>
                    </a:extLst>
                  </p:cNvPr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35" name="Google Shape;7834;p72">
                    <a:extLst>
                      <a:ext uri="{FF2B5EF4-FFF2-40B4-BE49-F238E27FC236}">
                        <a16:creationId xmlns:a16="http://schemas.microsoft.com/office/drawing/2014/main" id="{DDAE289C-0374-A5B1-AC84-0F40C67C0C9B}"/>
                      </a:ext>
                    </a:extLst>
                  </p:cNvPr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430" name="Google Shape;7835;p72">
                  <a:extLst>
                    <a:ext uri="{FF2B5EF4-FFF2-40B4-BE49-F238E27FC236}">
                      <a16:creationId xmlns:a16="http://schemas.microsoft.com/office/drawing/2014/main" id="{C700FC1F-8AE5-8CB4-4B7B-6509FCE5D99F}"/>
                    </a:ext>
                  </a:extLst>
                </p:cNvPr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431" name="Google Shape;7836;p72">
                    <a:extLst>
                      <a:ext uri="{FF2B5EF4-FFF2-40B4-BE49-F238E27FC236}">
                        <a16:creationId xmlns:a16="http://schemas.microsoft.com/office/drawing/2014/main" id="{32E622FD-C9C9-C979-1BC7-161AAD16BA55}"/>
                      </a:ext>
                    </a:extLst>
                  </p:cNvPr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32" name="Google Shape;7837;p72">
                    <a:extLst>
                      <a:ext uri="{FF2B5EF4-FFF2-40B4-BE49-F238E27FC236}">
                        <a16:creationId xmlns:a16="http://schemas.microsoft.com/office/drawing/2014/main" id="{48730F66-9F5F-8561-FE4D-3F38A08474EB}"/>
                      </a:ext>
                    </a:extLst>
                  </p:cNvPr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grpSp>
            <p:nvGrpSpPr>
              <p:cNvPr id="421" name="Google Shape;7838;p72">
                <a:extLst>
                  <a:ext uri="{FF2B5EF4-FFF2-40B4-BE49-F238E27FC236}">
                    <a16:creationId xmlns:a16="http://schemas.microsoft.com/office/drawing/2014/main" id="{7F4EAB7C-524B-2308-47A2-A5EE12C7B82B}"/>
                  </a:ext>
                </a:extLst>
              </p:cNvPr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422" name="Google Shape;7839;p72">
                  <a:extLst>
                    <a:ext uri="{FF2B5EF4-FFF2-40B4-BE49-F238E27FC236}">
                      <a16:creationId xmlns:a16="http://schemas.microsoft.com/office/drawing/2014/main" id="{1FB6F964-7A7B-8C35-9218-C1A7B9ECA729}"/>
                    </a:ext>
                  </a:extLst>
                </p:cNvPr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426" name="Google Shape;7840;p72">
                    <a:extLst>
                      <a:ext uri="{FF2B5EF4-FFF2-40B4-BE49-F238E27FC236}">
                        <a16:creationId xmlns:a16="http://schemas.microsoft.com/office/drawing/2014/main" id="{18F7E19B-382A-AFE9-B759-D2D4E3593B9A}"/>
                      </a:ext>
                    </a:extLst>
                  </p:cNvPr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27" name="Google Shape;7841;p72">
                    <a:extLst>
                      <a:ext uri="{FF2B5EF4-FFF2-40B4-BE49-F238E27FC236}">
                        <a16:creationId xmlns:a16="http://schemas.microsoft.com/office/drawing/2014/main" id="{5605C0C4-F8DC-2351-DC1C-D4B216B494F5}"/>
                      </a:ext>
                    </a:extLst>
                  </p:cNvPr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28" name="Google Shape;7842;p72">
                    <a:extLst>
                      <a:ext uri="{FF2B5EF4-FFF2-40B4-BE49-F238E27FC236}">
                        <a16:creationId xmlns:a16="http://schemas.microsoft.com/office/drawing/2014/main" id="{F866F9C2-C581-A254-FB59-FB284749653F}"/>
                      </a:ext>
                    </a:extLst>
                  </p:cNvPr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423" name="Google Shape;7843;p72">
                  <a:extLst>
                    <a:ext uri="{FF2B5EF4-FFF2-40B4-BE49-F238E27FC236}">
                      <a16:creationId xmlns:a16="http://schemas.microsoft.com/office/drawing/2014/main" id="{05D5BF0C-9737-BC40-C2A3-E9C4173F21EA}"/>
                    </a:ext>
                  </a:extLst>
                </p:cNvPr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424" name="Google Shape;7844;p72">
                    <a:extLst>
                      <a:ext uri="{FF2B5EF4-FFF2-40B4-BE49-F238E27FC236}">
                        <a16:creationId xmlns:a16="http://schemas.microsoft.com/office/drawing/2014/main" id="{6C386328-7957-18C4-BA81-30091757BCD2}"/>
                      </a:ext>
                    </a:extLst>
                  </p:cNvPr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25" name="Google Shape;7845;p72">
                    <a:extLst>
                      <a:ext uri="{FF2B5EF4-FFF2-40B4-BE49-F238E27FC236}">
                        <a16:creationId xmlns:a16="http://schemas.microsoft.com/office/drawing/2014/main" id="{10A458A8-2A89-D1EE-8537-B0023EA8025B}"/>
                      </a:ext>
                    </a:extLst>
                  </p:cNvPr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</p:grpSp>
        <p:grpSp>
          <p:nvGrpSpPr>
            <p:cNvPr id="394" name="Google Shape;7846;p72">
              <a:extLst>
                <a:ext uri="{FF2B5EF4-FFF2-40B4-BE49-F238E27FC236}">
                  <a16:creationId xmlns:a16="http://schemas.microsoft.com/office/drawing/2014/main" id="{B335393B-31DB-F871-3169-9B13FB1ABB5A}"/>
                </a:ext>
              </a:extLst>
            </p:cNvPr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395" name="Google Shape;7847;p72">
                <a:extLst>
                  <a:ext uri="{FF2B5EF4-FFF2-40B4-BE49-F238E27FC236}">
                    <a16:creationId xmlns:a16="http://schemas.microsoft.com/office/drawing/2014/main" id="{29BD36E3-9EFB-07D3-150B-E179DAB75C01}"/>
                  </a:ext>
                </a:extLst>
              </p:cNvPr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412" name="Google Shape;7848;p72">
                  <a:extLst>
                    <a:ext uri="{FF2B5EF4-FFF2-40B4-BE49-F238E27FC236}">
                      <a16:creationId xmlns:a16="http://schemas.microsoft.com/office/drawing/2014/main" id="{AF0ED029-CFDD-78F4-1844-5ACDF25F0EC3}"/>
                    </a:ext>
                  </a:extLst>
                </p:cNvPr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416" name="Google Shape;7849;p72">
                    <a:extLst>
                      <a:ext uri="{FF2B5EF4-FFF2-40B4-BE49-F238E27FC236}">
                        <a16:creationId xmlns:a16="http://schemas.microsoft.com/office/drawing/2014/main" id="{3F2B4ED1-A086-080B-9037-5F2482CD7B1E}"/>
                      </a:ext>
                    </a:extLst>
                  </p:cNvPr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17" name="Google Shape;7850;p72">
                    <a:extLst>
                      <a:ext uri="{FF2B5EF4-FFF2-40B4-BE49-F238E27FC236}">
                        <a16:creationId xmlns:a16="http://schemas.microsoft.com/office/drawing/2014/main" id="{BFFF3F90-ED7E-1FE3-8719-FC3BFEA12DD6}"/>
                      </a:ext>
                    </a:extLst>
                  </p:cNvPr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18" name="Google Shape;7851;p72">
                    <a:extLst>
                      <a:ext uri="{FF2B5EF4-FFF2-40B4-BE49-F238E27FC236}">
                        <a16:creationId xmlns:a16="http://schemas.microsoft.com/office/drawing/2014/main" id="{E714CBB9-EA9F-7063-6C72-BEF448C42C1A}"/>
                      </a:ext>
                    </a:extLst>
                  </p:cNvPr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413" name="Google Shape;7852;p72">
                  <a:extLst>
                    <a:ext uri="{FF2B5EF4-FFF2-40B4-BE49-F238E27FC236}">
                      <a16:creationId xmlns:a16="http://schemas.microsoft.com/office/drawing/2014/main" id="{2F424C11-215E-14C5-9210-D997CA9F90EC}"/>
                    </a:ext>
                  </a:extLst>
                </p:cNvPr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414" name="Google Shape;7853;p72">
                    <a:extLst>
                      <a:ext uri="{FF2B5EF4-FFF2-40B4-BE49-F238E27FC236}">
                        <a16:creationId xmlns:a16="http://schemas.microsoft.com/office/drawing/2014/main" id="{543BB059-89D6-F9DF-6D18-C81047737E01}"/>
                      </a:ext>
                    </a:extLst>
                  </p:cNvPr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15" name="Google Shape;7854;p72">
                    <a:extLst>
                      <a:ext uri="{FF2B5EF4-FFF2-40B4-BE49-F238E27FC236}">
                        <a16:creationId xmlns:a16="http://schemas.microsoft.com/office/drawing/2014/main" id="{D22A948D-941F-0B4E-578A-A37F45E4893A}"/>
                      </a:ext>
                    </a:extLst>
                  </p:cNvPr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grpSp>
            <p:nvGrpSpPr>
              <p:cNvPr id="396" name="Google Shape;7855;p72">
                <a:extLst>
                  <a:ext uri="{FF2B5EF4-FFF2-40B4-BE49-F238E27FC236}">
                    <a16:creationId xmlns:a16="http://schemas.microsoft.com/office/drawing/2014/main" id="{4E48CD32-9176-E2E4-515A-F21087BF4873}"/>
                  </a:ext>
                </a:extLst>
              </p:cNvPr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405" name="Google Shape;7856;p72">
                  <a:extLst>
                    <a:ext uri="{FF2B5EF4-FFF2-40B4-BE49-F238E27FC236}">
                      <a16:creationId xmlns:a16="http://schemas.microsoft.com/office/drawing/2014/main" id="{C13EA425-FB44-8623-A15C-1FA9288E7986}"/>
                    </a:ext>
                  </a:extLst>
                </p:cNvPr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409" name="Google Shape;7857;p72">
                    <a:extLst>
                      <a:ext uri="{FF2B5EF4-FFF2-40B4-BE49-F238E27FC236}">
                        <a16:creationId xmlns:a16="http://schemas.microsoft.com/office/drawing/2014/main" id="{11FDA57D-5BDD-4DE8-F5B7-6AA1553B1BCC}"/>
                      </a:ext>
                    </a:extLst>
                  </p:cNvPr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10" name="Google Shape;7858;p72">
                    <a:extLst>
                      <a:ext uri="{FF2B5EF4-FFF2-40B4-BE49-F238E27FC236}">
                        <a16:creationId xmlns:a16="http://schemas.microsoft.com/office/drawing/2014/main" id="{5B40F366-2157-32FB-8348-929EADE74624}"/>
                      </a:ext>
                    </a:extLst>
                  </p:cNvPr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11" name="Google Shape;7859;p72">
                    <a:extLst>
                      <a:ext uri="{FF2B5EF4-FFF2-40B4-BE49-F238E27FC236}">
                        <a16:creationId xmlns:a16="http://schemas.microsoft.com/office/drawing/2014/main" id="{2230C216-C7CF-4EE1-686B-C2D4C5B9859E}"/>
                      </a:ext>
                    </a:extLst>
                  </p:cNvPr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406" name="Google Shape;7860;p72">
                  <a:extLst>
                    <a:ext uri="{FF2B5EF4-FFF2-40B4-BE49-F238E27FC236}">
                      <a16:creationId xmlns:a16="http://schemas.microsoft.com/office/drawing/2014/main" id="{5098DDE0-AA3B-9986-97E5-70F283FCC7EE}"/>
                    </a:ext>
                  </a:extLst>
                </p:cNvPr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407" name="Google Shape;7861;p72">
                    <a:extLst>
                      <a:ext uri="{FF2B5EF4-FFF2-40B4-BE49-F238E27FC236}">
                        <a16:creationId xmlns:a16="http://schemas.microsoft.com/office/drawing/2014/main" id="{DF067AB9-AD57-C930-07E6-5796BE438A11}"/>
                      </a:ext>
                    </a:extLst>
                  </p:cNvPr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08" name="Google Shape;7862;p72">
                    <a:extLst>
                      <a:ext uri="{FF2B5EF4-FFF2-40B4-BE49-F238E27FC236}">
                        <a16:creationId xmlns:a16="http://schemas.microsoft.com/office/drawing/2014/main" id="{AAA34132-EF02-975B-873B-7120B99CA4FE}"/>
                      </a:ext>
                    </a:extLst>
                  </p:cNvPr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grpSp>
            <p:nvGrpSpPr>
              <p:cNvPr id="397" name="Google Shape;7863;p72">
                <a:extLst>
                  <a:ext uri="{FF2B5EF4-FFF2-40B4-BE49-F238E27FC236}">
                    <a16:creationId xmlns:a16="http://schemas.microsoft.com/office/drawing/2014/main" id="{859E4B4B-219D-1CE1-62BA-FE90C97B6EFF}"/>
                  </a:ext>
                </a:extLst>
              </p:cNvPr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398" name="Google Shape;7864;p72">
                  <a:extLst>
                    <a:ext uri="{FF2B5EF4-FFF2-40B4-BE49-F238E27FC236}">
                      <a16:creationId xmlns:a16="http://schemas.microsoft.com/office/drawing/2014/main" id="{AA6A36EC-8649-C971-1732-AFC71E649B95}"/>
                    </a:ext>
                  </a:extLst>
                </p:cNvPr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402" name="Google Shape;7865;p72">
                    <a:extLst>
                      <a:ext uri="{FF2B5EF4-FFF2-40B4-BE49-F238E27FC236}">
                        <a16:creationId xmlns:a16="http://schemas.microsoft.com/office/drawing/2014/main" id="{403A90AE-8C07-1A16-E80E-EC6BC6D18FB7}"/>
                      </a:ext>
                    </a:extLst>
                  </p:cNvPr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03" name="Google Shape;7866;p72">
                    <a:extLst>
                      <a:ext uri="{FF2B5EF4-FFF2-40B4-BE49-F238E27FC236}">
                        <a16:creationId xmlns:a16="http://schemas.microsoft.com/office/drawing/2014/main" id="{E3EDA74B-4761-E558-E8BC-02FAA7FC9F46}"/>
                      </a:ext>
                    </a:extLst>
                  </p:cNvPr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04" name="Google Shape;7867;p72">
                    <a:extLst>
                      <a:ext uri="{FF2B5EF4-FFF2-40B4-BE49-F238E27FC236}">
                        <a16:creationId xmlns:a16="http://schemas.microsoft.com/office/drawing/2014/main" id="{5A542925-4406-0DBF-96C0-6096A5D42BE7}"/>
                      </a:ext>
                    </a:extLst>
                  </p:cNvPr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grpSp>
              <p:nvGrpSpPr>
                <p:cNvPr id="399" name="Google Shape;7868;p72">
                  <a:extLst>
                    <a:ext uri="{FF2B5EF4-FFF2-40B4-BE49-F238E27FC236}">
                      <a16:creationId xmlns:a16="http://schemas.microsoft.com/office/drawing/2014/main" id="{CF7F5154-F221-03EB-C353-99C2FCAB0BD6}"/>
                    </a:ext>
                  </a:extLst>
                </p:cNvPr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400" name="Google Shape;7869;p72">
                    <a:extLst>
                      <a:ext uri="{FF2B5EF4-FFF2-40B4-BE49-F238E27FC236}">
                        <a16:creationId xmlns:a16="http://schemas.microsoft.com/office/drawing/2014/main" id="{201BAF35-F093-26A2-52D5-585E2E0F2BC5}"/>
                      </a:ext>
                    </a:extLst>
                  </p:cNvPr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01" name="Google Shape;7870;p72">
                    <a:extLst>
                      <a:ext uri="{FF2B5EF4-FFF2-40B4-BE49-F238E27FC236}">
                        <a16:creationId xmlns:a16="http://schemas.microsoft.com/office/drawing/2014/main" id="{B31687DB-59F1-073E-4CEC-AF05EC05A120}"/>
                      </a:ext>
                    </a:extLst>
                  </p:cNvPr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</p:grpSp>
      </p:grpSp>
      <p:sp>
        <p:nvSpPr>
          <p:cNvPr id="446" name="Google Shape;1529;p70">
            <a:extLst>
              <a:ext uri="{FF2B5EF4-FFF2-40B4-BE49-F238E27FC236}">
                <a16:creationId xmlns:a16="http://schemas.microsoft.com/office/drawing/2014/main" id="{F0B3C5F6-A462-3ED7-F705-A072CF8D0618}"/>
              </a:ext>
            </a:extLst>
          </p:cNvPr>
          <p:cNvSpPr txBox="1">
            <a:spLocks/>
          </p:cNvSpPr>
          <p:nvPr/>
        </p:nvSpPr>
        <p:spPr>
          <a:xfrm>
            <a:off x="807367" y="338341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tx1"/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  <p:extLst>
      <p:ext uri="{BB962C8B-B14F-4D97-AF65-F5344CB8AC3E}">
        <p14:creationId xmlns:p14="http://schemas.microsoft.com/office/powerpoint/2010/main" val="869579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grpSp>
        <p:nvGrpSpPr>
          <p:cNvPr id="2" name="Google Shape;7875;p73">
            <a:extLst>
              <a:ext uri="{FF2B5EF4-FFF2-40B4-BE49-F238E27FC236}">
                <a16:creationId xmlns:a16="http://schemas.microsoft.com/office/drawing/2014/main" id="{F80BADFB-7978-192F-6E30-5744979B7C2F}"/>
              </a:ext>
            </a:extLst>
          </p:cNvPr>
          <p:cNvGrpSpPr/>
          <p:nvPr/>
        </p:nvGrpSpPr>
        <p:grpSpPr>
          <a:xfrm>
            <a:off x="936117" y="4207896"/>
            <a:ext cx="3187219" cy="1366400"/>
            <a:chOff x="728925" y="3296613"/>
            <a:chExt cx="2390414" cy="1024800"/>
          </a:xfrm>
        </p:grpSpPr>
        <p:grpSp>
          <p:nvGrpSpPr>
            <p:cNvPr id="3" name="Google Shape;7876;p73">
              <a:extLst>
                <a:ext uri="{FF2B5EF4-FFF2-40B4-BE49-F238E27FC236}">
                  <a16:creationId xmlns:a16="http://schemas.microsoft.com/office/drawing/2014/main" id="{80A3A1EB-3A06-040D-1322-0CEC6425AEB3}"/>
                </a:ext>
              </a:extLst>
            </p:cNvPr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52" name="Google Shape;7877;p73">
                <a:extLst>
                  <a:ext uri="{FF2B5EF4-FFF2-40B4-BE49-F238E27FC236}">
                    <a16:creationId xmlns:a16="http://schemas.microsoft.com/office/drawing/2014/main" id="{12351357-16C7-F94E-6213-A42E12148B20}"/>
                  </a:ext>
                </a:extLst>
              </p:cNvPr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/>
              </a:p>
            </p:txBody>
          </p:sp>
          <p:sp>
            <p:nvSpPr>
              <p:cNvPr id="53" name="Google Shape;7878;p73">
                <a:extLst>
                  <a:ext uri="{FF2B5EF4-FFF2-40B4-BE49-F238E27FC236}">
                    <a16:creationId xmlns:a16="http://schemas.microsoft.com/office/drawing/2014/main" id="{34C19258-E3EC-A0ED-23F9-E5DC773EEE95}"/>
                  </a:ext>
                </a:extLst>
              </p:cNvPr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/>
              </a:p>
            </p:txBody>
          </p:sp>
        </p:grpSp>
        <p:grpSp>
          <p:nvGrpSpPr>
            <p:cNvPr id="4" name="Google Shape;7879;p73">
              <a:extLst>
                <a:ext uri="{FF2B5EF4-FFF2-40B4-BE49-F238E27FC236}">
                  <a16:creationId xmlns:a16="http://schemas.microsoft.com/office/drawing/2014/main" id="{CB1232D1-0625-11E9-F507-9E74A0E7F6B4}"/>
                </a:ext>
              </a:extLst>
            </p:cNvPr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47" name="Google Shape;7880;p73">
                <a:extLst>
                  <a:ext uri="{FF2B5EF4-FFF2-40B4-BE49-F238E27FC236}">
                    <a16:creationId xmlns:a16="http://schemas.microsoft.com/office/drawing/2014/main" id="{542FEFCC-BEC2-EDF5-ED08-1B67C806B1A1}"/>
                  </a:ext>
                </a:extLst>
              </p:cNvPr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/>
              </a:p>
            </p:txBody>
          </p:sp>
          <p:sp>
            <p:nvSpPr>
              <p:cNvPr id="48" name="Google Shape;7881;p73">
                <a:extLst>
                  <a:ext uri="{FF2B5EF4-FFF2-40B4-BE49-F238E27FC236}">
                    <a16:creationId xmlns:a16="http://schemas.microsoft.com/office/drawing/2014/main" id="{0B9D446F-F408-3B15-904D-4CD0B7C8F5DB}"/>
                  </a:ext>
                </a:extLst>
              </p:cNvPr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/>
              </a:p>
            </p:txBody>
          </p:sp>
          <p:sp>
            <p:nvSpPr>
              <p:cNvPr id="49" name="Google Shape;7882;p73">
                <a:extLst>
                  <a:ext uri="{FF2B5EF4-FFF2-40B4-BE49-F238E27FC236}">
                    <a16:creationId xmlns:a16="http://schemas.microsoft.com/office/drawing/2014/main" id="{2D8A808A-68D8-7D57-B843-E8E14A65E26E}"/>
                  </a:ext>
                </a:extLst>
              </p:cNvPr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/>
              </a:p>
            </p:txBody>
          </p:sp>
          <p:sp>
            <p:nvSpPr>
              <p:cNvPr id="50" name="Google Shape;7883;p73">
                <a:extLst>
                  <a:ext uri="{FF2B5EF4-FFF2-40B4-BE49-F238E27FC236}">
                    <a16:creationId xmlns:a16="http://schemas.microsoft.com/office/drawing/2014/main" id="{FA39088F-4894-182F-015F-1AA41A9EC785}"/>
                  </a:ext>
                </a:extLst>
              </p:cNvPr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/>
              </a:p>
            </p:txBody>
          </p:sp>
          <p:sp>
            <p:nvSpPr>
              <p:cNvPr id="51" name="Google Shape;7884;p73">
                <a:extLst>
                  <a:ext uri="{FF2B5EF4-FFF2-40B4-BE49-F238E27FC236}">
                    <a16:creationId xmlns:a16="http://schemas.microsoft.com/office/drawing/2014/main" id="{CBE46C88-44B0-22B7-A630-5E2F1606B389}"/>
                  </a:ext>
                </a:extLst>
              </p:cNvPr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/>
              </a:p>
            </p:txBody>
          </p:sp>
        </p:grpSp>
        <p:grpSp>
          <p:nvGrpSpPr>
            <p:cNvPr id="5" name="Google Shape;7885;p73">
              <a:extLst>
                <a:ext uri="{FF2B5EF4-FFF2-40B4-BE49-F238E27FC236}">
                  <a16:creationId xmlns:a16="http://schemas.microsoft.com/office/drawing/2014/main" id="{F4E73648-6F15-8D67-39CC-413A5B23043E}"/>
                </a:ext>
              </a:extLst>
            </p:cNvPr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6" name="Google Shape;7886;p73">
                <a:extLst>
                  <a:ext uri="{FF2B5EF4-FFF2-40B4-BE49-F238E27FC236}">
                    <a16:creationId xmlns:a16="http://schemas.microsoft.com/office/drawing/2014/main" id="{C30FD4CF-7691-8B39-789F-4A929844AB90}"/>
                  </a:ext>
                </a:extLst>
              </p:cNvPr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" name="Google Shape;7887;p73">
                <a:extLst>
                  <a:ext uri="{FF2B5EF4-FFF2-40B4-BE49-F238E27FC236}">
                    <a16:creationId xmlns:a16="http://schemas.microsoft.com/office/drawing/2014/main" id="{C2DA1188-CB59-385E-721D-E3CF6B5F58FC}"/>
                  </a:ext>
                </a:extLst>
              </p:cNvPr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7888;p73">
                <a:extLst>
                  <a:ext uri="{FF2B5EF4-FFF2-40B4-BE49-F238E27FC236}">
                    <a16:creationId xmlns:a16="http://schemas.microsoft.com/office/drawing/2014/main" id="{A4797527-77F9-C5C0-E616-54D4AB1917E6}"/>
                  </a:ext>
                </a:extLst>
              </p:cNvPr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7889;p73">
                <a:extLst>
                  <a:ext uri="{FF2B5EF4-FFF2-40B4-BE49-F238E27FC236}">
                    <a16:creationId xmlns:a16="http://schemas.microsoft.com/office/drawing/2014/main" id="{126C84C5-3D30-792F-80B6-4E5A7DC31BAC}"/>
                  </a:ext>
                </a:extLst>
              </p:cNvPr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" name="Google Shape;7890;p73">
                <a:extLst>
                  <a:ext uri="{FF2B5EF4-FFF2-40B4-BE49-F238E27FC236}">
                    <a16:creationId xmlns:a16="http://schemas.microsoft.com/office/drawing/2014/main" id="{0EDE723A-A67B-B732-9334-4512C09227E0}"/>
                  </a:ext>
                </a:extLst>
              </p:cNvPr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7891;p73">
                <a:extLst>
                  <a:ext uri="{FF2B5EF4-FFF2-40B4-BE49-F238E27FC236}">
                    <a16:creationId xmlns:a16="http://schemas.microsoft.com/office/drawing/2014/main" id="{481F4152-E75E-7D96-C037-FB55E194B687}"/>
                  </a:ext>
                </a:extLst>
              </p:cNvPr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7892;p73">
                <a:extLst>
                  <a:ext uri="{FF2B5EF4-FFF2-40B4-BE49-F238E27FC236}">
                    <a16:creationId xmlns:a16="http://schemas.microsoft.com/office/drawing/2014/main" id="{38C1E60C-3894-6A41-3C10-C2E7C6EF7B9F}"/>
                  </a:ext>
                </a:extLst>
              </p:cNvPr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7893;p73">
                <a:extLst>
                  <a:ext uri="{FF2B5EF4-FFF2-40B4-BE49-F238E27FC236}">
                    <a16:creationId xmlns:a16="http://schemas.microsoft.com/office/drawing/2014/main" id="{938A8D48-943B-6A8F-3942-84E67AE9D0B4}"/>
                  </a:ext>
                </a:extLst>
              </p:cNvPr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7894;p73">
                <a:extLst>
                  <a:ext uri="{FF2B5EF4-FFF2-40B4-BE49-F238E27FC236}">
                    <a16:creationId xmlns:a16="http://schemas.microsoft.com/office/drawing/2014/main" id="{9579D8B0-7D35-BF91-0FD4-491497D57155}"/>
                  </a:ext>
                </a:extLst>
              </p:cNvPr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7895;p73">
                <a:extLst>
                  <a:ext uri="{FF2B5EF4-FFF2-40B4-BE49-F238E27FC236}">
                    <a16:creationId xmlns:a16="http://schemas.microsoft.com/office/drawing/2014/main" id="{DF6A18D3-255C-AC5D-1FAC-0C29B09B52FB}"/>
                  </a:ext>
                </a:extLst>
              </p:cNvPr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7896;p73">
                <a:extLst>
                  <a:ext uri="{FF2B5EF4-FFF2-40B4-BE49-F238E27FC236}">
                    <a16:creationId xmlns:a16="http://schemas.microsoft.com/office/drawing/2014/main" id="{ED68C259-7844-079D-8DF8-6C6A44DD9524}"/>
                  </a:ext>
                </a:extLst>
              </p:cNvPr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" name="Google Shape;7897;p73">
                <a:extLst>
                  <a:ext uri="{FF2B5EF4-FFF2-40B4-BE49-F238E27FC236}">
                    <a16:creationId xmlns:a16="http://schemas.microsoft.com/office/drawing/2014/main" id="{1450CC66-52DC-389F-924B-B7AD43639603}"/>
                  </a:ext>
                </a:extLst>
              </p:cNvPr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" name="Google Shape;7898;p73">
                <a:extLst>
                  <a:ext uri="{FF2B5EF4-FFF2-40B4-BE49-F238E27FC236}">
                    <a16:creationId xmlns:a16="http://schemas.microsoft.com/office/drawing/2014/main" id="{A549ED01-EB91-3D13-9DDD-373ADEF037F4}"/>
                  </a:ext>
                </a:extLst>
              </p:cNvPr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7899;p73">
                <a:extLst>
                  <a:ext uri="{FF2B5EF4-FFF2-40B4-BE49-F238E27FC236}">
                    <a16:creationId xmlns:a16="http://schemas.microsoft.com/office/drawing/2014/main" id="{B44D5FC0-C48E-5FEF-4C04-F8BF28E1A950}"/>
                  </a:ext>
                </a:extLst>
              </p:cNvPr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" name="Google Shape;7900;p73">
                <a:extLst>
                  <a:ext uri="{FF2B5EF4-FFF2-40B4-BE49-F238E27FC236}">
                    <a16:creationId xmlns:a16="http://schemas.microsoft.com/office/drawing/2014/main" id="{3F714DAA-AF44-8A08-14A2-F3F48A691CCB}"/>
                  </a:ext>
                </a:extLst>
              </p:cNvPr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7901;p73">
                <a:extLst>
                  <a:ext uri="{FF2B5EF4-FFF2-40B4-BE49-F238E27FC236}">
                    <a16:creationId xmlns:a16="http://schemas.microsoft.com/office/drawing/2014/main" id="{F41D892F-C730-B5C1-9101-2A300DD4633A}"/>
                  </a:ext>
                </a:extLst>
              </p:cNvPr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7902;p73">
                <a:extLst>
                  <a:ext uri="{FF2B5EF4-FFF2-40B4-BE49-F238E27FC236}">
                    <a16:creationId xmlns:a16="http://schemas.microsoft.com/office/drawing/2014/main" id="{71F99E54-E4B4-99FB-A6C7-048D9E349F7A}"/>
                  </a:ext>
                </a:extLst>
              </p:cNvPr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7903;p73">
                <a:extLst>
                  <a:ext uri="{FF2B5EF4-FFF2-40B4-BE49-F238E27FC236}">
                    <a16:creationId xmlns:a16="http://schemas.microsoft.com/office/drawing/2014/main" id="{DC49E573-839B-C39B-EC67-6E58C07EA9BA}"/>
                  </a:ext>
                </a:extLst>
              </p:cNvPr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7904;p73">
                <a:extLst>
                  <a:ext uri="{FF2B5EF4-FFF2-40B4-BE49-F238E27FC236}">
                    <a16:creationId xmlns:a16="http://schemas.microsoft.com/office/drawing/2014/main" id="{F2B35D47-462C-D697-E873-A5FE41E0CA65}"/>
                  </a:ext>
                </a:extLst>
              </p:cNvPr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" name="Google Shape;7905;p73">
                <a:extLst>
                  <a:ext uri="{FF2B5EF4-FFF2-40B4-BE49-F238E27FC236}">
                    <a16:creationId xmlns:a16="http://schemas.microsoft.com/office/drawing/2014/main" id="{9E86317E-B7D6-CB20-FF01-7E7E642CAE42}"/>
                  </a:ext>
                </a:extLst>
              </p:cNvPr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aphicFrame>
        <p:nvGraphicFramePr>
          <p:cNvPr id="54" name="Google Shape;7906;p73">
            <a:extLst>
              <a:ext uri="{FF2B5EF4-FFF2-40B4-BE49-F238E27FC236}">
                <a16:creationId xmlns:a16="http://schemas.microsoft.com/office/drawing/2014/main" id="{6CC1C168-DB9B-2090-1451-14AC29FE6D63}"/>
              </a:ext>
            </a:extLst>
          </p:cNvPr>
          <p:cNvGraphicFramePr/>
          <p:nvPr/>
        </p:nvGraphicFramePr>
        <p:xfrm>
          <a:off x="7917049" y="2871779"/>
          <a:ext cx="3338800" cy="11581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5" name="Google Shape;7907;p73">
            <a:extLst>
              <a:ext uri="{FF2B5EF4-FFF2-40B4-BE49-F238E27FC236}">
                <a16:creationId xmlns:a16="http://schemas.microsoft.com/office/drawing/2014/main" id="{7E7C1224-C824-0754-E97C-78086B10E1A2}"/>
              </a:ext>
            </a:extLst>
          </p:cNvPr>
          <p:cNvGrpSpPr/>
          <p:nvPr/>
        </p:nvGrpSpPr>
        <p:grpSpPr>
          <a:xfrm>
            <a:off x="947286" y="1308799"/>
            <a:ext cx="3195340" cy="1302003"/>
            <a:chOff x="749309" y="1112739"/>
            <a:chExt cx="2371603" cy="976502"/>
          </a:xfrm>
        </p:grpSpPr>
        <p:grpSp>
          <p:nvGrpSpPr>
            <p:cNvPr id="56" name="Google Shape;7908;p73">
              <a:extLst>
                <a:ext uri="{FF2B5EF4-FFF2-40B4-BE49-F238E27FC236}">
                  <a16:creationId xmlns:a16="http://schemas.microsoft.com/office/drawing/2014/main" id="{C9001A54-A9F7-5CF0-1827-7D130F12C2F2}"/>
                </a:ext>
              </a:extLst>
            </p:cNvPr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66" name="Google Shape;7909;p73">
                <a:extLst>
                  <a:ext uri="{FF2B5EF4-FFF2-40B4-BE49-F238E27FC236}">
                    <a16:creationId xmlns:a16="http://schemas.microsoft.com/office/drawing/2014/main" id="{110795D4-8FEA-A434-C0D9-C2B28546D861}"/>
                  </a:ext>
                </a:extLst>
              </p:cNvPr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7910;p73">
                <a:extLst>
                  <a:ext uri="{FF2B5EF4-FFF2-40B4-BE49-F238E27FC236}">
                    <a16:creationId xmlns:a16="http://schemas.microsoft.com/office/drawing/2014/main" id="{891C7663-DECF-22AB-6DE0-90F3AB3FA134}"/>
                  </a:ext>
                </a:extLst>
              </p:cNvPr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7911;p73">
                <a:extLst>
                  <a:ext uri="{FF2B5EF4-FFF2-40B4-BE49-F238E27FC236}">
                    <a16:creationId xmlns:a16="http://schemas.microsoft.com/office/drawing/2014/main" id="{E34EC490-93F3-68D9-7728-25CE8C797E84}"/>
                  </a:ext>
                </a:extLst>
              </p:cNvPr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9" name="Google Shape;7912;p73">
                <a:extLst>
                  <a:ext uri="{FF2B5EF4-FFF2-40B4-BE49-F238E27FC236}">
                    <a16:creationId xmlns:a16="http://schemas.microsoft.com/office/drawing/2014/main" id="{26A672D3-ABE6-D7FF-5FDB-B184112CFB17}"/>
                  </a:ext>
                </a:extLst>
              </p:cNvPr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" name="Google Shape;7913;p73">
                <a:extLst>
                  <a:ext uri="{FF2B5EF4-FFF2-40B4-BE49-F238E27FC236}">
                    <a16:creationId xmlns:a16="http://schemas.microsoft.com/office/drawing/2014/main" id="{42FF0EE9-5F09-882B-A62A-DAC92DDFFB8A}"/>
                  </a:ext>
                </a:extLst>
              </p:cNvPr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" name="Google Shape;7914;p73">
                <a:extLst>
                  <a:ext uri="{FF2B5EF4-FFF2-40B4-BE49-F238E27FC236}">
                    <a16:creationId xmlns:a16="http://schemas.microsoft.com/office/drawing/2014/main" id="{811766D7-BDA6-E162-BCA3-950CE1A9F807}"/>
                  </a:ext>
                </a:extLst>
              </p:cNvPr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" name="Google Shape;7915;p73">
                <a:extLst>
                  <a:ext uri="{FF2B5EF4-FFF2-40B4-BE49-F238E27FC236}">
                    <a16:creationId xmlns:a16="http://schemas.microsoft.com/office/drawing/2014/main" id="{D25E0766-D171-89C0-9400-EE7EAB1398DB}"/>
                  </a:ext>
                </a:extLst>
              </p:cNvPr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" name="Google Shape;7916;p73">
                <a:extLst>
                  <a:ext uri="{FF2B5EF4-FFF2-40B4-BE49-F238E27FC236}">
                    <a16:creationId xmlns:a16="http://schemas.microsoft.com/office/drawing/2014/main" id="{5AA56AD5-4ECE-F8BA-9D9A-006A5157B559}"/>
                  </a:ext>
                </a:extLst>
              </p:cNvPr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" name="Google Shape;7917;p73">
                <a:extLst>
                  <a:ext uri="{FF2B5EF4-FFF2-40B4-BE49-F238E27FC236}">
                    <a16:creationId xmlns:a16="http://schemas.microsoft.com/office/drawing/2014/main" id="{94C1EE6D-62B0-5811-5862-5645FEFEB597}"/>
                  </a:ext>
                </a:extLst>
              </p:cNvPr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" name="Google Shape;7918;p73">
                <a:extLst>
                  <a:ext uri="{FF2B5EF4-FFF2-40B4-BE49-F238E27FC236}">
                    <a16:creationId xmlns:a16="http://schemas.microsoft.com/office/drawing/2014/main" id="{8FF7BB97-0407-0987-8EB9-E1F71494D2C7}"/>
                  </a:ext>
                </a:extLst>
              </p:cNvPr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" name="Google Shape;7919;p73">
                <a:extLst>
                  <a:ext uri="{FF2B5EF4-FFF2-40B4-BE49-F238E27FC236}">
                    <a16:creationId xmlns:a16="http://schemas.microsoft.com/office/drawing/2014/main" id="{A48A62C5-029E-01A5-9D1B-27907CD52CEB}"/>
                  </a:ext>
                </a:extLst>
              </p:cNvPr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" name="Google Shape;7920;p73">
                <a:extLst>
                  <a:ext uri="{FF2B5EF4-FFF2-40B4-BE49-F238E27FC236}">
                    <a16:creationId xmlns:a16="http://schemas.microsoft.com/office/drawing/2014/main" id="{38A9874F-9E59-E685-4A7C-CAB46833E764}"/>
                  </a:ext>
                </a:extLst>
              </p:cNvPr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" name="Google Shape;7921;p73">
                <a:extLst>
                  <a:ext uri="{FF2B5EF4-FFF2-40B4-BE49-F238E27FC236}">
                    <a16:creationId xmlns:a16="http://schemas.microsoft.com/office/drawing/2014/main" id="{50277DEA-DBE9-28B8-F17D-CC99AC05CB19}"/>
                  </a:ext>
                </a:extLst>
              </p:cNvPr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" name="Google Shape;7922;p73">
                <a:extLst>
                  <a:ext uri="{FF2B5EF4-FFF2-40B4-BE49-F238E27FC236}">
                    <a16:creationId xmlns:a16="http://schemas.microsoft.com/office/drawing/2014/main" id="{9E72A451-0651-19AD-163B-5F82E585B252}"/>
                  </a:ext>
                </a:extLst>
              </p:cNvPr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" name="Google Shape;7923;p73">
                <a:extLst>
                  <a:ext uri="{FF2B5EF4-FFF2-40B4-BE49-F238E27FC236}">
                    <a16:creationId xmlns:a16="http://schemas.microsoft.com/office/drawing/2014/main" id="{CDF30E1F-0679-07FE-4E2E-F935C687BE06}"/>
                  </a:ext>
                </a:extLst>
              </p:cNvPr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" name="Google Shape;7924;p73">
                <a:extLst>
                  <a:ext uri="{FF2B5EF4-FFF2-40B4-BE49-F238E27FC236}">
                    <a16:creationId xmlns:a16="http://schemas.microsoft.com/office/drawing/2014/main" id="{1CB60E4B-666C-2836-6705-CC2A8A6AEBE4}"/>
                  </a:ext>
                </a:extLst>
              </p:cNvPr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" name="Google Shape;7925;p73">
                <a:extLst>
                  <a:ext uri="{FF2B5EF4-FFF2-40B4-BE49-F238E27FC236}">
                    <a16:creationId xmlns:a16="http://schemas.microsoft.com/office/drawing/2014/main" id="{3A53F833-81A1-5C9F-C615-414AE873D410}"/>
                  </a:ext>
                </a:extLst>
              </p:cNvPr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" name="Google Shape;7926;p73">
                <a:extLst>
                  <a:ext uri="{FF2B5EF4-FFF2-40B4-BE49-F238E27FC236}">
                    <a16:creationId xmlns:a16="http://schemas.microsoft.com/office/drawing/2014/main" id="{DC861DDA-4739-57E1-0B3A-D7BB2A3D61D1}"/>
                  </a:ext>
                </a:extLst>
              </p:cNvPr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" name="Google Shape;7927;p73">
                <a:extLst>
                  <a:ext uri="{FF2B5EF4-FFF2-40B4-BE49-F238E27FC236}">
                    <a16:creationId xmlns:a16="http://schemas.microsoft.com/office/drawing/2014/main" id="{7EE01E74-D6DD-AFA3-651F-753D23F57437}"/>
                  </a:ext>
                </a:extLst>
              </p:cNvPr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7928;p73">
                <a:extLst>
                  <a:ext uri="{FF2B5EF4-FFF2-40B4-BE49-F238E27FC236}">
                    <a16:creationId xmlns:a16="http://schemas.microsoft.com/office/drawing/2014/main" id="{C6F576B8-5122-4990-6A30-E656598F5284}"/>
                  </a:ext>
                </a:extLst>
              </p:cNvPr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" name="Google Shape;7929;p73">
                <a:extLst>
                  <a:ext uri="{FF2B5EF4-FFF2-40B4-BE49-F238E27FC236}">
                    <a16:creationId xmlns:a16="http://schemas.microsoft.com/office/drawing/2014/main" id="{536608CD-B879-5ED8-EC5C-0AB84A5DB1C7}"/>
                  </a:ext>
                </a:extLst>
              </p:cNvPr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" name="Google Shape;7930;p73">
                <a:extLst>
                  <a:ext uri="{FF2B5EF4-FFF2-40B4-BE49-F238E27FC236}">
                    <a16:creationId xmlns:a16="http://schemas.microsoft.com/office/drawing/2014/main" id="{318D3B63-0C6B-C5A8-16CD-BD7DAC862E37}"/>
                  </a:ext>
                </a:extLst>
              </p:cNvPr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" name="Google Shape;7931;p73">
                <a:extLst>
                  <a:ext uri="{FF2B5EF4-FFF2-40B4-BE49-F238E27FC236}">
                    <a16:creationId xmlns:a16="http://schemas.microsoft.com/office/drawing/2014/main" id="{A1166D4E-C9F4-3C77-CD98-271CE8104A35}"/>
                  </a:ext>
                </a:extLst>
              </p:cNvPr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" name="Google Shape;7932;p73">
                <a:extLst>
                  <a:ext uri="{FF2B5EF4-FFF2-40B4-BE49-F238E27FC236}">
                    <a16:creationId xmlns:a16="http://schemas.microsoft.com/office/drawing/2014/main" id="{7EC9DCB8-8D1B-09AC-18BF-B948903D3DF3}"/>
                  </a:ext>
                </a:extLst>
              </p:cNvPr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7" name="Google Shape;7933;p73">
              <a:extLst>
                <a:ext uri="{FF2B5EF4-FFF2-40B4-BE49-F238E27FC236}">
                  <a16:creationId xmlns:a16="http://schemas.microsoft.com/office/drawing/2014/main" id="{12745D4B-2E9D-CA7A-37AE-B6C1E5A1FD8D}"/>
                </a:ext>
              </a:extLst>
            </p:cNvPr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62" name="Google Shape;7934;p73">
                <a:extLst>
                  <a:ext uri="{FF2B5EF4-FFF2-40B4-BE49-F238E27FC236}">
                    <a16:creationId xmlns:a16="http://schemas.microsoft.com/office/drawing/2014/main" id="{912AB9F9-6B3D-E376-47EC-12DD4B1632CE}"/>
                  </a:ext>
                </a:extLst>
              </p:cNvPr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7935;p73">
                <a:extLst>
                  <a:ext uri="{FF2B5EF4-FFF2-40B4-BE49-F238E27FC236}">
                    <a16:creationId xmlns:a16="http://schemas.microsoft.com/office/drawing/2014/main" id="{BBD29CEF-78D3-1171-0E77-9B88F01909BE}"/>
                  </a:ext>
                </a:extLst>
              </p:cNvPr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7936;p73">
                <a:extLst>
                  <a:ext uri="{FF2B5EF4-FFF2-40B4-BE49-F238E27FC236}">
                    <a16:creationId xmlns:a16="http://schemas.microsoft.com/office/drawing/2014/main" id="{B51A8947-4C52-644C-3F50-8C17805A70FD}"/>
                  </a:ext>
                </a:extLst>
              </p:cNvPr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" name="Google Shape;7937;p73">
                <a:extLst>
                  <a:ext uri="{FF2B5EF4-FFF2-40B4-BE49-F238E27FC236}">
                    <a16:creationId xmlns:a16="http://schemas.microsoft.com/office/drawing/2014/main" id="{44D88BFE-C811-CEFD-4ED8-D26635D06F53}"/>
                  </a:ext>
                </a:extLst>
              </p:cNvPr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58" name="Google Shape;7938;p73">
              <a:extLst>
                <a:ext uri="{FF2B5EF4-FFF2-40B4-BE49-F238E27FC236}">
                  <a16:creationId xmlns:a16="http://schemas.microsoft.com/office/drawing/2014/main" id="{EEE05B7E-2392-F150-46D1-4BAD826E0105}"/>
                </a:ext>
              </a:extLst>
            </p:cNvPr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7939;p73">
              <a:extLst>
                <a:ext uri="{FF2B5EF4-FFF2-40B4-BE49-F238E27FC236}">
                  <a16:creationId xmlns:a16="http://schemas.microsoft.com/office/drawing/2014/main" id="{98E50838-96ED-D0E5-31DF-A0ED2B65CD3A}"/>
                </a:ext>
              </a:extLst>
            </p:cNvPr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7940;p73">
              <a:extLst>
                <a:ext uri="{FF2B5EF4-FFF2-40B4-BE49-F238E27FC236}">
                  <a16:creationId xmlns:a16="http://schemas.microsoft.com/office/drawing/2014/main" id="{99795E62-BD3A-BBB9-DF80-873B82E81E1F}"/>
                </a:ext>
              </a:extLst>
            </p:cNvPr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7941;p73">
              <a:extLst>
                <a:ext uri="{FF2B5EF4-FFF2-40B4-BE49-F238E27FC236}">
                  <a16:creationId xmlns:a16="http://schemas.microsoft.com/office/drawing/2014/main" id="{B167A519-9336-F437-2E67-F4A321B47240}"/>
                </a:ext>
              </a:extLst>
            </p:cNvPr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90" name="Google Shape;7942;p73">
            <a:extLst>
              <a:ext uri="{FF2B5EF4-FFF2-40B4-BE49-F238E27FC236}">
                <a16:creationId xmlns:a16="http://schemas.microsoft.com/office/drawing/2014/main" id="{B51E896B-90C0-823A-4A63-FDFB7BEF7FC5}"/>
              </a:ext>
            </a:extLst>
          </p:cNvPr>
          <p:cNvGraphicFramePr/>
          <p:nvPr/>
        </p:nvGraphicFramePr>
        <p:xfrm>
          <a:off x="7917083" y="1308779"/>
          <a:ext cx="3338800" cy="130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1" name="Google Shape;7943;p73">
            <a:extLst>
              <a:ext uri="{FF2B5EF4-FFF2-40B4-BE49-F238E27FC236}">
                <a16:creationId xmlns:a16="http://schemas.microsoft.com/office/drawing/2014/main" id="{EE6104F6-6630-AA77-52B3-E1FABFB8B846}"/>
              </a:ext>
            </a:extLst>
          </p:cNvPr>
          <p:cNvGraphicFramePr/>
          <p:nvPr/>
        </p:nvGraphicFramePr>
        <p:xfrm>
          <a:off x="4478233" y="2871779"/>
          <a:ext cx="3151200" cy="11580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2" name="Google Shape;7944;p73">
            <a:extLst>
              <a:ext uri="{FF2B5EF4-FFF2-40B4-BE49-F238E27FC236}">
                <a16:creationId xmlns:a16="http://schemas.microsoft.com/office/drawing/2014/main" id="{22830E08-3931-64E7-03F7-8E69C6A5301E}"/>
              </a:ext>
            </a:extLst>
          </p:cNvPr>
          <p:cNvGrpSpPr/>
          <p:nvPr/>
        </p:nvGrpSpPr>
        <p:grpSpPr>
          <a:xfrm>
            <a:off x="4480882" y="4193060"/>
            <a:ext cx="3151169" cy="1396083"/>
            <a:chOff x="3358399" y="3285485"/>
            <a:chExt cx="2363377" cy="1047062"/>
          </a:xfrm>
        </p:grpSpPr>
        <p:grpSp>
          <p:nvGrpSpPr>
            <p:cNvPr id="93" name="Google Shape;7945;p73">
              <a:extLst>
                <a:ext uri="{FF2B5EF4-FFF2-40B4-BE49-F238E27FC236}">
                  <a16:creationId xmlns:a16="http://schemas.microsoft.com/office/drawing/2014/main" id="{75D60067-ADB5-3AA0-0971-21A8DE662042}"/>
                </a:ext>
              </a:extLst>
            </p:cNvPr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124" name="Google Shape;7946;p73">
                <a:extLst>
                  <a:ext uri="{FF2B5EF4-FFF2-40B4-BE49-F238E27FC236}">
                    <a16:creationId xmlns:a16="http://schemas.microsoft.com/office/drawing/2014/main" id="{BFCAEFB2-F00B-D777-B8A0-DB5BEB288F0A}"/>
                  </a:ext>
                </a:extLst>
              </p:cNvPr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5" name="Google Shape;7947;p73">
                <a:extLst>
                  <a:ext uri="{FF2B5EF4-FFF2-40B4-BE49-F238E27FC236}">
                    <a16:creationId xmlns:a16="http://schemas.microsoft.com/office/drawing/2014/main" id="{14FD698E-09D7-F139-EAAD-D21B069445D6}"/>
                  </a:ext>
                </a:extLst>
              </p:cNvPr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6" name="Google Shape;7948;p73">
                <a:extLst>
                  <a:ext uri="{FF2B5EF4-FFF2-40B4-BE49-F238E27FC236}">
                    <a16:creationId xmlns:a16="http://schemas.microsoft.com/office/drawing/2014/main" id="{CF88E7D0-3459-9DE8-58D8-FCC4763F1DEE}"/>
                  </a:ext>
                </a:extLst>
              </p:cNvPr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" name="Google Shape;7949;p73">
                <a:extLst>
                  <a:ext uri="{FF2B5EF4-FFF2-40B4-BE49-F238E27FC236}">
                    <a16:creationId xmlns:a16="http://schemas.microsoft.com/office/drawing/2014/main" id="{3673F3FC-ABFF-DE74-6748-3F752908D859}"/>
                  </a:ext>
                </a:extLst>
              </p:cNvPr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8" name="Google Shape;7950;p73">
                <a:extLst>
                  <a:ext uri="{FF2B5EF4-FFF2-40B4-BE49-F238E27FC236}">
                    <a16:creationId xmlns:a16="http://schemas.microsoft.com/office/drawing/2014/main" id="{4EAD65E4-90A0-1391-18D8-3268E7F783D1}"/>
                  </a:ext>
                </a:extLst>
              </p:cNvPr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4" name="Google Shape;7951;p73">
              <a:extLst>
                <a:ext uri="{FF2B5EF4-FFF2-40B4-BE49-F238E27FC236}">
                  <a16:creationId xmlns:a16="http://schemas.microsoft.com/office/drawing/2014/main" id="{B5B70ADF-CD25-F166-51B0-11FE34CBB17C}"/>
                </a:ext>
              </a:extLst>
            </p:cNvPr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119" name="Google Shape;7952;p73">
                <a:extLst>
                  <a:ext uri="{FF2B5EF4-FFF2-40B4-BE49-F238E27FC236}">
                    <a16:creationId xmlns:a16="http://schemas.microsoft.com/office/drawing/2014/main" id="{4A01DDAB-BC37-2F73-5115-1C415C991C95}"/>
                  </a:ext>
                </a:extLst>
              </p:cNvPr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" name="Google Shape;7953;p73">
                <a:extLst>
                  <a:ext uri="{FF2B5EF4-FFF2-40B4-BE49-F238E27FC236}">
                    <a16:creationId xmlns:a16="http://schemas.microsoft.com/office/drawing/2014/main" id="{FE56810A-6BAF-EF10-293E-42ED2982EA93}"/>
                  </a:ext>
                </a:extLst>
              </p:cNvPr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" name="Google Shape;7954;p73">
                <a:extLst>
                  <a:ext uri="{FF2B5EF4-FFF2-40B4-BE49-F238E27FC236}">
                    <a16:creationId xmlns:a16="http://schemas.microsoft.com/office/drawing/2014/main" id="{E5996B5B-3879-0812-1BE3-AB634027365A}"/>
                  </a:ext>
                </a:extLst>
              </p:cNvPr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" name="Google Shape;7955;p73">
                <a:extLst>
                  <a:ext uri="{FF2B5EF4-FFF2-40B4-BE49-F238E27FC236}">
                    <a16:creationId xmlns:a16="http://schemas.microsoft.com/office/drawing/2014/main" id="{F8A5AF81-DE7D-1685-DA30-4C80B0BAD66A}"/>
                  </a:ext>
                </a:extLst>
              </p:cNvPr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" name="Google Shape;7956;p73">
                <a:extLst>
                  <a:ext uri="{FF2B5EF4-FFF2-40B4-BE49-F238E27FC236}">
                    <a16:creationId xmlns:a16="http://schemas.microsoft.com/office/drawing/2014/main" id="{EE779670-7FD0-9088-9524-2E59905E3FDE}"/>
                  </a:ext>
                </a:extLst>
              </p:cNvPr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5" name="Google Shape;7957;p73">
              <a:extLst>
                <a:ext uri="{FF2B5EF4-FFF2-40B4-BE49-F238E27FC236}">
                  <a16:creationId xmlns:a16="http://schemas.microsoft.com/office/drawing/2014/main" id="{0888DE18-1728-46DF-178E-60EBCBEB066E}"/>
                </a:ext>
              </a:extLst>
            </p:cNvPr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114" name="Google Shape;7958;p73">
                <a:extLst>
                  <a:ext uri="{FF2B5EF4-FFF2-40B4-BE49-F238E27FC236}">
                    <a16:creationId xmlns:a16="http://schemas.microsoft.com/office/drawing/2014/main" id="{A64922D4-159E-7CFD-799A-71BA380CAF98}"/>
                  </a:ext>
                </a:extLst>
              </p:cNvPr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" name="Google Shape;7959;p73">
                <a:extLst>
                  <a:ext uri="{FF2B5EF4-FFF2-40B4-BE49-F238E27FC236}">
                    <a16:creationId xmlns:a16="http://schemas.microsoft.com/office/drawing/2014/main" id="{0ADCE44D-C030-EE2F-5117-A2076E48F80C}"/>
                  </a:ext>
                </a:extLst>
              </p:cNvPr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7960;p73">
                <a:extLst>
                  <a:ext uri="{FF2B5EF4-FFF2-40B4-BE49-F238E27FC236}">
                    <a16:creationId xmlns:a16="http://schemas.microsoft.com/office/drawing/2014/main" id="{74C85178-36E5-845F-9374-095F52BA3F1E}"/>
                  </a:ext>
                </a:extLst>
              </p:cNvPr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7961;p73">
                <a:extLst>
                  <a:ext uri="{FF2B5EF4-FFF2-40B4-BE49-F238E27FC236}">
                    <a16:creationId xmlns:a16="http://schemas.microsoft.com/office/drawing/2014/main" id="{39C74B5C-BC85-9ED6-6CE8-9F5B3855B1D0}"/>
                  </a:ext>
                </a:extLst>
              </p:cNvPr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7962;p73">
                <a:extLst>
                  <a:ext uri="{FF2B5EF4-FFF2-40B4-BE49-F238E27FC236}">
                    <a16:creationId xmlns:a16="http://schemas.microsoft.com/office/drawing/2014/main" id="{386B253E-1198-682A-6DEA-E45FB88596B5}"/>
                  </a:ext>
                </a:extLst>
              </p:cNvPr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6" name="Google Shape;7963;p73">
              <a:extLst>
                <a:ext uri="{FF2B5EF4-FFF2-40B4-BE49-F238E27FC236}">
                  <a16:creationId xmlns:a16="http://schemas.microsoft.com/office/drawing/2014/main" id="{E7860B59-4AA0-15CA-8939-AEA3E38D9377}"/>
                </a:ext>
              </a:extLst>
            </p:cNvPr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109" name="Google Shape;7964;p73">
                <a:extLst>
                  <a:ext uri="{FF2B5EF4-FFF2-40B4-BE49-F238E27FC236}">
                    <a16:creationId xmlns:a16="http://schemas.microsoft.com/office/drawing/2014/main" id="{FF4ABC19-C532-4A54-B78C-5913EA3BBCF9}"/>
                  </a:ext>
                </a:extLst>
              </p:cNvPr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" name="Google Shape;7965;p73">
                <a:extLst>
                  <a:ext uri="{FF2B5EF4-FFF2-40B4-BE49-F238E27FC236}">
                    <a16:creationId xmlns:a16="http://schemas.microsoft.com/office/drawing/2014/main" id="{AA6863F4-4310-E1CD-F07E-F19147DE9755}"/>
                  </a:ext>
                </a:extLst>
              </p:cNvPr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7966;p73">
                <a:extLst>
                  <a:ext uri="{FF2B5EF4-FFF2-40B4-BE49-F238E27FC236}">
                    <a16:creationId xmlns:a16="http://schemas.microsoft.com/office/drawing/2014/main" id="{FF739A8D-764D-57D3-93D2-2040699E10BE}"/>
                  </a:ext>
                </a:extLst>
              </p:cNvPr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7967;p73">
                <a:extLst>
                  <a:ext uri="{FF2B5EF4-FFF2-40B4-BE49-F238E27FC236}">
                    <a16:creationId xmlns:a16="http://schemas.microsoft.com/office/drawing/2014/main" id="{DDCEB7BA-DF7B-7C00-8227-2F7DC195AB63}"/>
                  </a:ext>
                </a:extLst>
              </p:cNvPr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" name="Google Shape;7968;p73">
                <a:extLst>
                  <a:ext uri="{FF2B5EF4-FFF2-40B4-BE49-F238E27FC236}">
                    <a16:creationId xmlns:a16="http://schemas.microsoft.com/office/drawing/2014/main" id="{70BAD05F-5052-A74E-1E49-D2222CDDE904}"/>
                  </a:ext>
                </a:extLst>
              </p:cNvPr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7" name="Google Shape;7969;p73">
              <a:extLst>
                <a:ext uri="{FF2B5EF4-FFF2-40B4-BE49-F238E27FC236}">
                  <a16:creationId xmlns:a16="http://schemas.microsoft.com/office/drawing/2014/main" id="{4CFB8CC8-C028-AADF-69EA-CE7CD7E5E19D}"/>
                </a:ext>
              </a:extLst>
            </p:cNvPr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104" name="Google Shape;7970;p73">
                <a:extLst>
                  <a:ext uri="{FF2B5EF4-FFF2-40B4-BE49-F238E27FC236}">
                    <a16:creationId xmlns:a16="http://schemas.microsoft.com/office/drawing/2014/main" id="{E7785750-BD5F-C239-24BC-A5141D17574D}"/>
                  </a:ext>
                </a:extLst>
              </p:cNvPr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" name="Google Shape;7971;p73">
                <a:extLst>
                  <a:ext uri="{FF2B5EF4-FFF2-40B4-BE49-F238E27FC236}">
                    <a16:creationId xmlns:a16="http://schemas.microsoft.com/office/drawing/2014/main" id="{49D06141-77A6-1B11-FF2D-4D48BDE7EA16}"/>
                  </a:ext>
                </a:extLst>
              </p:cNvPr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" name="Google Shape;7972;p73">
                <a:extLst>
                  <a:ext uri="{FF2B5EF4-FFF2-40B4-BE49-F238E27FC236}">
                    <a16:creationId xmlns:a16="http://schemas.microsoft.com/office/drawing/2014/main" id="{67C1DDEA-122F-7560-3DA7-8DB1171CFB88}"/>
                  </a:ext>
                </a:extLst>
              </p:cNvPr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" name="Google Shape;7973;p73">
                <a:extLst>
                  <a:ext uri="{FF2B5EF4-FFF2-40B4-BE49-F238E27FC236}">
                    <a16:creationId xmlns:a16="http://schemas.microsoft.com/office/drawing/2014/main" id="{C9DC830D-9A7E-96A5-C97C-404A9D7630C5}"/>
                  </a:ext>
                </a:extLst>
              </p:cNvPr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" name="Google Shape;7974;p73">
                <a:extLst>
                  <a:ext uri="{FF2B5EF4-FFF2-40B4-BE49-F238E27FC236}">
                    <a16:creationId xmlns:a16="http://schemas.microsoft.com/office/drawing/2014/main" id="{E07DA8BA-F028-2AE0-999D-DFA36479717B}"/>
                  </a:ext>
                </a:extLst>
              </p:cNvPr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8" name="Google Shape;7975;p73">
              <a:extLst>
                <a:ext uri="{FF2B5EF4-FFF2-40B4-BE49-F238E27FC236}">
                  <a16:creationId xmlns:a16="http://schemas.microsoft.com/office/drawing/2014/main" id="{BA0D3045-E184-C7AE-B18A-9F6D8489B19A}"/>
                </a:ext>
              </a:extLst>
            </p:cNvPr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99" name="Google Shape;7976;p73">
                <a:extLst>
                  <a:ext uri="{FF2B5EF4-FFF2-40B4-BE49-F238E27FC236}">
                    <a16:creationId xmlns:a16="http://schemas.microsoft.com/office/drawing/2014/main" id="{C28BAC4E-1824-BA6D-746C-D1FD6DEF697A}"/>
                  </a:ext>
                </a:extLst>
              </p:cNvPr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" name="Google Shape;7977;p73">
                <a:extLst>
                  <a:ext uri="{FF2B5EF4-FFF2-40B4-BE49-F238E27FC236}">
                    <a16:creationId xmlns:a16="http://schemas.microsoft.com/office/drawing/2014/main" id="{1A876CE6-FE77-7059-0A80-642B47378CE0}"/>
                  </a:ext>
                </a:extLst>
              </p:cNvPr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7978;p73">
                <a:extLst>
                  <a:ext uri="{FF2B5EF4-FFF2-40B4-BE49-F238E27FC236}">
                    <a16:creationId xmlns:a16="http://schemas.microsoft.com/office/drawing/2014/main" id="{CCCF428A-2C92-E8BF-2BB5-56B28597EB8B}"/>
                  </a:ext>
                </a:extLst>
              </p:cNvPr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" name="Google Shape;7979;p73">
                <a:extLst>
                  <a:ext uri="{FF2B5EF4-FFF2-40B4-BE49-F238E27FC236}">
                    <a16:creationId xmlns:a16="http://schemas.microsoft.com/office/drawing/2014/main" id="{35DE9BC4-E712-6FF0-978D-15242787DF69}"/>
                  </a:ext>
                </a:extLst>
              </p:cNvPr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" name="Google Shape;7980;p73">
                <a:extLst>
                  <a:ext uri="{FF2B5EF4-FFF2-40B4-BE49-F238E27FC236}">
                    <a16:creationId xmlns:a16="http://schemas.microsoft.com/office/drawing/2014/main" id="{FD756B6E-463E-5B00-3C79-5267B069B42B}"/>
                  </a:ext>
                </a:extLst>
              </p:cNvPr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aphicFrame>
        <p:nvGraphicFramePr>
          <p:cNvPr id="129" name="Google Shape;7981;p73">
            <a:extLst>
              <a:ext uri="{FF2B5EF4-FFF2-40B4-BE49-F238E27FC236}">
                <a16:creationId xmlns:a16="http://schemas.microsoft.com/office/drawing/2014/main" id="{4F756341-F806-0EC2-E5E7-6784B6452269}"/>
              </a:ext>
            </a:extLst>
          </p:cNvPr>
          <p:cNvGraphicFramePr/>
          <p:nvPr/>
        </p:nvGraphicFramePr>
        <p:xfrm>
          <a:off x="948618" y="2871779"/>
          <a:ext cx="3159732" cy="11858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0" name="Google Shape;7982;p73">
            <a:extLst>
              <a:ext uri="{FF2B5EF4-FFF2-40B4-BE49-F238E27FC236}">
                <a16:creationId xmlns:a16="http://schemas.microsoft.com/office/drawing/2014/main" id="{6E31776F-5DD7-080F-7E42-4D8ED85E575C}"/>
              </a:ext>
            </a:extLst>
          </p:cNvPr>
          <p:cNvGrpSpPr/>
          <p:nvPr/>
        </p:nvGrpSpPr>
        <p:grpSpPr>
          <a:xfrm>
            <a:off x="5548177" y="3410199"/>
            <a:ext cx="1736127" cy="81279"/>
            <a:chOff x="3558802" y="4011427"/>
            <a:chExt cx="1866000" cy="111300"/>
          </a:xfrm>
        </p:grpSpPr>
        <p:sp>
          <p:nvSpPr>
            <p:cNvPr id="131" name="Google Shape;7983;p73">
              <a:extLst>
                <a:ext uri="{FF2B5EF4-FFF2-40B4-BE49-F238E27FC236}">
                  <a16:creationId xmlns:a16="http://schemas.microsoft.com/office/drawing/2014/main" id="{EB40E773-D7FF-563B-9D26-8A3BD5101555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7984;p73">
              <a:extLst>
                <a:ext uri="{FF2B5EF4-FFF2-40B4-BE49-F238E27FC236}">
                  <a16:creationId xmlns:a16="http://schemas.microsoft.com/office/drawing/2014/main" id="{4E9C3301-E7A1-5674-A703-7E06435D3368}"/>
                </a:ext>
              </a:extLst>
            </p:cNvPr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3" name="Google Shape;7985;p73">
            <a:extLst>
              <a:ext uri="{FF2B5EF4-FFF2-40B4-BE49-F238E27FC236}">
                <a16:creationId xmlns:a16="http://schemas.microsoft.com/office/drawing/2014/main" id="{6A42ABB7-C5F2-F989-FB80-D3513E8E570E}"/>
              </a:ext>
            </a:extLst>
          </p:cNvPr>
          <p:cNvGrpSpPr/>
          <p:nvPr/>
        </p:nvGrpSpPr>
        <p:grpSpPr>
          <a:xfrm>
            <a:off x="6275493" y="3786411"/>
            <a:ext cx="1219120" cy="81279"/>
            <a:chOff x="3558802" y="4011427"/>
            <a:chExt cx="1866000" cy="111300"/>
          </a:xfrm>
        </p:grpSpPr>
        <p:sp>
          <p:nvSpPr>
            <p:cNvPr id="134" name="Google Shape;7986;p73">
              <a:extLst>
                <a:ext uri="{FF2B5EF4-FFF2-40B4-BE49-F238E27FC236}">
                  <a16:creationId xmlns:a16="http://schemas.microsoft.com/office/drawing/2014/main" id="{FD42F73A-E00C-CFC2-299E-AE851E3657E6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7987;p73">
              <a:extLst>
                <a:ext uri="{FF2B5EF4-FFF2-40B4-BE49-F238E27FC236}">
                  <a16:creationId xmlns:a16="http://schemas.microsoft.com/office/drawing/2014/main" id="{6203F91E-3CA7-1318-FA7F-D8899D09DF39}"/>
                </a:ext>
              </a:extLst>
            </p:cNvPr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6" name="Google Shape;7988;p73">
            <a:extLst>
              <a:ext uri="{FF2B5EF4-FFF2-40B4-BE49-F238E27FC236}">
                <a16:creationId xmlns:a16="http://schemas.microsoft.com/office/drawing/2014/main" id="{495C7650-5867-C2C9-25BD-04DCB46FCD93}"/>
              </a:ext>
            </a:extLst>
          </p:cNvPr>
          <p:cNvGrpSpPr/>
          <p:nvPr/>
        </p:nvGrpSpPr>
        <p:grpSpPr>
          <a:xfrm>
            <a:off x="7828559" y="4223475"/>
            <a:ext cx="3363823" cy="1335272"/>
            <a:chOff x="1904318" y="789980"/>
            <a:chExt cx="1489472" cy="606868"/>
          </a:xfrm>
        </p:grpSpPr>
        <p:cxnSp>
          <p:nvCxnSpPr>
            <p:cNvPr id="137" name="Google Shape;7989;p73">
              <a:extLst>
                <a:ext uri="{FF2B5EF4-FFF2-40B4-BE49-F238E27FC236}">
                  <a16:creationId xmlns:a16="http://schemas.microsoft.com/office/drawing/2014/main" id="{0E42A3E9-DA78-32D6-738F-3BB750F756A7}"/>
                </a:ext>
              </a:extLst>
            </p:cNvPr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7990;p73">
              <a:extLst>
                <a:ext uri="{FF2B5EF4-FFF2-40B4-BE49-F238E27FC236}">
                  <a16:creationId xmlns:a16="http://schemas.microsoft.com/office/drawing/2014/main" id="{4F069C06-A707-4298-FD3A-98176243FC6A}"/>
                </a:ext>
              </a:extLst>
            </p:cNvPr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7991;p73">
              <a:extLst>
                <a:ext uri="{FF2B5EF4-FFF2-40B4-BE49-F238E27FC236}">
                  <a16:creationId xmlns:a16="http://schemas.microsoft.com/office/drawing/2014/main" id="{1ED70D43-12E7-1567-1A1F-3A7E95F0BD86}"/>
                </a:ext>
              </a:extLst>
            </p:cNvPr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0" name="Google Shape;7992;p73">
              <a:extLst>
                <a:ext uri="{FF2B5EF4-FFF2-40B4-BE49-F238E27FC236}">
                  <a16:creationId xmlns:a16="http://schemas.microsoft.com/office/drawing/2014/main" id="{36797EE5-D064-761C-C38C-7C846775B772}"/>
                </a:ext>
              </a:extLst>
            </p:cNvPr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JANUARY</a:t>
              </a:r>
              <a:endParaRPr sz="533"/>
            </a:p>
          </p:txBody>
        </p:sp>
        <p:sp>
          <p:nvSpPr>
            <p:cNvPr id="141" name="Google Shape;7993;p73">
              <a:extLst>
                <a:ext uri="{FF2B5EF4-FFF2-40B4-BE49-F238E27FC236}">
                  <a16:creationId xmlns:a16="http://schemas.microsoft.com/office/drawing/2014/main" id="{9C191F99-ED69-03E4-D108-2B11D6415B77}"/>
                </a:ext>
              </a:extLst>
            </p:cNvPr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FEBRUARY</a:t>
              </a:r>
              <a:endParaRPr sz="533"/>
            </a:p>
          </p:txBody>
        </p:sp>
        <p:sp>
          <p:nvSpPr>
            <p:cNvPr id="142" name="Google Shape;7994;p73">
              <a:extLst>
                <a:ext uri="{FF2B5EF4-FFF2-40B4-BE49-F238E27FC236}">
                  <a16:creationId xmlns:a16="http://schemas.microsoft.com/office/drawing/2014/main" id="{D16B0AAF-4F12-2DD6-318D-F499958507A4}"/>
                </a:ext>
              </a:extLst>
            </p:cNvPr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MARCH</a:t>
              </a:r>
              <a:endParaRPr sz="533"/>
            </a:p>
          </p:txBody>
        </p:sp>
        <p:sp>
          <p:nvSpPr>
            <p:cNvPr id="143" name="Google Shape;7995;p73">
              <a:extLst>
                <a:ext uri="{FF2B5EF4-FFF2-40B4-BE49-F238E27FC236}">
                  <a16:creationId xmlns:a16="http://schemas.microsoft.com/office/drawing/2014/main" id="{62423A3B-54E8-F3A0-111B-A15D43D762C6}"/>
                </a:ext>
              </a:extLst>
            </p:cNvPr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APRIL</a:t>
              </a:r>
              <a:endParaRPr sz="533"/>
            </a:p>
          </p:txBody>
        </p:sp>
        <p:sp>
          <p:nvSpPr>
            <p:cNvPr id="144" name="Google Shape;7996;p73">
              <a:extLst>
                <a:ext uri="{FF2B5EF4-FFF2-40B4-BE49-F238E27FC236}">
                  <a16:creationId xmlns:a16="http://schemas.microsoft.com/office/drawing/2014/main" id="{71FEE2FC-90F0-77B8-781E-5F3CDEB11D50}"/>
                </a:ext>
              </a:extLst>
            </p:cNvPr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7997;p73">
              <a:extLst>
                <a:ext uri="{FF2B5EF4-FFF2-40B4-BE49-F238E27FC236}">
                  <a16:creationId xmlns:a16="http://schemas.microsoft.com/office/drawing/2014/main" id="{E419A6B6-A701-6B21-F127-303CB55B3B8B}"/>
                </a:ext>
              </a:extLst>
            </p:cNvPr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7998;p73">
              <a:extLst>
                <a:ext uri="{FF2B5EF4-FFF2-40B4-BE49-F238E27FC236}">
                  <a16:creationId xmlns:a16="http://schemas.microsoft.com/office/drawing/2014/main" id="{A9CDE40B-7C66-0876-BFAB-B3DC5F26792A}"/>
                </a:ext>
              </a:extLst>
            </p:cNvPr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7999;p73">
              <a:extLst>
                <a:ext uri="{FF2B5EF4-FFF2-40B4-BE49-F238E27FC236}">
                  <a16:creationId xmlns:a16="http://schemas.microsoft.com/office/drawing/2014/main" id="{3F83197D-1E2D-C074-696C-32202FB6FC04}"/>
                </a:ext>
              </a:extLst>
            </p:cNvPr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8000;p73">
              <a:extLst>
                <a:ext uri="{FF2B5EF4-FFF2-40B4-BE49-F238E27FC236}">
                  <a16:creationId xmlns:a16="http://schemas.microsoft.com/office/drawing/2014/main" id="{D82A2659-4C7C-8E9B-B9A3-2F88B08B7D15}"/>
                </a:ext>
              </a:extLst>
            </p:cNvPr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8001;p73">
              <a:extLst>
                <a:ext uri="{FF2B5EF4-FFF2-40B4-BE49-F238E27FC236}">
                  <a16:creationId xmlns:a16="http://schemas.microsoft.com/office/drawing/2014/main" id="{A40EE1A3-5D1D-19EF-C037-F2B6F046FF17}"/>
                </a:ext>
              </a:extLst>
            </p:cNvPr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8002;p73">
              <a:extLst>
                <a:ext uri="{FF2B5EF4-FFF2-40B4-BE49-F238E27FC236}">
                  <a16:creationId xmlns:a16="http://schemas.microsoft.com/office/drawing/2014/main" id="{A0675465-8C7A-FAD9-80D6-863C1CB1732C}"/>
                </a:ext>
              </a:extLst>
            </p:cNvPr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spcAft>
                  <a:spcPts val="2133"/>
                </a:spcAft>
              </a:pPr>
              <a:r>
                <a:rPr lang="en" sz="533"/>
                <a:t>PHASE 1</a:t>
              </a:r>
              <a:endParaRPr sz="533"/>
            </a:p>
          </p:txBody>
        </p:sp>
        <p:sp>
          <p:nvSpPr>
            <p:cNvPr id="151" name="Google Shape;8003;p73">
              <a:extLst>
                <a:ext uri="{FF2B5EF4-FFF2-40B4-BE49-F238E27FC236}">
                  <a16:creationId xmlns:a16="http://schemas.microsoft.com/office/drawing/2014/main" id="{DAADE4E5-8177-8C57-778D-B08F515A07D7}"/>
                </a:ext>
              </a:extLst>
            </p:cNvPr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2133"/>
                </a:spcAft>
              </a:pPr>
              <a:r>
                <a:rPr lang="en" sz="533"/>
                <a:t>Task 1</a:t>
              </a:r>
              <a:endParaRPr sz="533"/>
            </a:p>
          </p:txBody>
        </p:sp>
        <p:sp>
          <p:nvSpPr>
            <p:cNvPr id="152" name="Google Shape;8004;p73">
              <a:extLst>
                <a:ext uri="{FF2B5EF4-FFF2-40B4-BE49-F238E27FC236}">
                  <a16:creationId xmlns:a16="http://schemas.microsoft.com/office/drawing/2014/main" id="{2A45FAA3-C449-47EA-25F6-F26CDC76CDE8}"/>
                </a:ext>
              </a:extLst>
            </p:cNvPr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2133"/>
                </a:spcAft>
              </a:pPr>
              <a:r>
                <a:rPr lang="en" sz="533"/>
                <a:t>Task 2</a:t>
              </a:r>
              <a:endParaRPr sz="533"/>
            </a:p>
          </p:txBody>
        </p:sp>
        <p:sp>
          <p:nvSpPr>
            <p:cNvPr id="153" name="Google Shape;8005;p73">
              <a:extLst>
                <a:ext uri="{FF2B5EF4-FFF2-40B4-BE49-F238E27FC236}">
                  <a16:creationId xmlns:a16="http://schemas.microsoft.com/office/drawing/2014/main" id="{FB43ACF0-D5B9-8825-48E0-CA26A6CEC68A}"/>
                </a:ext>
              </a:extLst>
            </p:cNvPr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4" name="Google Shape;8006;p73">
            <a:extLst>
              <a:ext uri="{FF2B5EF4-FFF2-40B4-BE49-F238E27FC236}">
                <a16:creationId xmlns:a16="http://schemas.microsoft.com/office/drawing/2014/main" id="{4C87F83C-DB92-8BD5-F266-B9B9C9D9883B}"/>
              </a:ext>
            </a:extLst>
          </p:cNvPr>
          <p:cNvGrpSpPr/>
          <p:nvPr/>
        </p:nvGrpSpPr>
        <p:grpSpPr>
          <a:xfrm>
            <a:off x="4474433" y="1268857"/>
            <a:ext cx="3151191" cy="1341153"/>
            <a:chOff x="3292400" y="1193188"/>
            <a:chExt cx="2615240" cy="1131075"/>
          </a:xfrm>
        </p:grpSpPr>
        <p:sp>
          <p:nvSpPr>
            <p:cNvPr id="155" name="Google Shape;8007;p73">
              <a:extLst>
                <a:ext uri="{FF2B5EF4-FFF2-40B4-BE49-F238E27FC236}">
                  <a16:creationId xmlns:a16="http://schemas.microsoft.com/office/drawing/2014/main" id="{9C207410-48AF-5A82-FD2C-BE2E6B16FEB8}"/>
                </a:ext>
              </a:extLst>
            </p:cNvPr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ABBC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533"/>
            </a:p>
          </p:txBody>
        </p:sp>
        <p:sp>
          <p:nvSpPr>
            <p:cNvPr id="156" name="Google Shape;8008;p73">
              <a:extLst>
                <a:ext uri="{FF2B5EF4-FFF2-40B4-BE49-F238E27FC236}">
                  <a16:creationId xmlns:a16="http://schemas.microsoft.com/office/drawing/2014/main" id="{9C997478-2FBD-FA18-BFF0-E195DAC6951F}"/>
                </a:ext>
              </a:extLst>
            </p:cNvPr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533"/>
            </a:p>
          </p:txBody>
        </p:sp>
        <p:sp>
          <p:nvSpPr>
            <p:cNvPr id="157" name="Google Shape;8009;p73">
              <a:extLst>
                <a:ext uri="{FF2B5EF4-FFF2-40B4-BE49-F238E27FC236}">
                  <a16:creationId xmlns:a16="http://schemas.microsoft.com/office/drawing/2014/main" id="{8DC276E8-D2AE-5B40-0081-EBC2F5FCF71F}"/>
                </a:ext>
              </a:extLst>
            </p:cNvPr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JANUARY</a:t>
              </a:r>
              <a:endParaRPr sz="533"/>
            </a:p>
          </p:txBody>
        </p:sp>
        <p:sp>
          <p:nvSpPr>
            <p:cNvPr id="158" name="Google Shape;8010;p73">
              <a:extLst>
                <a:ext uri="{FF2B5EF4-FFF2-40B4-BE49-F238E27FC236}">
                  <a16:creationId xmlns:a16="http://schemas.microsoft.com/office/drawing/2014/main" id="{B1404423-E147-E12E-D97E-E5443CEB90EB}"/>
                </a:ext>
              </a:extLst>
            </p:cNvPr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FEBRUARY</a:t>
              </a:r>
              <a:endParaRPr sz="533"/>
            </a:p>
          </p:txBody>
        </p:sp>
        <p:sp>
          <p:nvSpPr>
            <p:cNvPr id="159" name="Google Shape;8011;p73">
              <a:extLst>
                <a:ext uri="{FF2B5EF4-FFF2-40B4-BE49-F238E27FC236}">
                  <a16:creationId xmlns:a16="http://schemas.microsoft.com/office/drawing/2014/main" id="{150D5E74-3BAE-0565-868E-1BF9F4CA5CBA}"/>
                </a:ext>
              </a:extLst>
            </p:cNvPr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MARCH</a:t>
              </a:r>
              <a:endParaRPr sz="533"/>
            </a:p>
          </p:txBody>
        </p:sp>
        <p:sp>
          <p:nvSpPr>
            <p:cNvPr id="160" name="Google Shape;8012;p73">
              <a:extLst>
                <a:ext uri="{FF2B5EF4-FFF2-40B4-BE49-F238E27FC236}">
                  <a16:creationId xmlns:a16="http://schemas.microsoft.com/office/drawing/2014/main" id="{8A1B4436-8BFC-1B92-993B-695F4336A90A}"/>
                </a:ext>
              </a:extLst>
            </p:cNvPr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APRIL</a:t>
              </a:r>
              <a:endParaRPr sz="533"/>
            </a:p>
          </p:txBody>
        </p:sp>
        <p:sp>
          <p:nvSpPr>
            <p:cNvPr id="161" name="Google Shape;8013;p73">
              <a:extLst>
                <a:ext uri="{FF2B5EF4-FFF2-40B4-BE49-F238E27FC236}">
                  <a16:creationId xmlns:a16="http://schemas.microsoft.com/office/drawing/2014/main" id="{C5B2C49A-681E-9AD2-A632-4294942C640B}"/>
                </a:ext>
              </a:extLst>
            </p:cNvPr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MAY</a:t>
              </a:r>
              <a:endParaRPr sz="533"/>
            </a:p>
          </p:txBody>
        </p:sp>
        <p:sp>
          <p:nvSpPr>
            <p:cNvPr id="162" name="Google Shape;8014;p73">
              <a:extLst>
                <a:ext uri="{FF2B5EF4-FFF2-40B4-BE49-F238E27FC236}">
                  <a16:creationId xmlns:a16="http://schemas.microsoft.com/office/drawing/2014/main" id="{D0E04C67-220A-8B4B-549D-0E016AE7D426}"/>
                </a:ext>
              </a:extLst>
            </p:cNvPr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/>
                <a:t>JUNE</a:t>
              </a:r>
              <a:endParaRPr sz="533"/>
            </a:p>
          </p:txBody>
        </p:sp>
        <p:sp>
          <p:nvSpPr>
            <p:cNvPr id="163" name="Google Shape;8015;p73">
              <a:extLst>
                <a:ext uri="{FF2B5EF4-FFF2-40B4-BE49-F238E27FC236}">
                  <a16:creationId xmlns:a16="http://schemas.microsoft.com/office/drawing/2014/main" id="{8FC4CE72-0E1C-FA74-EFCF-52E315628A7F}"/>
                </a:ext>
              </a:extLst>
            </p:cNvPr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2133"/>
                </a:spcAft>
              </a:pPr>
              <a:r>
                <a:rPr lang="en" sz="533"/>
                <a:t>PHASE 1</a:t>
              </a:r>
              <a:endParaRPr sz="533"/>
            </a:p>
          </p:txBody>
        </p:sp>
        <p:sp>
          <p:nvSpPr>
            <p:cNvPr id="164" name="Google Shape;8016;p73">
              <a:extLst>
                <a:ext uri="{FF2B5EF4-FFF2-40B4-BE49-F238E27FC236}">
                  <a16:creationId xmlns:a16="http://schemas.microsoft.com/office/drawing/2014/main" id="{759BDB6D-24EA-E182-8DC4-1C0B24DF52AD}"/>
                </a:ext>
              </a:extLst>
            </p:cNvPr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2133"/>
                </a:spcAft>
              </a:pPr>
              <a:r>
                <a:rPr lang="en" sz="533"/>
                <a:t>PHASE 2</a:t>
              </a:r>
              <a:endParaRPr sz="533"/>
            </a:p>
          </p:txBody>
        </p:sp>
        <p:sp>
          <p:nvSpPr>
            <p:cNvPr id="165" name="Google Shape;8017;p73">
              <a:extLst>
                <a:ext uri="{FF2B5EF4-FFF2-40B4-BE49-F238E27FC236}">
                  <a16:creationId xmlns:a16="http://schemas.microsoft.com/office/drawing/2014/main" id="{8A349234-1631-D88F-B9FB-6B520FAEA99D}"/>
                </a:ext>
              </a:extLst>
            </p:cNvPr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/>
                <a:t>Task 1</a:t>
              </a:r>
              <a:endParaRPr sz="533"/>
            </a:p>
          </p:txBody>
        </p:sp>
        <p:sp>
          <p:nvSpPr>
            <p:cNvPr id="166" name="Google Shape;8018;p73">
              <a:extLst>
                <a:ext uri="{FF2B5EF4-FFF2-40B4-BE49-F238E27FC236}">
                  <a16:creationId xmlns:a16="http://schemas.microsoft.com/office/drawing/2014/main" id="{879E84DA-8D66-ED2E-F434-F283B7F2B153}"/>
                </a:ext>
              </a:extLst>
            </p:cNvPr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/>
                <a:t>Task 2</a:t>
              </a:r>
              <a:endParaRPr sz="533"/>
            </a:p>
          </p:txBody>
        </p:sp>
        <p:sp>
          <p:nvSpPr>
            <p:cNvPr id="167" name="Google Shape;8019;p73">
              <a:extLst>
                <a:ext uri="{FF2B5EF4-FFF2-40B4-BE49-F238E27FC236}">
                  <a16:creationId xmlns:a16="http://schemas.microsoft.com/office/drawing/2014/main" id="{CAED7376-2269-FBF3-BD4F-F3D771C0E52F}"/>
                </a:ext>
              </a:extLst>
            </p:cNvPr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/>
                <a:t>Task 1</a:t>
              </a:r>
              <a:endParaRPr sz="533"/>
            </a:p>
          </p:txBody>
        </p:sp>
        <p:sp>
          <p:nvSpPr>
            <p:cNvPr id="168" name="Google Shape;8020;p73">
              <a:extLst>
                <a:ext uri="{FF2B5EF4-FFF2-40B4-BE49-F238E27FC236}">
                  <a16:creationId xmlns:a16="http://schemas.microsoft.com/office/drawing/2014/main" id="{EA3F671F-D024-E610-848A-8E48D075E3B7}"/>
                </a:ext>
              </a:extLst>
            </p:cNvPr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/>
                <a:t>Task 2</a:t>
              </a:r>
              <a:endParaRPr sz="533"/>
            </a:p>
          </p:txBody>
        </p:sp>
        <p:grpSp>
          <p:nvGrpSpPr>
            <p:cNvPr id="169" name="Google Shape;8021;p73">
              <a:extLst>
                <a:ext uri="{FF2B5EF4-FFF2-40B4-BE49-F238E27FC236}">
                  <a16:creationId xmlns:a16="http://schemas.microsoft.com/office/drawing/2014/main" id="{D4B91D89-35A3-8DD5-F95A-03C20C0428B1}"/>
                </a:ext>
              </a:extLst>
            </p:cNvPr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170" name="Google Shape;8022;p73">
                <a:extLst>
                  <a:ext uri="{FF2B5EF4-FFF2-40B4-BE49-F238E27FC236}">
                    <a16:creationId xmlns:a16="http://schemas.microsoft.com/office/drawing/2014/main" id="{D67E2175-D989-7BBF-B441-2376ECE52EE1}"/>
                  </a:ext>
                </a:extLst>
              </p:cNvPr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1" name="Google Shape;8023;p73">
                <a:extLst>
                  <a:ext uri="{FF2B5EF4-FFF2-40B4-BE49-F238E27FC236}">
                    <a16:creationId xmlns:a16="http://schemas.microsoft.com/office/drawing/2014/main" id="{96F5BFD4-14F0-8E4D-9243-187565F73044}"/>
                  </a:ext>
                </a:extLst>
              </p:cNvPr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2" name="Google Shape;8024;p73">
                <a:extLst>
                  <a:ext uri="{FF2B5EF4-FFF2-40B4-BE49-F238E27FC236}">
                    <a16:creationId xmlns:a16="http://schemas.microsoft.com/office/drawing/2014/main" id="{F53421A5-E12E-24D3-0865-38EEF7343B16}"/>
                  </a:ext>
                </a:extLst>
              </p:cNvPr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3" name="Google Shape;8025;p73">
                <a:extLst>
                  <a:ext uri="{FF2B5EF4-FFF2-40B4-BE49-F238E27FC236}">
                    <a16:creationId xmlns:a16="http://schemas.microsoft.com/office/drawing/2014/main" id="{0DD3AA47-FB29-1D12-40FF-BD298D455DF8}"/>
                  </a:ext>
                </a:extLst>
              </p:cNvPr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4" name="Google Shape;8026;p73">
                <a:extLst>
                  <a:ext uri="{FF2B5EF4-FFF2-40B4-BE49-F238E27FC236}">
                    <a16:creationId xmlns:a16="http://schemas.microsoft.com/office/drawing/2014/main" id="{68C89E61-40EC-560D-19E9-F187D3A73EAB}"/>
                  </a:ext>
                </a:extLst>
              </p:cNvPr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5" name="Google Shape;8027;p73">
                <a:extLst>
                  <a:ext uri="{FF2B5EF4-FFF2-40B4-BE49-F238E27FC236}">
                    <a16:creationId xmlns:a16="http://schemas.microsoft.com/office/drawing/2014/main" id="{C2E72FA0-F3D5-6E76-6F21-CFD137F3B2F5}"/>
                  </a:ext>
                </a:extLst>
              </p:cNvPr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6" name="Google Shape;8028;p73">
                <a:extLst>
                  <a:ext uri="{FF2B5EF4-FFF2-40B4-BE49-F238E27FC236}">
                    <a16:creationId xmlns:a16="http://schemas.microsoft.com/office/drawing/2014/main" id="{B4223A12-BB6E-26FA-3302-792B8B963E3B}"/>
                  </a:ext>
                </a:extLst>
              </p:cNvPr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7" name="Google Shape;8029;p73">
                <a:extLst>
                  <a:ext uri="{FF2B5EF4-FFF2-40B4-BE49-F238E27FC236}">
                    <a16:creationId xmlns:a16="http://schemas.microsoft.com/office/drawing/2014/main" id="{1252C3D6-CF8C-13D2-03CF-9ED25C42DF3F}"/>
                  </a:ext>
                </a:extLst>
              </p:cNvPr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8" name="Google Shape;8030;p73">
                <a:extLst>
                  <a:ext uri="{FF2B5EF4-FFF2-40B4-BE49-F238E27FC236}">
                    <a16:creationId xmlns:a16="http://schemas.microsoft.com/office/drawing/2014/main" id="{06F60CA4-FD11-EAC4-04BE-EAA7A69B34F5}"/>
                  </a:ext>
                </a:extLst>
              </p:cNvPr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79" name="Google Shape;8031;p73">
                <a:extLst>
                  <a:ext uri="{FF2B5EF4-FFF2-40B4-BE49-F238E27FC236}">
                    <a16:creationId xmlns:a16="http://schemas.microsoft.com/office/drawing/2014/main" id="{90FDC257-2279-F7B4-9482-7E5B03B91A17}"/>
                  </a:ext>
                </a:extLst>
              </p:cNvPr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80" name="Google Shape;8032;p73">
                <a:extLst>
                  <a:ext uri="{FF2B5EF4-FFF2-40B4-BE49-F238E27FC236}">
                    <a16:creationId xmlns:a16="http://schemas.microsoft.com/office/drawing/2014/main" id="{37644D49-FEC6-5863-56CC-0E0156E5BE7F}"/>
                  </a:ext>
                </a:extLst>
              </p:cNvPr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  <p:sp>
            <p:nvSpPr>
              <p:cNvPr id="181" name="Google Shape;8033;p73">
                <a:extLst>
                  <a:ext uri="{FF2B5EF4-FFF2-40B4-BE49-F238E27FC236}">
                    <a16:creationId xmlns:a16="http://schemas.microsoft.com/office/drawing/2014/main" id="{950F1AB9-2B01-BE2C-55BF-99FA31A7D1BC}"/>
                  </a:ext>
                </a:extLst>
              </p:cNvPr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/>
              </a:p>
            </p:txBody>
          </p:sp>
        </p:grpSp>
      </p:grpSp>
      <p:sp>
        <p:nvSpPr>
          <p:cNvPr id="182" name="Google Shape;1529;p70">
            <a:extLst>
              <a:ext uri="{FF2B5EF4-FFF2-40B4-BE49-F238E27FC236}">
                <a16:creationId xmlns:a16="http://schemas.microsoft.com/office/drawing/2014/main" id="{4399FF0B-3946-7F33-60C0-BDC97F26F5A4}"/>
              </a:ext>
            </a:extLst>
          </p:cNvPr>
          <p:cNvSpPr txBox="1">
            <a:spLocks/>
          </p:cNvSpPr>
          <p:nvPr/>
        </p:nvSpPr>
        <p:spPr>
          <a:xfrm>
            <a:off x="1019667" y="499183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133" dirty="0">
                <a:solidFill>
                  <a:schemeClr val="tx1"/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  <p:extLst>
      <p:ext uri="{BB962C8B-B14F-4D97-AF65-F5344CB8AC3E}">
        <p14:creationId xmlns:p14="http://schemas.microsoft.com/office/powerpoint/2010/main" val="15909572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grpSp>
        <p:nvGrpSpPr>
          <p:cNvPr id="2" name="Google Shape;8038;p74">
            <a:extLst>
              <a:ext uri="{FF2B5EF4-FFF2-40B4-BE49-F238E27FC236}">
                <a16:creationId xmlns:a16="http://schemas.microsoft.com/office/drawing/2014/main" id="{D99DD20C-0F0A-1A78-FE87-3C1A116B724D}"/>
              </a:ext>
            </a:extLst>
          </p:cNvPr>
          <p:cNvGrpSpPr/>
          <p:nvPr/>
        </p:nvGrpSpPr>
        <p:grpSpPr>
          <a:xfrm>
            <a:off x="6395587" y="1294582"/>
            <a:ext cx="993908" cy="958484"/>
            <a:chOff x="4249973" y="1201875"/>
            <a:chExt cx="1958568" cy="1888762"/>
          </a:xfrm>
        </p:grpSpPr>
        <p:sp>
          <p:nvSpPr>
            <p:cNvPr id="3" name="Google Shape;8039;p74">
              <a:extLst>
                <a:ext uri="{FF2B5EF4-FFF2-40B4-BE49-F238E27FC236}">
                  <a16:creationId xmlns:a16="http://schemas.microsoft.com/office/drawing/2014/main" id="{DD0415BB-5929-49DA-1D43-33710259565E}"/>
                </a:ext>
              </a:extLst>
            </p:cNvPr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" name="Google Shape;8040;p74">
              <a:extLst>
                <a:ext uri="{FF2B5EF4-FFF2-40B4-BE49-F238E27FC236}">
                  <a16:creationId xmlns:a16="http://schemas.microsoft.com/office/drawing/2014/main" id="{07C7B4ED-065D-6D56-BB72-7AEE9ED10F07}"/>
                </a:ext>
              </a:extLst>
            </p:cNvPr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38" name="Google Shape;8041;p74">
                <a:extLst>
                  <a:ext uri="{FF2B5EF4-FFF2-40B4-BE49-F238E27FC236}">
                    <a16:creationId xmlns:a16="http://schemas.microsoft.com/office/drawing/2014/main" id="{E5201A7F-4988-08DD-F0AC-F04E5DB99474}"/>
                  </a:ext>
                </a:extLst>
              </p:cNvPr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39" name="Google Shape;8042;p74">
                <a:extLst>
                  <a:ext uri="{FF2B5EF4-FFF2-40B4-BE49-F238E27FC236}">
                    <a16:creationId xmlns:a16="http://schemas.microsoft.com/office/drawing/2014/main" id="{0F7C7786-FE83-5857-634A-9A7C0BD7B074}"/>
                  </a:ext>
                </a:extLst>
              </p:cNvPr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" name="Google Shape;8043;p74">
              <a:extLst>
                <a:ext uri="{FF2B5EF4-FFF2-40B4-BE49-F238E27FC236}">
                  <a16:creationId xmlns:a16="http://schemas.microsoft.com/office/drawing/2014/main" id="{BCAF898B-CDC3-2E11-7A20-C6D04467E7F0}"/>
                </a:ext>
              </a:extLst>
            </p:cNvPr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36" name="Google Shape;8044;p74">
                <a:extLst>
                  <a:ext uri="{FF2B5EF4-FFF2-40B4-BE49-F238E27FC236}">
                    <a16:creationId xmlns:a16="http://schemas.microsoft.com/office/drawing/2014/main" id="{FABCB84B-5C30-67E5-4CFE-B8D4665338DD}"/>
                  </a:ext>
                </a:extLst>
              </p:cNvPr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37" name="Google Shape;8045;p74">
                <a:extLst>
                  <a:ext uri="{FF2B5EF4-FFF2-40B4-BE49-F238E27FC236}">
                    <a16:creationId xmlns:a16="http://schemas.microsoft.com/office/drawing/2014/main" id="{5089ACF9-596C-E3C6-A00F-2A87818909DB}"/>
                  </a:ext>
                </a:extLst>
              </p:cNvPr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6" name="Google Shape;8046;p74">
              <a:extLst>
                <a:ext uri="{FF2B5EF4-FFF2-40B4-BE49-F238E27FC236}">
                  <a16:creationId xmlns:a16="http://schemas.microsoft.com/office/drawing/2014/main" id="{F35639E2-3BE9-5426-BBFE-EA65809D799D}"/>
                </a:ext>
              </a:extLst>
            </p:cNvPr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34" name="Google Shape;8047;p74">
                <a:extLst>
                  <a:ext uri="{FF2B5EF4-FFF2-40B4-BE49-F238E27FC236}">
                    <a16:creationId xmlns:a16="http://schemas.microsoft.com/office/drawing/2014/main" id="{0FA2D826-6059-D2AE-F381-4B293B9BC120}"/>
                  </a:ext>
                </a:extLst>
              </p:cNvPr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35" name="Google Shape;8048;p74">
                <a:extLst>
                  <a:ext uri="{FF2B5EF4-FFF2-40B4-BE49-F238E27FC236}">
                    <a16:creationId xmlns:a16="http://schemas.microsoft.com/office/drawing/2014/main" id="{D6988896-5A78-0A8F-4AFC-22B7217E26A2}"/>
                  </a:ext>
                </a:extLst>
              </p:cNvPr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" name="Google Shape;8049;p74">
              <a:extLst>
                <a:ext uri="{FF2B5EF4-FFF2-40B4-BE49-F238E27FC236}">
                  <a16:creationId xmlns:a16="http://schemas.microsoft.com/office/drawing/2014/main" id="{4204696E-ECBE-5BA2-1E30-4236D1D7BF4D}"/>
                </a:ext>
              </a:extLst>
            </p:cNvPr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32" name="Google Shape;8050;p74">
                <a:extLst>
                  <a:ext uri="{FF2B5EF4-FFF2-40B4-BE49-F238E27FC236}">
                    <a16:creationId xmlns:a16="http://schemas.microsoft.com/office/drawing/2014/main" id="{F8E3F2FD-9C77-F44B-244E-E54E598014F9}"/>
                  </a:ext>
                </a:extLst>
              </p:cNvPr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33" name="Google Shape;8051;p74">
                <a:extLst>
                  <a:ext uri="{FF2B5EF4-FFF2-40B4-BE49-F238E27FC236}">
                    <a16:creationId xmlns:a16="http://schemas.microsoft.com/office/drawing/2014/main" id="{986BD349-9A17-D50B-AF8D-8219F4BCB8BB}"/>
                  </a:ext>
                </a:extLst>
              </p:cNvPr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8" name="Google Shape;8052;p74">
              <a:extLst>
                <a:ext uri="{FF2B5EF4-FFF2-40B4-BE49-F238E27FC236}">
                  <a16:creationId xmlns:a16="http://schemas.microsoft.com/office/drawing/2014/main" id="{60FDAE3A-52FE-D9B3-E53D-49D328A6EC0D}"/>
                </a:ext>
              </a:extLst>
            </p:cNvPr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30" name="Google Shape;8053;p74">
                <a:extLst>
                  <a:ext uri="{FF2B5EF4-FFF2-40B4-BE49-F238E27FC236}">
                    <a16:creationId xmlns:a16="http://schemas.microsoft.com/office/drawing/2014/main" id="{E0B7D19A-A9E8-A56B-B315-DC693DAAF5D4}"/>
                  </a:ext>
                </a:extLst>
              </p:cNvPr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6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31" name="Google Shape;8054;p74">
                <a:extLst>
                  <a:ext uri="{FF2B5EF4-FFF2-40B4-BE49-F238E27FC236}">
                    <a16:creationId xmlns:a16="http://schemas.microsoft.com/office/drawing/2014/main" id="{2399873F-7ABE-5F11-A223-E649842B933F}"/>
                  </a:ext>
                </a:extLst>
              </p:cNvPr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0" name="Google Shape;8055;p74">
            <a:extLst>
              <a:ext uri="{FF2B5EF4-FFF2-40B4-BE49-F238E27FC236}">
                <a16:creationId xmlns:a16="http://schemas.microsoft.com/office/drawing/2014/main" id="{24ED9B76-ED0A-4A70-B216-2921EF16B217}"/>
              </a:ext>
            </a:extLst>
          </p:cNvPr>
          <p:cNvGrpSpPr/>
          <p:nvPr/>
        </p:nvGrpSpPr>
        <p:grpSpPr>
          <a:xfrm>
            <a:off x="950752" y="2465848"/>
            <a:ext cx="1015689" cy="973195"/>
            <a:chOff x="2657744" y="2337745"/>
            <a:chExt cx="832987" cy="798137"/>
          </a:xfrm>
        </p:grpSpPr>
        <p:sp>
          <p:nvSpPr>
            <p:cNvPr id="41" name="Google Shape;8056;p74">
              <a:extLst>
                <a:ext uri="{FF2B5EF4-FFF2-40B4-BE49-F238E27FC236}">
                  <a16:creationId xmlns:a16="http://schemas.microsoft.com/office/drawing/2014/main" id="{7E2D8513-C8DD-13F9-FE0D-A8CFE2D7FDD2}"/>
                </a:ext>
              </a:extLst>
            </p:cNvPr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057;p74">
              <a:extLst>
                <a:ext uri="{FF2B5EF4-FFF2-40B4-BE49-F238E27FC236}">
                  <a16:creationId xmlns:a16="http://schemas.microsoft.com/office/drawing/2014/main" id="{5E8E0488-7116-0B44-84E3-CF359C22343F}"/>
                </a:ext>
              </a:extLst>
            </p:cNvPr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058;p74">
              <a:extLst>
                <a:ext uri="{FF2B5EF4-FFF2-40B4-BE49-F238E27FC236}">
                  <a16:creationId xmlns:a16="http://schemas.microsoft.com/office/drawing/2014/main" id="{FC350537-240C-FB4F-8AF9-484D23AE46AE}"/>
                </a:ext>
              </a:extLst>
            </p:cNvPr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059;p74">
              <a:extLst>
                <a:ext uri="{FF2B5EF4-FFF2-40B4-BE49-F238E27FC236}">
                  <a16:creationId xmlns:a16="http://schemas.microsoft.com/office/drawing/2014/main" id="{ED41ABD5-CC81-01AC-6727-96FC04B1E2C9}"/>
                </a:ext>
              </a:extLst>
            </p:cNvPr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060;p74">
              <a:extLst>
                <a:ext uri="{FF2B5EF4-FFF2-40B4-BE49-F238E27FC236}">
                  <a16:creationId xmlns:a16="http://schemas.microsoft.com/office/drawing/2014/main" id="{47DA4B08-A77D-866E-1B26-D3484A66872C}"/>
                </a:ext>
              </a:extLst>
            </p:cNvPr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061;p74">
              <a:extLst>
                <a:ext uri="{FF2B5EF4-FFF2-40B4-BE49-F238E27FC236}">
                  <a16:creationId xmlns:a16="http://schemas.microsoft.com/office/drawing/2014/main" id="{46C1A6D6-0DE9-647F-E56A-4B6F9F8A9516}"/>
                </a:ext>
              </a:extLst>
            </p:cNvPr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" name="Google Shape;8062;p74">
            <a:extLst>
              <a:ext uri="{FF2B5EF4-FFF2-40B4-BE49-F238E27FC236}">
                <a16:creationId xmlns:a16="http://schemas.microsoft.com/office/drawing/2014/main" id="{5EAC21E5-0767-877D-BB47-CDF1EAF6B1E6}"/>
              </a:ext>
            </a:extLst>
          </p:cNvPr>
          <p:cNvGrpSpPr/>
          <p:nvPr/>
        </p:nvGrpSpPr>
        <p:grpSpPr>
          <a:xfrm>
            <a:off x="4298703" y="2470123"/>
            <a:ext cx="914092" cy="964781"/>
            <a:chOff x="3398134" y="2057755"/>
            <a:chExt cx="704087" cy="743130"/>
          </a:xfrm>
        </p:grpSpPr>
        <p:grpSp>
          <p:nvGrpSpPr>
            <p:cNvPr id="48" name="Google Shape;8063;p74">
              <a:extLst>
                <a:ext uri="{FF2B5EF4-FFF2-40B4-BE49-F238E27FC236}">
                  <a16:creationId xmlns:a16="http://schemas.microsoft.com/office/drawing/2014/main" id="{58822974-1F3B-585C-85B3-25DC565CD658}"/>
                </a:ext>
              </a:extLst>
            </p:cNvPr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61" name="Google Shape;8064;p74">
                <a:extLst>
                  <a:ext uri="{FF2B5EF4-FFF2-40B4-BE49-F238E27FC236}">
                    <a16:creationId xmlns:a16="http://schemas.microsoft.com/office/drawing/2014/main" id="{9B7544D8-4245-0461-18BD-EB121D9C5832}"/>
                  </a:ext>
                </a:extLst>
              </p:cNvPr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2" name="Google Shape;8065;p74">
                <a:extLst>
                  <a:ext uri="{FF2B5EF4-FFF2-40B4-BE49-F238E27FC236}">
                    <a16:creationId xmlns:a16="http://schemas.microsoft.com/office/drawing/2014/main" id="{525E78D7-BB37-1C3B-4883-FBA2008216E7}"/>
                  </a:ext>
                </a:extLst>
              </p:cNvPr>
              <p:cNvCxnSpPr>
                <a:stCxn id="61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" name="Google Shape;8066;p74">
              <a:extLst>
                <a:ext uri="{FF2B5EF4-FFF2-40B4-BE49-F238E27FC236}">
                  <a16:creationId xmlns:a16="http://schemas.microsoft.com/office/drawing/2014/main" id="{D8EB3286-B02E-CCDE-D80F-44B47F1D12B4}"/>
                </a:ext>
              </a:extLst>
            </p:cNvPr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59" name="Google Shape;8067;p74">
                <a:extLst>
                  <a:ext uri="{FF2B5EF4-FFF2-40B4-BE49-F238E27FC236}">
                    <a16:creationId xmlns:a16="http://schemas.microsoft.com/office/drawing/2014/main" id="{6D4523D7-D6D4-70D6-4C3A-330C20940A54}"/>
                  </a:ext>
                </a:extLst>
              </p:cNvPr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0" name="Google Shape;8068;p74">
                <a:extLst>
                  <a:ext uri="{FF2B5EF4-FFF2-40B4-BE49-F238E27FC236}">
                    <a16:creationId xmlns:a16="http://schemas.microsoft.com/office/drawing/2014/main" id="{FB13D4D6-2F29-03DF-0A16-6787B181CC3D}"/>
                  </a:ext>
                </a:extLst>
              </p:cNvPr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0" name="Google Shape;8069;p74">
              <a:extLst>
                <a:ext uri="{FF2B5EF4-FFF2-40B4-BE49-F238E27FC236}">
                  <a16:creationId xmlns:a16="http://schemas.microsoft.com/office/drawing/2014/main" id="{40970A0F-4EF6-69C6-CF46-BC2C3BBEF190}"/>
                </a:ext>
              </a:extLst>
            </p:cNvPr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57" name="Google Shape;8070;p74">
                <a:extLst>
                  <a:ext uri="{FF2B5EF4-FFF2-40B4-BE49-F238E27FC236}">
                    <a16:creationId xmlns:a16="http://schemas.microsoft.com/office/drawing/2014/main" id="{6831A2AA-2360-8FBE-2ED9-15C17A86316A}"/>
                  </a:ext>
                </a:extLst>
              </p:cNvPr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8" name="Google Shape;8071;p74">
                <a:extLst>
                  <a:ext uri="{FF2B5EF4-FFF2-40B4-BE49-F238E27FC236}">
                    <a16:creationId xmlns:a16="http://schemas.microsoft.com/office/drawing/2014/main" id="{61139B80-0EB4-E61F-7A32-B05E69E0FD2B}"/>
                  </a:ext>
                </a:extLst>
              </p:cNvPr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" name="Google Shape;8072;p74">
              <a:extLst>
                <a:ext uri="{FF2B5EF4-FFF2-40B4-BE49-F238E27FC236}">
                  <a16:creationId xmlns:a16="http://schemas.microsoft.com/office/drawing/2014/main" id="{0539B0CF-A029-7D2F-CBB1-E7E175E1E377}"/>
                </a:ext>
              </a:extLst>
            </p:cNvPr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55" name="Google Shape;8073;p74">
                <a:extLst>
                  <a:ext uri="{FF2B5EF4-FFF2-40B4-BE49-F238E27FC236}">
                    <a16:creationId xmlns:a16="http://schemas.microsoft.com/office/drawing/2014/main" id="{7AB8CCC7-375E-C4DC-4B8D-BBBE0A0C4CD4}"/>
                  </a:ext>
                </a:extLst>
              </p:cNvPr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" name="Google Shape;8074;p74">
                <a:extLst>
                  <a:ext uri="{FF2B5EF4-FFF2-40B4-BE49-F238E27FC236}">
                    <a16:creationId xmlns:a16="http://schemas.microsoft.com/office/drawing/2014/main" id="{0EE4E8D4-B723-C0FD-B2FD-80574FC1CF32}"/>
                  </a:ext>
                </a:extLst>
              </p:cNvPr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" name="Google Shape;8075;p74">
              <a:extLst>
                <a:ext uri="{FF2B5EF4-FFF2-40B4-BE49-F238E27FC236}">
                  <a16:creationId xmlns:a16="http://schemas.microsoft.com/office/drawing/2014/main" id="{7639F5E2-5670-83EC-14F9-5274ECFE0B19}"/>
                </a:ext>
              </a:extLst>
            </p:cNvPr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53" name="Google Shape;8076;p74">
                <a:extLst>
                  <a:ext uri="{FF2B5EF4-FFF2-40B4-BE49-F238E27FC236}">
                    <a16:creationId xmlns:a16="http://schemas.microsoft.com/office/drawing/2014/main" id="{BE3F4263-60BA-FDFF-2F21-14F52F03C511}"/>
                  </a:ext>
                </a:extLst>
              </p:cNvPr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867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4" name="Google Shape;8077;p74">
                <a:extLst>
                  <a:ext uri="{FF2B5EF4-FFF2-40B4-BE49-F238E27FC236}">
                    <a16:creationId xmlns:a16="http://schemas.microsoft.com/office/drawing/2014/main" id="{24B6BEA9-39FA-C7FB-849A-F7C0F3B6BC5E}"/>
                  </a:ext>
                </a:extLst>
              </p:cNvPr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3" name="Google Shape;8078;p74">
            <a:extLst>
              <a:ext uri="{FF2B5EF4-FFF2-40B4-BE49-F238E27FC236}">
                <a16:creationId xmlns:a16="http://schemas.microsoft.com/office/drawing/2014/main" id="{8ADC580A-75BA-635A-B372-8DBFDE97A28D}"/>
              </a:ext>
            </a:extLst>
          </p:cNvPr>
          <p:cNvGrpSpPr/>
          <p:nvPr/>
        </p:nvGrpSpPr>
        <p:grpSpPr>
          <a:xfrm>
            <a:off x="6532333" y="2479051"/>
            <a:ext cx="946871" cy="946871"/>
            <a:chOff x="5007123" y="2079403"/>
            <a:chExt cx="687600" cy="687600"/>
          </a:xfrm>
        </p:grpSpPr>
        <p:sp>
          <p:nvSpPr>
            <p:cNvPr id="64" name="Google Shape;8079;p74">
              <a:extLst>
                <a:ext uri="{FF2B5EF4-FFF2-40B4-BE49-F238E27FC236}">
                  <a16:creationId xmlns:a16="http://schemas.microsoft.com/office/drawing/2014/main" id="{E17A42EC-635C-B768-5A4A-BCFC2088C1F4}"/>
                </a:ext>
              </a:extLst>
            </p:cNvPr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080;p74">
              <a:extLst>
                <a:ext uri="{FF2B5EF4-FFF2-40B4-BE49-F238E27FC236}">
                  <a16:creationId xmlns:a16="http://schemas.microsoft.com/office/drawing/2014/main" id="{436FFC88-A7D1-1BD5-958C-4D0DF2BDB750}"/>
                </a:ext>
              </a:extLst>
            </p:cNvPr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081;p74">
              <a:extLst>
                <a:ext uri="{FF2B5EF4-FFF2-40B4-BE49-F238E27FC236}">
                  <a16:creationId xmlns:a16="http://schemas.microsoft.com/office/drawing/2014/main" id="{D7DA7CF4-E473-2D36-2F0C-C024845D328E}"/>
                </a:ext>
              </a:extLst>
            </p:cNvPr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082;p74">
              <a:extLst>
                <a:ext uri="{FF2B5EF4-FFF2-40B4-BE49-F238E27FC236}">
                  <a16:creationId xmlns:a16="http://schemas.microsoft.com/office/drawing/2014/main" id="{685CC392-416B-B1D2-55BA-AF8C0CB82CD0}"/>
                </a:ext>
              </a:extLst>
            </p:cNvPr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" name="Google Shape;8083;p74">
            <a:extLst>
              <a:ext uri="{FF2B5EF4-FFF2-40B4-BE49-F238E27FC236}">
                <a16:creationId xmlns:a16="http://schemas.microsoft.com/office/drawing/2014/main" id="{1A1ACBC0-0DD1-EB3C-CC99-DBBD0E437DB9}"/>
              </a:ext>
            </a:extLst>
          </p:cNvPr>
          <p:cNvGrpSpPr/>
          <p:nvPr/>
        </p:nvGrpSpPr>
        <p:grpSpPr>
          <a:xfrm>
            <a:off x="7611583" y="2471726"/>
            <a:ext cx="961331" cy="961577"/>
            <a:chOff x="5797446" y="2063053"/>
            <a:chExt cx="698100" cy="698280"/>
          </a:xfrm>
        </p:grpSpPr>
        <p:sp>
          <p:nvSpPr>
            <p:cNvPr id="69" name="Google Shape;8084;p74">
              <a:extLst>
                <a:ext uri="{FF2B5EF4-FFF2-40B4-BE49-F238E27FC236}">
                  <a16:creationId xmlns:a16="http://schemas.microsoft.com/office/drawing/2014/main" id="{0F6AFFBB-5A77-F645-6BEB-0D6487985F55}"/>
                </a:ext>
              </a:extLst>
            </p:cNvPr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085;p74">
              <a:extLst>
                <a:ext uri="{FF2B5EF4-FFF2-40B4-BE49-F238E27FC236}">
                  <a16:creationId xmlns:a16="http://schemas.microsoft.com/office/drawing/2014/main" id="{1D819EF9-AF67-F6CD-AD8C-96DAED4420AE}"/>
                </a:ext>
              </a:extLst>
            </p:cNvPr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086;p74">
              <a:extLst>
                <a:ext uri="{FF2B5EF4-FFF2-40B4-BE49-F238E27FC236}">
                  <a16:creationId xmlns:a16="http://schemas.microsoft.com/office/drawing/2014/main" id="{D2914EAB-AC80-35C3-603F-90300B7EC424}"/>
                </a:ext>
              </a:extLst>
            </p:cNvPr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087;p74">
              <a:extLst>
                <a:ext uri="{FF2B5EF4-FFF2-40B4-BE49-F238E27FC236}">
                  <a16:creationId xmlns:a16="http://schemas.microsoft.com/office/drawing/2014/main" id="{6745580D-5F5C-5880-E984-FF776C594CCD}"/>
                </a:ext>
              </a:extLst>
            </p:cNvPr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" name="Google Shape;8088;p74">
            <a:extLst>
              <a:ext uri="{FF2B5EF4-FFF2-40B4-BE49-F238E27FC236}">
                <a16:creationId xmlns:a16="http://schemas.microsoft.com/office/drawing/2014/main" id="{2F4A7F05-9EF6-7356-27B8-AED4E381905B}"/>
              </a:ext>
            </a:extLst>
          </p:cNvPr>
          <p:cNvGrpSpPr/>
          <p:nvPr/>
        </p:nvGrpSpPr>
        <p:grpSpPr>
          <a:xfrm>
            <a:off x="10871780" y="4665865"/>
            <a:ext cx="374113" cy="897552"/>
            <a:chOff x="8075075" y="3754290"/>
            <a:chExt cx="255612" cy="613194"/>
          </a:xfrm>
        </p:grpSpPr>
        <p:grpSp>
          <p:nvGrpSpPr>
            <p:cNvPr id="74" name="Google Shape;8089;p74">
              <a:extLst>
                <a:ext uri="{FF2B5EF4-FFF2-40B4-BE49-F238E27FC236}">
                  <a16:creationId xmlns:a16="http://schemas.microsoft.com/office/drawing/2014/main" id="{C9622421-076A-DCF7-F24B-9033BD4FFB48}"/>
                </a:ext>
              </a:extLst>
            </p:cNvPr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76" name="Google Shape;8090;p74">
                <a:extLst>
                  <a:ext uri="{FF2B5EF4-FFF2-40B4-BE49-F238E27FC236}">
                    <a16:creationId xmlns:a16="http://schemas.microsoft.com/office/drawing/2014/main" id="{5FAC0D20-51B3-2457-0B7A-7BBA402C0598}"/>
                  </a:ext>
                </a:extLst>
              </p:cNvPr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" name="Google Shape;8091;p74">
                <a:extLst>
                  <a:ext uri="{FF2B5EF4-FFF2-40B4-BE49-F238E27FC236}">
                    <a16:creationId xmlns:a16="http://schemas.microsoft.com/office/drawing/2014/main" id="{70ADA482-A49D-BDCC-25D6-699F02614522}"/>
                  </a:ext>
                </a:extLst>
              </p:cNvPr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5" name="Google Shape;8092;p74">
              <a:extLst>
                <a:ext uri="{FF2B5EF4-FFF2-40B4-BE49-F238E27FC236}">
                  <a16:creationId xmlns:a16="http://schemas.microsoft.com/office/drawing/2014/main" id="{11856E7D-4BC4-4D6D-AA6A-1D8A7D84B2CD}"/>
                </a:ext>
              </a:extLst>
            </p:cNvPr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8" name="Google Shape;8093;p74">
            <a:extLst>
              <a:ext uri="{FF2B5EF4-FFF2-40B4-BE49-F238E27FC236}">
                <a16:creationId xmlns:a16="http://schemas.microsoft.com/office/drawing/2014/main" id="{9E7A19C8-A6FD-115D-5862-1A760850A538}"/>
              </a:ext>
            </a:extLst>
          </p:cNvPr>
          <p:cNvGrpSpPr/>
          <p:nvPr/>
        </p:nvGrpSpPr>
        <p:grpSpPr>
          <a:xfrm>
            <a:off x="7027856" y="4650929"/>
            <a:ext cx="627136" cy="911660"/>
            <a:chOff x="1697726" y="3244179"/>
            <a:chExt cx="788124" cy="1146069"/>
          </a:xfrm>
        </p:grpSpPr>
        <p:sp>
          <p:nvSpPr>
            <p:cNvPr id="79" name="Google Shape;8094;p74">
              <a:extLst>
                <a:ext uri="{FF2B5EF4-FFF2-40B4-BE49-F238E27FC236}">
                  <a16:creationId xmlns:a16="http://schemas.microsoft.com/office/drawing/2014/main" id="{BA3394BA-48E1-B9D1-F021-038D06F3B8F9}"/>
                </a:ext>
              </a:extLst>
            </p:cNvPr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095;p74">
              <a:extLst>
                <a:ext uri="{FF2B5EF4-FFF2-40B4-BE49-F238E27FC236}">
                  <a16:creationId xmlns:a16="http://schemas.microsoft.com/office/drawing/2014/main" id="{5ADB78AE-FDE6-B13F-9DE5-8DC8D27ABC4C}"/>
                </a:ext>
              </a:extLst>
            </p:cNvPr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1" name="Google Shape;8096;p74">
            <a:extLst>
              <a:ext uri="{FF2B5EF4-FFF2-40B4-BE49-F238E27FC236}">
                <a16:creationId xmlns:a16="http://schemas.microsoft.com/office/drawing/2014/main" id="{7A1A4F3C-9968-7CE6-D7E4-9314BD623A53}"/>
              </a:ext>
            </a:extLst>
          </p:cNvPr>
          <p:cNvSpPr/>
          <p:nvPr/>
        </p:nvSpPr>
        <p:spPr>
          <a:xfrm>
            <a:off x="10837809" y="4536264"/>
            <a:ext cx="272" cy="5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2" name="Google Shape;8097;p74">
            <a:extLst>
              <a:ext uri="{FF2B5EF4-FFF2-40B4-BE49-F238E27FC236}">
                <a16:creationId xmlns:a16="http://schemas.microsoft.com/office/drawing/2014/main" id="{596233A9-215C-94DF-197B-183CD13B90C6}"/>
              </a:ext>
            </a:extLst>
          </p:cNvPr>
          <p:cNvGrpSpPr/>
          <p:nvPr/>
        </p:nvGrpSpPr>
        <p:grpSpPr>
          <a:xfrm>
            <a:off x="7856058" y="4665865"/>
            <a:ext cx="391855" cy="391793"/>
            <a:chOff x="6134814" y="3754290"/>
            <a:chExt cx="293891" cy="293845"/>
          </a:xfrm>
        </p:grpSpPr>
        <p:sp>
          <p:nvSpPr>
            <p:cNvPr id="83" name="Google Shape;8098;p74">
              <a:extLst>
                <a:ext uri="{FF2B5EF4-FFF2-40B4-BE49-F238E27FC236}">
                  <a16:creationId xmlns:a16="http://schemas.microsoft.com/office/drawing/2014/main" id="{8BD0BED4-5756-323E-68FB-77523591835A}"/>
                </a:ext>
              </a:extLst>
            </p:cNvPr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099;p74">
              <a:extLst>
                <a:ext uri="{FF2B5EF4-FFF2-40B4-BE49-F238E27FC236}">
                  <a16:creationId xmlns:a16="http://schemas.microsoft.com/office/drawing/2014/main" id="{DE6EF716-A027-2B7D-CA3E-3EA7C7884875}"/>
                </a:ext>
              </a:extLst>
            </p:cNvPr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" name="Google Shape;8100;p74">
            <a:extLst>
              <a:ext uri="{FF2B5EF4-FFF2-40B4-BE49-F238E27FC236}">
                <a16:creationId xmlns:a16="http://schemas.microsoft.com/office/drawing/2014/main" id="{247A0BDC-6B3B-D436-B3C2-7DBF15E11A2C}"/>
              </a:ext>
            </a:extLst>
          </p:cNvPr>
          <p:cNvGrpSpPr/>
          <p:nvPr/>
        </p:nvGrpSpPr>
        <p:grpSpPr>
          <a:xfrm>
            <a:off x="7856058" y="5170759"/>
            <a:ext cx="391855" cy="391855"/>
            <a:chOff x="6134814" y="4086186"/>
            <a:chExt cx="293891" cy="293891"/>
          </a:xfrm>
        </p:grpSpPr>
        <p:sp>
          <p:nvSpPr>
            <p:cNvPr id="86" name="Google Shape;8101;p74">
              <a:extLst>
                <a:ext uri="{FF2B5EF4-FFF2-40B4-BE49-F238E27FC236}">
                  <a16:creationId xmlns:a16="http://schemas.microsoft.com/office/drawing/2014/main" id="{C436DC61-F5C4-D4D0-CA0C-C3A149A42241}"/>
                </a:ext>
              </a:extLst>
            </p:cNvPr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102;p74">
              <a:extLst>
                <a:ext uri="{FF2B5EF4-FFF2-40B4-BE49-F238E27FC236}">
                  <a16:creationId xmlns:a16="http://schemas.microsoft.com/office/drawing/2014/main" id="{127D0CD1-C85A-532E-E50C-A875A50E66E5}"/>
                </a:ext>
              </a:extLst>
            </p:cNvPr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8" name="Google Shape;8103;p74">
            <a:extLst>
              <a:ext uri="{FF2B5EF4-FFF2-40B4-BE49-F238E27FC236}">
                <a16:creationId xmlns:a16="http://schemas.microsoft.com/office/drawing/2014/main" id="{C53323C0-0A31-D7E8-EE46-EFE913A13B8D}"/>
              </a:ext>
            </a:extLst>
          </p:cNvPr>
          <p:cNvSpPr/>
          <p:nvPr/>
        </p:nvSpPr>
        <p:spPr>
          <a:xfrm>
            <a:off x="9240627" y="4664794"/>
            <a:ext cx="812924" cy="897533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8104;p74">
            <a:extLst>
              <a:ext uri="{FF2B5EF4-FFF2-40B4-BE49-F238E27FC236}">
                <a16:creationId xmlns:a16="http://schemas.microsoft.com/office/drawing/2014/main" id="{01C16964-7FF0-AEFF-E3DC-552F008A4216}"/>
              </a:ext>
            </a:extLst>
          </p:cNvPr>
          <p:cNvSpPr/>
          <p:nvPr/>
        </p:nvSpPr>
        <p:spPr>
          <a:xfrm rot="10800000">
            <a:off x="8448977" y="4661777"/>
            <a:ext cx="590585" cy="900851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0" name="Google Shape;8105;p74">
            <a:extLst>
              <a:ext uri="{FF2B5EF4-FFF2-40B4-BE49-F238E27FC236}">
                <a16:creationId xmlns:a16="http://schemas.microsoft.com/office/drawing/2014/main" id="{B7E363CB-5637-B76C-76CC-7EB018384B25}"/>
              </a:ext>
            </a:extLst>
          </p:cNvPr>
          <p:cNvGrpSpPr/>
          <p:nvPr/>
        </p:nvGrpSpPr>
        <p:grpSpPr>
          <a:xfrm>
            <a:off x="10422691" y="3609016"/>
            <a:ext cx="830511" cy="829259"/>
            <a:chOff x="1187048" y="238125"/>
            <a:chExt cx="5256397" cy="5248476"/>
          </a:xfrm>
        </p:grpSpPr>
        <p:sp>
          <p:nvSpPr>
            <p:cNvPr id="91" name="Google Shape;8106;p74">
              <a:extLst>
                <a:ext uri="{FF2B5EF4-FFF2-40B4-BE49-F238E27FC236}">
                  <a16:creationId xmlns:a16="http://schemas.microsoft.com/office/drawing/2014/main" id="{BC7628C9-3796-B1D6-5ECC-7AB88B6D5723}"/>
                </a:ext>
              </a:extLst>
            </p:cNvPr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8107;p74">
              <a:extLst>
                <a:ext uri="{FF2B5EF4-FFF2-40B4-BE49-F238E27FC236}">
                  <a16:creationId xmlns:a16="http://schemas.microsoft.com/office/drawing/2014/main" id="{0D6AC73A-0BA2-0D8B-94F1-608AB5CB0D99}"/>
                </a:ext>
              </a:extLst>
            </p:cNvPr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8108;p74">
              <a:extLst>
                <a:ext uri="{FF2B5EF4-FFF2-40B4-BE49-F238E27FC236}">
                  <a16:creationId xmlns:a16="http://schemas.microsoft.com/office/drawing/2014/main" id="{9825179A-CA62-9162-5170-3A0609012CF7}"/>
                </a:ext>
              </a:extLst>
            </p:cNvPr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8109;p74">
              <a:extLst>
                <a:ext uri="{FF2B5EF4-FFF2-40B4-BE49-F238E27FC236}">
                  <a16:creationId xmlns:a16="http://schemas.microsoft.com/office/drawing/2014/main" id="{68CE068E-8732-EC22-2C52-03F550EECA9B}"/>
                </a:ext>
              </a:extLst>
            </p:cNvPr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" name="Google Shape;8110;p74">
            <a:extLst>
              <a:ext uri="{FF2B5EF4-FFF2-40B4-BE49-F238E27FC236}">
                <a16:creationId xmlns:a16="http://schemas.microsoft.com/office/drawing/2014/main" id="{82A82BB7-648C-65AD-9A17-21892D6E38EF}"/>
              </a:ext>
            </a:extLst>
          </p:cNvPr>
          <p:cNvGrpSpPr/>
          <p:nvPr/>
        </p:nvGrpSpPr>
        <p:grpSpPr>
          <a:xfrm>
            <a:off x="3032165" y="3621827"/>
            <a:ext cx="1747983" cy="816543"/>
            <a:chOff x="238125" y="1188750"/>
            <a:chExt cx="7140450" cy="3335550"/>
          </a:xfrm>
        </p:grpSpPr>
        <p:sp>
          <p:nvSpPr>
            <p:cNvPr id="96" name="Google Shape;8111;p74">
              <a:extLst>
                <a:ext uri="{FF2B5EF4-FFF2-40B4-BE49-F238E27FC236}">
                  <a16:creationId xmlns:a16="http://schemas.microsoft.com/office/drawing/2014/main" id="{70D20EF7-9FA0-57B2-9CF4-504EAAB650AD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8112;p74">
              <a:extLst>
                <a:ext uri="{FF2B5EF4-FFF2-40B4-BE49-F238E27FC236}">
                  <a16:creationId xmlns:a16="http://schemas.microsoft.com/office/drawing/2014/main" id="{5F2D594F-84C9-1ECE-D407-0A1CA4B9ED24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8113;p74">
              <a:extLst>
                <a:ext uri="{FF2B5EF4-FFF2-40B4-BE49-F238E27FC236}">
                  <a16:creationId xmlns:a16="http://schemas.microsoft.com/office/drawing/2014/main" id="{4F2944D3-2AD1-4902-C20E-44EDA1142526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8114;p74">
              <a:extLst>
                <a:ext uri="{FF2B5EF4-FFF2-40B4-BE49-F238E27FC236}">
                  <a16:creationId xmlns:a16="http://schemas.microsoft.com/office/drawing/2014/main" id="{D967C6DD-13FB-966F-56FE-2BBE5D7E7A35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8115;p74">
              <a:extLst>
                <a:ext uri="{FF2B5EF4-FFF2-40B4-BE49-F238E27FC236}">
                  <a16:creationId xmlns:a16="http://schemas.microsoft.com/office/drawing/2014/main" id="{9D1418AC-FAE8-E991-07F6-5399048E982B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1" name="Google Shape;8116;p74">
            <a:extLst>
              <a:ext uri="{FF2B5EF4-FFF2-40B4-BE49-F238E27FC236}">
                <a16:creationId xmlns:a16="http://schemas.microsoft.com/office/drawing/2014/main" id="{960E4D2C-5779-4152-7F86-D6240188D63A}"/>
              </a:ext>
            </a:extLst>
          </p:cNvPr>
          <p:cNvGrpSpPr/>
          <p:nvPr/>
        </p:nvGrpSpPr>
        <p:grpSpPr>
          <a:xfrm>
            <a:off x="8799994" y="3609233"/>
            <a:ext cx="1480399" cy="828936"/>
            <a:chOff x="238125" y="1335475"/>
            <a:chExt cx="5418735" cy="3034175"/>
          </a:xfrm>
        </p:grpSpPr>
        <p:sp>
          <p:nvSpPr>
            <p:cNvPr id="102" name="Google Shape;8117;p74">
              <a:extLst>
                <a:ext uri="{FF2B5EF4-FFF2-40B4-BE49-F238E27FC236}">
                  <a16:creationId xmlns:a16="http://schemas.microsoft.com/office/drawing/2014/main" id="{5BE5C82A-D72F-EE6D-A210-6F71BBCB230B}"/>
                </a:ext>
              </a:extLst>
            </p:cNvPr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8118;p74">
              <a:extLst>
                <a:ext uri="{FF2B5EF4-FFF2-40B4-BE49-F238E27FC236}">
                  <a16:creationId xmlns:a16="http://schemas.microsoft.com/office/drawing/2014/main" id="{22F71989-DE92-E259-D48E-993D42AD212E}"/>
                </a:ext>
              </a:extLst>
            </p:cNvPr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8119;p74">
              <a:extLst>
                <a:ext uri="{FF2B5EF4-FFF2-40B4-BE49-F238E27FC236}">
                  <a16:creationId xmlns:a16="http://schemas.microsoft.com/office/drawing/2014/main" id="{688DF41A-72FB-1AD3-E276-3D250C39A7FB}"/>
                </a:ext>
              </a:extLst>
            </p:cNvPr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5" name="Google Shape;8120;p74">
            <a:extLst>
              <a:ext uri="{FF2B5EF4-FFF2-40B4-BE49-F238E27FC236}">
                <a16:creationId xmlns:a16="http://schemas.microsoft.com/office/drawing/2014/main" id="{298B2398-E5E4-CCC1-CB48-8D10563EFAE1}"/>
              </a:ext>
            </a:extLst>
          </p:cNvPr>
          <p:cNvGrpSpPr/>
          <p:nvPr/>
        </p:nvGrpSpPr>
        <p:grpSpPr>
          <a:xfrm>
            <a:off x="7223541" y="3605097"/>
            <a:ext cx="1432601" cy="836241"/>
            <a:chOff x="5359127" y="2910889"/>
            <a:chExt cx="1097723" cy="640831"/>
          </a:xfrm>
        </p:grpSpPr>
        <p:grpSp>
          <p:nvGrpSpPr>
            <p:cNvPr id="106" name="Google Shape;8121;p74">
              <a:extLst>
                <a:ext uri="{FF2B5EF4-FFF2-40B4-BE49-F238E27FC236}">
                  <a16:creationId xmlns:a16="http://schemas.microsoft.com/office/drawing/2014/main" id="{D4796C5E-F453-92CE-E521-1FF70901911E}"/>
                </a:ext>
              </a:extLst>
            </p:cNvPr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116" name="Google Shape;8122;p74">
                <a:extLst>
                  <a:ext uri="{FF2B5EF4-FFF2-40B4-BE49-F238E27FC236}">
                    <a16:creationId xmlns:a16="http://schemas.microsoft.com/office/drawing/2014/main" id="{9307E8A8-4376-386D-D035-EBBB30B20FF7}"/>
                  </a:ext>
                </a:extLst>
              </p:cNvPr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117" name="Google Shape;8123;p74">
                <a:extLst>
                  <a:ext uri="{FF2B5EF4-FFF2-40B4-BE49-F238E27FC236}">
                    <a16:creationId xmlns:a16="http://schemas.microsoft.com/office/drawing/2014/main" id="{0519C102-8574-117D-0283-45517E31BD9D}"/>
                  </a:ext>
                </a:extLst>
              </p:cNvPr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/>
              </a:p>
            </p:txBody>
          </p:sp>
        </p:grpSp>
        <p:grpSp>
          <p:nvGrpSpPr>
            <p:cNvPr id="107" name="Google Shape;8124;p74">
              <a:extLst>
                <a:ext uri="{FF2B5EF4-FFF2-40B4-BE49-F238E27FC236}">
                  <a16:creationId xmlns:a16="http://schemas.microsoft.com/office/drawing/2014/main" id="{7D64146C-F5E0-9DC4-0F5D-65B46EA6008A}"/>
                </a:ext>
              </a:extLst>
            </p:cNvPr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114" name="Google Shape;8125;p74">
                <a:extLst>
                  <a:ext uri="{FF2B5EF4-FFF2-40B4-BE49-F238E27FC236}">
                    <a16:creationId xmlns:a16="http://schemas.microsoft.com/office/drawing/2014/main" id="{21F0E97C-7807-311F-0063-47699424EE09}"/>
                  </a:ext>
                </a:extLst>
              </p:cNvPr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115" name="Google Shape;8126;p74">
                <a:extLst>
                  <a:ext uri="{FF2B5EF4-FFF2-40B4-BE49-F238E27FC236}">
                    <a16:creationId xmlns:a16="http://schemas.microsoft.com/office/drawing/2014/main" id="{C5C988E1-88F8-56F8-CBBD-BA636847005E}"/>
                  </a:ext>
                </a:extLst>
              </p:cNvPr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/>
              </a:p>
            </p:txBody>
          </p:sp>
        </p:grpSp>
        <p:grpSp>
          <p:nvGrpSpPr>
            <p:cNvPr id="108" name="Google Shape;8127;p74">
              <a:extLst>
                <a:ext uri="{FF2B5EF4-FFF2-40B4-BE49-F238E27FC236}">
                  <a16:creationId xmlns:a16="http://schemas.microsoft.com/office/drawing/2014/main" id="{DD70BA6D-2106-3942-297F-134E065F1C10}"/>
                </a:ext>
              </a:extLst>
            </p:cNvPr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112" name="Google Shape;8128;p74">
                <a:extLst>
                  <a:ext uri="{FF2B5EF4-FFF2-40B4-BE49-F238E27FC236}">
                    <a16:creationId xmlns:a16="http://schemas.microsoft.com/office/drawing/2014/main" id="{D5BA852D-430D-C33A-DA31-CF65A69DE225}"/>
                  </a:ext>
                </a:extLst>
              </p:cNvPr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113" name="Google Shape;8129;p74">
                <a:extLst>
                  <a:ext uri="{FF2B5EF4-FFF2-40B4-BE49-F238E27FC236}">
                    <a16:creationId xmlns:a16="http://schemas.microsoft.com/office/drawing/2014/main" id="{2115127C-4D7B-57AD-7924-AE8371E7F84B}"/>
                  </a:ext>
                </a:extLst>
              </p:cNvPr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/>
              </a:p>
            </p:txBody>
          </p:sp>
        </p:grpSp>
        <p:grpSp>
          <p:nvGrpSpPr>
            <p:cNvPr id="109" name="Google Shape;8130;p74">
              <a:extLst>
                <a:ext uri="{FF2B5EF4-FFF2-40B4-BE49-F238E27FC236}">
                  <a16:creationId xmlns:a16="http://schemas.microsoft.com/office/drawing/2014/main" id="{60340B81-B8C1-600E-AE1A-4F9CF4ED8518}"/>
                </a:ext>
              </a:extLst>
            </p:cNvPr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110" name="Google Shape;8131;p74">
                <a:extLst>
                  <a:ext uri="{FF2B5EF4-FFF2-40B4-BE49-F238E27FC236}">
                    <a16:creationId xmlns:a16="http://schemas.microsoft.com/office/drawing/2014/main" id="{F9CD99A2-F103-D61A-4F40-E419FDF4CD32}"/>
                  </a:ext>
                </a:extLst>
              </p:cNvPr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111" name="Google Shape;8132;p74">
                <a:extLst>
                  <a:ext uri="{FF2B5EF4-FFF2-40B4-BE49-F238E27FC236}">
                    <a16:creationId xmlns:a16="http://schemas.microsoft.com/office/drawing/2014/main" id="{298553B6-0A5E-6F53-8D7F-2A66A1CC29BA}"/>
                  </a:ext>
                </a:extLst>
              </p:cNvPr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sz="1200"/>
              </a:p>
            </p:txBody>
          </p:sp>
        </p:grpSp>
      </p:grpSp>
      <p:grpSp>
        <p:nvGrpSpPr>
          <p:cNvPr id="118" name="Google Shape;8133;p74">
            <a:extLst>
              <a:ext uri="{FF2B5EF4-FFF2-40B4-BE49-F238E27FC236}">
                <a16:creationId xmlns:a16="http://schemas.microsoft.com/office/drawing/2014/main" id="{EBC2C674-1EAC-CC3A-8A77-426952F018C1}"/>
              </a:ext>
            </a:extLst>
          </p:cNvPr>
          <p:cNvGrpSpPr/>
          <p:nvPr/>
        </p:nvGrpSpPr>
        <p:grpSpPr>
          <a:xfrm>
            <a:off x="10091824" y="2472712"/>
            <a:ext cx="1166635" cy="959467"/>
            <a:chOff x="7608988" y="2093194"/>
            <a:chExt cx="817276" cy="672147"/>
          </a:xfrm>
        </p:grpSpPr>
        <p:cxnSp>
          <p:nvCxnSpPr>
            <p:cNvPr id="119" name="Google Shape;8134;p74">
              <a:extLst>
                <a:ext uri="{FF2B5EF4-FFF2-40B4-BE49-F238E27FC236}">
                  <a16:creationId xmlns:a16="http://schemas.microsoft.com/office/drawing/2014/main" id="{7D40D013-B5EE-1AC9-3436-6EF2D9E92C1D}"/>
                </a:ext>
              </a:extLst>
            </p:cNvPr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8135;p74">
              <a:extLst>
                <a:ext uri="{FF2B5EF4-FFF2-40B4-BE49-F238E27FC236}">
                  <a16:creationId xmlns:a16="http://schemas.microsoft.com/office/drawing/2014/main" id="{94B056A6-4E76-335C-C633-2498B4660A8E}"/>
                </a:ext>
              </a:extLst>
            </p:cNvPr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8136;p74">
              <a:extLst>
                <a:ext uri="{FF2B5EF4-FFF2-40B4-BE49-F238E27FC236}">
                  <a16:creationId xmlns:a16="http://schemas.microsoft.com/office/drawing/2014/main" id="{B87C3AB3-15E9-1269-EED8-45E1376DBE9B}"/>
                </a:ext>
              </a:extLst>
            </p:cNvPr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8137;p74">
              <a:extLst>
                <a:ext uri="{FF2B5EF4-FFF2-40B4-BE49-F238E27FC236}">
                  <a16:creationId xmlns:a16="http://schemas.microsoft.com/office/drawing/2014/main" id="{9481C082-DFA1-E7FA-AB1D-A119FD21579A}"/>
                </a:ext>
              </a:extLst>
            </p:cNvPr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8138;p74">
              <a:extLst>
                <a:ext uri="{FF2B5EF4-FFF2-40B4-BE49-F238E27FC236}">
                  <a16:creationId xmlns:a16="http://schemas.microsoft.com/office/drawing/2014/main" id="{3354B55C-10E3-2BC8-87A2-268D8C82B5DD}"/>
                </a:ext>
              </a:extLst>
            </p:cNvPr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8139;p74">
              <a:extLst>
                <a:ext uri="{FF2B5EF4-FFF2-40B4-BE49-F238E27FC236}">
                  <a16:creationId xmlns:a16="http://schemas.microsoft.com/office/drawing/2014/main" id="{5AFC43F7-14D9-23C2-4537-B3F4BBA2D929}"/>
                </a:ext>
              </a:extLst>
            </p:cNvPr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5" name="Google Shape;8140;p74">
              <a:extLst>
                <a:ext uri="{FF2B5EF4-FFF2-40B4-BE49-F238E27FC236}">
                  <a16:creationId xmlns:a16="http://schemas.microsoft.com/office/drawing/2014/main" id="{6A1AE37E-36D4-0476-70B9-3A703DC6CEEE}"/>
                </a:ext>
              </a:extLst>
            </p:cNvPr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126" name="Google Shape;8141;p74">
                <a:extLst>
                  <a:ext uri="{FF2B5EF4-FFF2-40B4-BE49-F238E27FC236}">
                    <a16:creationId xmlns:a16="http://schemas.microsoft.com/office/drawing/2014/main" id="{70C47CF7-2EFA-9CC4-91D6-CB7C201885CF}"/>
                  </a:ext>
                </a:extLst>
              </p:cNvPr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35" name="Google Shape;8142;p74">
                  <a:extLst>
                    <a:ext uri="{FF2B5EF4-FFF2-40B4-BE49-F238E27FC236}">
                      <a16:creationId xmlns:a16="http://schemas.microsoft.com/office/drawing/2014/main" id="{928F2E65-74F9-01CA-D3EA-9302680AC0F9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6" name="Google Shape;8143;p74">
                  <a:extLst>
                    <a:ext uri="{FF2B5EF4-FFF2-40B4-BE49-F238E27FC236}">
                      <a16:creationId xmlns:a16="http://schemas.microsoft.com/office/drawing/2014/main" id="{DF7306A9-1641-4B90-BE0E-25BD78D3D14B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7" name="Google Shape;8144;p74">
                  <a:extLst>
                    <a:ext uri="{FF2B5EF4-FFF2-40B4-BE49-F238E27FC236}">
                      <a16:creationId xmlns:a16="http://schemas.microsoft.com/office/drawing/2014/main" id="{59B1843E-2E52-A175-D2A6-C7A85A279CF4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8" name="Google Shape;8145;p74">
                  <a:extLst>
                    <a:ext uri="{FF2B5EF4-FFF2-40B4-BE49-F238E27FC236}">
                      <a16:creationId xmlns:a16="http://schemas.microsoft.com/office/drawing/2014/main" id="{9E1CF042-0A6B-9561-BADC-C9E1DF40A764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9" name="Google Shape;8146;p74">
                  <a:extLst>
                    <a:ext uri="{FF2B5EF4-FFF2-40B4-BE49-F238E27FC236}">
                      <a16:creationId xmlns:a16="http://schemas.microsoft.com/office/drawing/2014/main" id="{DD980DFC-486D-F7ED-D8D7-4B4BABA98344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40" name="Google Shape;8147;p74">
                  <a:extLst>
                    <a:ext uri="{FF2B5EF4-FFF2-40B4-BE49-F238E27FC236}">
                      <a16:creationId xmlns:a16="http://schemas.microsoft.com/office/drawing/2014/main" id="{BA3FD08D-7DE9-17A4-1B0E-E254BF62843F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41" name="Google Shape;8148;p74">
                  <a:extLst>
                    <a:ext uri="{FF2B5EF4-FFF2-40B4-BE49-F238E27FC236}">
                      <a16:creationId xmlns:a16="http://schemas.microsoft.com/office/drawing/2014/main" id="{559B5B43-7E40-F462-0003-B1B653681466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27" name="Google Shape;8149;p74">
                <a:extLst>
                  <a:ext uri="{FF2B5EF4-FFF2-40B4-BE49-F238E27FC236}">
                    <a16:creationId xmlns:a16="http://schemas.microsoft.com/office/drawing/2014/main" id="{7FD5A7C2-39D6-3B51-3DA4-E04EB99CDA3C}"/>
                  </a:ext>
                </a:extLst>
              </p:cNvPr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28" name="Google Shape;8150;p74">
                  <a:extLst>
                    <a:ext uri="{FF2B5EF4-FFF2-40B4-BE49-F238E27FC236}">
                      <a16:creationId xmlns:a16="http://schemas.microsoft.com/office/drawing/2014/main" id="{563B5578-3C90-4796-7D58-F36F4DDAAE70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9" name="Google Shape;8151;p74">
                  <a:extLst>
                    <a:ext uri="{FF2B5EF4-FFF2-40B4-BE49-F238E27FC236}">
                      <a16:creationId xmlns:a16="http://schemas.microsoft.com/office/drawing/2014/main" id="{6B1E1B19-C6AE-C833-863C-F63D0422345E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0" name="Google Shape;8152;p74">
                  <a:extLst>
                    <a:ext uri="{FF2B5EF4-FFF2-40B4-BE49-F238E27FC236}">
                      <a16:creationId xmlns:a16="http://schemas.microsoft.com/office/drawing/2014/main" id="{BEA58D27-5580-CDEE-E905-BDE5FCEBA75D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1" name="Google Shape;8153;p74">
                  <a:extLst>
                    <a:ext uri="{FF2B5EF4-FFF2-40B4-BE49-F238E27FC236}">
                      <a16:creationId xmlns:a16="http://schemas.microsoft.com/office/drawing/2014/main" id="{E29B1DA8-B348-0255-1D0C-1BBA18675874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2" name="Google Shape;8154;p74">
                  <a:extLst>
                    <a:ext uri="{FF2B5EF4-FFF2-40B4-BE49-F238E27FC236}">
                      <a16:creationId xmlns:a16="http://schemas.microsoft.com/office/drawing/2014/main" id="{FC1DEB6B-1F8E-0B90-2A07-06209081514B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3" name="Google Shape;8155;p74">
                  <a:extLst>
                    <a:ext uri="{FF2B5EF4-FFF2-40B4-BE49-F238E27FC236}">
                      <a16:creationId xmlns:a16="http://schemas.microsoft.com/office/drawing/2014/main" id="{80691137-5C17-F8EB-034F-85A553BD4ADF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34" name="Google Shape;8156;p74">
                  <a:extLst>
                    <a:ext uri="{FF2B5EF4-FFF2-40B4-BE49-F238E27FC236}">
                      <a16:creationId xmlns:a16="http://schemas.microsoft.com/office/drawing/2014/main" id="{11A9F288-4308-FE22-D2E2-78B9F1FDB3D5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pSp>
        <p:nvGrpSpPr>
          <p:cNvPr id="142" name="Google Shape;8157;p74">
            <a:extLst>
              <a:ext uri="{FF2B5EF4-FFF2-40B4-BE49-F238E27FC236}">
                <a16:creationId xmlns:a16="http://schemas.microsoft.com/office/drawing/2014/main" id="{30C91980-850A-7E28-48D5-096C50FE8B86}"/>
              </a:ext>
            </a:extLst>
          </p:cNvPr>
          <p:cNvGrpSpPr/>
          <p:nvPr/>
        </p:nvGrpSpPr>
        <p:grpSpPr>
          <a:xfrm>
            <a:off x="5351073" y="1294582"/>
            <a:ext cx="950076" cy="1047868"/>
            <a:chOff x="4206459" y="1191441"/>
            <a:chExt cx="712557" cy="785901"/>
          </a:xfrm>
        </p:grpSpPr>
        <p:sp>
          <p:nvSpPr>
            <p:cNvPr id="143" name="Google Shape;8158;p74">
              <a:extLst>
                <a:ext uri="{FF2B5EF4-FFF2-40B4-BE49-F238E27FC236}">
                  <a16:creationId xmlns:a16="http://schemas.microsoft.com/office/drawing/2014/main" id="{51F4066E-FF67-D3D7-BE7E-78B0B3E99356}"/>
                </a:ext>
              </a:extLst>
            </p:cNvPr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8159;p74">
              <a:extLst>
                <a:ext uri="{FF2B5EF4-FFF2-40B4-BE49-F238E27FC236}">
                  <a16:creationId xmlns:a16="http://schemas.microsoft.com/office/drawing/2014/main" id="{53BBF773-0B5F-0172-2221-9753F224ACE7}"/>
                </a:ext>
              </a:extLst>
            </p:cNvPr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8160;p74">
              <a:extLst>
                <a:ext uri="{FF2B5EF4-FFF2-40B4-BE49-F238E27FC236}">
                  <a16:creationId xmlns:a16="http://schemas.microsoft.com/office/drawing/2014/main" id="{021CADEF-A556-504F-65F2-2432C9F73E90}"/>
                </a:ext>
              </a:extLst>
            </p:cNvPr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8161;p74">
              <a:extLst>
                <a:ext uri="{FF2B5EF4-FFF2-40B4-BE49-F238E27FC236}">
                  <a16:creationId xmlns:a16="http://schemas.microsoft.com/office/drawing/2014/main" id="{CC950934-207C-772F-7F7A-6DC76ED0F963}"/>
                </a:ext>
              </a:extLst>
            </p:cNvPr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7" name="Google Shape;8162;p74">
              <a:extLst>
                <a:ext uri="{FF2B5EF4-FFF2-40B4-BE49-F238E27FC236}">
                  <a16:creationId xmlns:a16="http://schemas.microsoft.com/office/drawing/2014/main" id="{4EBAADFD-299B-C929-4144-68EC31BE064D}"/>
                </a:ext>
              </a:extLst>
            </p:cNvPr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177" name="Google Shape;8163;p74">
                <a:extLst>
                  <a:ext uri="{FF2B5EF4-FFF2-40B4-BE49-F238E27FC236}">
                    <a16:creationId xmlns:a16="http://schemas.microsoft.com/office/drawing/2014/main" id="{D11EAF24-BECD-FF89-03E5-E3DEE3CFAD61}"/>
                  </a:ext>
                </a:extLst>
              </p:cNvPr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" name="Google Shape;8164;p74">
                <a:extLst>
                  <a:ext uri="{FF2B5EF4-FFF2-40B4-BE49-F238E27FC236}">
                    <a16:creationId xmlns:a16="http://schemas.microsoft.com/office/drawing/2014/main" id="{9AAF4C40-973F-4366-9688-2F2C8195565D}"/>
                  </a:ext>
                </a:extLst>
              </p:cNvPr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" name="Google Shape;8165;p74">
                <a:extLst>
                  <a:ext uri="{FF2B5EF4-FFF2-40B4-BE49-F238E27FC236}">
                    <a16:creationId xmlns:a16="http://schemas.microsoft.com/office/drawing/2014/main" id="{71828507-6DFC-DECC-EE49-67F33C939859}"/>
                  </a:ext>
                </a:extLst>
              </p:cNvPr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" name="Google Shape;8166;p74">
                <a:extLst>
                  <a:ext uri="{FF2B5EF4-FFF2-40B4-BE49-F238E27FC236}">
                    <a16:creationId xmlns:a16="http://schemas.microsoft.com/office/drawing/2014/main" id="{4ED9EFBA-B592-ACC0-1679-05FB88157CB4}"/>
                  </a:ext>
                </a:extLst>
              </p:cNvPr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8" name="Google Shape;8167;p74">
              <a:extLst>
                <a:ext uri="{FF2B5EF4-FFF2-40B4-BE49-F238E27FC236}">
                  <a16:creationId xmlns:a16="http://schemas.microsoft.com/office/drawing/2014/main" id="{AD19220B-A00B-6333-7D6F-7C001AB8155C}"/>
                </a:ext>
              </a:extLst>
            </p:cNvPr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173" name="Google Shape;8168;p74">
                <a:extLst>
                  <a:ext uri="{FF2B5EF4-FFF2-40B4-BE49-F238E27FC236}">
                    <a16:creationId xmlns:a16="http://schemas.microsoft.com/office/drawing/2014/main" id="{23C12BE6-67A5-BF76-66DF-AAA052D86B4F}"/>
                  </a:ext>
                </a:extLst>
              </p:cNvPr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" name="Google Shape;8169;p74">
                <a:extLst>
                  <a:ext uri="{FF2B5EF4-FFF2-40B4-BE49-F238E27FC236}">
                    <a16:creationId xmlns:a16="http://schemas.microsoft.com/office/drawing/2014/main" id="{D813A1C8-D1A8-EB9D-235C-74C35142D5E8}"/>
                  </a:ext>
                </a:extLst>
              </p:cNvPr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" name="Google Shape;8170;p74">
                <a:extLst>
                  <a:ext uri="{FF2B5EF4-FFF2-40B4-BE49-F238E27FC236}">
                    <a16:creationId xmlns:a16="http://schemas.microsoft.com/office/drawing/2014/main" id="{4A9A9065-184C-BA1E-1BFE-BBDDCB2718D6}"/>
                  </a:ext>
                </a:extLst>
              </p:cNvPr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" name="Google Shape;8171;p74">
                <a:extLst>
                  <a:ext uri="{FF2B5EF4-FFF2-40B4-BE49-F238E27FC236}">
                    <a16:creationId xmlns:a16="http://schemas.microsoft.com/office/drawing/2014/main" id="{D4C5D90D-D774-B797-01DC-8B94D5450867}"/>
                  </a:ext>
                </a:extLst>
              </p:cNvPr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9" name="Google Shape;8172;p74">
              <a:extLst>
                <a:ext uri="{FF2B5EF4-FFF2-40B4-BE49-F238E27FC236}">
                  <a16:creationId xmlns:a16="http://schemas.microsoft.com/office/drawing/2014/main" id="{283FE03F-638D-6C19-3DE7-64128F8EEEB6}"/>
                </a:ext>
              </a:extLst>
            </p:cNvPr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169" name="Google Shape;8173;p74">
                <a:extLst>
                  <a:ext uri="{FF2B5EF4-FFF2-40B4-BE49-F238E27FC236}">
                    <a16:creationId xmlns:a16="http://schemas.microsoft.com/office/drawing/2014/main" id="{219A1F9F-E928-C6FA-31A6-5BC300A69F49}"/>
                  </a:ext>
                </a:extLst>
              </p:cNvPr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0" name="Google Shape;8174;p74">
                <a:extLst>
                  <a:ext uri="{FF2B5EF4-FFF2-40B4-BE49-F238E27FC236}">
                    <a16:creationId xmlns:a16="http://schemas.microsoft.com/office/drawing/2014/main" id="{D69438FF-00EB-23D2-355A-3FF6F378F2A8}"/>
                  </a:ext>
                </a:extLst>
              </p:cNvPr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1" name="Google Shape;8175;p74">
                <a:extLst>
                  <a:ext uri="{FF2B5EF4-FFF2-40B4-BE49-F238E27FC236}">
                    <a16:creationId xmlns:a16="http://schemas.microsoft.com/office/drawing/2014/main" id="{0A6ADA3A-5B4F-36E7-F66A-2D4F4FCC443E}"/>
                  </a:ext>
                </a:extLst>
              </p:cNvPr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2" name="Google Shape;8176;p74">
                <a:extLst>
                  <a:ext uri="{FF2B5EF4-FFF2-40B4-BE49-F238E27FC236}">
                    <a16:creationId xmlns:a16="http://schemas.microsoft.com/office/drawing/2014/main" id="{1FAB5955-97FC-3953-620A-6C6EB7086766}"/>
                  </a:ext>
                </a:extLst>
              </p:cNvPr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0" name="Google Shape;8177;p74">
              <a:extLst>
                <a:ext uri="{FF2B5EF4-FFF2-40B4-BE49-F238E27FC236}">
                  <a16:creationId xmlns:a16="http://schemas.microsoft.com/office/drawing/2014/main" id="{EA53E2DC-4468-307C-2B31-39AE35E8F5B0}"/>
                </a:ext>
              </a:extLst>
            </p:cNvPr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165" name="Google Shape;8178;p74">
                <a:extLst>
                  <a:ext uri="{FF2B5EF4-FFF2-40B4-BE49-F238E27FC236}">
                    <a16:creationId xmlns:a16="http://schemas.microsoft.com/office/drawing/2014/main" id="{24DC92A2-0E7E-DA71-0B2C-5E7EBC83AE8B}"/>
                  </a:ext>
                </a:extLst>
              </p:cNvPr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" name="Google Shape;8179;p74">
                <a:extLst>
                  <a:ext uri="{FF2B5EF4-FFF2-40B4-BE49-F238E27FC236}">
                    <a16:creationId xmlns:a16="http://schemas.microsoft.com/office/drawing/2014/main" id="{2D591191-3AF3-E4BB-0B9C-57BFA46850C9}"/>
                  </a:ext>
                </a:extLst>
              </p:cNvPr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" name="Google Shape;8180;p74">
                <a:extLst>
                  <a:ext uri="{FF2B5EF4-FFF2-40B4-BE49-F238E27FC236}">
                    <a16:creationId xmlns:a16="http://schemas.microsoft.com/office/drawing/2014/main" id="{619097F2-802C-EEAF-E6E3-803345C222BD}"/>
                  </a:ext>
                </a:extLst>
              </p:cNvPr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" name="Google Shape;8181;p74">
                <a:extLst>
                  <a:ext uri="{FF2B5EF4-FFF2-40B4-BE49-F238E27FC236}">
                    <a16:creationId xmlns:a16="http://schemas.microsoft.com/office/drawing/2014/main" id="{DEC923F5-0075-B162-D68D-11980381C186}"/>
                  </a:ext>
                </a:extLst>
              </p:cNvPr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51" name="Google Shape;8182;p74">
              <a:extLst>
                <a:ext uri="{FF2B5EF4-FFF2-40B4-BE49-F238E27FC236}">
                  <a16:creationId xmlns:a16="http://schemas.microsoft.com/office/drawing/2014/main" id="{88D15BFA-EB33-1C1F-873F-9B9AF187072D}"/>
                </a:ext>
              </a:extLst>
            </p:cNvPr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8183;p74">
              <a:extLst>
                <a:ext uri="{FF2B5EF4-FFF2-40B4-BE49-F238E27FC236}">
                  <a16:creationId xmlns:a16="http://schemas.microsoft.com/office/drawing/2014/main" id="{F0203886-D6C1-24CA-D428-74519A3DB43E}"/>
                </a:ext>
              </a:extLst>
            </p:cNvPr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8184;p74">
              <a:extLst>
                <a:ext uri="{FF2B5EF4-FFF2-40B4-BE49-F238E27FC236}">
                  <a16:creationId xmlns:a16="http://schemas.microsoft.com/office/drawing/2014/main" id="{370A094E-8AD3-67DF-90AE-CFC437A9547D}"/>
                </a:ext>
              </a:extLst>
            </p:cNvPr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8185;p74">
              <a:extLst>
                <a:ext uri="{FF2B5EF4-FFF2-40B4-BE49-F238E27FC236}">
                  <a16:creationId xmlns:a16="http://schemas.microsoft.com/office/drawing/2014/main" id="{4E2D20EF-7D7C-24F1-E0D8-752DF6879A37}"/>
                </a:ext>
              </a:extLst>
            </p:cNvPr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5" name="Google Shape;8186;p74">
              <a:extLst>
                <a:ext uri="{FF2B5EF4-FFF2-40B4-BE49-F238E27FC236}">
                  <a16:creationId xmlns:a16="http://schemas.microsoft.com/office/drawing/2014/main" id="{2B78860B-88AF-151B-F7E4-6799F2D3A5A7}"/>
                </a:ext>
              </a:extLst>
            </p:cNvPr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161" name="Google Shape;8187;p74">
                <a:extLst>
                  <a:ext uri="{FF2B5EF4-FFF2-40B4-BE49-F238E27FC236}">
                    <a16:creationId xmlns:a16="http://schemas.microsoft.com/office/drawing/2014/main" id="{E197F522-78BD-CEC5-2C0B-05FFB500BBC8}"/>
                  </a:ext>
                </a:extLst>
              </p:cNvPr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" name="Google Shape;8188;p74">
                <a:extLst>
                  <a:ext uri="{FF2B5EF4-FFF2-40B4-BE49-F238E27FC236}">
                    <a16:creationId xmlns:a16="http://schemas.microsoft.com/office/drawing/2014/main" id="{10F38BDE-DFC6-5F0E-9E81-429088A5F6BF}"/>
                  </a:ext>
                </a:extLst>
              </p:cNvPr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" name="Google Shape;8189;p74">
                <a:extLst>
                  <a:ext uri="{FF2B5EF4-FFF2-40B4-BE49-F238E27FC236}">
                    <a16:creationId xmlns:a16="http://schemas.microsoft.com/office/drawing/2014/main" id="{A809082A-087E-673D-2604-CDEE85338978}"/>
                  </a:ext>
                </a:extLst>
              </p:cNvPr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" name="Google Shape;8190;p74">
                <a:extLst>
                  <a:ext uri="{FF2B5EF4-FFF2-40B4-BE49-F238E27FC236}">
                    <a16:creationId xmlns:a16="http://schemas.microsoft.com/office/drawing/2014/main" id="{130CCF62-8414-2917-27F0-BB08B1E6627B}"/>
                  </a:ext>
                </a:extLst>
              </p:cNvPr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6" name="Google Shape;8191;p74">
              <a:extLst>
                <a:ext uri="{FF2B5EF4-FFF2-40B4-BE49-F238E27FC236}">
                  <a16:creationId xmlns:a16="http://schemas.microsoft.com/office/drawing/2014/main" id="{3A6357FF-47F9-D591-FAD5-D623C21509FA}"/>
                </a:ext>
              </a:extLst>
            </p:cNvPr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157" name="Google Shape;8192;p74">
                <a:extLst>
                  <a:ext uri="{FF2B5EF4-FFF2-40B4-BE49-F238E27FC236}">
                    <a16:creationId xmlns:a16="http://schemas.microsoft.com/office/drawing/2014/main" id="{C3999889-C522-99E9-1B55-10CCF6790F97}"/>
                  </a:ext>
                </a:extLst>
              </p:cNvPr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" name="Google Shape;8193;p74">
                <a:extLst>
                  <a:ext uri="{FF2B5EF4-FFF2-40B4-BE49-F238E27FC236}">
                    <a16:creationId xmlns:a16="http://schemas.microsoft.com/office/drawing/2014/main" id="{14D3DC0C-BB81-29DD-D11E-0A323707F165}"/>
                  </a:ext>
                </a:extLst>
              </p:cNvPr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" name="Google Shape;8194;p74">
                <a:extLst>
                  <a:ext uri="{FF2B5EF4-FFF2-40B4-BE49-F238E27FC236}">
                    <a16:creationId xmlns:a16="http://schemas.microsoft.com/office/drawing/2014/main" id="{AFF7F0A0-45EF-7BD2-A166-4E948226B97B}"/>
                  </a:ext>
                </a:extLst>
              </p:cNvPr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" name="Google Shape;8195;p74">
                <a:extLst>
                  <a:ext uri="{FF2B5EF4-FFF2-40B4-BE49-F238E27FC236}">
                    <a16:creationId xmlns:a16="http://schemas.microsoft.com/office/drawing/2014/main" id="{DC341818-9279-2343-BC1A-3D3B9F885E0A}"/>
                  </a:ext>
                </a:extLst>
              </p:cNvPr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81" name="Google Shape;8196;p74">
            <a:extLst>
              <a:ext uri="{FF2B5EF4-FFF2-40B4-BE49-F238E27FC236}">
                <a16:creationId xmlns:a16="http://schemas.microsoft.com/office/drawing/2014/main" id="{286460B1-D879-7F83-AE10-C393FDF0C4B1}"/>
              </a:ext>
            </a:extLst>
          </p:cNvPr>
          <p:cNvGrpSpPr/>
          <p:nvPr/>
        </p:nvGrpSpPr>
        <p:grpSpPr>
          <a:xfrm>
            <a:off x="5345041" y="2472212"/>
            <a:ext cx="1055049" cy="960467"/>
            <a:chOff x="267375" y="1071875"/>
            <a:chExt cx="470500" cy="428550"/>
          </a:xfrm>
        </p:grpSpPr>
        <p:sp>
          <p:nvSpPr>
            <p:cNvPr id="182" name="Google Shape;8197;p74">
              <a:extLst>
                <a:ext uri="{FF2B5EF4-FFF2-40B4-BE49-F238E27FC236}">
                  <a16:creationId xmlns:a16="http://schemas.microsoft.com/office/drawing/2014/main" id="{3E4BBB16-9E17-5B58-2F20-BDD5B48D0BA6}"/>
                </a:ext>
              </a:extLst>
            </p:cNvPr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8198;p74">
              <a:extLst>
                <a:ext uri="{FF2B5EF4-FFF2-40B4-BE49-F238E27FC236}">
                  <a16:creationId xmlns:a16="http://schemas.microsoft.com/office/drawing/2014/main" id="{BFC8D9F0-3555-1038-0BE9-94162A64374C}"/>
                </a:ext>
              </a:extLst>
            </p:cNvPr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8199;p74">
              <a:extLst>
                <a:ext uri="{FF2B5EF4-FFF2-40B4-BE49-F238E27FC236}">
                  <a16:creationId xmlns:a16="http://schemas.microsoft.com/office/drawing/2014/main" id="{CFF5BCC8-32C0-396E-8948-AA35222178CC}"/>
                </a:ext>
              </a:extLst>
            </p:cNvPr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8200;p74">
              <a:extLst>
                <a:ext uri="{FF2B5EF4-FFF2-40B4-BE49-F238E27FC236}">
                  <a16:creationId xmlns:a16="http://schemas.microsoft.com/office/drawing/2014/main" id="{6FD95EA6-FAFA-11E2-7EC6-8AC876A10D38}"/>
                </a:ext>
              </a:extLst>
            </p:cNvPr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8201;p74">
              <a:extLst>
                <a:ext uri="{FF2B5EF4-FFF2-40B4-BE49-F238E27FC236}">
                  <a16:creationId xmlns:a16="http://schemas.microsoft.com/office/drawing/2014/main" id="{EAD3F226-B41D-39CF-7552-43EA894AFB65}"/>
                </a:ext>
              </a:extLst>
            </p:cNvPr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8202;p74">
              <a:extLst>
                <a:ext uri="{FF2B5EF4-FFF2-40B4-BE49-F238E27FC236}">
                  <a16:creationId xmlns:a16="http://schemas.microsoft.com/office/drawing/2014/main" id="{68773F05-168F-EC2C-EECC-9E07326BF82B}"/>
                </a:ext>
              </a:extLst>
            </p:cNvPr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8203;p74">
              <a:extLst>
                <a:ext uri="{FF2B5EF4-FFF2-40B4-BE49-F238E27FC236}">
                  <a16:creationId xmlns:a16="http://schemas.microsoft.com/office/drawing/2014/main" id="{76C5FAB8-D612-F0DB-8E5B-86B899566605}"/>
                </a:ext>
              </a:extLst>
            </p:cNvPr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8204;p74">
              <a:extLst>
                <a:ext uri="{FF2B5EF4-FFF2-40B4-BE49-F238E27FC236}">
                  <a16:creationId xmlns:a16="http://schemas.microsoft.com/office/drawing/2014/main" id="{F7ECE1EC-15D9-E095-231C-1A1EFA2033E3}"/>
                </a:ext>
              </a:extLst>
            </p:cNvPr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0" name="Google Shape;8205;p74">
            <a:extLst>
              <a:ext uri="{FF2B5EF4-FFF2-40B4-BE49-F238E27FC236}">
                <a16:creationId xmlns:a16="http://schemas.microsoft.com/office/drawing/2014/main" id="{52F2BAA6-026F-5685-2F63-7AD638ADAEB4}"/>
              </a:ext>
            </a:extLst>
          </p:cNvPr>
          <p:cNvGrpSpPr/>
          <p:nvPr/>
        </p:nvGrpSpPr>
        <p:grpSpPr>
          <a:xfrm>
            <a:off x="945700" y="4665052"/>
            <a:ext cx="1877925" cy="897555"/>
            <a:chOff x="712664" y="3693287"/>
            <a:chExt cx="1460738" cy="698160"/>
          </a:xfrm>
        </p:grpSpPr>
        <p:grpSp>
          <p:nvGrpSpPr>
            <p:cNvPr id="191" name="Google Shape;8206;p74">
              <a:extLst>
                <a:ext uri="{FF2B5EF4-FFF2-40B4-BE49-F238E27FC236}">
                  <a16:creationId xmlns:a16="http://schemas.microsoft.com/office/drawing/2014/main" id="{BFA21873-96C8-04D1-04DE-5D30EC737776}"/>
                </a:ext>
              </a:extLst>
            </p:cNvPr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203" name="Google Shape;8207;p74">
                <a:extLst>
                  <a:ext uri="{FF2B5EF4-FFF2-40B4-BE49-F238E27FC236}">
                    <a16:creationId xmlns:a16="http://schemas.microsoft.com/office/drawing/2014/main" id="{6EC6212B-549B-9CF6-8E1B-979D9598C10F}"/>
                  </a:ext>
                </a:extLst>
              </p:cNvPr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" name="Google Shape;8208;p74">
                <a:extLst>
                  <a:ext uri="{FF2B5EF4-FFF2-40B4-BE49-F238E27FC236}">
                    <a16:creationId xmlns:a16="http://schemas.microsoft.com/office/drawing/2014/main" id="{C74D3BB3-9217-B8FF-44CD-E057363CB31D}"/>
                  </a:ext>
                </a:extLst>
              </p:cNvPr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" name="Google Shape;8209;p74">
                <a:extLst>
                  <a:ext uri="{FF2B5EF4-FFF2-40B4-BE49-F238E27FC236}">
                    <a16:creationId xmlns:a16="http://schemas.microsoft.com/office/drawing/2014/main" id="{7DAB35C2-EB1A-D43A-65FF-E10C47E3C9CB}"/>
                  </a:ext>
                </a:extLst>
              </p:cNvPr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2" name="Google Shape;8210;p74">
              <a:extLst>
                <a:ext uri="{FF2B5EF4-FFF2-40B4-BE49-F238E27FC236}">
                  <a16:creationId xmlns:a16="http://schemas.microsoft.com/office/drawing/2014/main" id="{A7E20DF7-9333-B9F4-7707-A76A58278157}"/>
                </a:ext>
              </a:extLst>
            </p:cNvPr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200" name="Google Shape;8211;p74">
                <a:extLst>
                  <a:ext uri="{FF2B5EF4-FFF2-40B4-BE49-F238E27FC236}">
                    <a16:creationId xmlns:a16="http://schemas.microsoft.com/office/drawing/2014/main" id="{BCDD18A5-CF86-0DD0-B7C1-EE5C2046EE7F}"/>
                  </a:ext>
                </a:extLst>
              </p:cNvPr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" name="Google Shape;8212;p74">
                <a:extLst>
                  <a:ext uri="{FF2B5EF4-FFF2-40B4-BE49-F238E27FC236}">
                    <a16:creationId xmlns:a16="http://schemas.microsoft.com/office/drawing/2014/main" id="{A05B49F5-1D03-E3E9-E697-741AF2BC81E5}"/>
                  </a:ext>
                </a:extLst>
              </p:cNvPr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" name="Google Shape;8213;p74">
                <a:extLst>
                  <a:ext uri="{FF2B5EF4-FFF2-40B4-BE49-F238E27FC236}">
                    <a16:creationId xmlns:a16="http://schemas.microsoft.com/office/drawing/2014/main" id="{3D024173-46C1-1E70-6594-C11B0B66935E}"/>
                  </a:ext>
                </a:extLst>
              </p:cNvPr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3" name="Google Shape;8214;p74">
              <a:extLst>
                <a:ext uri="{FF2B5EF4-FFF2-40B4-BE49-F238E27FC236}">
                  <a16:creationId xmlns:a16="http://schemas.microsoft.com/office/drawing/2014/main" id="{6299CE51-CF92-4727-6574-D323F4CA2674}"/>
                </a:ext>
              </a:extLst>
            </p:cNvPr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194" name="Google Shape;8215;p74">
                <a:extLst>
                  <a:ext uri="{FF2B5EF4-FFF2-40B4-BE49-F238E27FC236}">
                    <a16:creationId xmlns:a16="http://schemas.microsoft.com/office/drawing/2014/main" id="{59145E2B-5877-B6F1-39B3-76F56449A658}"/>
                  </a:ext>
                </a:extLst>
              </p:cNvPr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" name="Google Shape;8216;p74">
                <a:extLst>
                  <a:ext uri="{FF2B5EF4-FFF2-40B4-BE49-F238E27FC236}">
                    <a16:creationId xmlns:a16="http://schemas.microsoft.com/office/drawing/2014/main" id="{19C15191-8F75-1697-BE98-429B81CE5567}"/>
                  </a:ext>
                </a:extLst>
              </p:cNvPr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" name="Google Shape;8217;p74">
                <a:extLst>
                  <a:ext uri="{FF2B5EF4-FFF2-40B4-BE49-F238E27FC236}">
                    <a16:creationId xmlns:a16="http://schemas.microsoft.com/office/drawing/2014/main" id="{F2BF5954-0E0D-832A-898E-73E34B3A3232}"/>
                  </a:ext>
                </a:extLst>
              </p:cNvPr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" name="Google Shape;8218;p74">
                <a:extLst>
                  <a:ext uri="{FF2B5EF4-FFF2-40B4-BE49-F238E27FC236}">
                    <a16:creationId xmlns:a16="http://schemas.microsoft.com/office/drawing/2014/main" id="{EB00E568-5D85-2440-DB6B-E22FC498200B}"/>
                  </a:ext>
                </a:extLst>
              </p:cNvPr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" name="Google Shape;8219;p74">
                <a:extLst>
                  <a:ext uri="{FF2B5EF4-FFF2-40B4-BE49-F238E27FC236}">
                    <a16:creationId xmlns:a16="http://schemas.microsoft.com/office/drawing/2014/main" id="{BEA970C5-D548-6BBC-8891-49DD6DE14523}"/>
                  </a:ext>
                </a:extLst>
              </p:cNvPr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" name="Google Shape;8220;p74">
                <a:extLst>
                  <a:ext uri="{FF2B5EF4-FFF2-40B4-BE49-F238E27FC236}">
                    <a16:creationId xmlns:a16="http://schemas.microsoft.com/office/drawing/2014/main" id="{B85804F0-B8B5-04C1-3C40-285166D73872}"/>
                  </a:ext>
                </a:extLst>
              </p:cNvPr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06" name="Google Shape;8221;p74">
            <a:extLst>
              <a:ext uri="{FF2B5EF4-FFF2-40B4-BE49-F238E27FC236}">
                <a16:creationId xmlns:a16="http://schemas.microsoft.com/office/drawing/2014/main" id="{B29C7EBB-8BD8-1DCE-2BF9-65657DCCE510}"/>
              </a:ext>
            </a:extLst>
          </p:cNvPr>
          <p:cNvGrpSpPr/>
          <p:nvPr/>
        </p:nvGrpSpPr>
        <p:grpSpPr>
          <a:xfrm>
            <a:off x="4195987" y="1294582"/>
            <a:ext cx="1060647" cy="985108"/>
            <a:chOff x="3348603" y="1236445"/>
            <a:chExt cx="749256" cy="695894"/>
          </a:xfrm>
        </p:grpSpPr>
        <p:grpSp>
          <p:nvGrpSpPr>
            <p:cNvPr id="207" name="Google Shape;8222;p74">
              <a:extLst>
                <a:ext uri="{FF2B5EF4-FFF2-40B4-BE49-F238E27FC236}">
                  <a16:creationId xmlns:a16="http://schemas.microsoft.com/office/drawing/2014/main" id="{F5064AD5-059E-1F4E-21C0-6255A2209C51}"/>
                </a:ext>
              </a:extLst>
            </p:cNvPr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217" name="Google Shape;8223;p74">
                <a:extLst>
                  <a:ext uri="{FF2B5EF4-FFF2-40B4-BE49-F238E27FC236}">
                    <a16:creationId xmlns:a16="http://schemas.microsoft.com/office/drawing/2014/main" id="{EDCF88EC-7244-D212-E657-9086FCE694D9}"/>
                  </a:ext>
                </a:extLst>
              </p:cNvPr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" name="Google Shape;8224;p74">
                <a:extLst>
                  <a:ext uri="{FF2B5EF4-FFF2-40B4-BE49-F238E27FC236}">
                    <a16:creationId xmlns:a16="http://schemas.microsoft.com/office/drawing/2014/main" id="{81E0B5A9-6975-D785-55DD-AE9E958A1112}"/>
                  </a:ext>
                </a:extLst>
              </p:cNvPr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8" name="Google Shape;8225;p74">
              <a:extLst>
                <a:ext uri="{FF2B5EF4-FFF2-40B4-BE49-F238E27FC236}">
                  <a16:creationId xmlns:a16="http://schemas.microsoft.com/office/drawing/2014/main" id="{01FC6A08-B683-B040-C0F6-E162391E7559}"/>
                </a:ext>
              </a:extLst>
            </p:cNvPr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215" name="Google Shape;8226;p74">
                <a:extLst>
                  <a:ext uri="{FF2B5EF4-FFF2-40B4-BE49-F238E27FC236}">
                    <a16:creationId xmlns:a16="http://schemas.microsoft.com/office/drawing/2014/main" id="{F433F9B6-6A40-5637-E460-54AED0008D09}"/>
                  </a:ext>
                </a:extLst>
              </p:cNvPr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" name="Google Shape;8227;p74">
                <a:extLst>
                  <a:ext uri="{FF2B5EF4-FFF2-40B4-BE49-F238E27FC236}">
                    <a16:creationId xmlns:a16="http://schemas.microsoft.com/office/drawing/2014/main" id="{AAC3D85F-6F45-1EE6-E067-9A7D2EE0C323}"/>
                  </a:ext>
                </a:extLst>
              </p:cNvPr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9" name="Google Shape;8228;p74">
              <a:extLst>
                <a:ext uri="{FF2B5EF4-FFF2-40B4-BE49-F238E27FC236}">
                  <a16:creationId xmlns:a16="http://schemas.microsoft.com/office/drawing/2014/main" id="{E402DB0E-DB71-9124-0786-53E20271FE55}"/>
                </a:ext>
              </a:extLst>
            </p:cNvPr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213" name="Google Shape;8229;p74">
                <a:extLst>
                  <a:ext uri="{FF2B5EF4-FFF2-40B4-BE49-F238E27FC236}">
                    <a16:creationId xmlns:a16="http://schemas.microsoft.com/office/drawing/2014/main" id="{1BB77B92-F80E-90F8-484A-927D42ECC6DF}"/>
                  </a:ext>
                </a:extLst>
              </p:cNvPr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" name="Google Shape;8230;p74">
                <a:extLst>
                  <a:ext uri="{FF2B5EF4-FFF2-40B4-BE49-F238E27FC236}">
                    <a16:creationId xmlns:a16="http://schemas.microsoft.com/office/drawing/2014/main" id="{55F3C020-9DBD-FF0E-769B-94F473146086}"/>
                  </a:ext>
                </a:extLst>
              </p:cNvPr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10" name="Google Shape;8231;p74">
              <a:extLst>
                <a:ext uri="{FF2B5EF4-FFF2-40B4-BE49-F238E27FC236}">
                  <a16:creationId xmlns:a16="http://schemas.microsoft.com/office/drawing/2014/main" id="{5A907F5F-E367-69F4-78E5-8D07E0204B21}"/>
                </a:ext>
              </a:extLst>
            </p:cNvPr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211" name="Google Shape;8232;p74">
                <a:extLst>
                  <a:ext uri="{FF2B5EF4-FFF2-40B4-BE49-F238E27FC236}">
                    <a16:creationId xmlns:a16="http://schemas.microsoft.com/office/drawing/2014/main" id="{4F8154B0-F780-288E-B0B7-488ECA0019A1}"/>
                  </a:ext>
                </a:extLst>
              </p:cNvPr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" name="Google Shape;8233;p74">
                <a:extLst>
                  <a:ext uri="{FF2B5EF4-FFF2-40B4-BE49-F238E27FC236}">
                    <a16:creationId xmlns:a16="http://schemas.microsoft.com/office/drawing/2014/main" id="{3A12820B-DF26-5385-1D63-D5BABCEC0215}"/>
                  </a:ext>
                </a:extLst>
              </p:cNvPr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19" name="Google Shape;8234;p74">
            <a:extLst>
              <a:ext uri="{FF2B5EF4-FFF2-40B4-BE49-F238E27FC236}">
                <a16:creationId xmlns:a16="http://schemas.microsoft.com/office/drawing/2014/main" id="{29B36C92-E7E3-7309-0F37-F111CFEF7907}"/>
              </a:ext>
            </a:extLst>
          </p:cNvPr>
          <p:cNvGrpSpPr/>
          <p:nvPr/>
        </p:nvGrpSpPr>
        <p:grpSpPr>
          <a:xfrm>
            <a:off x="3024690" y="4658443"/>
            <a:ext cx="1766565" cy="904111"/>
            <a:chOff x="2413923" y="3711366"/>
            <a:chExt cx="1374117" cy="703260"/>
          </a:xfrm>
        </p:grpSpPr>
        <p:grpSp>
          <p:nvGrpSpPr>
            <p:cNvPr id="220" name="Google Shape;8235;p74">
              <a:extLst>
                <a:ext uri="{FF2B5EF4-FFF2-40B4-BE49-F238E27FC236}">
                  <a16:creationId xmlns:a16="http://schemas.microsoft.com/office/drawing/2014/main" id="{6DE649F9-B54B-4FF5-C774-312666A2B16F}"/>
                </a:ext>
              </a:extLst>
            </p:cNvPr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224" name="Google Shape;8236;p74">
                <a:extLst>
                  <a:ext uri="{FF2B5EF4-FFF2-40B4-BE49-F238E27FC236}">
                    <a16:creationId xmlns:a16="http://schemas.microsoft.com/office/drawing/2014/main" id="{B391FE1D-0C60-8EB6-43C6-09F2FE5C58C1}"/>
                  </a:ext>
                </a:extLst>
              </p:cNvPr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225" name="Google Shape;8237;p74">
                <a:extLst>
                  <a:ext uri="{FF2B5EF4-FFF2-40B4-BE49-F238E27FC236}">
                    <a16:creationId xmlns:a16="http://schemas.microsoft.com/office/drawing/2014/main" id="{0E8FB76F-118B-7093-3B2C-31DC961709A4}"/>
                  </a:ext>
                </a:extLst>
              </p:cNvPr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238" name="Google Shape;8238;p74">
                  <a:extLst>
                    <a:ext uri="{FF2B5EF4-FFF2-40B4-BE49-F238E27FC236}">
                      <a16:creationId xmlns:a16="http://schemas.microsoft.com/office/drawing/2014/main" id="{E1EB5774-CA16-815A-BDCA-04FC1B3DB8AF}"/>
                    </a:ext>
                  </a:extLst>
                </p:cNvPr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239" name="Google Shape;8239;p74">
                  <a:extLst>
                    <a:ext uri="{FF2B5EF4-FFF2-40B4-BE49-F238E27FC236}">
                      <a16:creationId xmlns:a16="http://schemas.microsoft.com/office/drawing/2014/main" id="{94493915-3214-9C37-401B-9738521B59FB}"/>
                    </a:ext>
                  </a:extLst>
                </p:cNvPr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6" name="Google Shape;8240;p74">
                <a:extLst>
                  <a:ext uri="{FF2B5EF4-FFF2-40B4-BE49-F238E27FC236}">
                    <a16:creationId xmlns:a16="http://schemas.microsoft.com/office/drawing/2014/main" id="{009AC7A0-4A31-8A34-C670-E6F9B7721456}"/>
                  </a:ext>
                </a:extLst>
              </p:cNvPr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236" name="Google Shape;8241;p74">
                  <a:extLst>
                    <a:ext uri="{FF2B5EF4-FFF2-40B4-BE49-F238E27FC236}">
                      <a16:creationId xmlns:a16="http://schemas.microsoft.com/office/drawing/2014/main" id="{2644944E-4525-2436-7E0E-22EB2CC22A5F}"/>
                    </a:ext>
                  </a:extLst>
                </p:cNvPr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237" name="Google Shape;8242;p74">
                  <a:extLst>
                    <a:ext uri="{FF2B5EF4-FFF2-40B4-BE49-F238E27FC236}">
                      <a16:creationId xmlns:a16="http://schemas.microsoft.com/office/drawing/2014/main" id="{13963BF7-8708-88AE-3E9E-3A31A80315E3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7" name="Google Shape;8243;p74">
                <a:extLst>
                  <a:ext uri="{FF2B5EF4-FFF2-40B4-BE49-F238E27FC236}">
                    <a16:creationId xmlns:a16="http://schemas.microsoft.com/office/drawing/2014/main" id="{DEEA9A6F-900D-8E24-F62F-0FE9282198DE}"/>
                  </a:ext>
                </a:extLst>
              </p:cNvPr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234" name="Google Shape;8244;p74">
                  <a:extLst>
                    <a:ext uri="{FF2B5EF4-FFF2-40B4-BE49-F238E27FC236}">
                      <a16:creationId xmlns:a16="http://schemas.microsoft.com/office/drawing/2014/main" id="{43051526-DE18-0671-3BCC-57DB02146C65}"/>
                    </a:ext>
                  </a:extLst>
                </p:cNvPr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235" name="Google Shape;8245;p74">
                  <a:extLst>
                    <a:ext uri="{FF2B5EF4-FFF2-40B4-BE49-F238E27FC236}">
                      <a16:creationId xmlns:a16="http://schemas.microsoft.com/office/drawing/2014/main" id="{6297C461-9805-2895-D732-124F4F5117C8}"/>
                    </a:ext>
                  </a:extLst>
                </p:cNvPr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8" name="Google Shape;8246;p74">
                <a:extLst>
                  <a:ext uri="{FF2B5EF4-FFF2-40B4-BE49-F238E27FC236}">
                    <a16:creationId xmlns:a16="http://schemas.microsoft.com/office/drawing/2014/main" id="{1A3FA8A7-5C03-3560-E1A9-A3BBF5B35219}"/>
                  </a:ext>
                </a:extLst>
              </p:cNvPr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232" name="Google Shape;8247;p74">
                  <a:extLst>
                    <a:ext uri="{FF2B5EF4-FFF2-40B4-BE49-F238E27FC236}">
                      <a16:creationId xmlns:a16="http://schemas.microsoft.com/office/drawing/2014/main" id="{2E1F9ECB-950F-0720-1F6A-51F8421D8533}"/>
                    </a:ext>
                  </a:extLst>
                </p:cNvPr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233" name="Google Shape;8248;p74">
                  <a:extLst>
                    <a:ext uri="{FF2B5EF4-FFF2-40B4-BE49-F238E27FC236}">
                      <a16:creationId xmlns:a16="http://schemas.microsoft.com/office/drawing/2014/main" id="{AA10B97C-FE80-586F-80CD-611E3CF014F5}"/>
                    </a:ext>
                  </a:extLst>
                </p:cNvPr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9" name="Google Shape;8249;p74">
                <a:extLst>
                  <a:ext uri="{FF2B5EF4-FFF2-40B4-BE49-F238E27FC236}">
                    <a16:creationId xmlns:a16="http://schemas.microsoft.com/office/drawing/2014/main" id="{21E6FFB0-1E70-5C65-FFFC-00DFF63B9999}"/>
                  </a:ext>
                </a:extLst>
              </p:cNvPr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230" name="Google Shape;8250;p74">
                  <a:extLst>
                    <a:ext uri="{FF2B5EF4-FFF2-40B4-BE49-F238E27FC236}">
                      <a16:creationId xmlns:a16="http://schemas.microsoft.com/office/drawing/2014/main" id="{4E3C6A1D-7220-47E0-FD40-5F039ED58446}"/>
                    </a:ext>
                  </a:extLst>
                </p:cNvPr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231" name="Google Shape;8251;p74">
                  <a:extLst>
                    <a:ext uri="{FF2B5EF4-FFF2-40B4-BE49-F238E27FC236}">
                      <a16:creationId xmlns:a16="http://schemas.microsoft.com/office/drawing/2014/main" id="{FB9DE497-F13A-2EC3-595F-A260AA44CA55}"/>
                    </a:ext>
                  </a:extLst>
                </p:cNvPr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21" name="Google Shape;8252;p74">
              <a:extLst>
                <a:ext uri="{FF2B5EF4-FFF2-40B4-BE49-F238E27FC236}">
                  <a16:creationId xmlns:a16="http://schemas.microsoft.com/office/drawing/2014/main" id="{7DFC4155-6570-BE49-C482-7E9035BF438E}"/>
                </a:ext>
              </a:extLst>
            </p:cNvPr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222" name="Google Shape;8253;p74">
                <a:extLst>
                  <a:ext uri="{FF2B5EF4-FFF2-40B4-BE49-F238E27FC236}">
                    <a16:creationId xmlns:a16="http://schemas.microsoft.com/office/drawing/2014/main" id="{7E662E05-D7E2-FE2C-8E41-5DA447FF5AD7}"/>
                  </a:ext>
                </a:extLst>
              </p:cNvPr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8254;p74">
                <a:extLst>
                  <a:ext uri="{FF2B5EF4-FFF2-40B4-BE49-F238E27FC236}">
                    <a16:creationId xmlns:a16="http://schemas.microsoft.com/office/drawing/2014/main" id="{8EEE2710-9386-13D0-80F2-8AC494ED1868}"/>
                  </a:ext>
                </a:extLst>
              </p:cNvPr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40" name="Google Shape;8255;p74">
            <a:extLst>
              <a:ext uri="{FF2B5EF4-FFF2-40B4-BE49-F238E27FC236}">
                <a16:creationId xmlns:a16="http://schemas.microsoft.com/office/drawing/2014/main" id="{D7E88188-7A1C-7D45-3833-81663E4A13F4}"/>
              </a:ext>
            </a:extLst>
          </p:cNvPr>
          <p:cNvGrpSpPr/>
          <p:nvPr/>
        </p:nvGrpSpPr>
        <p:grpSpPr>
          <a:xfrm>
            <a:off x="8523719" y="1392508"/>
            <a:ext cx="1508116" cy="783177"/>
            <a:chOff x="238125" y="999450"/>
            <a:chExt cx="7140700" cy="3708225"/>
          </a:xfrm>
        </p:grpSpPr>
        <p:sp>
          <p:nvSpPr>
            <p:cNvPr id="241" name="Google Shape;8256;p74">
              <a:extLst>
                <a:ext uri="{FF2B5EF4-FFF2-40B4-BE49-F238E27FC236}">
                  <a16:creationId xmlns:a16="http://schemas.microsoft.com/office/drawing/2014/main" id="{E9E65648-9926-C81E-3F03-F477F1185C33}"/>
                </a:ext>
              </a:extLst>
            </p:cNvPr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8257;p74">
              <a:extLst>
                <a:ext uri="{FF2B5EF4-FFF2-40B4-BE49-F238E27FC236}">
                  <a16:creationId xmlns:a16="http://schemas.microsoft.com/office/drawing/2014/main" id="{E14B337C-64AB-730B-D87A-A31797AF4A5F}"/>
                </a:ext>
              </a:extLst>
            </p:cNvPr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8258;p74">
              <a:extLst>
                <a:ext uri="{FF2B5EF4-FFF2-40B4-BE49-F238E27FC236}">
                  <a16:creationId xmlns:a16="http://schemas.microsoft.com/office/drawing/2014/main" id="{95828147-12C5-483A-03F0-070494742D6F}"/>
                </a:ext>
              </a:extLst>
            </p:cNvPr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8259;p74">
              <a:extLst>
                <a:ext uri="{FF2B5EF4-FFF2-40B4-BE49-F238E27FC236}">
                  <a16:creationId xmlns:a16="http://schemas.microsoft.com/office/drawing/2014/main" id="{54DD6345-F0B1-8660-2E14-DF8485368121}"/>
                </a:ext>
              </a:extLst>
            </p:cNvPr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8260;p74">
              <a:extLst>
                <a:ext uri="{FF2B5EF4-FFF2-40B4-BE49-F238E27FC236}">
                  <a16:creationId xmlns:a16="http://schemas.microsoft.com/office/drawing/2014/main" id="{FDE37392-ED80-1DEB-162B-6E3085F3CC4E}"/>
                </a:ext>
              </a:extLst>
            </p:cNvPr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8261;p74">
              <a:extLst>
                <a:ext uri="{FF2B5EF4-FFF2-40B4-BE49-F238E27FC236}">
                  <a16:creationId xmlns:a16="http://schemas.microsoft.com/office/drawing/2014/main" id="{8E49C002-98F3-5F9B-9458-F0CBED3DAC77}"/>
                </a:ext>
              </a:extLst>
            </p:cNvPr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8262;p74">
              <a:extLst>
                <a:ext uri="{FF2B5EF4-FFF2-40B4-BE49-F238E27FC236}">
                  <a16:creationId xmlns:a16="http://schemas.microsoft.com/office/drawing/2014/main" id="{FC4E5550-4A8B-19CE-9C4C-6A5B9E943988}"/>
                </a:ext>
              </a:extLst>
            </p:cNvPr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8263;p74">
              <a:extLst>
                <a:ext uri="{FF2B5EF4-FFF2-40B4-BE49-F238E27FC236}">
                  <a16:creationId xmlns:a16="http://schemas.microsoft.com/office/drawing/2014/main" id="{11726990-F033-E50B-12C2-12D0B4D7E849}"/>
                </a:ext>
              </a:extLst>
            </p:cNvPr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8264;p74">
              <a:extLst>
                <a:ext uri="{FF2B5EF4-FFF2-40B4-BE49-F238E27FC236}">
                  <a16:creationId xmlns:a16="http://schemas.microsoft.com/office/drawing/2014/main" id="{362EC7A0-6E4E-28A3-47EB-19CE4D369C48}"/>
                </a:ext>
              </a:extLst>
            </p:cNvPr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0" name="Google Shape;8265;p74">
            <a:extLst>
              <a:ext uri="{FF2B5EF4-FFF2-40B4-BE49-F238E27FC236}">
                <a16:creationId xmlns:a16="http://schemas.microsoft.com/office/drawing/2014/main" id="{04239D23-7177-B1D4-ED9C-F5268D46DEEA}"/>
              </a:ext>
            </a:extLst>
          </p:cNvPr>
          <p:cNvGrpSpPr/>
          <p:nvPr/>
        </p:nvGrpSpPr>
        <p:grpSpPr>
          <a:xfrm>
            <a:off x="4992320" y="4658499"/>
            <a:ext cx="1834472" cy="904175"/>
            <a:chOff x="3913765" y="3641905"/>
            <a:chExt cx="1522805" cy="750560"/>
          </a:xfrm>
        </p:grpSpPr>
        <p:grpSp>
          <p:nvGrpSpPr>
            <p:cNvPr id="251" name="Google Shape;8266;p74">
              <a:extLst>
                <a:ext uri="{FF2B5EF4-FFF2-40B4-BE49-F238E27FC236}">
                  <a16:creationId xmlns:a16="http://schemas.microsoft.com/office/drawing/2014/main" id="{CD6B0AE3-8B56-2FC3-F00F-66CFB3BC59B6}"/>
                </a:ext>
              </a:extLst>
            </p:cNvPr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257" name="Google Shape;8267;p74">
                <a:extLst>
                  <a:ext uri="{FF2B5EF4-FFF2-40B4-BE49-F238E27FC236}">
                    <a16:creationId xmlns:a16="http://schemas.microsoft.com/office/drawing/2014/main" id="{6080A6DC-2D25-9B17-20C6-72AD22C4F0A5}"/>
                  </a:ext>
                </a:extLst>
              </p:cNvPr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264" name="Google Shape;8268;p74">
                  <a:extLst>
                    <a:ext uri="{FF2B5EF4-FFF2-40B4-BE49-F238E27FC236}">
                      <a16:creationId xmlns:a16="http://schemas.microsoft.com/office/drawing/2014/main" id="{EF3EEC83-B531-DA06-FA6B-EF3021C3B9E5}"/>
                    </a:ext>
                  </a:extLst>
                </p:cNvPr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5" name="Google Shape;8269;p74">
                  <a:extLst>
                    <a:ext uri="{FF2B5EF4-FFF2-40B4-BE49-F238E27FC236}">
                      <a16:creationId xmlns:a16="http://schemas.microsoft.com/office/drawing/2014/main" id="{5B3ABF72-BCE7-5B52-36AA-842EEEF250C3}"/>
                    </a:ext>
                  </a:extLst>
                </p:cNvPr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r>
                    <a:rPr lang="en" sz="2400"/>
                    <a:t>     </a:t>
                  </a:r>
                  <a:endParaRPr sz="2400"/>
                </a:p>
              </p:txBody>
            </p:sp>
          </p:grpSp>
          <p:grpSp>
            <p:nvGrpSpPr>
              <p:cNvPr id="258" name="Google Shape;8270;p74">
                <a:extLst>
                  <a:ext uri="{FF2B5EF4-FFF2-40B4-BE49-F238E27FC236}">
                    <a16:creationId xmlns:a16="http://schemas.microsoft.com/office/drawing/2014/main" id="{344AA162-7076-DDC9-55CD-669A187E2EE4}"/>
                  </a:ext>
                </a:extLst>
              </p:cNvPr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262" name="Google Shape;8271;p74">
                  <a:extLst>
                    <a:ext uri="{FF2B5EF4-FFF2-40B4-BE49-F238E27FC236}">
                      <a16:creationId xmlns:a16="http://schemas.microsoft.com/office/drawing/2014/main" id="{164C066F-42E1-5541-8131-B18E59F2379D}"/>
                    </a:ext>
                  </a:extLst>
                </p:cNvPr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3" name="Google Shape;8272;p74">
                  <a:extLst>
                    <a:ext uri="{FF2B5EF4-FFF2-40B4-BE49-F238E27FC236}">
                      <a16:creationId xmlns:a16="http://schemas.microsoft.com/office/drawing/2014/main" id="{834386D2-5BB4-C145-0BEF-75D2EBD4D73D}"/>
                    </a:ext>
                  </a:extLst>
                </p:cNvPr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259" name="Google Shape;8273;p74">
                <a:extLst>
                  <a:ext uri="{FF2B5EF4-FFF2-40B4-BE49-F238E27FC236}">
                    <a16:creationId xmlns:a16="http://schemas.microsoft.com/office/drawing/2014/main" id="{9F83E86D-3B60-69C0-4626-5B64CAAF5EF4}"/>
                  </a:ext>
                </a:extLst>
              </p:cNvPr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260" name="Google Shape;8274;p74">
                  <a:extLst>
                    <a:ext uri="{FF2B5EF4-FFF2-40B4-BE49-F238E27FC236}">
                      <a16:creationId xmlns:a16="http://schemas.microsoft.com/office/drawing/2014/main" id="{FE36D3B7-460D-04FA-8BD9-CCBEC1818C0D}"/>
                    </a:ext>
                  </a:extLst>
                </p:cNvPr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1" name="Google Shape;8275;p74">
                  <a:extLst>
                    <a:ext uri="{FF2B5EF4-FFF2-40B4-BE49-F238E27FC236}">
                      <a16:creationId xmlns:a16="http://schemas.microsoft.com/office/drawing/2014/main" id="{1EB83051-FEA9-BCC5-B2E0-3AB184608243}"/>
                    </a:ext>
                  </a:extLst>
                </p:cNvPr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252" name="Google Shape;8276;p74">
              <a:extLst>
                <a:ext uri="{FF2B5EF4-FFF2-40B4-BE49-F238E27FC236}">
                  <a16:creationId xmlns:a16="http://schemas.microsoft.com/office/drawing/2014/main" id="{EAB95425-CFDB-74A2-2AEA-790E5C1996D5}"/>
                </a:ext>
              </a:extLst>
            </p:cNvPr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253" name="Google Shape;8277;p74">
                <a:extLst>
                  <a:ext uri="{FF2B5EF4-FFF2-40B4-BE49-F238E27FC236}">
                    <a16:creationId xmlns:a16="http://schemas.microsoft.com/office/drawing/2014/main" id="{BF9AE867-C01E-1E47-7E68-966825E7288E}"/>
                  </a:ext>
                </a:extLst>
              </p:cNvPr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" name="Google Shape;8278;p74">
                <a:extLst>
                  <a:ext uri="{FF2B5EF4-FFF2-40B4-BE49-F238E27FC236}">
                    <a16:creationId xmlns:a16="http://schemas.microsoft.com/office/drawing/2014/main" id="{D8155B79-2298-FCBE-344A-490B249F43F1}"/>
                  </a:ext>
                </a:extLst>
              </p:cNvPr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" name="Google Shape;8279;p74">
                <a:extLst>
                  <a:ext uri="{FF2B5EF4-FFF2-40B4-BE49-F238E27FC236}">
                    <a16:creationId xmlns:a16="http://schemas.microsoft.com/office/drawing/2014/main" id="{00916E48-5D88-89A6-63E1-9AF5DEBA6747}"/>
                  </a:ext>
                </a:extLst>
              </p:cNvPr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6" name="Google Shape;8280;p74">
                <a:extLst>
                  <a:ext uri="{FF2B5EF4-FFF2-40B4-BE49-F238E27FC236}">
                    <a16:creationId xmlns:a16="http://schemas.microsoft.com/office/drawing/2014/main" id="{AF37BF8B-BE28-F3B8-F5FC-071F55FFEE8B}"/>
                  </a:ext>
                </a:extLst>
              </p:cNvPr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66" name="Google Shape;8281;p74">
            <a:extLst>
              <a:ext uri="{FF2B5EF4-FFF2-40B4-BE49-F238E27FC236}">
                <a16:creationId xmlns:a16="http://schemas.microsoft.com/office/drawing/2014/main" id="{337E00A7-7001-F620-027D-479E658050A2}"/>
              </a:ext>
            </a:extLst>
          </p:cNvPr>
          <p:cNvGrpSpPr/>
          <p:nvPr/>
        </p:nvGrpSpPr>
        <p:grpSpPr>
          <a:xfrm>
            <a:off x="8705266" y="2471735"/>
            <a:ext cx="1254316" cy="961423"/>
            <a:chOff x="6599718" y="2068734"/>
            <a:chExt cx="940737" cy="721067"/>
          </a:xfrm>
        </p:grpSpPr>
        <p:sp>
          <p:nvSpPr>
            <p:cNvPr id="267" name="Google Shape;8282;p74">
              <a:extLst>
                <a:ext uri="{FF2B5EF4-FFF2-40B4-BE49-F238E27FC236}">
                  <a16:creationId xmlns:a16="http://schemas.microsoft.com/office/drawing/2014/main" id="{744B7D11-20AA-9280-DDB6-53EE0DF234CA}"/>
                </a:ext>
              </a:extLst>
            </p:cNvPr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283;p74">
              <a:extLst>
                <a:ext uri="{FF2B5EF4-FFF2-40B4-BE49-F238E27FC236}">
                  <a16:creationId xmlns:a16="http://schemas.microsoft.com/office/drawing/2014/main" id="{4AE1FC0A-B655-ECB5-97B6-5BB14ABB53C3}"/>
                </a:ext>
              </a:extLst>
            </p:cNvPr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284;p74">
              <a:extLst>
                <a:ext uri="{FF2B5EF4-FFF2-40B4-BE49-F238E27FC236}">
                  <a16:creationId xmlns:a16="http://schemas.microsoft.com/office/drawing/2014/main" id="{620279C3-CE0C-531F-688B-60E9A3770FC4}"/>
                </a:ext>
              </a:extLst>
            </p:cNvPr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285;p74">
              <a:extLst>
                <a:ext uri="{FF2B5EF4-FFF2-40B4-BE49-F238E27FC236}">
                  <a16:creationId xmlns:a16="http://schemas.microsoft.com/office/drawing/2014/main" id="{E763870C-49DF-24F1-A551-11E95019F0F9}"/>
                </a:ext>
              </a:extLst>
            </p:cNvPr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286;p74">
              <a:extLst>
                <a:ext uri="{FF2B5EF4-FFF2-40B4-BE49-F238E27FC236}">
                  <a16:creationId xmlns:a16="http://schemas.microsoft.com/office/drawing/2014/main" id="{CC4904A4-C71A-5E6B-4930-4E2211F98E75}"/>
                </a:ext>
              </a:extLst>
            </p:cNvPr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287;p74">
              <a:extLst>
                <a:ext uri="{FF2B5EF4-FFF2-40B4-BE49-F238E27FC236}">
                  <a16:creationId xmlns:a16="http://schemas.microsoft.com/office/drawing/2014/main" id="{1A0A5355-C00C-F8B7-6B8E-7C04B0C8DFF7}"/>
                </a:ext>
              </a:extLst>
            </p:cNvPr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73" name="Google Shape;8288;p74">
              <a:extLst>
                <a:ext uri="{FF2B5EF4-FFF2-40B4-BE49-F238E27FC236}">
                  <a16:creationId xmlns:a16="http://schemas.microsoft.com/office/drawing/2014/main" id="{7A0BE410-1AFA-8519-81AE-F24B2E63F207}"/>
                </a:ext>
              </a:extLst>
            </p:cNvPr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274" name="Google Shape;8289;p74">
                <a:extLst>
                  <a:ext uri="{FF2B5EF4-FFF2-40B4-BE49-F238E27FC236}">
                    <a16:creationId xmlns:a16="http://schemas.microsoft.com/office/drawing/2014/main" id="{1C911BBC-3FAD-1ECE-DE15-F0E8CFA7E1D8}"/>
                  </a:ext>
                </a:extLst>
              </p:cNvPr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5" name="Google Shape;8290;p74">
                <a:extLst>
                  <a:ext uri="{FF2B5EF4-FFF2-40B4-BE49-F238E27FC236}">
                    <a16:creationId xmlns:a16="http://schemas.microsoft.com/office/drawing/2014/main" id="{6114B73F-AF0D-9156-89FD-C12346C7739A}"/>
                  </a:ext>
                </a:extLst>
              </p:cNvPr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6" name="Google Shape;8291;p74">
                <a:extLst>
                  <a:ext uri="{FF2B5EF4-FFF2-40B4-BE49-F238E27FC236}">
                    <a16:creationId xmlns:a16="http://schemas.microsoft.com/office/drawing/2014/main" id="{20BA3087-2A8C-F584-0414-944D3895BB64}"/>
                  </a:ext>
                </a:extLst>
              </p:cNvPr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7" name="Google Shape;8292;p74">
                <a:extLst>
                  <a:ext uri="{FF2B5EF4-FFF2-40B4-BE49-F238E27FC236}">
                    <a16:creationId xmlns:a16="http://schemas.microsoft.com/office/drawing/2014/main" id="{4C22B4CB-5126-9466-1E71-967574547C21}"/>
                  </a:ext>
                </a:extLst>
              </p:cNvPr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8" name="Google Shape;8293;p74">
                <a:extLst>
                  <a:ext uri="{FF2B5EF4-FFF2-40B4-BE49-F238E27FC236}">
                    <a16:creationId xmlns:a16="http://schemas.microsoft.com/office/drawing/2014/main" id="{D853D35D-B3D5-2103-E512-A9FED8B274BD}"/>
                  </a:ext>
                </a:extLst>
              </p:cNvPr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9" name="Google Shape;8294;p74">
                <a:extLst>
                  <a:ext uri="{FF2B5EF4-FFF2-40B4-BE49-F238E27FC236}">
                    <a16:creationId xmlns:a16="http://schemas.microsoft.com/office/drawing/2014/main" id="{7BB8A2A2-AB12-FAFB-A683-3030AE282E33}"/>
                  </a:ext>
                </a:extLst>
              </p:cNvPr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280" name="Google Shape;8295;p74">
                <a:extLst>
                  <a:ext uri="{FF2B5EF4-FFF2-40B4-BE49-F238E27FC236}">
                    <a16:creationId xmlns:a16="http://schemas.microsoft.com/office/drawing/2014/main" id="{C159C7C4-DE04-8BBA-94F2-4CD35992F2A4}"/>
                  </a:ext>
                </a:extLst>
              </p:cNvPr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281" name="Google Shape;8296;p74">
                  <a:extLst>
                    <a:ext uri="{FF2B5EF4-FFF2-40B4-BE49-F238E27FC236}">
                      <a16:creationId xmlns:a16="http://schemas.microsoft.com/office/drawing/2014/main" id="{B9D8D2A8-C952-BE30-695B-5A0BA3435F0D}"/>
                    </a:ext>
                  </a:extLst>
                </p:cNvPr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2" name="Google Shape;8297;p74">
                  <a:extLst>
                    <a:ext uri="{FF2B5EF4-FFF2-40B4-BE49-F238E27FC236}">
                      <a16:creationId xmlns:a16="http://schemas.microsoft.com/office/drawing/2014/main" id="{96102FB7-7ED9-84D1-7D01-F8D51141795F}"/>
                    </a:ext>
                  </a:extLst>
                </p:cNvPr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3" name="Google Shape;8298;p74">
                  <a:extLst>
                    <a:ext uri="{FF2B5EF4-FFF2-40B4-BE49-F238E27FC236}">
                      <a16:creationId xmlns:a16="http://schemas.microsoft.com/office/drawing/2014/main" id="{5F43B848-30E7-0326-D11B-225F7B212DC5}"/>
                    </a:ext>
                  </a:extLst>
                </p:cNvPr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4" name="Google Shape;8299;p74">
                  <a:extLst>
                    <a:ext uri="{FF2B5EF4-FFF2-40B4-BE49-F238E27FC236}">
                      <a16:creationId xmlns:a16="http://schemas.microsoft.com/office/drawing/2014/main" id="{27E9584B-86C4-C8C9-9C45-6586A7232707}"/>
                    </a:ext>
                  </a:extLst>
                </p:cNvPr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5" name="Google Shape;8300;p74">
                  <a:extLst>
                    <a:ext uri="{FF2B5EF4-FFF2-40B4-BE49-F238E27FC236}">
                      <a16:creationId xmlns:a16="http://schemas.microsoft.com/office/drawing/2014/main" id="{1EF4A68A-6FE4-8DD3-CC89-ADD0B61B2017}"/>
                    </a:ext>
                  </a:extLst>
                </p:cNvPr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6" name="Google Shape;8301;p74">
                  <a:extLst>
                    <a:ext uri="{FF2B5EF4-FFF2-40B4-BE49-F238E27FC236}">
                      <a16:creationId xmlns:a16="http://schemas.microsoft.com/office/drawing/2014/main" id="{7BF95339-D66E-A0D2-0078-D3D1CA40FFCC}"/>
                    </a:ext>
                  </a:extLst>
                </p:cNvPr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7" name="Google Shape;8302;p74">
                  <a:extLst>
                    <a:ext uri="{FF2B5EF4-FFF2-40B4-BE49-F238E27FC236}">
                      <a16:creationId xmlns:a16="http://schemas.microsoft.com/office/drawing/2014/main" id="{BA7ED8F3-9097-D24B-EF54-88BDC3B6DE2E}"/>
                    </a:ext>
                  </a:extLst>
                </p:cNvPr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pSp>
        <p:nvGrpSpPr>
          <p:cNvPr id="288" name="Google Shape;8303;p74">
            <a:extLst>
              <a:ext uri="{FF2B5EF4-FFF2-40B4-BE49-F238E27FC236}">
                <a16:creationId xmlns:a16="http://schemas.microsoft.com/office/drawing/2014/main" id="{B41B21E4-4FCB-160B-D8BF-1907393F9A49}"/>
              </a:ext>
            </a:extLst>
          </p:cNvPr>
          <p:cNvGrpSpPr/>
          <p:nvPr/>
        </p:nvGrpSpPr>
        <p:grpSpPr>
          <a:xfrm>
            <a:off x="3216357" y="2477529"/>
            <a:ext cx="950103" cy="949832"/>
            <a:chOff x="2559249" y="2069323"/>
            <a:chExt cx="685566" cy="685634"/>
          </a:xfrm>
        </p:grpSpPr>
        <p:sp>
          <p:nvSpPr>
            <p:cNvPr id="289" name="Google Shape;8304;p74">
              <a:extLst>
                <a:ext uri="{FF2B5EF4-FFF2-40B4-BE49-F238E27FC236}">
                  <a16:creationId xmlns:a16="http://schemas.microsoft.com/office/drawing/2014/main" id="{3CAAFED5-EFDA-D4B6-80CA-960356ADEFD1}"/>
                </a:ext>
              </a:extLst>
            </p:cNvPr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8305;p74">
              <a:extLst>
                <a:ext uri="{FF2B5EF4-FFF2-40B4-BE49-F238E27FC236}">
                  <a16:creationId xmlns:a16="http://schemas.microsoft.com/office/drawing/2014/main" id="{06D8551E-A27F-26FD-D860-D6BD7D7D77C8}"/>
                </a:ext>
              </a:extLst>
            </p:cNvPr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8306;p74">
              <a:extLst>
                <a:ext uri="{FF2B5EF4-FFF2-40B4-BE49-F238E27FC236}">
                  <a16:creationId xmlns:a16="http://schemas.microsoft.com/office/drawing/2014/main" id="{E97CEECF-6B29-540A-F87F-848FCE081AE5}"/>
                </a:ext>
              </a:extLst>
            </p:cNvPr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8307;p74">
              <a:extLst>
                <a:ext uri="{FF2B5EF4-FFF2-40B4-BE49-F238E27FC236}">
                  <a16:creationId xmlns:a16="http://schemas.microsoft.com/office/drawing/2014/main" id="{5A210467-EC62-25FB-56E4-1B092BD24B2B}"/>
                </a:ext>
              </a:extLst>
            </p:cNvPr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8308;p74">
              <a:extLst>
                <a:ext uri="{FF2B5EF4-FFF2-40B4-BE49-F238E27FC236}">
                  <a16:creationId xmlns:a16="http://schemas.microsoft.com/office/drawing/2014/main" id="{DD0AF053-DEF9-1976-D71C-363EC6CE7FDF}"/>
                </a:ext>
              </a:extLst>
            </p:cNvPr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8309;p74">
              <a:extLst>
                <a:ext uri="{FF2B5EF4-FFF2-40B4-BE49-F238E27FC236}">
                  <a16:creationId xmlns:a16="http://schemas.microsoft.com/office/drawing/2014/main" id="{15E16517-F912-4EF8-B00D-8756F7358507}"/>
                </a:ext>
              </a:extLst>
            </p:cNvPr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8310;p74">
              <a:extLst>
                <a:ext uri="{FF2B5EF4-FFF2-40B4-BE49-F238E27FC236}">
                  <a16:creationId xmlns:a16="http://schemas.microsoft.com/office/drawing/2014/main" id="{6796E379-4E82-5445-AECF-7059BB8E2773}"/>
                </a:ext>
              </a:extLst>
            </p:cNvPr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8311;p74">
              <a:extLst>
                <a:ext uri="{FF2B5EF4-FFF2-40B4-BE49-F238E27FC236}">
                  <a16:creationId xmlns:a16="http://schemas.microsoft.com/office/drawing/2014/main" id="{94253643-3B1A-085C-793A-536810BC24F9}"/>
                </a:ext>
              </a:extLst>
            </p:cNvPr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8312;p74">
              <a:extLst>
                <a:ext uri="{FF2B5EF4-FFF2-40B4-BE49-F238E27FC236}">
                  <a16:creationId xmlns:a16="http://schemas.microsoft.com/office/drawing/2014/main" id="{ABE0B11E-80B2-2E77-F292-6DAFD15FB43E}"/>
                </a:ext>
              </a:extLst>
            </p:cNvPr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8313;p74">
              <a:extLst>
                <a:ext uri="{FF2B5EF4-FFF2-40B4-BE49-F238E27FC236}">
                  <a16:creationId xmlns:a16="http://schemas.microsoft.com/office/drawing/2014/main" id="{125BE0C1-AB6A-E050-6293-FD3D13DCE984}"/>
                </a:ext>
              </a:extLst>
            </p:cNvPr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8314;p74">
              <a:extLst>
                <a:ext uri="{FF2B5EF4-FFF2-40B4-BE49-F238E27FC236}">
                  <a16:creationId xmlns:a16="http://schemas.microsoft.com/office/drawing/2014/main" id="{926744A3-D9B4-56AC-6095-2C841998E357}"/>
                </a:ext>
              </a:extLst>
            </p:cNvPr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8315;p74">
              <a:extLst>
                <a:ext uri="{FF2B5EF4-FFF2-40B4-BE49-F238E27FC236}">
                  <a16:creationId xmlns:a16="http://schemas.microsoft.com/office/drawing/2014/main" id="{A899CDAC-554E-AFFC-09F8-220BA7CCB900}"/>
                </a:ext>
              </a:extLst>
            </p:cNvPr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8316;p74">
              <a:extLst>
                <a:ext uri="{FF2B5EF4-FFF2-40B4-BE49-F238E27FC236}">
                  <a16:creationId xmlns:a16="http://schemas.microsoft.com/office/drawing/2014/main" id="{1E8A7C59-96C1-7B09-78B0-F0A87320106D}"/>
                </a:ext>
              </a:extLst>
            </p:cNvPr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2" name="Google Shape;8317;p74">
            <a:extLst>
              <a:ext uri="{FF2B5EF4-FFF2-40B4-BE49-F238E27FC236}">
                <a16:creationId xmlns:a16="http://schemas.microsoft.com/office/drawing/2014/main" id="{22806B51-EFF3-549F-F8C8-802B84542BD5}"/>
              </a:ext>
            </a:extLst>
          </p:cNvPr>
          <p:cNvGrpSpPr/>
          <p:nvPr/>
        </p:nvGrpSpPr>
        <p:grpSpPr>
          <a:xfrm>
            <a:off x="10126274" y="1294582"/>
            <a:ext cx="1127527" cy="949215"/>
            <a:chOff x="951975" y="315800"/>
            <a:chExt cx="5860325" cy="4933550"/>
          </a:xfrm>
        </p:grpSpPr>
        <p:sp>
          <p:nvSpPr>
            <p:cNvPr id="303" name="Google Shape;8318;p74">
              <a:extLst>
                <a:ext uri="{FF2B5EF4-FFF2-40B4-BE49-F238E27FC236}">
                  <a16:creationId xmlns:a16="http://schemas.microsoft.com/office/drawing/2014/main" id="{8CDEB7F2-AB1B-BD4A-33C9-8E72EF7FF02F}"/>
                </a:ext>
              </a:extLst>
            </p:cNvPr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8319;p74">
              <a:extLst>
                <a:ext uri="{FF2B5EF4-FFF2-40B4-BE49-F238E27FC236}">
                  <a16:creationId xmlns:a16="http://schemas.microsoft.com/office/drawing/2014/main" id="{E841A9E2-31AC-C9FB-A544-FE8D122535F1}"/>
                </a:ext>
              </a:extLst>
            </p:cNvPr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8320;p74">
              <a:extLst>
                <a:ext uri="{FF2B5EF4-FFF2-40B4-BE49-F238E27FC236}">
                  <a16:creationId xmlns:a16="http://schemas.microsoft.com/office/drawing/2014/main" id="{74E66B94-F4D1-5B19-CC89-3327E59DDF4D}"/>
                </a:ext>
              </a:extLst>
            </p:cNvPr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8321;p74">
              <a:extLst>
                <a:ext uri="{FF2B5EF4-FFF2-40B4-BE49-F238E27FC236}">
                  <a16:creationId xmlns:a16="http://schemas.microsoft.com/office/drawing/2014/main" id="{7F0BF07C-97C2-55FA-CA09-8474A38EDBA7}"/>
                </a:ext>
              </a:extLst>
            </p:cNvPr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8322;p74">
              <a:extLst>
                <a:ext uri="{FF2B5EF4-FFF2-40B4-BE49-F238E27FC236}">
                  <a16:creationId xmlns:a16="http://schemas.microsoft.com/office/drawing/2014/main" id="{148ED23E-4B95-C90C-8261-D168A5A8CF38}"/>
                </a:ext>
              </a:extLst>
            </p:cNvPr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8323;p74">
              <a:extLst>
                <a:ext uri="{FF2B5EF4-FFF2-40B4-BE49-F238E27FC236}">
                  <a16:creationId xmlns:a16="http://schemas.microsoft.com/office/drawing/2014/main" id="{9639ECEB-143C-5A6A-C6D6-37FBE446E437}"/>
                </a:ext>
              </a:extLst>
            </p:cNvPr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8324;p74">
              <a:extLst>
                <a:ext uri="{FF2B5EF4-FFF2-40B4-BE49-F238E27FC236}">
                  <a16:creationId xmlns:a16="http://schemas.microsoft.com/office/drawing/2014/main" id="{A9CF553E-FEA0-2F8B-521E-E0AEEF61C837}"/>
                </a:ext>
              </a:extLst>
            </p:cNvPr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8325;p74">
              <a:extLst>
                <a:ext uri="{FF2B5EF4-FFF2-40B4-BE49-F238E27FC236}">
                  <a16:creationId xmlns:a16="http://schemas.microsoft.com/office/drawing/2014/main" id="{35AFA76F-A118-5630-FBC4-1E54255570FD}"/>
                </a:ext>
              </a:extLst>
            </p:cNvPr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1" name="Google Shape;8326;p74">
            <a:extLst>
              <a:ext uri="{FF2B5EF4-FFF2-40B4-BE49-F238E27FC236}">
                <a16:creationId xmlns:a16="http://schemas.microsoft.com/office/drawing/2014/main" id="{7E9A5EEC-21A9-45A4-9B2A-747DF482438F}"/>
              </a:ext>
            </a:extLst>
          </p:cNvPr>
          <p:cNvGrpSpPr/>
          <p:nvPr/>
        </p:nvGrpSpPr>
        <p:grpSpPr>
          <a:xfrm>
            <a:off x="4922445" y="3609394"/>
            <a:ext cx="2157243" cy="828965"/>
            <a:chOff x="3862800" y="3038525"/>
            <a:chExt cx="1329006" cy="510698"/>
          </a:xfrm>
        </p:grpSpPr>
        <p:sp>
          <p:nvSpPr>
            <p:cNvPr id="312" name="Google Shape;8327;p74">
              <a:extLst>
                <a:ext uri="{FF2B5EF4-FFF2-40B4-BE49-F238E27FC236}">
                  <a16:creationId xmlns:a16="http://schemas.microsoft.com/office/drawing/2014/main" id="{DC7BA652-47C8-2C3B-83F3-42F9C6BF1C25}"/>
                </a:ext>
              </a:extLst>
            </p:cNvPr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8328;p74">
              <a:extLst>
                <a:ext uri="{FF2B5EF4-FFF2-40B4-BE49-F238E27FC236}">
                  <a16:creationId xmlns:a16="http://schemas.microsoft.com/office/drawing/2014/main" id="{39CDB195-A88F-057A-6615-1CB44C925BAA}"/>
                </a:ext>
              </a:extLst>
            </p:cNvPr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14" name="Google Shape;8329;p74">
              <a:extLst>
                <a:ext uri="{FF2B5EF4-FFF2-40B4-BE49-F238E27FC236}">
                  <a16:creationId xmlns:a16="http://schemas.microsoft.com/office/drawing/2014/main" id="{69E65E30-0362-A7E7-279C-4C38F8F3FEED}"/>
                </a:ext>
              </a:extLst>
            </p:cNvPr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324" name="Google Shape;8330;p74">
                <a:extLst>
                  <a:ext uri="{FF2B5EF4-FFF2-40B4-BE49-F238E27FC236}">
                    <a16:creationId xmlns:a16="http://schemas.microsoft.com/office/drawing/2014/main" id="{84D50429-9D4C-0A2C-C307-3AB2E79ECDE5}"/>
                  </a:ext>
                </a:extLst>
              </p:cNvPr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5" name="Google Shape;8331;p74">
                <a:extLst>
                  <a:ext uri="{FF2B5EF4-FFF2-40B4-BE49-F238E27FC236}">
                    <a16:creationId xmlns:a16="http://schemas.microsoft.com/office/drawing/2014/main" id="{62D9F60F-2154-15E4-F37E-7CD15B9C6FFC}"/>
                  </a:ext>
                </a:extLst>
              </p:cNvPr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15" name="Google Shape;8332;p74">
              <a:extLst>
                <a:ext uri="{FF2B5EF4-FFF2-40B4-BE49-F238E27FC236}">
                  <a16:creationId xmlns:a16="http://schemas.microsoft.com/office/drawing/2014/main" id="{379CF3B8-104F-87D5-441A-C5F939BC802B}"/>
                </a:ext>
              </a:extLst>
            </p:cNvPr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322" name="Google Shape;8333;p74">
                <a:extLst>
                  <a:ext uri="{FF2B5EF4-FFF2-40B4-BE49-F238E27FC236}">
                    <a16:creationId xmlns:a16="http://schemas.microsoft.com/office/drawing/2014/main" id="{0CF7B062-443A-79F6-E1A4-9CC2875DBE15}"/>
                  </a:ext>
                </a:extLst>
              </p:cNvPr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3" name="Google Shape;8334;p74">
                <a:extLst>
                  <a:ext uri="{FF2B5EF4-FFF2-40B4-BE49-F238E27FC236}">
                    <a16:creationId xmlns:a16="http://schemas.microsoft.com/office/drawing/2014/main" id="{0183F432-39FA-1EDD-6B10-AB4646EB575F}"/>
                  </a:ext>
                </a:extLst>
              </p:cNvPr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16" name="Google Shape;8335;p74">
              <a:extLst>
                <a:ext uri="{FF2B5EF4-FFF2-40B4-BE49-F238E27FC236}">
                  <a16:creationId xmlns:a16="http://schemas.microsoft.com/office/drawing/2014/main" id="{D588C7D6-BAB6-3784-4D67-625F4B244D3B}"/>
                </a:ext>
              </a:extLst>
            </p:cNvPr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320" name="Google Shape;8336;p74">
                <a:extLst>
                  <a:ext uri="{FF2B5EF4-FFF2-40B4-BE49-F238E27FC236}">
                    <a16:creationId xmlns:a16="http://schemas.microsoft.com/office/drawing/2014/main" id="{7519A1EC-8C07-1A71-03E5-FA85CB9C54AE}"/>
                  </a:ext>
                </a:extLst>
              </p:cNvPr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1" name="Google Shape;8337;p74">
                <a:extLst>
                  <a:ext uri="{FF2B5EF4-FFF2-40B4-BE49-F238E27FC236}">
                    <a16:creationId xmlns:a16="http://schemas.microsoft.com/office/drawing/2014/main" id="{195C867B-A9ED-7F3B-B72A-B06A2FE8FC00}"/>
                  </a:ext>
                </a:extLst>
              </p:cNvPr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17" name="Google Shape;8338;p74">
              <a:extLst>
                <a:ext uri="{FF2B5EF4-FFF2-40B4-BE49-F238E27FC236}">
                  <a16:creationId xmlns:a16="http://schemas.microsoft.com/office/drawing/2014/main" id="{B5F85144-129D-EDB1-D991-2BBBF6FFE6EE}"/>
                </a:ext>
              </a:extLst>
            </p:cNvPr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318" name="Google Shape;8339;p74">
                <a:extLst>
                  <a:ext uri="{FF2B5EF4-FFF2-40B4-BE49-F238E27FC236}">
                    <a16:creationId xmlns:a16="http://schemas.microsoft.com/office/drawing/2014/main" id="{17692E05-C70E-3556-2D5D-3D661A32AE9E}"/>
                  </a:ext>
                </a:extLst>
              </p:cNvPr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" name="Google Shape;8340;p74">
                <a:extLst>
                  <a:ext uri="{FF2B5EF4-FFF2-40B4-BE49-F238E27FC236}">
                    <a16:creationId xmlns:a16="http://schemas.microsoft.com/office/drawing/2014/main" id="{0F371AFD-5AB2-F309-8809-B7C6ABB30363}"/>
                  </a:ext>
                </a:extLst>
              </p:cNvPr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26" name="Google Shape;8341;p74">
            <a:extLst>
              <a:ext uri="{FF2B5EF4-FFF2-40B4-BE49-F238E27FC236}">
                <a16:creationId xmlns:a16="http://schemas.microsoft.com/office/drawing/2014/main" id="{637B1D9E-B4D9-DAE7-E73C-FE3E13AB6F8B}"/>
              </a:ext>
            </a:extLst>
          </p:cNvPr>
          <p:cNvGrpSpPr/>
          <p:nvPr/>
        </p:nvGrpSpPr>
        <p:grpSpPr>
          <a:xfrm>
            <a:off x="933542" y="1294581"/>
            <a:ext cx="1177607" cy="1033568"/>
            <a:chOff x="649648" y="271400"/>
            <a:chExt cx="6215377" cy="5455143"/>
          </a:xfrm>
        </p:grpSpPr>
        <p:sp>
          <p:nvSpPr>
            <p:cNvPr id="327" name="Google Shape;8342;p74">
              <a:extLst>
                <a:ext uri="{FF2B5EF4-FFF2-40B4-BE49-F238E27FC236}">
                  <a16:creationId xmlns:a16="http://schemas.microsoft.com/office/drawing/2014/main" id="{41380757-B713-0D7C-D7C4-DE468EB03E1A}"/>
                </a:ext>
              </a:extLst>
            </p:cNvPr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8343;p74">
              <a:extLst>
                <a:ext uri="{FF2B5EF4-FFF2-40B4-BE49-F238E27FC236}">
                  <a16:creationId xmlns:a16="http://schemas.microsoft.com/office/drawing/2014/main" id="{A3693A83-A65E-788B-AE9A-B06E0869D27F}"/>
                </a:ext>
              </a:extLst>
            </p:cNvPr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8344;p74">
              <a:extLst>
                <a:ext uri="{FF2B5EF4-FFF2-40B4-BE49-F238E27FC236}">
                  <a16:creationId xmlns:a16="http://schemas.microsoft.com/office/drawing/2014/main" id="{3D515C93-77CD-A73F-881D-86E0E4F85A1C}"/>
                </a:ext>
              </a:extLst>
            </p:cNvPr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8345;p74">
              <a:extLst>
                <a:ext uri="{FF2B5EF4-FFF2-40B4-BE49-F238E27FC236}">
                  <a16:creationId xmlns:a16="http://schemas.microsoft.com/office/drawing/2014/main" id="{137B8255-8458-AA5E-9506-1DDD86CD1524}"/>
                </a:ext>
              </a:extLst>
            </p:cNvPr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8346;p74">
              <a:extLst>
                <a:ext uri="{FF2B5EF4-FFF2-40B4-BE49-F238E27FC236}">
                  <a16:creationId xmlns:a16="http://schemas.microsoft.com/office/drawing/2014/main" id="{BEB72643-D2FD-9D40-4AD5-B12E8270F8CB}"/>
                </a:ext>
              </a:extLst>
            </p:cNvPr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8347;p74">
              <a:extLst>
                <a:ext uri="{FF2B5EF4-FFF2-40B4-BE49-F238E27FC236}">
                  <a16:creationId xmlns:a16="http://schemas.microsoft.com/office/drawing/2014/main" id="{56593C8E-6E9A-1EF2-26BE-5C709EB6459B}"/>
                </a:ext>
              </a:extLst>
            </p:cNvPr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8348;p74">
              <a:extLst>
                <a:ext uri="{FF2B5EF4-FFF2-40B4-BE49-F238E27FC236}">
                  <a16:creationId xmlns:a16="http://schemas.microsoft.com/office/drawing/2014/main" id="{F32D51D0-7ADD-7246-0948-A1045AA6AE33}"/>
                </a:ext>
              </a:extLst>
            </p:cNvPr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8349;p74">
              <a:extLst>
                <a:ext uri="{FF2B5EF4-FFF2-40B4-BE49-F238E27FC236}">
                  <a16:creationId xmlns:a16="http://schemas.microsoft.com/office/drawing/2014/main" id="{9EB8CC7C-34F4-6321-5822-07B5391DD0D0}"/>
                </a:ext>
              </a:extLst>
            </p:cNvPr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8350;p74">
              <a:extLst>
                <a:ext uri="{FF2B5EF4-FFF2-40B4-BE49-F238E27FC236}">
                  <a16:creationId xmlns:a16="http://schemas.microsoft.com/office/drawing/2014/main" id="{46648C9D-54BA-B3C6-B048-8DBCE6B7A6F9}"/>
                </a:ext>
              </a:extLst>
            </p:cNvPr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8351;p74">
              <a:extLst>
                <a:ext uri="{FF2B5EF4-FFF2-40B4-BE49-F238E27FC236}">
                  <a16:creationId xmlns:a16="http://schemas.microsoft.com/office/drawing/2014/main" id="{1AB1B0C1-1124-31AE-E407-3E5147AE117F}"/>
                </a:ext>
              </a:extLst>
            </p:cNvPr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8352;p74">
              <a:extLst>
                <a:ext uri="{FF2B5EF4-FFF2-40B4-BE49-F238E27FC236}">
                  <a16:creationId xmlns:a16="http://schemas.microsoft.com/office/drawing/2014/main" id="{938A2587-991B-A724-2DA1-8AE0AEF730C8}"/>
                </a:ext>
              </a:extLst>
            </p:cNvPr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8353;p74">
              <a:extLst>
                <a:ext uri="{FF2B5EF4-FFF2-40B4-BE49-F238E27FC236}">
                  <a16:creationId xmlns:a16="http://schemas.microsoft.com/office/drawing/2014/main" id="{80073035-BAF6-1DFE-19DA-0E772CB0B387}"/>
                </a:ext>
              </a:extLst>
            </p:cNvPr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8354;p74">
            <a:extLst>
              <a:ext uri="{FF2B5EF4-FFF2-40B4-BE49-F238E27FC236}">
                <a16:creationId xmlns:a16="http://schemas.microsoft.com/office/drawing/2014/main" id="{59E98946-F3A3-06F6-1369-DB8BB09E56BE}"/>
              </a:ext>
            </a:extLst>
          </p:cNvPr>
          <p:cNvGrpSpPr/>
          <p:nvPr/>
        </p:nvGrpSpPr>
        <p:grpSpPr>
          <a:xfrm>
            <a:off x="3077943" y="1294582"/>
            <a:ext cx="1023605" cy="1087319"/>
            <a:chOff x="2499700" y="1135950"/>
            <a:chExt cx="732402" cy="777990"/>
          </a:xfrm>
        </p:grpSpPr>
        <p:grpSp>
          <p:nvGrpSpPr>
            <p:cNvPr id="340" name="Google Shape;8355;p74">
              <a:extLst>
                <a:ext uri="{FF2B5EF4-FFF2-40B4-BE49-F238E27FC236}">
                  <a16:creationId xmlns:a16="http://schemas.microsoft.com/office/drawing/2014/main" id="{6BABD36F-A246-7955-D76D-EFDDF0F09389}"/>
                </a:ext>
              </a:extLst>
            </p:cNvPr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347" name="Google Shape;8356;p74">
                <a:extLst>
                  <a:ext uri="{FF2B5EF4-FFF2-40B4-BE49-F238E27FC236}">
                    <a16:creationId xmlns:a16="http://schemas.microsoft.com/office/drawing/2014/main" id="{FDDE14E8-8C8B-9247-6F52-DF449C7DD6D7}"/>
                  </a:ext>
                </a:extLst>
              </p:cNvPr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8" name="Google Shape;8357;p74">
                <a:extLst>
                  <a:ext uri="{FF2B5EF4-FFF2-40B4-BE49-F238E27FC236}">
                    <a16:creationId xmlns:a16="http://schemas.microsoft.com/office/drawing/2014/main" id="{7A60ADA7-5311-2D32-8625-887CF86E55D1}"/>
                  </a:ext>
                </a:extLst>
              </p:cNvPr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9" name="Google Shape;8358;p74">
                <a:extLst>
                  <a:ext uri="{FF2B5EF4-FFF2-40B4-BE49-F238E27FC236}">
                    <a16:creationId xmlns:a16="http://schemas.microsoft.com/office/drawing/2014/main" id="{72E1C553-E97E-A65C-DC7A-C273342271FE}"/>
                  </a:ext>
                </a:extLst>
              </p:cNvPr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0" name="Google Shape;8359;p74">
                <a:extLst>
                  <a:ext uri="{FF2B5EF4-FFF2-40B4-BE49-F238E27FC236}">
                    <a16:creationId xmlns:a16="http://schemas.microsoft.com/office/drawing/2014/main" id="{ABD76065-65F7-086F-72F6-2EB2A01FAC38}"/>
                  </a:ext>
                </a:extLst>
              </p:cNvPr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1" name="Google Shape;8360;p74">
                <a:extLst>
                  <a:ext uri="{FF2B5EF4-FFF2-40B4-BE49-F238E27FC236}">
                    <a16:creationId xmlns:a16="http://schemas.microsoft.com/office/drawing/2014/main" id="{0E0B4669-33CB-A4D1-E1B1-788C36BB2C1C}"/>
                  </a:ext>
                </a:extLst>
              </p:cNvPr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2" name="Google Shape;8361;p74">
                <a:extLst>
                  <a:ext uri="{FF2B5EF4-FFF2-40B4-BE49-F238E27FC236}">
                    <a16:creationId xmlns:a16="http://schemas.microsoft.com/office/drawing/2014/main" id="{BBBCF3B0-BD5D-B4FA-6CD9-91C2EC6B8870}"/>
                  </a:ext>
                </a:extLst>
              </p:cNvPr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3" name="Google Shape;8362;p74">
                <a:extLst>
                  <a:ext uri="{FF2B5EF4-FFF2-40B4-BE49-F238E27FC236}">
                    <a16:creationId xmlns:a16="http://schemas.microsoft.com/office/drawing/2014/main" id="{B8408654-2E72-1E36-2B8D-C4402C8C50DB}"/>
                  </a:ext>
                </a:extLst>
              </p:cNvPr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" name="Google Shape;8363;p74">
                <a:extLst>
                  <a:ext uri="{FF2B5EF4-FFF2-40B4-BE49-F238E27FC236}">
                    <a16:creationId xmlns:a16="http://schemas.microsoft.com/office/drawing/2014/main" id="{7AA4344F-76C2-42E7-2E52-C9B0623DD4A4}"/>
                  </a:ext>
                </a:extLst>
              </p:cNvPr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" name="Google Shape;8364;p74">
                <a:extLst>
                  <a:ext uri="{FF2B5EF4-FFF2-40B4-BE49-F238E27FC236}">
                    <a16:creationId xmlns:a16="http://schemas.microsoft.com/office/drawing/2014/main" id="{7A9F8451-C208-034F-F357-8196C6B67866}"/>
                  </a:ext>
                </a:extLst>
              </p:cNvPr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" name="Google Shape;8365;p74">
                <a:extLst>
                  <a:ext uri="{FF2B5EF4-FFF2-40B4-BE49-F238E27FC236}">
                    <a16:creationId xmlns:a16="http://schemas.microsoft.com/office/drawing/2014/main" id="{329CC7EC-EB91-A606-7733-4197AF1297BC}"/>
                  </a:ext>
                </a:extLst>
              </p:cNvPr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7" name="Google Shape;8366;p74">
                <a:extLst>
                  <a:ext uri="{FF2B5EF4-FFF2-40B4-BE49-F238E27FC236}">
                    <a16:creationId xmlns:a16="http://schemas.microsoft.com/office/drawing/2014/main" id="{2045D758-D74F-6844-DE72-262ADA3792E2}"/>
                  </a:ext>
                </a:extLst>
              </p:cNvPr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8" name="Google Shape;8367;p74">
                <a:extLst>
                  <a:ext uri="{FF2B5EF4-FFF2-40B4-BE49-F238E27FC236}">
                    <a16:creationId xmlns:a16="http://schemas.microsoft.com/office/drawing/2014/main" id="{C484A342-5660-A88E-BA37-61130AECF3F8}"/>
                  </a:ext>
                </a:extLst>
              </p:cNvPr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9" name="Google Shape;8368;p74">
                <a:extLst>
                  <a:ext uri="{FF2B5EF4-FFF2-40B4-BE49-F238E27FC236}">
                    <a16:creationId xmlns:a16="http://schemas.microsoft.com/office/drawing/2014/main" id="{3E2CC0D1-9AFF-3B76-E6BB-4C3FEDAB1946}"/>
                  </a:ext>
                </a:extLst>
              </p:cNvPr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0" name="Google Shape;8369;p74">
                <a:extLst>
                  <a:ext uri="{FF2B5EF4-FFF2-40B4-BE49-F238E27FC236}">
                    <a16:creationId xmlns:a16="http://schemas.microsoft.com/office/drawing/2014/main" id="{FD333D24-1D1B-D397-93AA-9876B131B79B}"/>
                  </a:ext>
                </a:extLst>
              </p:cNvPr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1" name="Google Shape;8370;p74">
                <a:extLst>
                  <a:ext uri="{FF2B5EF4-FFF2-40B4-BE49-F238E27FC236}">
                    <a16:creationId xmlns:a16="http://schemas.microsoft.com/office/drawing/2014/main" id="{8FD1D813-9358-F156-9738-4295FE0DB0DD}"/>
                  </a:ext>
                </a:extLst>
              </p:cNvPr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2" name="Google Shape;8371;p74">
                <a:extLst>
                  <a:ext uri="{FF2B5EF4-FFF2-40B4-BE49-F238E27FC236}">
                    <a16:creationId xmlns:a16="http://schemas.microsoft.com/office/drawing/2014/main" id="{D9E6711B-FB88-3804-67AB-49610031E96A}"/>
                  </a:ext>
                </a:extLst>
              </p:cNvPr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3" name="Google Shape;8372;p74">
                <a:extLst>
                  <a:ext uri="{FF2B5EF4-FFF2-40B4-BE49-F238E27FC236}">
                    <a16:creationId xmlns:a16="http://schemas.microsoft.com/office/drawing/2014/main" id="{786B9325-22B1-3DFE-80E7-560DA81795F2}"/>
                  </a:ext>
                </a:extLst>
              </p:cNvPr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4" name="Google Shape;8373;p74">
                <a:extLst>
                  <a:ext uri="{FF2B5EF4-FFF2-40B4-BE49-F238E27FC236}">
                    <a16:creationId xmlns:a16="http://schemas.microsoft.com/office/drawing/2014/main" id="{98EB93BD-D395-7E1B-7867-845438A4AB32}"/>
                  </a:ext>
                </a:extLst>
              </p:cNvPr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5" name="Google Shape;8374;p74">
                <a:extLst>
                  <a:ext uri="{FF2B5EF4-FFF2-40B4-BE49-F238E27FC236}">
                    <a16:creationId xmlns:a16="http://schemas.microsoft.com/office/drawing/2014/main" id="{695E79C8-5328-4046-8115-0C9978A10381}"/>
                  </a:ext>
                </a:extLst>
              </p:cNvPr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6" name="Google Shape;8375;p74">
                <a:extLst>
                  <a:ext uri="{FF2B5EF4-FFF2-40B4-BE49-F238E27FC236}">
                    <a16:creationId xmlns:a16="http://schemas.microsoft.com/office/drawing/2014/main" id="{93E6B832-3676-2A85-3F10-FBEE0A60A235}"/>
                  </a:ext>
                </a:extLst>
              </p:cNvPr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7" name="Google Shape;8376;p74">
                <a:extLst>
                  <a:ext uri="{FF2B5EF4-FFF2-40B4-BE49-F238E27FC236}">
                    <a16:creationId xmlns:a16="http://schemas.microsoft.com/office/drawing/2014/main" id="{C66AB82D-DD4A-8D36-16E6-438F6BC9043E}"/>
                  </a:ext>
                </a:extLst>
              </p:cNvPr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8" name="Google Shape;8377;p74">
                <a:extLst>
                  <a:ext uri="{FF2B5EF4-FFF2-40B4-BE49-F238E27FC236}">
                    <a16:creationId xmlns:a16="http://schemas.microsoft.com/office/drawing/2014/main" id="{D90F6A94-47FF-B49F-6447-D2C8F358932D}"/>
                  </a:ext>
                </a:extLst>
              </p:cNvPr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9" name="Google Shape;8378;p74">
                <a:extLst>
                  <a:ext uri="{FF2B5EF4-FFF2-40B4-BE49-F238E27FC236}">
                    <a16:creationId xmlns:a16="http://schemas.microsoft.com/office/drawing/2014/main" id="{64D74D1E-A12A-1C7A-D5C2-6411AD24F497}"/>
                  </a:ext>
                </a:extLst>
              </p:cNvPr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0" name="Google Shape;8379;p74">
                <a:extLst>
                  <a:ext uri="{FF2B5EF4-FFF2-40B4-BE49-F238E27FC236}">
                    <a16:creationId xmlns:a16="http://schemas.microsoft.com/office/drawing/2014/main" id="{863D9015-323C-04F6-5CC9-8E82BCB2AC23}"/>
                  </a:ext>
                </a:extLst>
              </p:cNvPr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" name="Google Shape;8380;p74">
                <a:extLst>
                  <a:ext uri="{FF2B5EF4-FFF2-40B4-BE49-F238E27FC236}">
                    <a16:creationId xmlns:a16="http://schemas.microsoft.com/office/drawing/2014/main" id="{134D3507-D49E-D1C2-DF24-81D60564C43A}"/>
                  </a:ext>
                </a:extLst>
              </p:cNvPr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" name="Google Shape;8381;p74">
                <a:extLst>
                  <a:ext uri="{FF2B5EF4-FFF2-40B4-BE49-F238E27FC236}">
                    <a16:creationId xmlns:a16="http://schemas.microsoft.com/office/drawing/2014/main" id="{5B264E81-2F9D-E3BB-F6D0-D8C6535A19F9}"/>
                  </a:ext>
                </a:extLst>
              </p:cNvPr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" name="Google Shape;8382;p74">
                <a:extLst>
                  <a:ext uri="{FF2B5EF4-FFF2-40B4-BE49-F238E27FC236}">
                    <a16:creationId xmlns:a16="http://schemas.microsoft.com/office/drawing/2014/main" id="{47D79FFA-2A67-E233-DE78-5D060859AD54}"/>
                  </a:ext>
                </a:extLst>
              </p:cNvPr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41" name="Google Shape;8383;p74">
              <a:extLst>
                <a:ext uri="{FF2B5EF4-FFF2-40B4-BE49-F238E27FC236}">
                  <a16:creationId xmlns:a16="http://schemas.microsoft.com/office/drawing/2014/main" id="{38E8CD66-5810-73C0-F80F-A15A3D572D49}"/>
                </a:ext>
              </a:extLst>
            </p:cNvPr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342" name="Google Shape;8384;p74">
                <a:extLst>
                  <a:ext uri="{FF2B5EF4-FFF2-40B4-BE49-F238E27FC236}">
                    <a16:creationId xmlns:a16="http://schemas.microsoft.com/office/drawing/2014/main" id="{53B8CB58-1933-0374-DC25-768648454829}"/>
                  </a:ext>
                </a:extLst>
              </p:cNvPr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" name="Google Shape;8385;p74">
                <a:extLst>
                  <a:ext uri="{FF2B5EF4-FFF2-40B4-BE49-F238E27FC236}">
                    <a16:creationId xmlns:a16="http://schemas.microsoft.com/office/drawing/2014/main" id="{3DCA5C91-153A-B7C6-60ED-2804624B40EF}"/>
                  </a:ext>
                </a:extLst>
              </p:cNvPr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" name="Google Shape;8386;p74">
                <a:extLst>
                  <a:ext uri="{FF2B5EF4-FFF2-40B4-BE49-F238E27FC236}">
                    <a16:creationId xmlns:a16="http://schemas.microsoft.com/office/drawing/2014/main" id="{C1E42E90-C048-FB19-525D-C2D0DE83D0B8}"/>
                  </a:ext>
                </a:extLst>
              </p:cNvPr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" name="Google Shape;8387;p74">
                <a:extLst>
                  <a:ext uri="{FF2B5EF4-FFF2-40B4-BE49-F238E27FC236}">
                    <a16:creationId xmlns:a16="http://schemas.microsoft.com/office/drawing/2014/main" id="{781B2D89-A408-2196-5512-D789E2CE7A27}"/>
                  </a:ext>
                </a:extLst>
              </p:cNvPr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" name="Google Shape;8388;p74">
                <a:extLst>
                  <a:ext uri="{FF2B5EF4-FFF2-40B4-BE49-F238E27FC236}">
                    <a16:creationId xmlns:a16="http://schemas.microsoft.com/office/drawing/2014/main" id="{F2BC630E-D56D-B56D-DAB1-87AAE715EFD8}"/>
                  </a:ext>
                </a:extLst>
              </p:cNvPr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74" name="Google Shape;8389;p74">
            <a:extLst>
              <a:ext uri="{FF2B5EF4-FFF2-40B4-BE49-F238E27FC236}">
                <a16:creationId xmlns:a16="http://schemas.microsoft.com/office/drawing/2014/main" id="{3A9C2CB5-2E71-C8F2-26C5-CB39201C4006}"/>
              </a:ext>
            </a:extLst>
          </p:cNvPr>
          <p:cNvGrpSpPr/>
          <p:nvPr/>
        </p:nvGrpSpPr>
        <p:grpSpPr>
          <a:xfrm>
            <a:off x="2205586" y="1294582"/>
            <a:ext cx="777919" cy="1160305"/>
            <a:chOff x="1716825" y="1121550"/>
            <a:chExt cx="622800" cy="928938"/>
          </a:xfrm>
        </p:grpSpPr>
        <p:grpSp>
          <p:nvGrpSpPr>
            <p:cNvPr id="375" name="Google Shape;8390;p74">
              <a:extLst>
                <a:ext uri="{FF2B5EF4-FFF2-40B4-BE49-F238E27FC236}">
                  <a16:creationId xmlns:a16="http://schemas.microsoft.com/office/drawing/2014/main" id="{A4B1CE82-EB2F-1F7B-487C-A7FA5C29475A}"/>
                </a:ext>
              </a:extLst>
            </p:cNvPr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386" name="Google Shape;8391;p74">
                <a:extLst>
                  <a:ext uri="{FF2B5EF4-FFF2-40B4-BE49-F238E27FC236}">
                    <a16:creationId xmlns:a16="http://schemas.microsoft.com/office/drawing/2014/main" id="{9B5191E2-CE65-354E-33A2-F824486C8A14}"/>
                  </a:ext>
                </a:extLst>
              </p:cNvPr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87" name="Google Shape;8392;p74">
                <a:extLst>
                  <a:ext uri="{FF2B5EF4-FFF2-40B4-BE49-F238E27FC236}">
                    <a16:creationId xmlns:a16="http://schemas.microsoft.com/office/drawing/2014/main" id="{59E705D3-6F62-024D-8CD6-1CA99390EED0}"/>
                  </a:ext>
                </a:extLst>
              </p:cNvPr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76" name="Google Shape;8393;p74">
              <a:extLst>
                <a:ext uri="{FF2B5EF4-FFF2-40B4-BE49-F238E27FC236}">
                  <a16:creationId xmlns:a16="http://schemas.microsoft.com/office/drawing/2014/main" id="{89273616-18A0-6E52-B202-EBA19E280B88}"/>
                </a:ext>
              </a:extLst>
            </p:cNvPr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384" name="Google Shape;8394;p74">
                <a:extLst>
                  <a:ext uri="{FF2B5EF4-FFF2-40B4-BE49-F238E27FC236}">
                    <a16:creationId xmlns:a16="http://schemas.microsoft.com/office/drawing/2014/main" id="{437E29FA-F406-2DC4-7CFA-8A2777F611C1}"/>
                  </a:ext>
                </a:extLst>
              </p:cNvPr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85" name="Google Shape;8395;p74">
                <a:extLst>
                  <a:ext uri="{FF2B5EF4-FFF2-40B4-BE49-F238E27FC236}">
                    <a16:creationId xmlns:a16="http://schemas.microsoft.com/office/drawing/2014/main" id="{C61F2105-79B6-3722-EF12-0A4397748E49}"/>
                  </a:ext>
                </a:extLst>
              </p:cNvPr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77" name="Google Shape;8396;p74">
              <a:extLst>
                <a:ext uri="{FF2B5EF4-FFF2-40B4-BE49-F238E27FC236}">
                  <a16:creationId xmlns:a16="http://schemas.microsoft.com/office/drawing/2014/main" id="{913637D2-41EC-B2DC-8965-F8ECE17881A5}"/>
                </a:ext>
              </a:extLst>
            </p:cNvPr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382" name="Google Shape;8397;p74">
                <a:extLst>
                  <a:ext uri="{FF2B5EF4-FFF2-40B4-BE49-F238E27FC236}">
                    <a16:creationId xmlns:a16="http://schemas.microsoft.com/office/drawing/2014/main" id="{1295C74E-3044-0970-B5C5-9758D702A158}"/>
                  </a:ext>
                </a:extLst>
              </p:cNvPr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83" name="Google Shape;8398;p74">
                <a:extLst>
                  <a:ext uri="{FF2B5EF4-FFF2-40B4-BE49-F238E27FC236}">
                    <a16:creationId xmlns:a16="http://schemas.microsoft.com/office/drawing/2014/main" id="{6081EB44-5DED-DA99-C2ED-3E9F06F10E73}"/>
                  </a:ext>
                </a:extLst>
              </p:cNvPr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78" name="Google Shape;8399;p74">
              <a:extLst>
                <a:ext uri="{FF2B5EF4-FFF2-40B4-BE49-F238E27FC236}">
                  <a16:creationId xmlns:a16="http://schemas.microsoft.com/office/drawing/2014/main" id="{3BC6480A-A669-EFF9-F505-32F6E78AC5D1}"/>
                </a:ext>
              </a:extLst>
            </p:cNvPr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380" name="Google Shape;8400;p74">
                <a:extLst>
                  <a:ext uri="{FF2B5EF4-FFF2-40B4-BE49-F238E27FC236}">
                    <a16:creationId xmlns:a16="http://schemas.microsoft.com/office/drawing/2014/main" id="{4595EF91-64A4-9742-1685-9E97B1697E71}"/>
                  </a:ext>
                </a:extLst>
              </p:cNvPr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81" name="Google Shape;8401;p74">
                <a:extLst>
                  <a:ext uri="{FF2B5EF4-FFF2-40B4-BE49-F238E27FC236}">
                    <a16:creationId xmlns:a16="http://schemas.microsoft.com/office/drawing/2014/main" id="{E25036BC-E02E-39FA-E41B-62AF27E6D5D0}"/>
                  </a:ext>
                </a:extLst>
              </p:cNvPr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79" name="Google Shape;8402;p74">
              <a:extLst>
                <a:ext uri="{FF2B5EF4-FFF2-40B4-BE49-F238E27FC236}">
                  <a16:creationId xmlns:a16="http://schemas.microsoft.com/office/drawing/2014/main" id="{D9E593CD-4B05-3A5F-668E-3D9B3631ED42}"/>
                </a:ext>
              </a:extLst>
            </p:cNvPr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8" name="Google Shape;8403;p74">
            <a:extLst>
              <a:ext uri="{FF2B5EF4-FFF2-40B4-BE49-F238E27FC236}">
                <a16:creationId xmlns:a16="http://schemas.microsoft.com/office/drawing/2014/main" id="{5FB90D5B-9BB1-4E4A-5B3B-BDD58A575AAD}"/>
              </a:ext>
            </a:extLst>
          </p:cNvPr>
          <p:cNvGrpSpPr/>
          <p:nvPr/>
        </p:nvGrpSpPr>
        <p:grpSpPr>
          <a:xfrm>
            <a:off x="2098683" y="2476344"/>
            <a:ext cx="985429" cy="952203"/>
            <a:chOff x="4334725" y="1355875"/>
            <a:chExt cx="3106650" cy="3001900"/>
          </a:xfrm>
        </p:grpSpPr>
        <p:grpSp>
          <p:nvGrpSpPr>
            <p:cNvPr id="389" name="Google Shape;8404;p74">
              <a:extLst>
                <a:ext uri="{FF2B5EF4-FFF2-40B4-BE49-F238E27FC236}">
                  <a16:creationId xmlns:a16="http://schemas.microsoft.com/office/drawing/2014/main" id="{3D88047B-CE0C-8E4F-7B92-8D16D873FBC6}"/>
                </a:ext>
              </a:extLst>
            </p:cNvPr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394" name="Google Shape;8405;p74">
                <a:extLst>
                  <a:ext uri="{FF2B5EF4-FFF2-40B4-BE49-F238E27FC236}">
                    <a16:creationId xmlns:a16="http://schemas.microsoft.com/office/drawing/2014/main" id="{976A4F73-2B42-53FE-3EF9-4AA451A3CF48}"/>
                  </a:ext>
                </a:extLst>
              </p:cNvPr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5" name="Google Shape;8406;p74">
                <a:extLst>
                  <a:ext uri="{FF2B5EF4-FFF2-40B4-BE49-F238E27FC236}">
                    <a16:creationId xmlns:a16="http://schemas.microsoft.com/office/drawing/2014/main" id="{87A7D78A-5107-D056-AF40-2893DF93E07E}"/>
                  </a:ext>
                </a:extLst>
              </p:cNvPr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6" name="Google Shape;8407;p74">
                <a:extLst>
                  <a:ext uri="{FF2B5EF4-FFF2-40B4-BE49-F238E27FC236}">
                    <a16:creationId xmlns:a16="http://schemas.microsoft.com/office/drawing/2014/main" id="{0D5C2D7C-396A-E180-57DB-0B29CFE5ED52}"/>
                  </a:ext>
                </a:extLst>
              </p:cNvPr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90" name="Google Shape;8408;p74">
              <a:extLst>
                <a:ext uri="{FF2B5EF4-FFF2-40B4-BE49-F238E27FC236}">
                  <a16:creationId xmlns:a16="http://schemas.microsoft.com/office/drawing/2014/main" id="{A31D9392-E333-557A-FD74-8C3EDB10E143}"/>
                </a:ext>
              </a:extLst>
            </p:cNvPr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391" name="Google Shape;8409;p74">
                <a:extLst>
                  <a:ext uri="{FF2B5EF4-FFF2-40B4-BE49-F238E27FC236}">
                    <a16:creationId xmlns:a16="http://schemas.microsoft.com/office/drawing/2014/main" id="{7E5C931B-5890-20C3-5986-249EBC264BF8}"/>
                  </a:ext>
                </a:extLst>
              </p:cNvPr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2" name="Google Shape;8410;p74">
                <a:extLst>
                  <a:ext uri="{FF2B5EF4-FFF2-40B4-BE49-F238E27FC236}">
                    <a16:creationId xmlns:a16="http://schemas.microsoft.com/office/drawing/2014/main" id="{165C8355-0C9A-C261-3B9B-7FB52C94085C}"/>
                  </a:ext>
                </a:extLst>
              </p:cNvPr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3" name="Google Shape;8411;p74">
                <a:extLst>
                  <a:ext uri="{FF2B5EF4-FFF2-40B4-BE49-F238E27FC236}">
                    <a16:creationId xmlns:a16="http://schemas.microsoft.com/office/drawing/2014/main" id="{AFA10A17-ACB9-B660-B662-AFE955ED0E94}"/>
                  </a:ext>
                </a:extLst>
              </p:cNvPr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97" name="Google Shape;8412;p74">
            <a:extLst>
              <a:ext uri="{FF2B5EF4-FFF2-40B4-BE49-F238E27FC236}">
                <a16:creationId xmlns:a16="http://schemas.microsoft.com/office/drawing/2014/main" id="{ACF52891-6528-8AA7-B13F-35AF00BC0C9B}"/>
              </a:ext>
            </a:extLst>
          </p:cNvPr>
          <p:cNvGrpSpPr/>
          <p:nvPr/>
        </p:nvGrpSpPr>
        <p:grpSpPr>
          <a:xfrm>
            <a:off x="10254615" y="4650706"/>
            <a:ext cx="416099" cy="912231"/>
            <a:chOff x="7645573" y="3754300"/>
            <a:chExt cx="293855" cy="644170"/>
          </a:xfrm>
        </p:grpSpPr>
        <p:sp>
          <p:nvSpPr>
            <p:cNvPr id="398" name="Google Shape;8413;p74">
              <a:extLst>
                <a:ext uri="{FF2B5EF4-FFF2-40B4-BE49-F238E27FC236}">
                  <a16:creationId xmlns:a16="http://schemas.microsoft.com/office/drawing/2014/main" id="{78FD0C6B-3030-CD49-C3CB-391074465094}"/>
                </a:ext>
              </a:extLst>
            </p:cNvPr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8414;p74">
              <a:extLst>
                <a:ext uri="{FF2B5EF4-FFF2-40B4-BE49-F238E27FC236}">
                  <a16:creationId xmlns:a16="http://schemas.microsoft.com/office/drawing/2014/main" id="{EC0F0CCF-A632-E15B-08D7-83C2DCA4DDB6}"/>
                </a:ext>
              </a:extLst>
            </p:cNvPr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00" name="Google Shape;8415;p74">
            <a:extLst>
              <a:ext uri="{FF2B5EF4-FFF2-40B4-BE49-F238E27FC236}">
                <a16:creationId xmlns:a16="http://schemas.microsoft.com/office/drawing/2014/main" id="{E096170F-1BEC-CE5B-3F01-CEECE34C5DFE}"/>
              </a:ext>
            </a:extLst>
          </p:cNvPr>
          <p:cNvGrpSpPr/>
          <p:nvPr/>
        </p:nvGrpSpPr>
        <p:grpSpPr>
          <a:xfrm>
            <a:off x="7483933" y="1294582"/>
            <a:ext cx="945348" cy="985812"/>
            <a:chOff x="5830645" y="1256617"/>
            <a:chExt cx="530340" cy="553040"/>
          </a:xfrm>
        </p:grpSpPr>
        <p:grpSp>
          <p:nvGrpSpPr>
            <p:cNvPr id="401" name="Google Shape;8416;p74">
              <a:extLst>
                <a:ext uri="{FF2B5EF4-FFF2-40B4-BE49-F238E27FC236}">
                  <a16:creationId xmlns:a16="http://schemas.microsoft.com/office/drawing/2014/main" id="{7D772806-312D-44A1-7CF1-8ED44F69BF7D}"/>
                </a:ext>
              </a:extLst>
            </p:cNvPr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412" name="Google Shape;8417;p74">
                <a:extLst>
                  <a:ext uri="{FF2B5EF4-FFF2-40B4-BE49-F238E27FC236}">
                    <a16:creationId xmlns:a16="http://schemas.microsoft.com/office/drawing/2014/main" id="{CF890DF5-D249-9FEF-FFBD-3E45DF486ACB}"/>
                  </a:ext>
                </a:extLst>
              </p:cNvPr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" name="Google Shape;8418;p74">
                <a:extLst>
                  <a:ext uri="{FF2B5EF4-FFF2-40B4-BE49-F238E27FC236}">
                    <a16:creationId xmlns:a16="http://schemas.microsoft.com/office/drawing/2014/main" id="{9044B3CC-70A6-DA78-6303-6E0FAA67EF83}"/>
                  </a:ext>
                </a:extLst>
              </p:cNvPr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2" name="Google Shape;8419;p74">
              <a:extLst>
                <a:ext uri="{FF2B5EF4-FFF2-40B4-BE49-F238E27FC236}">
                  <a16:creationId xmlns:a16="http://schemas.microsoft.com/office/drawing/2014/main" id="{758F462D-3171-4261-3C67-4E0E2B7A40AA}"/>
                </a:ext>
              </a:extLst>
            </p:cNvPr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410" name="Google Shape;8420;p74">
                <a:extLst>
                  <a:ext uri="{FF2B5EF4-FFF2-40B4-BE49-F238E27FC236}">
                    <a16:creationId xmlns:a16="http://schemas.microsoft.com/office/drawing/2014/main" id="{7808BD41-A971-DB67-2B21-0A0C7C2C73F5}"/>
                  </a:ext>
                </a:extLst>
              </p:cNvPr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" name="Google Shape;8421;p74">
                <a:extLst>
                  <a:ext uri="{FF2B5EF4-FFF2-40B4-BE49-F238E27FC236}">
                    <a16:creationId xmlns:a16="http://schemas.microsoft.com/office/drawing/2014/main" id="{1F36C63B-928A-8766-E76D-F8688BD4EFE1}"/>
                  </a:ext>
                </a:extLst>
              </p:cNvPr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3" name="Google Shape;8422;p74">
              <a:extLst>
                <a:ext uri="{FF2B5EF4-FFF2-40B4-BE49-F238E27FC236}">
                  <a16:creationId xmlns:a16="http://schemas.microsoft.com/office/drawing/2014/main" id="{4BE104DB-91DC-2C5F-B74C-4C7D277A1967}"/>
                </a:ext>
              </a:extLst>
            </p:cNvPr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408" name="Google Shape;8423;p74">
                <a:extLst>
                  <a:ext uri="{FF2B5EF4-FFF2-40B4-BE49-F238E27FC236}">
                    <a16:creationId xmlns:a16="http://schemas.microsoft.com/office/drawing/2014/main" id="{E1AB1A06-019B-147F-490A-2DAE046E8DCE}"/>
                  </a:ext>
                </a:extLst>
              </p:cNvPr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" name="Google Shape;8424;p74">
                <a:extLst>
                  <a:ext uri="{FF2B5EF4-FFF2-40B4-BE49-F238E27FC236}">
                    <a16:creationId xmlns:a16="http://schemas.microsoft.com/office/drawing/2014/main" id="{1D2C9952-C749-6F09-1674-56803AAAF23E}"/>
                  </a:ext>
                </a:extLst>
              </p:cNvPr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4" name="Google Shape;8425;p74">
              <a:extLst>
                <a:ext uri="{FF2B5EF4-FFF2-40B4-BE49-F238E27FC236}">
                  <a16:creationId xmlns:a16="http://schemas.microsoft.com/office/drawing/2014/main" id="{EE4FB000-12F0-01FE-C37D-877F82E48152}"/>
                </a:ext>
              </a:extLst>
            </p:cNvPr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406" name="Google Shape;8426;p74">
                <a:extLst>
                  <a:ext uri="{FF2B5EF4-FFF2-40B4-BE49-F238E27FC236}">
                    <a16:creationId xmlns:a16="http://schemas.microsoft.com/office/drawing/2014/main" id="{F4E66507-DC29-AE02-BB02-6F36DDA22385}"/>
                  </a:ext>
                </a:extLst>
              </p:cNvPr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" name="Google Shape;8427;p74">
                <a:extLst>
                  <a:ext uri="{FF2B5EF4-FFF2-40B4-BE49-F238E27FC236}">
                    <a16:creationId xmlns:a16="http://schemas.microsoft.com/office/drawing/2014/main" id="{3C03B83F-4719-4544-FA2C-9E54E94110EE}"/>
                  </a:ext>
                </a:extLst>
              </p:cNvPr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05" name="Google Shape;8428;p74">
              <a:extLst>
                <a:ext uri="{FF2B5EF4-FFF2-40B4-BE49-F238E27FC236}">
                  <a16:creationId xmlns:a16="http://schemas.microsoft.com/office/drawing/2014/main" id="{B52D6377-E7C1-EAC9-B641-E6AA1E55560E}"/>
                </a:ext>
              </a:extLst>
            </p:cNvPr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4" name="Google Shape;8429;p74">
            <a:extLst>
              <a:ext uri="{FF2B5EF4-FFF2-40B4-BE49-F238E27FC236}">
                <a16:creationId xmlns:a16="http://schemas.microsoft.com/office/drawing/2014/main" id="{8309FC1B-4B67-ECA6-A79C-C5830001ACDA}"/>
              </a:ext>
            </a:extLst>
          </p:cNvPr>
          <p:cNvGrpSpPr/>
          <p:nvPr/>
        </p:nvGrpSpPr>
        <p:grpSpPr>
          <a:xfrm>
            <a:off x="952593" y="3609403"/>
            <a:ext cx="1937273" cy="828480"/>
            <a:chOff x="732422" y="2990152"/>
            <a:chExt cx="1337773" cy="572102"/>
          </a:xfrm>
        </p:grpSpPr>
        <p:sp>
          <p:nvSpPr>
            <p:cNvPr id="415" name="Google Shape;8430;p74">
              <a:extLst>
                <a:ext uri="{FF2B5EF4-FFF2-40B4-BE49-F238E27FC236}">
                  <a16:creationId xmlns:a16="http://schemas.microsoft.com/office/drawing/2014/main" id="{2C6658C4-8BD0-5A19-CCAA-5A76A7000485}"/>
                </a:ext>
              </a:extLst>
            </p:cNvPr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8431;p74">
              <a:extLst>
                <a:ext uri="{FF2B5EF4-FFF2-40B4-BE49-F238E27FC236}">
                  <a16:creationId xmlns:a16="http://schemas.microsoft.com/office/drawing/2014/main" id="{A2E1E2DD-50A0-91ED-A2EA-20BA737607FF}"/>
                </a:ext>
              </a:extLst>
            </p:cNvPr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8432;p74">
              <a:extLst>
                <a:ext uri="{FF2B5EF4-FFF2-40B4-BE49-F238E27FC236}">
                  <a16:creationId xmlns:a16="http://schemas.microsoft.com/office/drawing/2014/main" id="{431D5EE9-74A1-C338-7EBC-7E59189E9F69}"/>
                </a:ext>
              </a:extLst>
            </p:cNvPr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8433;p74">
              <a:extLst>
                <a:ext uri="{FF2B5EF4-FFF2-40B4-BE49-F238E27FC236}">
                  <a16:creationId xmlns:a16="http://schemas.microsoft.com/office/drawing/2014/main" id="{0239D9C0-FD81-82F5-85DA-43CBCD4C9874}"/>
                </a:ext>
              </a:extLst>
            </p:cNvPr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8434;p74">
              <a:extLst>
                <a:ext uri="{FF2B5EF4-FFF2-40B4-BE49-F238E27FC236}">
                  <a16:creationId xmlns:a16="http://schemas.microsoft.com/office/drawing/2014/main" id="{F416DD3B-1FB7-E53B-F8A3-4B953FDC0D81}"/>
                </a:ext>
              </a:extLst>
            </p:cNvPr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8435;p74">
              <a:extLst>
                <a:ext uri="{FF2B5EF4-FFF2-40B4-BE49-F238E27FC236}">
                  <a16:creationId xmlns:a16="http://schemas.microsoft.com/office/drawing/2014/main" id="{D6675981-4EAF-543F-1861-2FD3760D6040}"/>
                </a:ext>
              </a:extLst>
            </p:cNvPr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21" name="Google Shape;1529;p70">
            <a:extLst>
              <a:ext uri="{FF2B5EF4-FFF2-40B4-BE49-F238E27FC236}">
                <a16:creationId xmlns:a16="http://schemas.microsoft.com/office/drawing/2014/main" id="{77F58FC2-04DA-CBE8-22B8-5BD7D0D8C951}"/>
              </a:ext>
            </a:extLst>
          </p:cNvPr>
          <p:cNvSpPr txBox="1">
            <a:spLocks/>
          </p:cNvSpPr>
          <p:nvPr/>
        </p:nvSpPr>
        <p:spPr>
          <a:xfrm>
            <a:off x="952592" y="399997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667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  <p:extLst>
      <p:ext uri="{BB962C8B-B14F-4D97-AF65-F5344CB8AC3E}">
        <p14:creationId xmlns:p14="http://schemas.microsoft.com/office/powerpoint/2010/main" val="1870872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grpSp>
        <p:nvGrpSpPr>
          <p:cNvPr id="2" name="Google Shape;8440;p75">
            <a:extLst>
              <a:ext uri="{FF2B5EF4-FFF2-40B4-BE49-F238E27FC236}">
                <a16:creationId xmlns:a16="http://schemas.microsoft.com/office/drawing/2014/main" id="{14E79B93-3683-C912-D35D-7FFAF2A296CE}"/>
              </a:ext>
            </a:extLst>
          </p:cNvPr>
          <p:cNvGrpSpPr/>
          <p:nvPr/>
        </p:nvGrpSpPr>
        <p:grpSpPr>
          <a:xfrm>
            <a:off x="944773" y="1287829"/>
            <a:ext cx="2181489" cy="2034859"/>
            <a:chOff x="729238" y="1179665"/>
            <a:chExt cx="1636117" cy="1526144"/>
          </a:xfrm>
        </p:grpSpPr>
        <p:grpSp>
          <p:nvGrpSpPr>
            <p:cNvPr id="3" name="Google Shape;8441;p75">
              <a:extLst>
                <a:ext uri="{FF2B5EF4-FFF2-40B4-BE49-F238E27FC236}">
                  <a16:creationId xmlns:a16="http://schemas.microsoft.com/office/drawing/2014/main" id="{689018D7-FE62-FECF-7431-3DD97F6AA7CE}"/>
                </a:ext>
              </a:extLst>
            </p:cNvPr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124" name="Google Shape;8442;p75">
                <a:extLst>
                  <a:ext uri="{FF2B5EF4-FFF2-40B4-BE49-F238E27FC236}">
                    <a16:creationId xmlns:a16="http://schemas.microsoft.com/office/drawing/2014/main" id="{B63ABF43-1E16-EC0B-AF29-0C2B689BF685}"/>
                  </a:ext>
                </a:extLst>
              </p:cNvPr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5" name="Google Shape;8443;p75">
                <a:extLst>
                  <a:ext uri="{FF2B5EF4-FFF2-40B4-BE49-F238E27FC236}">
                    <a16:creationId xmlns:a16="http://schemas.microsoft.com/office/drawing/2014/main" id="{E11FBEB6-5952-DD88-45DC-8F164734851F}"/>
                  </a:ext>
                </a:extLst>
              </p:cNvPr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6" name="Google Shape;8444;p75">
                <a:extLst>
                  <a:ext uri="{FF2B5EF4-FFF2-40B4-BE49-F238E27FC236}">
                    <a16:creationId xmlns:a16="http://schemas.microsoft.com/office/drawing/2014/main" id="{795E9CD7-C501-77B4-4FE5-4C66372CAE7C}"/>
                  </a:ext>
                </a:extLst>
              </p:cNvPr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7" name="Google Shape;8445;p75">
                <a:extLst>
                  <a:ext uri="{FF2B5EF4-FFF2-40B4-BE49-F238E27FC236}">
                    <a16:creationId xmlns:a16="http://schemas.microsoft.com/office/drawing/2014/main" id="{7CD4DBE2-BCF3-83D4-6BA4-DDC657A27331}"/>
                  </a:ext>
                </a:extLst>
              </p:cNvPr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8" name="Google Shape;8446;p75">
                <a:extLst>
                  <a:ext uri="{FF2B5EF4-FFF2-40B4-BE49-F238E27FC236}">
                    <a16:creationId xmlns:a16="http://schemas.microsoft.com/office/drawing/2014/main" id="{CD6CF4E1-F213-26C7-F81C-B6278605B513}"/>
                  </a:ext>
                </a:extLst>
              </p:cNvPr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9" name="Google Shape;8447;p75">
                <a:extLst>
                  <a:ext uri="{FF2B5EF4-FFF2-40B4-BE49-F238E27FC236}">
                    <a16:creationId xmlns:a16="http://schemas.microsoft.com/office/drawing/2014/main" id="{8E4BAC6B-DF00-9FD8-20F1-3863E051D9B1}"/>
                  </a:ext>
                </a:extLst>
              </p:cNvPr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" name="Google Shape;8448;p75">
                <a:extLst>
                  <a:ext uri="{FF2B5EF4-FFF2-40B4-BE49-F238E27FC236}">
                    <a16:creationId xmlns:a16="http://schemas.microsoft.com/office/drawing/2014/main" id="{6E0DC73B-2AC1-848B-F0B4-8BE52BA3E722}"/>
                  </a:ext>
                </a:extLst>
              </p:cNvPr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1" name="Google Shape;8449;p75">
                <a:extLst>
                  <a:ext uri="{FF2B5EF4-FFF2-40B4-BE49-F238E27FC236}">
                    <a16:creationId xmlns:a16="http://schemas.microsoft.com/office/drawing/2014/main" id="{449B7CC5-ED74-B572-47E7-6F355411F99D}"/>
                  </a:ext>
                </a:extLst>
              </p:cNvPr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2" name="Google Shape;8450;p75">
                <a:extLst>
                  <a:ext uri="{FF2B5EF4-FFF2-40B4-BE49-F238E27FC236}">
                    <a16:creationId xmlns:a16="http://schemas.microsoft.com/office/drawing/2014/main" id="{54744DB4-6807-B499-FD48-3DD669C09599}"/>
                  </a:ext>
                </a:extLst>
              </p:cNvPr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3" name="Google Shape;8451;p75">
                <a:extLst>
                  <a:ext uri="{FF2B5EF4-FFF2-40B4-BE49-F238E27FC236}">
                    <a16:creationId xmlns:a16="http://schemas.microsoft.com/office/drawing/2014/main" id="{4867A7F4-4B32-B801-4FB1-6206E66ADF1E}"/>
                  </a:ext>
                </a:extLst>
              </p:cNvPr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" name="Google Shape;8452;p75">
              <a:extLst>
                <a:ext uri="{FF2B5EF4-FFF2-40B4-BE49-F238E27FC236}">
                  <a16:creationId xmlns:a16="http://schemas.microsoft.com/office/drawing/2014/main" id="{0893EE49-D0AB-CC47-450D-C49ACF07174A}"/>
                </a:ext>
              </a:extLst>
            </p:cNvPr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114" name="Google Shape;8453;p75">
                <a:extLst>
                  <a:ext uri="{FF2B5EF4-FFF2-40B4-BE49-F238E27FC236}">
                    <a16:creationId xmlns:a16="http://schemas.microsoft.com/office/drawing/2014/main" id="{44A0AE16-86BF-00F4-AF05-620B6727DC2B}"/>
                  </a:ext>
                </a:extLst>
              </p:cNvPr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" name="Google Shape;8454;p75">
                <a:extLst>
                  <a:ext uri="{FF2B5EF4-FFF2-40B4-BE49-F238E27FC236}">
                    <a16:creationId xmlns:a16="http://schemas.microsoft.com/office/drawing/2014/main" id="{1BC48E93-5B4E-A48D-B01D-B0B18B3CC333}"/>
                  </a:ext>
                </a:extLst>
              </p:cNvPr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8455;p75">
                <a:extLst>
                  <a:ext uri="{FF2B5EF4-FFF2-40B4-BE49-F238E27FC236}">
                    <a16:creationId xmlns:a16="http://schemas.microsoft.com/office/drawing/2014/main" id="{D3FBE609-D230-2311-55B7-5B55470AFB12}"/>
                  </a:ext>
                </a:extLst>
              </p:cNvPr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8456;p75">
                <a:extLst>
                  <a:ext uri="{FF2B5EF4-FFF2-40B4-BE49-F238E27FC236}">
                    <a16:creationId xmlns:a16="http://schemas.microsoft.com/office/drawing/2014/main" id="{62B11098-4599-7DE9-1198-3C712A5A798C}"/>
                  </a:ext>
                </a:extLst>
              </p:cNvPr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8457;p75">
                <a:extLst>
                  <a:ext uri="{FF2B5EF4-FFF2-40B4-BE49-F238E27FC236}">
                    <a16:creationId xmlns:a16="http://schemas.microsoft.com/office/drawing/2014/main" id="{27711FF2-71ED-CFCF-6164-FD9363B9F3AB}"/>
                  </a:ext>
                </a:extLst>
              </p:cNvPr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" name="Google Shape;8458;p75">
                <a:extLst>
                  <a:ext uri="{FF2B5EF4-FFF2-40B4-BE49-F238E27FC236}">
                    <a16:creationId xmlns:a16="http://schemas.microsoft.com/office/drawing/2014/main" id="{435FAA69-1412-463B-CDFF-9C53C44804A9}"/>
                  </a:ext>
                </a:extLst>
              </p:cNvPr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" name="Google Shape;8459;p75">
                <a:extLst>
                  <a:ext uri="{FF2B5EF4-FFF2-40B4-BE49-F238E27FC236}">
                    <a16:creationId xmlns:a16="http://schemas.microsoft.com/office/drawing/2014/main" id="{302BCDAD-6572-947F-8BA4-A7CDA8F50D06}"/>
                  </a:ext>
                </a:extLst>
              </p:cNvPr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" name="Google Shape;8460;p75">
                <a:extLst>
                  <a:ext uri="{FF2B5EF4-FFF2-40B4-BE49-F238E27FC236}">
                    <a16:creationId xmlns:a16="http://schemas.microsoft.com/office/drawing/2014/main" id="{41800916-B08F-A4F8-143E-AFB38B623C6D}"/>
                  </a:ext>
                </a:extLst>
              </p:cNvPr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" name="Google Shape;8461;p75">
                <a:extLst>
                  <a:ext uri="{FF2B5EF4-FFF2-40B4-BE49-F238E27FC236}">
                    <a16:creationId xmlns:a16="http://schemas.microsoft.com/office/drawing/2014/main" id="{E158D74A-FB16-0C17-C6B0-42763ECA4296}"/>
                  </a:ext>
                </a:extLst>
              </p:cNvPr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" name="Google Shape;8462;p75">
                <a:extLst>
                  <a:ext uri="{FF2B5EF4-FFF2-40B4-BE49-F238E27FC236}">
                    <a16:creationId xmlns:a16="http://schemas.microsoft.com/office/drawing/2014/main" id="{37CE6CB9-B455-F856-4E76-DE4905D7096C}"/>
                  </a:ext>
                </a:extLst>
              </p:cNvPr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" name="Google Shape;8463;p75">
              <a:extLst>
                <a:ext uri="{FF2B5EF4-FFF2-40B4-BE49-F238E27FC236}">
                  <a16:creationId xmlns:a16="http://schemas.microsoft.com/office/drawing/2014/main" id="{34C055F6-8B14-D58A-3ABC-0C1C84DD5CF0}"/>
                </a:ext>
              </a:extLst>
            </p:cNvPr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104" name="Google Shape;8464;p75">
                <a:extLst>
                  <a:ext uri="{FF2B5EF4-FFF2-40B4-BE49-F238E27FC236}">
                    <a16:creationId xmlns:a16="http://schemas.microsoft.com/office/drawing/2014/main" id="{A545378D-7B0F-D496-4B87-BBFA585AC22D}"/>
                  </a:ext>
                </a:extLst>
              </p:cNvPr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" name="Google Shape;8465;p75">
                <a:extLst>
                  <a:ext uri="{FF2B5EF4-FFF2-40B4-BE49-F238E27FC236}">
                    <a16:creationId xmlns:a16="http://schemas.microsoft.com/office/drawing/2014/main" id="{8D6CA433-2D8A-6514-CCA6-5C0FD4F3A314}"/>
                  </a:ext>
                </a:extLst>
              </p:cNvPr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" name="Google Shape;8466;p75">
                <a:extLst>
                  <a:ext uri="{FF2B5EF4-FFF2-40B4-BE49-F238E27FC236}">
                    <a16:creationId xmlns:a16="http://schemas.microsoft.com/office/drawing/2014/main" id="{F5A61E39-1590-350C-19F4-D4FED8429839}"/>
                  </a:ext>
                </a:extLst>
              </p:cNvPr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" name="Google Shape;8467;p75">
                <a:extLst>
                  <a:ext uri="{FF2B5EF4-FFF2-40B4-BE49-F238E27FC236}">
                    <a16:creationId xmlns:a16="http://schemas.microsoft.com/office/drawing/2014/main" id="{E4D32800-37B8-BFAE-A460-1CC50FEDE3F4}"/>
                  </a:ext>
                </a:extLst>
              </p:cNvPr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" name="Google Shape;8468;p75">
                <a:extLst>
                  <a:ext uri="{FF2B5EF4-FFF2-40B4-BE49-F238E27FC236}">
                    <a16:creationId xmlns:a16="http://schemas.microsoft.com/office/drawing/2014/main" id="{AE14A9CD-8C8C-7D54-2211-78B4A6A463E0}"/>
                  </a:ext>
                </a:extLst>
              </p:cNvPr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" name="Google Shape;8469;p75">
                <a:extLst>
                  <a:ext uri="{FF2B5EF4-FFF2-40B4-BE49-F238E27FC236}">
                    <a16:creationId xmlns:a16="http://schemas.microsoft.com/office/drawing/2014/main" id="{00E7EDDB-4E7E-4F95-81BC-52C2EA1426FC}"/>
                  </a:ext>
                </a:extLst>
              </p:cNvPr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" name="Google Shape;8470;p75">
                <a:extLst>
                  <a:ext uri="{FF2B5EF4-FFF2-40B4-BE49-F238E27FC236}">
                    <a16:creationId xmlns:a16="http://schemas.microsoft.com/office/drawing/2014/main" id="{55D1B1CE-6C95-4CF4-4611-6CBDA71BCFA9}"/>
                  </a:ext>
                </a:extLst>
              </p:cNvPr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8471;p75">
                <a:extLst>
                  <a:ext uri="{FF2B5EF4-FFF2-40B4-BE49-F238E27FC236}">
                    <a16:creationId xmlns:a16="http://schemas.microsoft.com/office/drawing/2014/main" id="{7AC11E8B-24AA-5EB1-A20A-1E07E7FB967E}"/>
                  </a:ext>
                </a:extLst>
              </p:cNvPr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8472;p75">
                <a:extLst>
                  <a:ext uri="{FF2B5EF4-FFF2-40B4-BE49-F238E27FC236}">
                    <a16:creationId xmlns:a16="http://schemas.microsoft.com/office/drawing/2014/main" id="{B20EFBAA-B076-4255-1333-6E0FD885DBB8}"/>
                  </a:ext>
                </a:extLst>
              </p:cNvPr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" name="Google Shape;8473;p75">
                <a:extLst>
                  <a:ext uri="{FF2B5EF4-FFF2-40B4-BE49-F238E27FC236}">
                    <a16:creationId xmlns:a16="http://schemas.microsoft.com/office/drawing/2014/main" id="{858CA588-65A4-CC18-C41C-79FBDD861BD5}"/>
                  </a:ext>
                </a:extLst>
              </p:cNvPr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6" name="Google Shape;8474;p75">
              <a:extLst>
                <a:ext uri="{FF2B5EF4-FFF2-40B4-BE49-F238E27FC236}">
                  <a16:creationId xmlns:a16="http://schemas.microsoft.com/office/drawing/2014/main" id="{AF2B8166-99B2-C12D-31FA-5B42C7627C98}"/>
                </a:ext>
              </a:extLst>
            </p:cNvPr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94" name="Google Shape;8475;p75">
                <a:extLst>
                  <a:ext uri="{FF2B5EF4-FFF2-40B4-BE49-F238E27FC236}">
                    <a16:creationId xmlns:a16="http://schemas.microsoft.com/office/drawing/2014/main" id="{78320BB3-88F6-2017-6EAF-A443A9C39DC3}"/>
                  </a:ext>
                </a:extLst>
              </p:cNvPr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" name="Google Shape;8476;p75">
                <a:extLst>
                  <a:ext uri="{FF2B5EF4-FFF2-40B4-BE49-F238E27FC236}">
                    <a16:creationId xmlns:a16="http://schemas.microsoft.com/office/drawing/2014/main" id="{37B094FA-24E6-A65C-DDA0-0AE9E763776E}"/>
                  </a:ext>
                </a:extLst>
              </p:cNvPr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" name="Google Shape;8477;p75">
                <a:extLst>
                  <a:ext uri="{FF2B5EF4-FFF2-40B4-BE49-F238E27FC236}">
                    <a16:creationId xmlns:a16="http://schemas.microsoft.com/office/drawing/2014/main" id="{5835A605-333B-6F55-596C-07D21429EB59}"/>
                  </a:ext>
                </a:extLst>
              </p:cNvPr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" name="Google Shape;8478;p75">
                <a:extLst>
                  <a:ext uri="{FF2B5EF4-FFF2-40B4-BE49-F238E27FC236}">
                    <a16:creationId xmlns:a16="http://schemas.microsoft.com/office/drawing/2014/main" id="{7826B816-D3C8-4A3D-33ED-E7BEE7F9433E}"/>
                  </a:ext>
                </a:extLst>
              </p:cNvPr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" name="Google Shape;8479;p75">
                <a:extLst>
                  <a:ext uri="{FF2B5EF4-FFF2-40B4-BE49-F238E27FC236}">
                    <a16:creationId xmlns:a16="http://schemas.microsoft.com/office/drawing/2014/main" id="{CAE0B06A-5E97-52B1-E663-9DEA4F11465D}"/>
                  </a:ext>
                </a:extLst>
              </p:cNvPr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" name="Google Shape;8480;p75">
                <a:extLst>
                  <a:ext uri="{FF2B5EF4-FFF2-40B4-BE49-F238E27FC236}">
                    <a16:creationId xmlns:a16="http://schemas.microsoft.com/office/drawing/2014/main" id="{968DA496-8D58-A8F3-5691-004CD2BFB571}"/>
                  </a:ext>
                </a:extLst>
              </p:cNvPr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" name="Google Shape;8481;p75">
                <a:extLst>
                  <a:ext uri="{FF2B5EF4-FFF2-40B4-BE49-F238E27FC236}">
                    <a16:creationId xmlns:a16="http://schemas.microsoft.com/office/drawing/2014/main" id="{1AE14DF5-C638-CAF8-38B9-F51447F827BD}"/>
                  </a:ext>
                </a:extLst>
              </p:cNvPr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8482;p75">
                <a:extLst>
                  <a:ext uri="{FF2B5EF4-FFF2-40B4-BE49-F238E27FC236}">
                    <a16:creationId xmlns:a16="http://schemas.microsoft.com/office/drawing/2014/main" id="{C3A38D18-1FC6-C75A-41BF-30A825C383EB}"/>
                  </a:ext>
                </a:extLst>
              </p:cNvPr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" name="Google Shape;8483;p75">
                <a:extLst>
                  <a:ext uri="{FF2B5EF4-FFF2-40B4-BE49-F238E27FC236}">
                    <a16:creationId xmlns:a16="http://schemas.microsoft.com/office/drawing/2014/main" id="{1B2504AD-9D94-D27E-4CC6-4BC4AA20215F}"/>
                  </a:ext>
                </a:extLst>
              </p:cNvPr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" name="Google Shape;8484;p75">
                <a:extLst>
                  <a:ext uri="{FF2B5EF4-FFF2-40B4-BE49-F238E27FC236}">
                    <a16:creationId xmlns:a16="http://schemas.microsoft.com/office/drawing/2014/main" id="{B8DD08BE-6DF1-3740-D2E7-E9AA46829D6C}"/>
                  </a:ext>
                </a:extLst>
              </p:cNvPr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" name="Google Shape;8485;p75">
              <a:extLst>
                <a:ext uri="{FF2B5EF4-FFF2-40B4-BE49-F238E27FC236}">
                  <a16:creationId xmlns:a16="http://schemas.microsoft.com/office/drawing/2014/main" id="{E33EE856-7903-F79B-5D60-7838FA2F3671}"/>
                </a:ext>
              </a:extLst>
            </p:cNvPr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" name="Google Shape;8486;p75">
                <a:extLst>
                  <a:ext uri="{FF2B5EF4-FFF2-40B4-BE49-F238E27FC236}">
                    <a16:creationId xmlns:a16="http://schemas.microsoft.com/office/drawing/2014/main" id="{011ADD0E-B79B-1B07-1919-C4E787D40D46}"/>
                  </a:ext>
                </a:extLst>
              </p:cNvPr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8487;p75">
                <a:extLst>
                  <a:ext uri="{FF2B5EF4-FFF2-40B4-BE49-F238E27FC236}">
                    <a16:creationId xmlns:a16="http://schemas.microsoft.com/office/drawing/2014/main" id="{75707D83-F7FB-CA9C-C802-34924EFB683B}"/>
                  </a:ext>
                </a:extLst>
              </p:cNvPr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" name="Google Shape;8488;p75">
                <a:extLst>
                  <a:ext uri="{FF2B5EF4-FFF2-40B4-BE49-F238E27FC236}">
                    <a16:creationId xmlns:a16="http://schemas.microsoft.com/office/drawing/2014/main" id="{6DA3CF9D-47F0-9181-F89F-435F89B74DE1}"/>
                  </a:ext>
                </a:extLst>
              </p:cNvPr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" name="Google Shape;8489;p75">
                <a:extLst>
                  <a:ext uri="{FF2B5EF4-FFF2-40B4-BE49-F238E27FC236}">
                    <a16:creationId xmlns:a16="http://schemas.microsoft.com/office/drawing/2014/main" id="{A0386811-AB8B-BABE-D62F-1A820FEB0B4C}"/>
                  </a:ext>
                </a:extLst>
              </p:cNvPr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" name="Google Shape;8490;p75">
                <a:extLst>
                  <a:ext uri="{FF2B5EF4-FFF2-40B4-BE49-F238E27FC236}">
                    <a16:creationId xmlns:a16="http://schemas.microsoft.com/office/drawing/2014/main" id="{2A65F811-B193-6F0B-68FE-5ACB7F2C0EB4}"/>
                  </a:ext>
                </a:extLst>
              </p:cNvPr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" name="Google Shape;8491;p75">
                <a:extLst>
                  <a:ext uri="{FF2B5EF4-FFF2-40B4-BE49-F238E27FC236}">
                    <a16:creationId xmlns:a16="http://schemas.microsoft.com/office/drawing/2014/main" id="{6692437B-8341-A511-9C46-E6CED052604F}"/>
                  </a:ext>
                </a:extLst>
              </p:cNvPr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" name="Google Shape;8492;p75">
                <a:extLst>
                  <a:ext uri="{FF2B5EF4-FFF2-40B4-BE49-F238E27FC236}">
                    <a16:creationId xmlns:a16="http://schemas.microsoft.com/office/drawing/2014/main" id="{A54A1A7D-7F9A-D4D7-3C8D-FF5AD9C68C2A}"/>
                  </a:ext>
                </a:extLst>
              </p:cNvPr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" name="Google Shape;8493;p75">
                <a:extLst>
                  <a:ext uri="{FF2B5EF4-FFF2-40B4-BE49-F238E27FC236}">
                    <a16:creationId xmlns:a16="http://schemas.microsoft.com/office/drawing/2014/main" id="{E0C6B839-C736-62E9-8A5A-C2293BD694FA}"/>
                  </a:ext>
                </a:extLst>
              </p:cNvPr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" name="Google Shape;8494;p75">
                <a:extLst>
                  <a:ext uri="{FF2B5EF4-FFF2-40B4-BE49-F238E27FC236}">
                    <a16:creationId xmlns:a16="http://schemas.microsoft.com/office/drawing/2014/main" id="{28856183-766B-6BF9-FC46-3BA1AFEEC7A2}"/>
                  </a:ext>
                </a:extLst>
              </p:cNvPr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" name="Google Shape;8495;p75">
                <a:extLst>
                  <a:ext uri="{FF2B5EF4-FFF2-40B4-BE49-F238E27FC236}">
                    <a16:creationId xmlns:a16="http://schemas.microsoft.com/office/drawing/2014/main" id="{916B65B4-1A89-658B-6FA7-81E8020E0585}"/>
                  </a:ext>
                </a:extLst>
              </p:cNvPr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8" name="Google Shape;8496;p75">
              <a:extLst>
                <a:ext uri="{FF2B5EF4-FFF2-40B4-BE49-F238E27FC236}">
                  <a16:creationId xmlns:a16="http://schemas.microsoft.com/office/drawing/2014/main" id="{0CDDD20A-F3F4-5B24-AD89-FB816ABFE6A4}"/>
                </a:ext>
              </a:extLst>
            </p:cNvPr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74" name="Google Shape;8497;p75">
                <a:extLst>
                  <a:ext uri="{FF2B5EF4-FFF2-40B4-BE49-F238E27FC236}">
                    <a16:creationId xmlns:a16="http://schemas.microsoft.com/office/drawing/2014/main" id="{8538E151-6044-A639-5786-9292D80D548E}"/>
                  </a:ext>
                </a:extLst>
              </p:cNvPr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" name="Google Shape;8498;p75">
                <a:extLst>
                  <a:ext uri="{FF2B5EF4-FFF2-40B4-BE49-F238E27FC236}">
                    <a16:creationId xmlns:a16="http://schemas.microsoft.com/office/drawing/2014/main" id="{8AFAFA8E-FA60-D6DC-E9FC-FD63F876DE60}"/>
                  </a:ext>
                </a:extLst>
              </p:cNvPr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" name="Google Shape;8499;p75">
                <a:extLst>
                  <a:ext uri="{FF2B5EF4-FFF2-40B4-BE49-F238E27FC236}">
                    <a16:creationId xmlns:a16="http://schemas.microsoft.com/office/drawing/2014/main" id="{F2193E4A-DAFF-DF61-6714-5F2C7BBB5D15}"/>
                  </a:ext>
                </a:extLst>
              </p:cNvPr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" name="Google Shape;8500;p75">
                <a:extLst>
                  <a:ext uri="{FF2B5EF4-FFF2-40B4-BE49-F238E27FC236}">
                    <a16:creationId xmlns:a16="http://schemas.microsoft.com/office/drawing/2014/main" id="{07215AFF-554A-A217-B6C9-8D8032A39717}"/>
                  </a:ext>
                </a:extLst>
              </p:cNvPr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" name="Google Shape;8501;p75">
                <a:extLst>
                  <a:ext uri="{FF2B5EF4-FFF2-40B4-BE49-F238E27FC236}">
                    <a16:creationId xmlns:a16="http://schemas.microsoft.com/office/drawing/2014/main" id="{506EBFE4-80D3-D256-4AF0-05A9DF9B20DF}"/>
                  </a:ext>
                </a:extLst>
              </p:cNvPr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" name="Google Shape;8502;p75">
                <a:extLst>
                  <a:ext uri="{FF2B5EF4-FFF2-40B4-BE49-F238E27FC236}">
                    <a16:creationId xmlns:a16="http://schemas.microsoft.com/office/drawing/2014/main" id="{555E8D9D-58C0-55C0-6F6B-A8E8A33BE8E8}"/>
                  </a:ext>
                </a:extLst>
              </p:cNvPr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" name="Google Shape;8503;p75">
                <a:extLst>
                  <a:ext uri="{FF2B5EF4-FFF2-40B4-BE49-F238E27FC236}">
                    <a16:creationId xmlns:a16="http://schemas.microsoft.com/office/drawing/2014/main" id="{0829FD12-D5A1-C295-0017-DD19E48888D5}"/>
                  </a:ext>
                </a:extLst>
              </p:cNvPr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" name="Google Shape;8504;p75">
                <a:extLst>
                  <a:ext uri="{FF2B5EF4-FFF2-40B4-BE49-F238E27FC236}">
                    <a16:creationId xmlns:a16="http://schemas.microsoft.com/office/drawing/2014/main" id="{B02CA299-0F3E-8395-3DFB-F7C16E2585C4}"/>
                  </a:ext>
                </a:extLst>
              </p:cNvPr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" name="Google Shape;8505;p75">
                <a:extLst>
                  <a:ext uri="{FF2B5EF4-FFF2-40B4-BE49-F238E27FC236}">
                    <a16:creationId xmlns:a16="http://schemas.microsoft.com/office/drawing/2014/main" id="{84A9B708-2629-95E7-CD23-32C9E7188FA6}"/>
                  </a:ext>
                </a:extLst>
              </p:cNvPr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" name="Google Shape;8506;p75">
                <a:extLst>
                  <a:ext uri="{FF2B5EF4-FFF2-40B4-BE49-F238E27FC236}">
                    <a16:creationId xmlns:a16="http://schemas.microsoft.com/office/drawing/2014/main" id="{550066F4-0FF0-8A47-630F-E8910889A533}"/>
                  </a:ext>
                </a:extLst>
              </p:cNvPr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0" name="Google Shape;8507;p75">
              <a:extLst>
                <a:ext uri="{FF2B5EF4-FFF2-40B4-BE49-F238E27FC236}">
                  <a16:creationId xmlns:a16="http://schemas.microsoft.com/office/drawing/2014/main" id="{56A6EF45-977A-43E7-CD6B-B2C5CA8437A7}"/>
                </a:ext>
              </a:extLst>
            </p:cNvPr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64" name="Google Shape;8508;p75">
                <a:extLst>
                  <a:ext uri="{FF2B5EF4-FFF2-40B4-BE49-F238E27FC236}">
                    <a16:creationId xmlns:a16="http://schemas.microsoft.com/office/drawing/2014/main" id="{8FA61F78-FD08-97CA-B3DA-D89876436380}"/>
                  </a:ext>
                </a:extLst>
              </p:cNvPr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" name="Google Shape;8509;p75">
                <a:extLst>
                  <a:ext uri="{FF2B5EF4-FFF2-40B4-BE49-F238E27FC236}">
                    <a16:creationId xmlns:a16="http://schemas.microsoft.com/office/drawing/2014/main" id="{B5E4E868-8F28-FFAC-16FD-6AD9FB06499C}"/>
                  </a:ext>
                </a:extLst>
              </p:cNvPr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8510;p75">
                <a:extLst>
                  <a:ext uri="{FF2B5EF4-FFF2-40B4-BE49-F238E27FC236}">
                    <a16:creationId xmlns:a16="http://schemas.microsoft.com/office/drawing/2014/main" id="{3F94C704-38BA-ECC8-40D4-030D7DD3C8E6}"/>
                  </a:ext>
                </a:extLst>
              </p:cNvPr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8511;p75">
                <a:extLst>
                  <a:ext uri="{FF2B5EF4-FFF2-40B4-BE49-F238E27FC236}">
                    <a16:creationId xmlns:a16="http://schemas.microsoft.com/office/drawing/2014/main" id="{5EC7C98D-6FDA-4455-E8FE-B99BFB2F6C00}"/>
                  </a:ext>
                </a:extLst>
              </p:cNvPr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8512;p75">
                <a:extLst>
                  <a:ext uri="{FF2B5EF4-FFF2-40B4-BE49-F238E27FC236}">
                    <a16:creationId xmlns:a16="http://schemas.microsoft.com/office/drawing/2014/main" id="{C8BB3321-E0BA-E924-71C2-35EEC09DDD1F}"/>
                  </a:ext>
                </a:extLst>
              </p:cNvPr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9" name="Google Shape;8513;p75">
                <a:extLst>
                  <a:ext uri="{FF2B5EF4-FFF2-40B4-BE49-F238E27FC236}">
                    <a16:creationId xmlns:a16="http://schemas.microsoft.com/office/drawing/2014/main" id="{28BDB5ED-5DB7-2FC1-7EE6-3074874572FB}"/>
                  </a:ext>
                </a:extLst>
              </p:cNvPr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" name="Google Shape;8514;p75">
                <a:extLst>
                  <a:ext uri="{FF2B5EF4-FFF2-40B4-BE49-F238E27FC236}">
                    <a16:creationId xmlns:a16="http://schemas.microsoft.com/office/drawing/2014/main" id="{A5F74F5C-AF7C-2B9A-4E44-88BF045262E8}"/>
                  </a:ext>
                </a:extLst>
              </p:cNvPr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" name="Google Shape;8515;p75">
                <a:extLst>
                  <a:ext uri="{FF2B5EF4-FFF2-40B4-BE49-F238E27FC236}">
                    <a16:creationId xmlns:a16="http://schemas.microsoft.com/office/drawing/2014/main" id="{633C0903-3B42-8E03-E9BC-E9E79285EDA9}"/>
                  </a:ext>
                </a:extLst>
              </p:cNvPr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" name="Google Shape;8516;p75">
                <a:extLst>
                  <a:ext uri="{FF2B5EF4-FFF2-40B4-BE49-F238E27FC236}">
                    <a16:creationId xmlns:a16="http://schemas.microsoft.com/office/drawing/2014/main" id="{14A00638-FC84-86D4-B95E-12BA1594BB91}"/>
                  </a:ext>
                </a:extLst>
              </p:cNvPr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" name="Google Shape;8517;p75">
                <a:extLst>
                  <a:ext uri="{FF2B5EF4-FFF2-40B4-BE49-F238E27FC236}">
                    <a16:creationId xmlns:a16="http://schemas.microsoft.com/office/drawing/2014/main" id="{116A46B3-4C37-9E27-D699-C8BDED39AEE1}"/>
                  </a:ext>
                </a:extLst>
              </p:cNvPr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1" name="Google Shape;8518;p75">
              <a:extLst>
                <a:ext uri="{FF2B5EF4-FFF2-40B4-BE49-F238E27FC236}">
                  <a16:creationId xmlns:a16="http://schemas.microsoft.com/office/drawing/2014/main" id="{0BF0AEBF-4EDC-F095-14F0-3312B799D104}"/>
                </a:ext>
              </a:extLst>
            </p:cNvPr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54" name="Google Shape;8519;p75">
                <a:extLst>
                  <a:ext uri="{FF2B5EF4-FFF2-40B4-BE49-F238E27FC236}">
                    <a16:creationId xmlns:a16="http://schemas.microsoft.com/office/drawing/2014/main" id="{7A2947A3-9BB3-FCA6-03A0-48A1782E4F8A}"/>
                  </a:ext>
                </a:extLst>
              </p:cNvPr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8520;p75">
                <a:extLst>
                  <a:ext uri="{FF2B5EF4-FFF2-40B4-BE49-F238E27FC236}">
                    <a16:creationId xmlns:a16="http://schemas.microsoft.com/office/drawing/2014/main" id="{7F06BF8C-0F8F-35B0-6998-D74D192F51FF}"/>
                  </a:ext>
                </a:extLst>
              </p:cNvPr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8521;p75">
                <a:extLst>
                  <a:ext uri="{FF2B5EF4-FFF2-40B4-BE49-F238E27FC236}">
                    <a16:creationId xmlns:a16="http://schemas.microsoft.com/office/drawing/2014/main" id="{B6AAE6F4-0BD5-242E-FCED-9E36E470E91C}"/>
                  </a:ext>
                </a:extLst>
              </p:cNvPr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8522;p75">
                <a:extLst>
                  <a:ext uri="{FF2B5EF4-FFF2-40B4-BE49-F238E27FC236}">
                    <a16:creationId xmlns:a16="http://schemas.microsoft.com/office/drawing/2014/main" id="{60ABC6AF-104B-E99B-14AB-6AD4BF295C4A}"/>
                  </a:ext>
                </a:extLst>
              </p:cNvPr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8523;p75">
                <a:extLst>
                  <a:ext uri="{FF2B5EF4-FFF2-40B4-BE49-F238E27FC236}">
                    <a16:creationId xmlns:a16="http://schemas.microsoft.com/office/drawing/2014/main" id="{54B472CB-9FD1-0829-BF54-55C1EB7D7F16}"/>
                  </a:ext>
                </a:extLst>
              </p:cNvPr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8524;p75">
                <a:extLst>
                  <a:ext uri="{FF2B5EF4-FFF2-40B4-BE49-F238E27FC236}">
                    <a16:creationId xmlns:a16="http://schemas.microsoft.com/office/drawing/2014/main" id="{61AACEE4-6079-8542-15C5-FA0534B4EB4B}"/>
                  </a:ext>
                </a:extLst>
              </p:cNvPr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8525;p75">
                <a:extLst>
                  <a:ext uri="{FF2B5EF4-FFF2-40B4-BE49-F238E27FC236}">
                    <a16:creationId xmlns:a16="http://schemas.microsoft.com/office/drawing/2014/main" id="{6B5D9CCD-3AC7-F865-1D5F-2D0718F72895}"/>
                  </a:ext>
                </a:extLst>
              </p:cNvPr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8526;p75">
                <a:extLst>
                  <a:ext uri="{FF2B5EF4-FFF2-40B4-BE49-F238E27FC236}">
                    <a16:creationId xmlns:a16="http://schemas.microsoft.com/office/drawing/2014/main" id="{96B7A32D-8296-DADF-F883-8CAAFC77CEE9}"/>
                  </a:ext>
                </a:extLst>
              </p:cNvPr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Google Shape;8527;p75">
                <a:extLst>
                  <a:ext uri="{FF2B5EF4-FFF2-40B4-BE49-F238E27FC236}">
                    <a16:creationId xmlns:a16="http://schemas.microsoft.com/office/drawing/2014/main" id="{BB517015-E10F-BF58-22B1-3013F1FE5763}"/>
                  </a:ext>
                </a:extLst>
              </p:cNvPr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8528;p75">
                <a:extLst>
                  <a:ext uri="{FF2B5EF4-FFF2-40B4-BE49-F238E27FC236}">
                    <a16:creationId xmlns:a16="http://schemas.microsoft.com/office/drawing/2014/main" id="{B59B4B6D-2BE1-2D4E-BE2B-97CCB507523C}"/>
                  </a:ext>
                </a:extLst>
              </p:cNvPr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2" name="Google Shape;8529;p75">
              <a:extLst>
                <a:ext uri="{FF2B5EF4-FFF2-40B4-BE49-F238E27FC236}">
                  <a16:creationId xmlns:a16="http://schemas.microsoft.com/office/drawing/2014/main" id="{32910DF5-B4BB-6B74-A313-1AE8E96E9889}"/>
                </a:ext>
              </a:extLst>
            </p:cNvPr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44" name="Google Shape;8530;p75">
                <a:extLst>
                  <a:ext uri="{FF2B5EF4-FFF2-40B4-BE49-F238E27FC236}">
                    <a16:creationId xmlns:a16="http://schemas.microsoft.com/office/drawing/2014/main" id="{7B5422AB-B584-AC89-16DA-CBCA53F269C6}"/>
                  </a:ext>
                </a:extLst>
              </p:cNvPr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8531;p75">
                <a:extLst>
                  <a:ext uri="{FF2B5EF4-FFF2-40B4-BE49-F238E27FC236}">
                    <a16:creationId xmlns:a16="http://schemas.microsoft.com/office/drawing/2014/main" id="{CFF745F9-1072-A2BF-4372-3A163924D9C7}"/>
                  </a:ext>
                </a:extLst>
              </p:cNvPr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" name="Google Shape;8532;p75">
                <a:extLst>
                  <a:ext uri="{FF2B5EF4-FFF2-40B4-BE49-F238E27FC236}">
                    <a16:creationId xmlns:a16="http://schemas.microsoft.com/office/drawing/2014/main" id="{EED98858-2F5D-666C-F20E-AF6AFED14EF5}"/>
                  </a:ext>
                </a:extLst>
              </p:cNvPr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8533;p75">
                <a:extLst>
                  <a:ext uri="{FF2B5EF4-FFF2-40B4-BE49-F238E27FC236}">
                    <a16:creationId xmlns:a16="http://schemas.microsoft.com/office/drawing/2014/main" id="{1E49EECA-AE94-7299-F8B1-9BBCE55053B0}"/>
                  </a:ext>
                </a:extLst>
              </p:cNvPr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8534;p75">
                <a:extLst>
                  <a:ext uri="{FF2B5EF4-FFF2-40B4-BE49-F238E27FC236}">
                    <a16:creationId xmlns:a16="http://schemas.microsoft.com/office/drawing/2014/main" id="{26831743-14A3-4D6A-81B6-003F20ACD630}"/>
                  </a:ext>
                </a:extLst>
              </p:cNvPr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8535;p75">
                <a:extLst>
                  <a:ext uri="{FF2B5EF4-FFF2-40B4-BE49-F238E27FC236}">
                    <a16:creationId xmlns:a16="http://schemas.microsoft.com/office/drawing/2014/main" id="{835A8A13-66E8-D5D2-9D62-5C0F46CBB2A9}"/>
                  </a:ext>
                </a:extLst>
              </p:cNvPr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8536;p75">
                <a:extLst>
                  <a:ext uri="{FF2B5EF4-FFF2-40B4-BE49-F238E27FC236}">
                    <a16:creationId xmlns:a16="http://schemas.microsoft.com/office/drawing/2014/main" id="{EF23C0C9-10FC-E8DE-85D8-5CCB7D68E336}"/>
                  </a:ext>
                </a:extLst>
              </p:cNvPr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8537;p75">
                <a:extLst>
                  <a:ext uri="{FF2B5EF4-FFF2-40B4-BE49-F238E27FC236}">
                    <a16:creationId xmlns:a16="http://schemas.microsoft.com/office/drawing/2014/main" id="{947DF234-F937-FF72-E905-19ED77110062}"/>
                  </a:ext>
                </a:extLst>
              </p:cNvPr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8538;p75">
                <a:extLst>
                  <a:ext uri="{FF2B5EF4-FFF2-40B4-BE49-F238E27FC236}">
                    <a16:creationId xmlns:a16="http://schemas.microsoft.com/office/drawing/2014/main" id="{053F5C31-E0CF-B253-3D8C-10DB781277C0}"/>
                  </a:ext>
                </a:extLst>
              </p:cNvPr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8539;p75">
                <a:extLst>
                  <a:ext uri="{FF2B5EF4-FFF2-40B4-BE49-F238E27FC236}">
                    <a16:creationId xmlns:a16="http://schemas.microsoft.com/office/drawing/2014/main" id="{C9B804F0-1085-6DAD-1B2B-1783E1ADAA29}"/>
                  </a:ext>
                </a:extLst>
              </p:cNvPr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3" name="Google Shape;8540;p75">
              <a:extLst>
                <a:ext uri="{FF2B5EF4-FFF2-40B4-BE49-F238E27FC236}">
                  <a16:creationId xmlns:a16="http://schemas.microsoft.com/office/drawing/2014/main" id="{B8AE90AB-ACAB-65A8-0DD2-C4DA8BDC12C4}"/>
                </a:ext>
              </a:extLst>
            </p:cNvPr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34" name="Google Shape;8541;p75">
                <a:extLst>
                  <a:ext uri="{FF2B5EF4-FFF2-40B4-BE49-F238E27FC236}">
                    <a16:creationId xmlns:a16="http://schemas.microsoft.com/office/drawing/2014/main" id="{95EF39C7-2AAB-FFDC-3E76-9AC630076EE2}"/>
                  </a:ext>
                </a:extLst>
              </p:cNvPr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8542;p75">
                <a:extLst>
                  <a:ext uri="{FF2B5EF4-FFF2-40B4-BE49-F238E27FC236}">
                    <a16:creationId xmlns:a16="http://schemas.microsoft.com/office/drawing/2014/main" id="{1548AA0C-C26A-15ED-22F5-655A813DD0BC}"/>
                  </a:ext>
                </a:extLst>
              </p:cNvPr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8543;p75">
                <a:extLst>
                  <a:ext uri="{FF2B5EF4-FFF2-40B4-BE49-F238E27FC236}">
                    <a16:creationId xmlns:a16="http://schemas.microsoft.com/office/drawing/2014/main" id="{3FD6977A-4B19-CB3C-F751-F6E212E13B7B}"/>
                  </a:ext>
                </a:extLst>
              </p:cNvPr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8544;p75">
                <a:extLst>
                  <a:ext uri="{FF2B5EF4-FFF2-40B4-BE49-F238E27FC236}">
                    <a16:creationId xmlns:a16="http://schemas.microsoft.com/office/drawing/2014/main" id="{E03F012F-6BC5-BB55-74D1-53B6C4851FA9}"/>
                  </a:ext>
                </a:extLst>
              </p:cNvPr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" name="Google Shape;8545;p75">
                <a:extLst>
                  <a:ext uri="{FF2B5EF4-FFF2-40B4-BE49-F238E27FC236}">
                    <a16:creationId xmlns:a16="http://schemas.microsoft.com/office/drawing/2014/main" id="{5E7F82D0-E686-FA15-66A5-D958014B13D2}"/>
                  </a:ext>
                </a:extLst>
              </p:cNvPr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" name="Google Shape;8546;p75">
                <a:extLst>
                  <a:ext uri="{FF2B5EF4-FFF2-40B4-BE49-F238E27FC236}">
                    <a16:creationId xmlns:a16="http://schemas.microsoft.com/office/drawing/2014/main" id="{FAF67C67-EAF8-6E87-C728-903ADE3D9FF1}"/>
                  </a:ext>
                </a:extLst>
              </p:cNvPr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8547;p75">
                <a:extLst>
                  <a:ext uri="{FF2B5EF4-FFF2-40B4-BE49-F238E27FC236}">
                    <a16:creationId xmlns:a16="http://schemas.microsoft.com/office/drawing/2014/main" id="{6BB72637-67A0-B426-4C4E-5A9EB5573A4E}"/>
                  </a:ext>
                </a:extLst>
              </p:cNvPr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" name="Google Shape;8548;p75">
                <a:extLst>
                  <a:ext uri="{FF2B5EF4-FFF2-40B4-BE49-F238E27FC236}">
                    <a16:creationId xmlns:a16="http://schemas.microsoft.com/office/drawing/2014/main" id="{8FB2533F-234E-7425-8B47-25EBBDEBCE8F}"/>
                  </a:ext>
                </a:extLst>
              </p:cNvPr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8549;p75">
                <a:extLst>
                  <a:ext uri="{FF2B5EF4-FFF2-40B4-BE49-F238E27FC236}">
                    <a16:creationId xmlns:a16="http://schemas.microsoft.com/office/drawing/2014/main" id="{A7C4B06A-03D2-B2EB-0486-3313904864F5}"/>
                  </a:ext>
                </a:extLst>
              </p:cNvPr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8550;p75">
                <a:extLst>
                  <a:ext uri="{FF2B5EF4-FFF2-40B4-BE49-F238E27FC236}">
                    <a16:creationId xmlns:a16="http://schemas.microsoft.com/office/drawing/2014/main" id="{8A4170B6-F878-198A-D4F7-64C5AFACB965}"/>
                  </a:ext>
                </a:extLst>
              </p:cNvPr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34" name="Google Shape;8551;p75">
            <a:extLst>
              <a:ext uri="{FF2B5EF4-FFF2-40B4-BE49-F238E27FC236}">
                <a16:creationId xmlns:a16="http://schemas.microsoft.com/office/drawing/2014/main" id="{983AD767-589A-5E53-D494-179EE6DC30A5}"/>
              </a:ext>
            </a:extLst>
          </p:cNvPr>
          <p:cNvGrpSpPr/>
          <p:nvPr/>
        </p:nvGrpSpPr>
        <p:grpSpPr>
          <a:xfrm>
            <a:off x="3470994" y="1313349"/>
            <a:ext cx="1818997" cy="1469511"/>
            <a:chOff x="2623904" y="1198803"/>
            <a:chExt cx="1364248" cy="1102133"/>
          </a:xfrm>
        </p:grpSpPr>
        <p:grpSp>
          <p:nvGrpSpPr>
            <p:cNvPr id="135" name="Google Shape;8552;p75">
              <a:extLst>
                <a:ext uri="{FF2B5EF4-FFF2-40B4-BE49-F238E27FC236}">
                  <a16:creationId xmlns:a16="http://schemas.microsoft.com/office/drawing/2014/main" id="{3FA981DF-FA6F-5B11-0AA3-382FA7B1BCC5}"/>
                </a:ext>
              </a:extLst>
            </p:cNvPr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154" name="Google Shape;8553;p75">
                <a:extLst>
                  <a:ext uri="{FF2B5EF4-FFF2-40B4-BE49-F238E27FC236}">
                    <a16:creationId xmlns:a16="http://schemas.microsoft.com/office/drawing/2014/main" id="{9AC0AC44-44E8-4A3F-A6DB-B8F3EB28BF03}"/>
                  </a:ext>
                </a:extLst>
              </p:cNvPr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" name="Google Shape;8554;p75">
                <a:extLst>
                  <a:ext uri="{FF2B5EF4-FFF2-40B4-BE49-F238E27FC236}">
                    <a16:creationId xmlns:a16="http://schemas.microsoft.com/office/drawing/2014/main" id="{53FED499-0FAB-F298-6FCA-B1801AC8FD36}"/>
                  </a:ext>
                </a:extLst>
              </p:cNvPr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" name="Google Shape;8555;p75">
                <a:extLst>
                  <a:ext uri="{FF2B5EF4-FFF2-40B4-BE49-F238E27FC236}">
                    <a16:creationId xmlns:a16="http://schemas.microsoft.com/office/drawing/2014/main" id="{2564E5D2-AC4B-DCF4-50CF-B89366C7D1FC}"/>
                  </a:ext>
                </a:extLst>
              </p:cNvPr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" name="Google Shape;8556;p75">
                <a:extLst>
                  <a:ext uri="{FF2B5EF4-FFF2-40B4-BE49-F238E27FC236}">
                    <a16:creationId xmlns:a16="http://schemas.microsoft.com/office/drawing/2014/main" id="{9295DA8C-D89F-39D5-B439-A388C6FE1D80}"/>
                  </a:ext>
                </a:extLst>
              </p:cNvPr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" name="Google Shape;8557;p75">
                <a:extLst>
                  <a:ext uri="{FF2B5EF4-FFF2-40B4-BE49-F238E27FC236}">
                    <a16:creationId xmlns:a16="http://schemas.microsoft.com/office/drawing/2014/main" id="{8EF2090A-E30B-D5C9-A66F-2D711FF94977}"/>
                  </a:ext>
                </a:extLst>
              </p:cNvPr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6" name="Google Shape;8558;p75">
              <a:extLst>
                <a:ext uri="{FF2B5EF4-FFF2-40B4-BE49-F238E27FC236}">
                  <a16:creationId xmlns:a16="http://schemas.microsoft.com/office/drawing/2014/main" id="{8387110D-0B1F-65FB-A2AD-1CE4F05A7EE2}"/>
                </a:ext>
              </a:extLst>
            </p:cNvPr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149" name="Google Shape;8559;p75">
                <a:extLst>
                  <a:ext uri="{FF2B5EF4-FFF2-40B4-BE49-F238E27FC236}">
                    <a16:creationId xmlns:a16="http://schemas.microsoft.com/office/drawing/2014/main" id="{F88F13C3-441D-CA55-B8A9-5AA5147D779D}"/>
                  </a:ext>
                </a:extLst>
              </p:cNvPr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" name="Google Shape;8560;p75">
                <a:extLst>
                  <a:ext uri="{FF2B5EF4-FFF2-40B4-BE49-F238E27FC236}">
                    <a16:creationId xmlns:a16="http://schemas.microsoft.com/office/drawing/2014/main" id="{23587FDA-9905-54DB-0664-3A0BB973516A}"/>
                  </a:ext>
                </a:extLst>
              </p:cNvPr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8561;p75">
                <a:extLst>
                  <a:ext uri="{FF2B5EF4-FFF2-40B4-BE49-F238E27FC236}">
                    <a16:creationId xmlns:a16="http://schemas.microsoft.com/office/drawing/2014/main" id="{BC3DC25A-9C7E-EF65-219B-59AC87EBDC50}"/>
                  </a:ext>
                </a:extLst>
              </p:cNvPr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" name="Google Shape;8562;p75">
                <a:extLst>
                  <a:ext uri="{FF2B5EF4-FFF2-40B4-BE49-F238E27FC236}">
                    <a16:creationId xmlns:a16="http://schemas.microsoft.com/office/drawing/2014/main" id="{CFE831B2-E653-84C5-CB48-16C527F4413C}"/>
                  </a:ext>
                </a:extLst>
              </p:cNvPr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" name="Google Shape;8563;p75">
                <a:extLst>
                  <a:ext uri="{FF2B5EF4-FFF2-40B4-BE49-F238E27FC236}">
                    <a16:creationId xmlns:a16="http://schemas.microsoft.com/office/drawing/2014/main" id="{749F16B2-44CB-3DE3-3393-2BEC417B253E}"/>
                  </a:ext>
                </a:extLst>
              </p:cNvPr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7" name="Google Shape;8564;p75">
              <a:extLst>
                <a:ext uri="{FF2B5EF4-FFF2-40B4-BE49-F238E27FC236}">
                  <a16:creationId xmlns:a16="http://schemas.microsoft.com/office/drawing/2014/main" id="{3A18F903-253D-0A38-3E10-64B668455265}"/>
                </a:ext>
              </a:extLst>
            </p:cNvPr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144" name="Google Shape;8565;p75">
                <a:extLst>
                  <a:ext uri="{FF2B5EF4-FFF2-40B4-BE49-F238E27FC236}">
                    <a16:creationId xmlns:a16="http://schemas.microsoft.com/office/drawing/2014/main" id="{DC1981EE-8F36-04C4-71D9-C56D6EC193CA}"/>
                  </a:ext>
                </a:extLst>
              </p:cNvPr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" name="Google Shape;8566;p75">
                <a:extLst>
                  <a:ext uri="{FF2B5EF4-FFF2-40B4-BE49-F238E27FC236}">
                    <a16:creationId xmlns:a16="http://schemas.microsoft.com/office/drawing/2014/main" id="{E699C78A-834E-55C4-CCA7-B2DEC736CDDF}"/>
                  </a:ext>
                </a:extLst>
              </p:cNvPr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" name="Google Shape;8567;p75">
                <a:extLst>
                  <a:ext uri="{FF2B5EF4-FFF2-40B4-BE49-F238E27FC236}">
                    <a16:creationId xmlns:a16="http://schemas.microsoft.com/office/drawing/2014/main" id="{CC66FC62-8D13-677D-93E3-572C4D01139B}"/>
                  </a:ext>
                </a:extLst>
              </p:cNvPr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" name="Google Shape;8568;p75">
                <a:extLst>
                  <a:ext uri="{FF2B5EF4-FFF2-40B4-BE49-F238E27FC236}">
                    <a16:creationId xmlns:a16="http://schemas.microsoft.com/office/drawing/2014/main" id="{2A5965AF-D7EE-A619-0B34-71B0F1EFA04E}"/>
                  </a:ext>
                </a:extLst>
              </p:cNvPr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" name="Google Shape;8569;p75">
                <a:extLst>
                  <a:ext uri="{FF2B5EF4-FFF2-40B4-BE49-F238E27FC236}">
                    <a16:creationId xmlns:a16="http://schemas.microsoft.com/office/drawing/2014/main" id="{B1CDCFA9-0BAE-745C-84E6-561E33690438}"/>
                  </a:ext>
                </a:extLst>
              </p:cNvPr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8" name="Google Shape;8570;p75">
              <a:extLst>
                <a:ext uri="{FF2B5EF4-FFF2-40B4-BE49-F238E27FC236}">
                  <a16:creationId xmlns:a16="http://schemas.microsoft.com/office/drawing/2014/main" id="{45D3A1A1-D5E5-0522-4AF5-003E1108AECC}"/>
                </a:ext>
              </a:extLst>
            </p:cNvPr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139" name="Google Shape;8571;p75">
                <a:extLst>
                  <a:ext uri="{FF2B5EF4-FFF2-40B4-BE49-F238E27FC236}">
                    <a16:creationId xmlns:a16="http://schemas.microsoft.com/office/drawing/2014/main" id="{AB756398-870B-8885-C413-4768131241AB}"/>
                  </a:ext>
                </a:extLst>
              </p:cNvPr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" name="Google Shape;8572;p75">
                <a:extLst>
                  <a:ext uri="{FF2B5EF4-FFF2-40B4-BE49-F238E27FC236}">
                    <a16:creationId xmlns:a16="http://schemas.microsoft.com/office/drawing/2014/main" id="{84CA7B16-5816-16ED-9781-ABE674A32448}"/>
                  </a:ext>
                </a:extLst>
              </p:cNvPr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" name="Google Shape;8573;p75">
                <a:extLst>
                  <a:ext uri="{FF2B5EF4-FFF2-40B4-BE49-F238E27FC236}">
                    <a16:creationId xmlns:a16="http://schemas.microsoft.com/office/drawing/2014/main" id="{E69893E3-7392-6932-EC9F-6684EDB282CA}"/>
                  </a:ext>
                </a:extLst>
              </p:cNvPr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" name="Google Shape;8574;p75">
                <a:extLst>
                  <a:ext uri="{FF2B5EF4-FFF2-40B4-BE49-F238E27FC236}">
                    <a16:creationId xmlns:a16="http://schemas.microsoft.com/office/drawing/2014/main" id="{048F25FF-D9A4-BD68-6295-458A2CB4B577}"/>
                  </a:ext>
                </a:extLst>
              </p:cNvPr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" name="Google Shape;8575;p75">
                <a:extLst>
                  <a:ext uri="{FF2B5EF4-FFF2-40B4-BE49-F238E27FC236}">
                    <a16:creationId xmlns:a16="http://schemas.microsoft.com/office/drawing/2014/main" id="{09AC67D1-D4CC-B6B2-B4E4-EF4C6A4F7CBA}"/>
                  </a:ext>
                </a:extLst>
              </p:cNvPr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59" name="Google Shape;8576;p75">
            <a:extLst>
              <a:ext uri="{FF2B5EF4-FFF2-40B4-BE49-F238E27FC236}">
                <a16:creationId xmlns:a16="http://schemas.microsoft.com/office/drawing/2014/main" id="{8D10CD98-B476-CAB2-BA3F-177C605979DD}"/>
              </a:ext>
            </a:extLst>
          </p:cNvPr>
          <p:cNvGrpSpPr/>
          <p:nvPr/>
        </p:nvGrpSpPr>
        <p:grpSpPr>
          <a:xfrm>
            <a:off x="3456942" y="3258924"/>
            <a:ext cx="1850055" cy="212165"/>
            <a:chOff x="3200660" y="2180272"/>
            <a:chExt cx="2563824" cy="378237"/>
          </a:xfrm>
        </p:grpSpPr>
        <p:sp>
          <p:nvSpPr>
            <p:cNvPr id="160" name="Google Shape;8577;p75">
              <a:extLst>
                <a:ext uri="{FF2B5EF4-FFF2-40B4-BE49-F238E27FC236}">
                  <a16:creationId xmlns:a16="http://schemas.microsoft.com/office/drawing/2014/main" id="{E51CA153-DDA3-D0AF-8ED4-93DAA2CAB386}"/>
                </a:ext>
              </a:extLst>
            </p:cNvPr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8578;p75">
              <a:extLst>
                <a:ext uri="{FF2B5EF4-FFF2-40B4-BE49-F238E27FC236}">
                  <a16:creationId xmlns:a16="http://schemas.microsoft.com/office/drawing/2014/main" id="{6422E588-89D8-0D88-23E9-98BD9AB44BA6}"/>
                </a:ext>
              </a:extLst>
            </p:cNvPr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8579;p75">
              <a:extLst>
                <a:ext uri="{FF2B5EF4-FFF2-40B4-BE49-F238E27FC236}">
                  <a16:creationId xmlns:a16="http://schemas.microsoft.com/office/drawing/2014/main" id="{D791E128-CFCB-99E2-3C42-A24D02247130}"/>
                </a:ext>
              </a:extLst>
            </p:cNvPr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8580;p75">
              <a:extLst>
                <a:ext uri="{FF2B5EF4-FFF2-40B4-BE49-F238E27FC236}">
                  <a16:creationId xmlns:a16="http://schemas.microsoft.com/office/drawing/2014/main" id="{505C9F1C-AE63-8ECD-3BDF-7C2EE9BDE491}"/>
                </a:ext>
              </a:extLst>
            </p:cNvPr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8581;p75">
              <a:extLst>
                <a:ext uri="{FF2B5EF4-FFF2-40B4-BE49-F238E27FC236}">
                  <a16:creationId xmlns:a16="http://schemas.microsoft.com/office/drawing/2014/main" id="{3560D51B-72F3-5813-4083-F70F285D4425}"/>
                </a:ext>
              </a:extLst>
            </p:cNvPr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8582;p75">
              <a:extLst>
                <a:ext uri="{FF2B5EF4-FFF2-40B4-BE49-F238E27FC236}">
                  <a16:creationId xmlns:a16="http://schemas.microsoft.com/office/drawing/2014/main" id="{1E06B339-45F9-3122-0EA7-9C9FE983B59F}"/>
                </a:ext>
              </a:extLst>
            </p:cNvPr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8583;p75">
              <a:extLst>
                <a:ext uri="{FF2B5EF4-FFF2-40B4-BE49-F238E27FC236}">
                  <a16:creationId xmlns:a16="http://schemas.microsoft.com/office/drawing/2014/main" id="{5B604488-DC5A-9373-02D7-A174BB707DBB}"/>
                </a:ext>
              </a:extLst>
            </p:cNvPr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8584;p75">
              <a:extLst>
                <a:ext uri="{FF2B5EF4-FFF2-40B4-BE49-F238E27FC236}">
                  <a16:creationId xmlns:a16="http://schemas.microsoft.com/office/drawing/2014/main" id="{7F3CE110-108C-7FCD-5A45-F5D8885DA216}"/>
                </a:ext>
              </a:extLst>
            </p:cNvPr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8585;p75">
              <a:extLst>
                <a:ext uri="{FF2B5EF4-FFF2-40B4-BE49-F238E27FC236}">
                  <a16:creationId xmlns:a16="http://schemas.microsoft.com/office/drawing/2014/main" id="{BFDF128F-005B-8AE4-2118-8A4CA1DF2180}"/>
                </a:ext>
              </a:extLst>
            </p:cNvPr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8586;p75">
              <a:extLst>
                <a:ext uri="{FF2B5EF4-FFF2-40B4-BE49-F238E27FC236}">
                  <a16:creationId xmlns:a16="http://schemas.microsoft.com/office/drawing/2014/main" id="{6CCF9924-103D-0A0D-DF8A-A70D9691F693}"/>
                </a:ext>
              </a:extLst>
            </p:cNvPr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8587;p75">
              <a:extLst>
                <a:ext uri="{FF2B5EF4-FFF2-40B4-BE49-F238E27FC236}">
                  <a16:creationId xmlns:a16="http://schemas.microsoft.com/office/drawing/2014/main" id="{7CB05AEF-A0CD-3028-D2D7-93297E69ADB2}"/>
                </a:ext>
              </a:extLst>
            </p:cNvPr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8588;p75">
              <a:extLst>
                <a:ext uri="{FF2B5EF4-FFF2-40B4-BE49-F238E27FC236}">
                  <a16:creationId xmlns:a16="http://schemas.microsoft.com/office/drawing/2014/main" id="{52EDA0B9-9773-FDF1-FA74-B65FF7D21037}"/>
                </a:ext>
              </a:extLst>
            </p:cNvPr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8589;p75">
              <a:extLst>
                <a:ext uri="{FF2B5EF4-FFF2-40B4-BE49-F238E27FC236}">
                  <a16:creationId xmlns:a16="http://schemas.microsoft.com/office/drawing/2014/main" id="{0E0811A7-6C58-2B69-4731-67BE3DA8DEA0}"/>
                </a:ext>
              </a:extLst>
            </p:cNvPr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8590;p75">
              <a:extLst>
                <a:ext uri="{FF2B5EF4-FFF2-40B4-BE49-F238E27FC236}">
                  <a16:creationId xmlns:a16="http://schemas.microsoft.com/office/drawing/2014/main" id="{81D2F753-F924-DF90-0A24-2EBC5CF966D4}"/>
                </a:ext>
              </a:extLst>
            </p:cNvPr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8591;p75">
              <a:extLst>
                <a:ext uri="{FF2B5EF4-FFF2-40B4-BE49-F238E27FC236}">
                  <a16:creationId xmlns:a16="http://schemas.microsoft.com/office/drawing/2014/main" id="{7F9A264C-C3ED-44E2-51C5-657B203EC4B4}"/>
                </a:ext>
              </a:extLst>
            </p:cNvPr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8592;p75">
              <a:extLst>
                <a:ext uri="{FF2B5EF4-FFF2-40B4-BE49-F238E27FC236}">
                  <a16:creationId xmlns:a16="http://schemas.microsoft.com/office/drawing/2014/main" id="{563287EA-F4D3-2844-9F85-4AC1715D502A}"/>
                </a:ext>
              </a:extLst>
            </p:cNvPr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8593;p75">
              <a:extLst>
                <a:ext uri="{FF2B5EF4-FFF2-40B4-BE49-F238E27FC236}">
                  <a16:creationId xmlns:a16="http://schemas.microsoft.com/office/drawing/2014/main" id="{242D39D7-B5A3-C900-EB0A-2FF557AE4E11}"/>
                </a:ext>
              </a:extLst>
            </p:cNvPr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8594;p75">
              <a:extLst>
                <a:ext uri="{FF2B5EF4-FFF2-40B4-BE49-F238E27FC236}">
                  <a16:creationId xmlns:a16="http://schemas.microsoft.com/office/drawing/2014/main" id="{976BA6EC-FFF2-30AE-AC13-3FFB7F755418}"/>
                </a:ext>
              </a:extLst>
            </p:cNvPr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8" name="Google Shape;8595;p75">
            <a:extLst>
              <a:ext uri="{FF2B5EF4-FFF2-40B4-BE49-F238E27FC236}">
                <a16:creationId xmlns:a16="http://schemas.microsoft.com/office/drawing/2014/main" id="{065C76AA-F69D-7C40-DF74-CD6CDF2A71F6}"/>
              </a:ext>
            </a:extLst>
          </p:cNvPr>
          <p:cNvGrpSpPr/>
          <p:nvPr/>
        </p:nvGrpSpPr>
        <p:grpSpPr>
          <a:xfrm>
            <a:off x="3452308" y="3629358"/>
            <a:ext cx="1854003" cy="212833"/>
            <a:chOff x="3530150" y="2790075"/>
            <a:chExt cx="1962600" cy="225300"/>
          </a:xfrm>
        </p:grpSpPr>
        <p:sp>
          <p:nvSpPr>
            <p:cNvPr id="179" name="Google Shape;8596;p75">
              <a:extLst>
                <a:ext uri="{FF2B5EF4-FFF2-40B4-BE49-F238E27FC236}">
                  <a16:creationId xmlns:a16="http://schemas.microsoft.com/office/drawing/2014/main" id="{78885CA7-A1D1-16E2-156D-3D2A70B9E301}"/>
                </a:ext>
              </a:extLst>
            </p:cNvPr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8597;p75">
              <a:extLst>
                <a:ext uri="{FF2B5EF4-FFF2-40B4-BE49-F238E27FC236}">
                  <a16:creationId xmlns:a16="http://schemas.microsoft.com/office/drawing/2014/main" id="{21662667-7C18-82D4-0C38-CA40C8AEA13E}"/>
                </a:ext>
              </a:extLst>
            </p:cNvPr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1" name="Google Shape;8598;p75">
            <a:extLst>
              <a:ext uri="{FF2B5EF4-FFF2-40B4-BE49-F238E27FC236}">
                <a16:creationId xmlns:a16="http://schemas.microsoft.com/office/drawing/2014/main" id="{612D7F84-CA3B-1E3C-5CB3-0A565F8B80F2}"/>
              </a:ext>
            </a:extLst>
          </p:cNvPr>
          <p:cNvGrpSpPr/>
          <p:nvPr/>
        </p:nvGrpSpPr>
        <p:grpSpPr>
          <a:xfrm>
            <a:off x="3453179" y="4000459"/>
            <a:ext cx="1882172" cy="205015"/>
            <a:chOff x="3558802" y="4011427"/>
            <a:chExt cx="1866000" cy="111300"/>
          </a:xfrm>
        </p:grpSpPr>
        <p:sp>
          <p:nvSpPr>
            <p:cNvPr id="182" name="Google Shape;8599;p75">
              <a:extLst>
                <a:ext uri="{FF2B5EF4-FFF2-40B4-BE49-F238E27FC236}">
                  <a16:creationId xmlns:a16="http://schemas.microsoft.com/office/drawing/2014/main" id="{DE66E0C2-2F66-13EE-3D29-D4692C19EA79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8600;p75">
              <a:extLst>
                <a:ext uri="{FF2B5EF4-FFF2-40B4-BE49-F238E27FC236}">
                  <a16:creationId xmlns:a16="http://schemas.microsoft.com/office/drawing/2014/main" id="{ADC8B90D-E4F6-B764-F254-045F6EA225FC}"/>
                </a:ext>
              </a:extLst>
            </p:cNvPr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4" name="Google Shape;8601;p75">
            <a:extLst>
              <a:ext uri="{FF2B5EF4-FFF2-40B4-BE49-F238E27FC236}">
                <a16:creationId xmlns:a16="http://schemas.microsoft.com/office/drawing/2014/main" id="{549D3223-CE37-23E5-5AB7-B9E54BB1CD78}"/>
              </a:ext>
            </a:extLst>
          </p:cNvPr>
          <p:cNvGrpSpPr/>
          <p:nvPr/>
        </p:nvGrpSpPr>
        <p:grpSpPr>
          <a:xfrm>
            <a:off x="3452769" y="2940993"/>
            <a:ext cx="1844671" cy="159665"/>
            <a:chOff x="3465975" y="2270276"/>
            <a:chExt cx="1986364" cy="171929"/>
          </a:xfrm>
        </p:grpSpPr>
        <p:sp>
          <p:nvSpPr>
            <p:cNvPr id="185" name="Google Shape;8602;p75">
              <a:extLst>
                <a:ext uri="{FF2B5EF4-FFF2-40B4-BE49-F238E27FC236}">
                  <a16:creationId xmlns:a16="http://schemas.microsoft.com/office/drawing/2014/main" id="{C3E6CC5E-1A30-3C5F-1BFC-67F43FA32A62}"/>
                </a:ext>
              </a:extLst>
            </p:cNvPr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8603;p75">
              <a:extLst>
                <a:ext uri="{FF2B5EF4-FFF2-40B4-BE49-F238E27FC236}">
                  <a16:creationId xmlns:a16="http://schemas.microsoft.com/office/drawing/2014/main" id="{AE5E2354-BD92-8B2E-9759-A25E5FED448D}"/>
                </a:ext>
              </a:extLst>
            </p:cNvPr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8604;p75">
              <a:extLst>
                <a:ext uri="{FF2B5EF4-FFF2-40B4-BE49-F238E27FC236}">
                  <a16:creationId xmlns:a16="http://schemas.microsoft.com/office/drawing/2014/main" id="{96129AEC-3A78-D328-3679-6C47637DA4F9}"/>
                </a:ext>
              </a:extLst>
            </p:cNvPr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8605;p75">
              <a:extLst>
                <a:ext uri="{FF2B5EF4-FFF2-40B4-BE49-F238E27FC236}">
                  <a16:creationId xmlns:a16="http://schemas.microsoft.com/office/drawing/2014/main" id="{EDCA0D07-7392-8804-9849-441BE1E015F9}"/>
                </a:ext>
              </a:extLst>
            </p:cNvPr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8606;p75">
              <a:extLst>
                <a:ext uri="{FF2B5EF4-FFF2-40B4-BE49-F238E27FC236}">
                  <a16:creationId xmlns:a16="http://schemas.microsoft.com/office/drawing/2014/main" id="{C5346A73-5E21-E5DB-4771-B51E83BA9336}"/>
                </a:ext>
              </a:extLst>
            </p:cNvPr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8607;p75">
              <a:extLst>
                <a:ext uri="{FF2B5EF4-FFF2-40B4-BE49-F238E27FC236}">
                  <a16:creationId xmlns:a16="http://schemas.microsoft.com/office/drawing/2014/main" id="{49AFBC63-3A1D-11F4-A9B4-E3B225EF9943}"/>
                </a:ext>
              </a:extLst>
            </p:cNvPr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8608;p75">
              <a:extLst>
                <a:ext uri="{FF2B5EF4-FFF2-40B4-BE49-F238E27FC236}">
                  <a16:creationId xmlns:a16="http://schemas.microsoft.com/office/drawing/2014/main" id="{0186ED96-7DF3-7910-7A5E-DD830FE8E160}"/>
                </a:ext>
              </a:extLst>
            </p:cNvPr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8609;p75">
              <a:extLst>
                <a:ext uri="{FF2B5EF4-FFF2-40B4-BE49-F238E27FC236}">
                  <a16:creationId xmlns:a16="http://schemas.microsoft.com/office/drawing/2014/main" id="{33E6E8A0-27B0-7A9E-9115-9A4340B2266E}"/>
                </a:ext>
              </a:extLst>
            </p:cNvPr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3" name="Google Shape;8610;p75">
            <a:extLst>
              <a:ext uri="{FF2B5EF4-FFF2-40B4-BE49-F238E27FC236}">
                <a16:creationId xmlns:a16="http://schemas.microsoft.com/office/drawing/2014/main" id="{E2DB0370-8275-223E-1A0D-9AECB97DA9E3}"/>
              </a:ext>
            </a:extLst>
          </p:cNvPr>
          <p:cNvGrpSpPr/>
          <p:nvPr/>
        </p:nvGrpSpPr>
        <p:grpSpPr>
          <a:xfrm>
            <a:off x="3467446" y="4759192"/>
            <a:ext cx="1826041" cy="260613"/>
            <a:chOff x="723300" y="4253549"/>
            <a:chExt cx="2276482" cy="324900"/>
          </a:xfrm>
        </p:grpSpPr>
        <p:sp>
          <p:nvSpPr>
            <p:cNvPr id="194" name="Google Shape;8611;p75">
              <a:extLst>
                <a:ext uri="{FF2B5EF4-FFF2-40B4-BE49-F238E27FC236}">
                  <a16:creationId xmlns:a16="http://schemas.microsoft.com/office/drawing/2014/main" id="{7651E199-38AB-8E7A-47FC-2DAACFF905E7}"/>
                </a:ext>
              </a:extLst>
            </p:cNvPr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8612;p75">
              <a:extLst>
                <a:ext uri="{FF2B5EF4-FFF2-40B4-BE49-F238E27FC236}">
                  <a16:creationId xmlns:a16="http://schemas.microsoft.com/office/drawing/2014/main" id="{AE27F918-96EF-1C91-5C5E-242CC760ECB9}"/>
                </a:ext>
              </a:extLst>
            </p:cNvPr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8613;p75">
              <a:extLst>
                <a:ext uri="{FF2B5EF4-FFF2-40B4-BE49-F238E27FC236}">
                  <a16:creationId xmlns:a16="http://schemas.microsoft.com/office/drawing/2014/main" id="{60B43E81-0895-26ED-F4BB-4C3EBC08B27D}"/>
                </a:ext>
              </a:extLst>
            </p:cNvPr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8614;p75">
              <a:extLst>
                <a:ext uri="{FF2B5EF4-FFF2-40B4-BE49-F238E27FC236}">
                  <a16:creationId xmlns:a16="http://schemas.microsoft.com/office/drawing/2014/main" id="{05ED59D1-E7AB-0A99-746B-B8350EC2EA0D}"/>
                </a:ext>
              </a:extLst>
            </p:cNvPr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8615;p75">
              <a:extLst>
                <a:ext uri="{FF2B5EF4-FFF2-40B4-BE49-F238E27FC236}">
                  <a16:creationId xmlns:a16="http://schemas.microsoft.com/office/drawing/2014/main" id="{7E3BCE68-B637-5F84-A4C1-569E90DDCE3F}"/>
                </a:ext>
              </a:extLst>
            </p:cNvPr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9" name="Google Shape;8616;p75">
            <a:extLst>
              <a:ext uri="{FF2B5EF4-FFF2-40B4-BE49-F238E27FC236}">
                <a16:creationId xmlns:a16="http://schemas.microsoft.com/office/drawing/2014/main" id="{A7F5A848-2C58-C301-892D-CD2E206A7252}"/>
              </a:ext>
            </a:extLst>
          </p:cNvPr>
          <p:cNvGrpSpPr/>
          <p:nvPr/>
        </p:nvGrpSpPr>
        <p:grpSpPr>
          <a:xfrm>
            <a:off x="3453527" y="4360766"/>
            <a:ext cx="1852088" cy="240159"/>
            <a:chOff x="705948" y="3788465"/>
            <a:chExt cx="2308953" cy="299400"/>
          </a:xfrm>
        </p:grpSpPr>
        <p:sp>
          <p:nvSpPr>
            <p:cNvPr id="200" name="Google Shape;8617;p75">
              <a:extLst>
                <a:ext uri="{FF2B5EF4-FFF2-40B4-BE49-F238E27FC236}">
                  <a16:creationId xmlns:a16="http://schemas.microsoft.com/office/drawing/2014/main" id="{783EB663-67A5-4910-9DE0-3D3A101ADF49}"/>
                </a:ext>
              </a:extLst>
            </p:cNvPr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8618;p75">
              <a:extLst>
                <a:ext uri="{FF2B5EF4-FFF2-40B4-BE49-F238E27FC236}">
                  <a16:creationId xmlns:a16="http://schemas.microsoft.com/office/drawing/2014/main" id="{F0D33E28-2CA1-8539-4A65-631C49E9A63A}"/>
                </a:ext>
              </a:extLst>
            </p:cNvPr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8619;p75">
              <a:extLst>
                <a:ext uri="{FF2B5EF4-FFF2-40B4-BE49-F238E27FC236}">
                  <a16:creationId xmlns:a16="http://schemas.microsoft.com/office/drawing/2014/main" id="{971ADC8B-4F83-6C7D-FF43-529CA8DC243E}"/>
                </a:ext>
              </a:extLst>
            </p:cNvPr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8620;p75">
              <a:extLst>
                <a:ext uri="{FF2B5EF4-FFF2-40B4-BE49-F238E27FC236}">
                  <a16:creationId xmlns:a16="http://schemas.microsoft.com/office/drawing/2014/main" id="{209C65BD-8ED6-F3C5-CABF-743F7C9B9E77}"/>
                </a:ext>
              </a:extLst>
            </p:cNvPr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8621;p75">
              <a:extLst>
                <a:ext uri="{FF2B5EF4-FFF2-40B4-BE49-F238E27FC236}">
                  <a16:creationId xmlns:a16="http://schemas.microsoft.com/office/drawing/2014/main" id="{AFD075E3-E349-A7F0-D051-90AB123728ED}"/>
                </a:ext>
              </a:extLst>
            </p:cNvPr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" name="Google Shape;8622;p75">
            <a:extLst>
              <a:ext uri="{FF2B5EF4-FFF2-40B4-BE49-F238E27FC236}">
                <a16:creationId xmlns:a16="http://schemas.microsoft.com/office/drawing/2014/main" id="{5E05F298-DC8F-312A-6EF4-E6001F4047D9}"/>
              </a:ext>
            </a:extLst>
          </p:cNvPr>
          <p:cNvGrpSpPr/>
          <p:nvPr/>
        </p:nvGrpSpPr>
        <p:grpSpPr>
          <a:xfrm>
            <a:off x="3517443" y="5178072"/>
            <a:ext cx="1739479" cy="392099"/>
            <a:chOff x="2658741" y="4097347"/>
            <a:chExt cx="1304609" cy="294074"/>
          </a:xfrm>
        </p:grpSpPr>
        <p:grpSp>
          <p:nvGrpSpPr>
            <p:cNvPr id="206" name="Google Shape;8623;p75">
              <a:extLst>
                <a:ext uri="{FF2B5EF4-FFF2-40B4-BE49-F238E27FC236}">
                  <a16:creationId xmlns:a16="http://schemas.microsoft.com/office/drawing/2014/main" id="{FC406CAF-6FFE-F6AA-80D8-2AD000CC51B3}"/>
                </a:ext>
              </a:extLst>
            </p:cNvPr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219" name="Google Shape;8624;p75">
                <a:extLst>
                  <a:ext uri="{FF2B5EF4-FFF2-40B4-BE49-F238E27FC236}">
                    <a16:creationId xmlns:a16="http://schemas.microsoft.com/office/drawing/2014/main" id="{CBAC47E2-0895-3C55-7C40-9E581CE4E7A8}"/>
                  </a:ext>
                </a:extLst>
              </p:cNvPr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" name="Google Shape;8625;p75">
                <a:extLst>
                  <a:ext uri="{FF2B5EF4-FFF2-40B4-BE49-F238E27FC236}">
                    <a16:creationId xmlns:a16="http://schemas.microsoft.com/office/drawing/2014/main" id="{055E255D-136F-2BA1-978C-A3452674F74B}"/>
                  </a:ext>
                </a:extLst>
              </p:cNvPr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7" name="Google Shape;8626;p75">
              <a:extLst>
                <a:ext uri="{FF2B5EF4-FFF2-40B4-BE49-F238E27FC236}">
                  <a16:creationId xmlns:a16="http://schemas.microsoft.com/office/drawing/2014/main" id="{478E58DB-39E5-D456-26D6-8EE6B6BBC0A9}"/>
                </a:ext>
              </a:extLst>
            </p:cNvPr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217" name="Google Shape;8627;p75">
                <a:extLst>
                  <a:ext uri="{FF2B5EF4-FFF2-40B4-BE49-F238E27FC236}">
                    <a16:creationId xmlns:a16="http://schemas.microsoft.com/office/drawing/2014/main" id="{526F4ECB-FE22-0C3D-E0E6-27915BF70581}"/>
                  </a:ext>
                </a:extLst>
              </p:cNvPr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" name="Google Shape;8628;p75">
                <a:extLst>
                  <a:ext uri="{FF2B5EF4-FFF2-40B4-BE49-F238E27FC236}">
                    <a16:creationId xmlns:a16="http://schemas.microsoft.com/office/drawing/2014/main" id="{B2291C35-91EF-2D0F-73E7-B465F1D8B2D2}"/>
                  </a:ext>
                </a:extLst>
              </p:cNvPr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8" name="Google Shape;8629;p75">
              <a:extLst>
                <a:ext uri="{FF2B5EF4-FFF2-40B4-BE49-F238E27FC236}">
                  <a16:creationId xmlns:a16="http://schemas.microsoft.com/office/drawing/2014/main" id="{8AFC16BF-BB54-E2CE-CC88-632E3FE70626}"/>
                </a:ext>
              </a:extLst>
            </p:cNvPr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215" name="Google Shape;8630;p75">
                <a:extLst>
                  <a:ext uri="{FF2B5EF4-FFF2-40B4-BE49-F238E27FC236}">
                    <a16:creationId xmlns:a16="http://schemas.microsoft.com/office/drawing/2014/main" id="{50EDA01B-68D8-875C-59BD-FB1F643C33EC}"/>
                  </a:ext>
                </a:extLst>
              </p:cNvPr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" name="Google Shape;8631;p75">
                <a:extLst>
                  <a:ext uri="{FF2B5EF4-FFF2-40B4-BE49-F238E27FC236}">
                    <a16:creationId xmlns:a16="http://schemas.microsoft.com/office/drawing/2014/main" id="{773492CF-8697-E5EB-F041-5A3494374F87}"/>
                  </a:ext>
                </a:extLst>
              </p:cNvPr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9" name="Google Shape;8632;p75">
              <a:extLst>
                <a:ext uri="{FF2B5EF4-FFF2-40B4-BE49-F238E27FC236}">
                  <a16:creationId xmlns:a16="http://schemas.microsoft.com/office/drawing/2014/main" id="{DE4D1B10-7F37-1CD8-9FF8-67DBDE72243A}"/>
                </a:ext>
              </a:extLst>
            </p:cNvPr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213" name="Google Shape;8633;p75">
                <a:extLst>
                  <a:ext uri="{FF2B5EF4-FFF2-40B4-BE49-F238E27FC236}">
                    <a16:creationId xmlns:a16="http://schemas.microsoft.com/office/drawing/2014/main" id="{3C643AA6-84F9-7AC5-8288-4BFF1B00A02E}"/>
                  </a:ext>
                </a:extLst>
              </p:cNvPr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" name="Google Shape;8634;p75">
                <a:extLst>
                  <a:ext uri="{FF2B5EF4-FFF2-40B4-BE49-F238E27FC236}">
                    <a16:creationId xmlns:a16="http://schemas.microsoft.com/office/drawing/2014/main" id="{DDEF7E32-597B-5B62-42D6-D940430FCC7D}"/>
                  </a:ext>
                </a:extLst>
              </p:cNvPr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10" name="Google Shape;8635;p75">
              <a:extLst>
                <a:ext uri="{FF2B5EF4-FFF2-40B4-BE49-F238E27FC236}">
                  <a16:creationId xmlns:a16="http://schemas.microsoft.com/office/drawing/2014/main" id="{34CBF1F1-EC61-6DC6-1366-1703308EA2B9}"/>
                </a:ext>
              </a:extLst>
            </p:cNvPr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211" name="Google Shape;8636;p75">
                <a:extLst>
                  <a:ext uri="{FF2B5EF4-FFF2-40B4-BE49-F238E27FC236}">
                    <a16:creationId xmlns:a16="http://schemas.microsoft.com/office/drawing/2014/main" id="{84369B24-F467-EFBB-1B01-37663DEC6D8A}"/>
                  </a:ext>
                </a:extLst>
              </p:cNvPr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" name="Google Shape;8637;p75">
                <a:extLst>
                  <a:ext uri="{FF2B5EF4-FFF2-40B4-BE49-F238E27FC236}">
                    <a16:creationId xmlns:a16="http://schemas.microsoft.com/office/drawing/2014/main" id="{983AD2E1-AD97-7181-C1F0-8119E7721339}"/>
                  </a:ext>
                </a:extLst>
              </p:cNvPr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21" name="Google Shape;8638;p75">
            <a:extLst>
              <a:ext uri="{FF2B5EF4-FFF2-40B4-BE49-F238E27FC236}">
                <a16:creationId xmlns:a16="http://schemas.microsoft.com/office/drawing/2014/main" id="{3F7AAF0E-8E48-CAC9-8BC3-C83A06E833BE}"/>
              </a:ext>
            </a:extLst>
          </p:cNvPr>
          <p:cNvGrpSpPr/>
          <p:nvPr/>
        </p:nvGrpSpPr>
        <p:grpSpPr>
          <a:xfrm>
            <a:off x="5675884" y="2488902"/>
            <a:ext cx="1911761" cy="255335"/>
            <a:chOff x="4273350" y="2080469"/>
            <a:chExt cx="1433821" cy="191501"/>
          </a:xfrm>
        </p:grpSpPr>
        <p:grpSp>
          <p:nvGrpSpPr>
            <p:cNvPr id="222" name="Google Shape;8639;p75">
              <a:extLst>
                <a:ext uri="{FF2B5EF4-FFF2-40B4-BE49-F238E27FC236}">
                  <a16:creationId xmlns:a16="http://schemas.microsoft.com/office/drawing/2014/main" id="{C85FB649-88A4-579A-58C0-49D1E213957E}"/>
                </a:ext>
              </a:extLst>
            </p:cNvPr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226" name="Google Shape;8640;p75">
                <a:extLst>
                  <a:ext uri="{FF2B5EF4-FFF2-40B4-BE49-F238E27FC236}">
                    <a16:creationId xmlns:a16="http://schemas.microsoft.com/office/drawing/2014/main" id="{C494E336-1861-C6A2-F4B0-576308F6D796}"/>
                  </a:ext>
                </a:extLst>
              </p:cNvPr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8641;p75">
                <a:extLst>
                  <a:ext uri="{FF2B5EF4-FFF2-40B4-BE49-F238E27FC236}">
                    <a16:creationId xmlns:a16="http://schemas.microsoft.com/office/drawing/2014/main" id="{9CA32BEB-A5C2-E0B7-8FA6-8A3B942B91BF}"/>
                  </a:ext>
                </a:extLst>
              </p:cNvPr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223" name="Google Shape;8642;p75">
              <a:extLst>
                <a:ext uri="{FF2B5EF4-FFF2-40B4-BE49-F238E27FC236}">
                  <a16:creationId xmlns:a16="http://schemas.microsoft.com/office/drawing/2014/main" id="{AA6390F1-86AB-F357-5A6E-8631DA836A3C}"/>
                </a:ext>
              </a:extLst>
            </p:cNvPr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224" name="Google Shape;8643;p75">
                <a:extLst>
                  <a:ext uri="{FF2B5EF4-FFF2-40B4-BE49-F238E27FC236}">
                    <a16:creationId xmlns:a16="http://schemas.microsoft.com/office/drawing/2014/main" id="{279025AF-0624-5E56-95D9-A1E10A6ECE85}"/>
                  </a:ext>
                </a:extLst>
              </p:cNvPr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8644;p75">
                <a:extLst>
                  <a:ext uri="{FF2B5EF4-FFF2-40B4-BE49-F238E27FC236}">
                    <a16:creationId xmlns:a16="http://schemas.microsoft.com/office/drawing/2014/main" id="{7A6F67DD-A9FB-A8BF-697E-F3710295DF79}"/>
                  </a:ext>
                </a:extLst>
              </p:cNvPr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228" name="Google Shape;8645;p75">
            <a:extLst>
              <a:ext uri="{FF2B5EF4-FFF2-40B4-BE49-F238E27FC236}">
                <a16:creationId xmlns:a16="http://schemas.microsoft.com/office/drawing/2014/main" id="{D7E7E92E-08AD-4158-C264-4233D4C4BD96}"/>
              </a:ext>
            </a:extLst>
          </p:cNvPr>
          <p:cNvGrpSpPr/>
          <p:nvPr/>
        </p:nvGrpSpPr>
        <p:grpSpPr>
          <a:xfrm>
            <a:off x="5677957" y="1292326"/>
            <a:ext cx="1907615" cy="991185"/>
            <a:chOff x="5159450" y="1919950"/>
            <a:chExt cx="1541050" cy="862500"/>
          </a:xfrm>
        </p:grpSpPr>
        <p:sp>
          <p:nvSpPr>
            <p:cNvPr id="229" name="Google Shape;8646;p75">
              <a:extLst>
                <a:ext uri="{FF2B5EF4-FFF2-40B4-BE49-F238E27FC236}">
                  <a16:creationId xmlns:a16="http://schemas.microsoft.com/office/drawing/2014/main" id="{FE2DB1F3-71CE-C963-5901-4AB05CB1CFA0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230" name="Google Shape;8647;p75">
              <a:extLst>
                <a:ext uri="{FF2B5EF4-FFF2-40B4-BE49-F238E27FC236}">
                  <a16:creationId xmlns:a16="http://schemas.microsoft.com/office/drawing/2014/main" id="{7E286F08-00EA-E1B2-FAC0-AA6722DF119B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231" name="Google Shape;8648;p75">
                <a:extLst>
                  <a:ext uri="{FF2B5EF4-FFF2-40B4-BE49-F238E27FC236}">
                    <a16:creationId xmlns:a16="http://schemas.microsoft.com/office/drawing/2014/main" id="{A9EB52FD-9323-F272-E1C6-3F5126FD99F7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8649;p75">
                <a:extLst>
                  <a:ext uri="{FF2B5EF4-FFF2-40B4-BE49-F238E27FC236}">
                    <a16:creationId xmlns:a16="http://schemas.microsoft.com/office/drawing/2014/main" id="{E5A04FD0-3CDB-DEE6-6984-2F0762957B47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3" name="Google Shape;8650;p75">
            <a:extLst>
              <a:ext uri="{FF2B5EF4-FFF2-40B4-BE49-F238E27FC236}">
                <a16:creationId xmlns:a16="http://schemas.microsoft.com/office/drawing/2014/main" id="{8DECD3E3-0734-50E7-CCEC-43DFAF9DBC69}"/>
              </a:ext>
            </a:extLst>
          </p:cNvPr>
          <p:cNvGrpSpPr/>
          <p:nvPr/>
        </p:nvGrpSpPr>
        <p:grpSpPr>
          <a:xfrm>
            <a:off x="5664775" y="2923429"/>
            <a:ext cx="1933979" cy="1402783"/>
            <a:chOff x="5230575" y="1554475"/>
            <a:chExt cx="2137150" cy="1550150"/>
          </a:xfrm>
        </p:grpSpPr>
        <p:sp>
          <p:nvSpPr>
            <p:cNvPr id="234" name="Google Shape;8651;p75">
              <a:extLst>
                <a:ext uri="{FF2B5EF4-FFF2-40B4-BE49-F238E27FC236}">
                  <a16:creationId xmlns:a16="http://schemas.microsoft.com/office/drawing/2014/main" id="{200983C6-68AB-2CAF-A3C6-E7FB2279387A}"/>
                </a:ext>
              </a:extLst>
            </p:cNvPr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8652;p75">
              <a:extLst>
                <a:ext uri="{FF2B5EF4-FFF2-40B4-BE49-F238E27FC236}">
                  <a16:creationId xmlns:a16="http://schemas.microsoft.com/office/drawing/2014/main" id="{40262FBF-EEA5-8242-F09D-D1A9DEC5268E}"/>
                </a:ext>
              </a:extLst>
            </p:cNvPr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8653;p75">
              <a:extLst>
                <a:ext uri="{FF2B5EF4-FFF2-40B4-BE49-F238E27FC236}">
                  <a16:creationId xmlns:a16="http://schemas.microsoft.com/office/drawing/2014/main" id="{DFCB6F85-5E77-C337-6928-E8A77F3F1EB1}"/>
                </a:ext>
              </a:extLst>
            </p:cNvPr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8654;p75">
              <a:extLst>
                <a:ext uri="{FF2B5EF4-FFF2-40B4-BE49-F238E27FC236}">
                  <a16:creationId xmlns:a16="http://schemas.microsoft.com/office/drawing/2014/main" id="{5A7D6FEF-6F60-82D6-C95E-1B631168E168}"/>
                </a:ext>
              </a:extLst>
            </p:cNvPr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8655;p75">
              <a:extLst>
                <a:ext uri="{FF2B5EF4-FFF2-40B4-BE49-F238E27FC236}">
                  <a16:creationId xmlns:a16="http://schemas.microsoft.com/office/drawing/2014/main" id="{5445BAB3-B382-1D87-A4DE-1192B554219A}"/>
                </a:ext>
              </a:extLst>
            </p:cNvPr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8656;p75">
              <a:extLst>
                <a:ext uri="{FF2B5EF4-FFF2-40B4-BE49-F238E27FC236}">
                  <a16:creationId xmlns:a16="http://schemas.microsoft.com/office/drawing/2014/main" id="{A25F7700-10D0-C1D6-CF4F-61A719ABA0E2}"/>
                </a:ext>
              </a:extLst>
            </p:cNvPr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8657;p75">
              <a:extLst>
                <a:ext uri="{FF2B5EF4-FFF2-40B4-BE49-F238E27FC236}">
                  <a16:creationId xmlns:a16="http://schemas.microsoft.com/office/drawing/2014/main" id="{DD69A88F-A282-C027-09F9-2F82898CBCE7}"/>
                </a:ext>
              </a:extLst>
            </p:cNvPr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8658;p75">
              <a:extLst>
                <a:ext uri="{FF2B5EF4-FFF2-40B4-BE49-F238E27FC236}">
                  <a16:creationId xmlns:a16="http://schemas.microsoft.com/office/drawing/2014/main" id="{B68AA0B6-21AE-289F-9A59-00F48992D9C7}"/>
                </a:ext>
              </a:extLst>
            </p:cNvPr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8659;p75">
              <a:extLst>
                <a:ext uri="{FF2B5EF4-FFF2-40B4-BE49-F238E27FC236}">
                  <a16:creationId xmlns:a16="http://schemas.microsoft.com/office/drawing/2014/main" id="{0663B8FF-C8BD-D86D-F85B-224ED0AAEE73}"/>
                </a:ext>
              </a:extLst>
            </p:cNvPr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8660;p75">
              <a:extLst>
                <a:ext uri="{FF2B5EF4-FFF2-40B4-BE49-F238E27FC236}">
                  <a16:creationId xmlns:a16="http://schemas.microsoft.com/office/drawing/2014/main" id="{F3E85F3C-45BE-F8D5-0390-2BD6DACB32CE}"/>
                </a:ext>
              </a:extLst>
            </p:cNvPr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8661;p75">
              <a:extLst>
                <a:ext uri="{FF2B5EF4-FFF2-40B4-BE49-F238E27FC236}">
                  <a16:creationId xmlns:a16="http://schemas.microsoft.com/office/drawing/2014/main" id="{9F10AB76-8E98-481A-92F4-8F7FEE272B5D}"/>
                </a:ext>
              </a:extLst>
            </p:cNvPr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8662;p75">
              <a:extLst>
                <a:ext uri="{FF2B5EF4-FFF2-40B4-BE49-F238E27FC236}">
                  <a16:creationId xmlns:a16="http://schemas.microsoft.com/office/drawing/2014/main" id="{CCC00062-056C-0A1C-7E01-2320EF306B72}"/>
                </a:ext>
              </a:extLst>
            </p:cNvPr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8663;p75">
              <a:extLst>
                <a:ext uri="{FF2B5EF4-FFF2-40B4-BE49-F238E27FC236}">
                  <a16:creationId xmlns:a16="http://schemas.microsoft.com/office/drawing/2014/main" id="{1350196C-B5DD-5DAA-CDFF-724CB348B7BB}"/>
                </a:ext>
              </a:extLst>
            </p:cNvPr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7" name="Google Shape;8664;p75">
            <a:extLst>
              <a:ext uri="{FF2B5EF4-FFF2-40B4-BE49-F238E27FC236}">
                <a16:creationId xmlns:a16="http://schemas.microsoft.com/office/drawing/2014/main" id="{DB5CD463-5AB6-9FB1-0DCF-87A6715A582D}"/>
              </a:ext>
            </a:extLst>
          </p:cNvPr>
          <p:cNvGrpSpPr/>
          <p:nvPr/>
        </p:nvGrpSpPr>
        <p:grpSpPr>
          <a:xfrm rot="10800000">
            <a:off x="5686842" y="4379681"/>
            <a:ext cx="1889844" cy="1183928"/>
            <a:chOff x="5645403" y="2920021"/>
            <a:chExt cx="2650800" cy="2180614"/>
          </a:xfrm>
        </p:grpSpPr>
        <p:sp>
          <p:nvSpPr>
            <p:cNvPr id="248" name="Google Shape;8665;p75">
              <a:extLst>
                <a:ext uri="{FF2B5EF4-FFF2-40B4-BE49-F238E27FC236}">
                  <a16:creationId xmlns:a16="http://schemas.microsoft.com/office/drawing/2014/main" id="{57CE4626-DBB2-8DC7-6647-B0726499BC26}"/>
                </a:ext>
              </a:extLst>
            </p:cNvPr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49" name="Google Shape;8666;p75">
              <a:extLst>
                <a:ext uri="{FF2B5EF4-FFF2-40B4-BE49-F238E27FC236}">
                  <a16:creationId xmlns:a16="http://schemas.microsoft.com/office/drawing/2014/main" id="{ADDAFD1F-68A0-4F26-D36A-EC6D858CBAF9}"/>
                </a:ext>
              </a:extLst>
            </p:cNvPr>
            <p:cNvCxnSpPr>
              <a:cxnSpLocks/>
              <a:stCxn id="248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0" name="Google Shape;8667;p75">
              <a:extLst>
                <a:ext uri="{FF2B5EF4-FFF2-40B4-BE49-F238E27FC236}">
                  <a16:creationId xmlns:a16="http://schemas.microsoft.com/office/drawing/2014/main" id="{E052EC72-A250-76D3-0A38-D0D72FABA8E5}"/>
                </a:ext>
              </a:extLst>
            </p:cNvPr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51" name="Google Shape;8668;p75">
              <a:extLst>
                <a:ext uri="{FF2B5EF4-FFF2-40B4-BE49-F238E27FC236}">
                  <a16:creationId xmlns:a16="http://schemas.microsoft.com/office/drawing/2014/main" id="{BC93B6EC-43FB-C38B-481C-F4D4A2E02981}"/>
                </a:ext>
              </a:extLst>
            </p:cNvPr>
            <p:cNvCxnSpPr>
              <a:cxnSpLocks/>
              <a:endCxn id="250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2" name="Google Shape;8669;p75">
              <a:extLst>
                <a:ext uri="{FF2B5EF4-FFF2-40B4-BE49-F238E27FC236}">
                  <a16:creationId xmlns:a16="http://schemas.microsoft.com/office/drawing/2014/main" id="{0927D08C-4BB1-BCA0-BE03-9646ED8B4D53}"/>
                </a:ext>
              </a:extLst>
            </p:cNvPr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53" name="Google Shape;8670;p75">
              <a:extLst>
                <a:ext uri="{FF2B5EF4-FFF2-40B4-BE49-F238E27FC236}">
                  <a16:creationId xmlns:a16="http://schemas.microsoft.com/office/drawing/2014/main" id="{3604AFA9-A5C8-6FAD-688F-06CF5DD4A996}"/>
                </a:ext>
              </a:extLst>
            </p:cNvPr>
            <p:cNvCxnSpPr>
              <a:cxnSpLocks/>
              <a:stCxn id="252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4" name="Google Shape;8671;p75">
              <a:extLst>
                <a:ext uri="{FF2B5EF4-FFF2-40B4-BE49-F238E27FC236}">
                  <a16:creationId xmlns:a16="http://schemas.microsoft.com/office/drawing/2014/main" id="{EA52162F-BCA8-88A4-8139-96D81052DE4B}"/>
                </a:ext>
              </a:extLst>
            </p:cNvPr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55" name="Google Shape;8672;p75">
              <a:extLst>
                <a:ext uri="{FF2B5EF4-FFF2-40B4-BE49-F238E27FC236}">
                  <a16:creationId xmlns:a16="http://schemas.microsoft.com/office/drawing/2014/main" id="{A40DA3EB-EC6E-6B5D-DAC0-0B6E5FCA83AA}"/>
                </a:ext>
              </a:extLst>
            </p:cNvPr>
            <p:cNvCxnSpPr>
              <a:cxnSpLocks/>
              <a:endCxn id="254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6" name="Google Shape;8673;p75">
            <a:extLst>
              <a:ext uri="{FF2B5EF4-FFF2-40B4-BE49-F238E27FC236}">
                <a16:creationId xmlns:a16="http://schemas.microsoft.com/office/drawing/2014/main" id="{51225EFC-021D-605F-F8CC-53E6DAEE6627}"/>
              </a:ext>
            </a:extLst>
          </p:cNvPr>
          <p:cNvGrpSpPr/>
          <p:nvPr/>
        </p:nvGrpSpPr>
        <p:grpSpPr>
          <a:xfrm>
            <a:off x="9820655" y="2917489"/>
            <a:ext cx="1428991" cy="1362105"/>
            <a:chOff x="7189833" y="2022667"/>
            <a:chExt cx="1251159" cy="1192597"/>
          </a:xfrm>
        </p:grpSpPr>
        <p:sp>
          <p:nvSpPr>
            <p:cNvPr id="257" name="Google Shape;8674;p75">
              <a:extLst>
                <a:ext uri="{FF2B5EF4-FFF2-40B4-BE49-F238E27FC236}">
                  <a16:creationId xmlns:a16="http://schemas.microsoft.com/office/drawing/2014/main" id="{FDD8FA09-7DCB-A632-31AA-4CF1A22038F0}"/>
                </a:ext>
              </a:extLst>
            </p:cNvPr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675;p75">
              <a:extLst>
                <a:ext uri="{FF2B5EF4-FFF2-40B4-BE49-F238E27FC236}">
                  <a16:creationId xmlns:a16="http://schemas.microsoft.com/office/drawing/2014/main" id="{6772CD4B-4D24-85E8-92BC-842D7478EAFA}"/>
                </a:ext>
              </a:extLst>
            </p:cNvPr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676;p75">
              <a:extLst>
                <a:ext uri="{FF2B5EF4-FFF2-40B4-BE49-F238E27FC236}">
                  <a16:creationId xmlns:a16="http://schemas.microsoft.com/office/drawing/2014/main" id="{D882C544-F8FE-D159-27F5-A17DE401AC31}"/>
                </a:ext>
              </a:extLst>
            </p:cNvPr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677;p75">
              <a:extLst>
                <a:ext uri="{FF2B5EF4-FFF2-40B4-BE49-F238E27FC236}">
                  <a16:creationId xmlns:a16="http://schemas.microsoft.com/office/drawing/2014/main" id="{36FCC168-B60F-D9B8-FEB9-84134CA37E7E}"/>
                </a:ext>
              </a:extLst>
            </p:cNvPr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1" name="Google Shape;8678;p75">
            <a:extLst>
              <a:ext uri="{FF2B5EF4-FFF2-40B4-BE49-F238E27FC236}">
                <a16:creationId xmlns:a16="http://schemas.microsoft.com/office/drawing/2014/main" id="{EDD52E30-EE5F-90BC-AC87-B2797510F9DD}"/>
              </a:ext>
            </a:extLst>
          </p:cNvPr>
          <p:cNvGrpSpPr/>
          <p:nvPr/>
        </p:nvGrpSpPr>
        <p:grpSpPr>
          <a:xfrm>
            <a:off x="942349" y="3486031"/>
            <a:ext cx="2260499" cy="2081116"/>
            <a:chOff x="727421" y="2828315"/>
            <a:chExt cx="1695374" cy="1560837"/>
          </a:xfrm>
        </p:grpSpPr>
        <p:grpSp>
          <p:nvGrpSpPr>
            <p:cNvPr id="262" name="Google Shape;8679;p75">
              <a:extLst>
                <a:ext uri="{FF2B5EF4-FFF2-40B4-BE49-F238E27FC236}">
                  <a16:creationId xmlns:a16="http://schemas.microsoft.com/office/drawing/2014/main" id="{51C617E4-CCE4-CDE0-AC26-33C9D5EE0274}"/>
                </a:ext>
              </a:extLst>
            </p:cNvPr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314" name="Google Shape;8680;p75">
                <a:extLst>
                  <a:ext uri="{FF2B5EF4-FFF2-40B4-BE49-F238E27FC236}">
                    <a16:creationId xmlns:a16="http://schemas.microsoft.com/office/drawing/2014/main" id="{D7991C40-05C8-463C-7B8E-78C800657ADA}"/>
                  </a:ext>
                </a:extLst>
              </p:cNvPr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5" name="Google Shape;8681;p75">
                <a:extLst>
                  <a:ext uri="{FF2B5EF4-FFF2-40B4-BE49-F238E27FC236}">
                    <a16:creationId xmlns:a16="http://schemas.microsoft.com/office/drawing/2014/main" id="{C8257AF4-42DB-91F0-DD90-383ED9D3AF10}"/>
                  </a:ext>
                </a:extLst>
              </p:cNvPr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6" name="Google Shape;8682;p75">
                <a:extLst>
                  <a:ext uri="{FF2B5EF4-FFF2-40B4-BE49-F238E27FC236}">
                    <a16:creationId xmlns:a16="http://schemas.microsoft.com/office/drawing/2014/main" id="{C334BE1A-2AEC-189D-473C-C261FCF7E9AC}"/>
                  </a:ext>
                </a:extLst>
              </p:cNvPr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7" name="Google Shape;8683;p75">
                <a:extLst>
                  <a:ext uri="{FF2B5EF4-FFF2-40B4-BE49-F238E27FC236}">
                    <a16:creationId xmlns:a16="http://schemas.microsoft.com/office/drawing/2014/main" id="{4248C0BB-39A8-5C5D-3AD4-9621C3A4B53B}"/>
                  </a:ext>
                </a:extLst>
              </p:cNvPr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8" name="Google Shape;8684;p75">
                <a:extLst>
                  <a:ext uri="{FF2B5EF4-FFF2-40B4-BE49-F238E27FC236}">
                    <a16:creationId xmlns:a16="http://schemas.microsoft.com/office/drawing/2014/main" id="{05E66AC9-C282-F4E1-BB18-57AD2E742D80}"/>
                  </a:ext>
                </a:extLst>
              </p:cNvPr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9" name="Google Shape;8685;p75">
                <a:extLst>
                  <a:ext uri="{FF2B5EF4-FFF2-40B4-BE49-F238E27FC236}">
                    <a16:creationId xmlns:a16="http://schemas.microsoft.com/office/drawing/2014/main" id="{AFF274A2-BD21-E5F1-6343-A7140079FBA3}"/>
                  </a:ext>
                </a:extLst>
              </p:cNvPr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0" name="Google Shape;8686;p75">
                <a:extLst>
                  <a:ext uri="{FF2B5EF4-FFF2-40B4-BE49-F238E27FC236}">
                    <a16:creationId xmlns:a16="http://schemas.microsoft.com/office/drawing/2014/main" id="{A1982B2D-80B1-D66E-FA73-DC9279F46C39}"/>
                  </a:ext>
                </a:extLst>
              </p:cNvPr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3" name="Google Shape;8687;p75">
              <a:extLst>
                <a:ext uri="{FF2B5EF4-FFF2-40B4-BE49-F238E27FC236}">
                  <a16:creationId xmlns:a16="http://schemas.microsoft.com/office/drawing/2014/main" id="{07313917-DCD0-5D6D-5EE5-24186D9F6CE9}"/>
                </a:ext>
              </a:extLst>
            </p:cNvPr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307" name="Google Shape;8688;p75">
                <a:extLst>
                  <a:ext uri="{FF2B5EF4-FFF2-40B4-BE49-F238E27FC236}">
                    <a16:creationId xmlns:a16="http://schemas.microsoft.com/office/drawing/2014/main" id="{DA302C64-6CDF-3281-98F9-D2A41E91F421}"/>
                  </a:ext>
                </a:extLst>
              </p:cNvPr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8" name="Google Shape;8689;p75">
                <a:extLst>
                  <a:ext uri="{FF2B5EF4-FFF2-40B4-BE49-F238E27FC236}">
                    <a16:creationId xmlns:a16="http://schemas.microsoft.com/office/drawing/2014/main" id="{0AA26B1F-6B91-034D-01D2-034B2855D07F}"/>
                  </a:ext>
                </a:extLst>
              </p:cNvPr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9" name="Google Shape;8690;p75">
                <a:extLst>
                  <a:ext uri="{FF2B5EF4-FFF2-40B4-BE49-F238E27FC236}">
                    <a16:creationId xmlns:a16="http://schemas.microsoft.com/office/drawing/2014/main" id="{A2E292E6-8AF9-28CE-5F67-95D6848329F6}"/>
                  </a:ext>
                </a:extLst>
              </p:cNvPr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0" name="Google Shape;8691;p75">
                <a:extLst>
                  <a:ext uri="{FF2B5EF4-FFF2-40B4-BE49-F238E27FC236}">
                    <a16:creationId xmlns:a16="http://schemas.microsoft.com/office/drawing/2014/main" id="{8F42851B-E134-E646-08FD-1BA40FE21AD5}"/>
                  </a:ext>
                </a:extLst>
              </p:cNvPr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1" name="Google Shape;8692;p75">
                <a:extLst>
                  <a:ext uri="{FF2B5EF4-FFF2-40B4-BE49-F238E27FC236}">
                    <a16:creationId xmlns:a16="http://schemas.microsoft.com/office/drawing/2014/main" id="{2987E68A-23ED-B34D-6458-AA5F3CC44BC4}"/>
                  </a:ext>
                </a:extLst>
              </p:cNvPr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2" name="Google Shape;8693;p75">
                <a:extLst>
                  <a:ext uri="{FF2B5EF4-FFF2-40B4-BE49-F238E27FC236}">
                    <a16:creationId xmlns:a16="http://schemas.microsoft.com/office/drawing/2014/main" id="{066C1193-E528-8078-101A-E06C1C2C9055}"/>
                  </a:ext>
                </a:extLst>
              </p:cNvPr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3" name="Google Shape;8694;p75">
                <a:extLst>
                  <a:ext uri="{FF2B5EF4-FFF2-40B4-BE49-F238E27FC236}">
                    <a16:creationId xmlns:a16="http://schemas.microsoft.com/office/drawing/2014/main" id="{1E23E1B1-6210-846E-67DD-77A68BDBE643}"/>
                  </a:ext>
                </a:extLst>
              </p:cNvPr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4" name="Google Shape;8695;p75">
              <a:extLst>
                <a:ext uri="{FF2B5EF4-FFF2-40B4-BE49-F238E27FC236}">
                  <a16:creationId xmlns:a16="http://schemas.microsoft.com/office/drawing/2014/main" id="{8B43C900-394F-FEDF-D656-AC4BE6FC035E}"/>
                </a:ext>
              </a:extLst>
            </p:cNvPr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300" name="Google Shape;8696;p75">
                <a:extLst>
                  <a:ext uri="{FF2B5EF4-FFF2-40B4-BE49-F238E27FC236}">
                    <a16:creationId xmlns:a16="http://schemas.microsoft.com/office/drawing/2014/main" id="{7D254FD5-8017-B8CE-1B86-A429178941BB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1" name="Google Shape;8697;p75">
                <a:extLst>
                  <a:ext uri="{FF2B5EF4-FFF2-40B4-BE49-F238E27FC236}">
                    <a16:creationId xmlns:a16="http://schemas.microsoft.com/office/drawing/2014/main" id="{8EBBD329-C9D4-5276-2272-13A22861D0A1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2" name="Google Shape;8698;p75">
                <a:extLst>
                  <a:ext uri="{FF2B5EF4-FFF2-40B4-BE49-F238E27FC236}">
                    <a16:creationId xmlns:a16="http://schemas.microsoft.com/office/drawing/2014/main" id="{44E05241-2837-43B2-810C-E1BA0DE4BD73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3" name="Google Shape;8699;p75">
                <a:extLst>
                  <a:ext uri="{FF2B5EF4-FFF2-40B4-BE49-F238E27FC236}">
                    <a16:creationId xmlns:a16="http://schemas.microsoft.com/office/drawing/2014/main" id="{0293AA92-DCF2-D8FF-0A2C-67FD47BD994E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4" name="Google Shape;8700;p75">
                <a:extLst>
                  <a:ext uri="{FF2B5EF4-FFF2-40B4-BE49-F238E27FC236}">
                    <a16:creationId xmlns:a16="http://schemas.microsoft.com/office/drawing/2014/main" id="{0936DA4A-FD84-8441-04D8-827D99CF4AC7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5" name="Google Shape;8701;p75">
                <a:extLst>
                  <a:ext uri="{FF2B5EF4-FFF2-40B4-BE49-F238E27FC236}">
                    <a16:creationId xmlns:a16="http://schemas.microsoft.com/office/drawing/2014/main" id="{2DD40714-0412-4161-99AD-C2ED69899291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6" name="Google Shape;8702;p75">
                <a:extLst>
                  <a:ext uri="{FF2B5EF4-FFF2-40B4-BE49-F238E27FC236}">
                    <a16:creationId xmlns:a16="http://schemas.microsoft.com/office/drawing/2014/main" id="{1EF15E5C-3145-E169-0D65-62826E632E74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5" name="Google Shape;8703;p75">
              <a:extLst>
                <a:ext uri="{FF2B5EF4-FFF2-40B4-BE49-F238E27FC236}">
                  <a16:creationId xmlns:a16="http://schemas.microsoft.com/office/drawing/2014/main" id="{31235DEF-DBB0-9489-F327-5D07B127E6C2}"/>
                </a:ext>
              </a:extLst>
            </p:cNvPr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293" name="Google Shape;8704;p75">
                <a:extLst>
                  <a:ext uri="{FF2B5EF4-FFF2-40B4-BE49-F238E27FC236}">
                    <a16:creationId xmlns:a16="http://schemas.microsoft.com/office/drawing/2014/main" id="{BCC86632-015B-795B-A733-465D37F68D39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4" name="Google Shape;8705;p75">
                <a:extLst>
                  <a:ext uri="{FF2B5EF4-FFF2-40B4-BE49-F238E27FC236}">
                    <a16:creationId xmlns:a16="http://schemas.microsoft.com/office/drawing/2014/main" id="{D7E97DFA-D086-D08E-0839-BD75AD52D2E0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5" name="Google Shape;8706;p75">
                <a:extLst>
                  <a:ext uri="{FF2B5EF4-FFF2-40B4-BE49-F238E27FC236}">
                    <a16:creationId xmlns:a16="http://schemas.microsoft.com/office/drawing/2014/main" id="{245C21CF-F6E1-1088-7434-59A4D96CD1DB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6" name="Google Shape;8707;p75">
                <a:extLst>
                  <a:ext uri="{FF2B5EF4-FFF2-40B4-BE49-F238E27FC236}">
                    <a16:creationId xmlns:a16="http://schemas.microsoft.com/office/drawing/2014/main" id="{A1F2BBE4-6482-2522-7AD5-777EABE36465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7" name="Google Shape;8708;p75">
                <a:extLst>
                  <a:ext uri="{FF2B5EF4-FFF2-40B4-BE49-F238E27FC236}">
                    <a16:creationId xmlns:a16="http://schemas.microsoft.com/office/drawing/2014/main" id="{624AAAD1-B79C-19BF-7F8A-FCB062795D02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" name="Google Shape;8709;p75">
                <a:extLst>
                  <a:ext uri="{FF2B5EF4-FFF2-40B4-BE49-F238E27FC236}">
                    <a16:creationId xmlns:a16="http://schemas.microsoft.com/office/drawing/2014/main" id="{F5F0178B-A1F3-3D77-32EA-1E6C3B3A082A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9" name="Google Shape;8710;p75">
                <a:extLst>
                  <a:ext uri="{FF2B5EF4-FFF2-40B4-BE49-F238E27FC236}">
                    <a16:creationId xmlns:a16="http://schemas.microsoft.com/office/drawing/2014/main" id="{B7DECC1F-D92B-8170-BA3E-58663F55F63B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6" name="Google Shape;8711;p75">
              <a:extLst>
                <a:ext uri="{FF2B5EF4-FFF2-40B4-BE49-F238E27FC236}">
                  <a16:creationId xmlns:a16="http://schemas.microsoft.com/office/drawing/2014/main" id="{125FCFE6-A140-EE44-94F9-BB72738B9364}"/>
                </a:ext>
              </a:extLst>
            </p:cNvPr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286" name="Google Shape;8712;p75">
                <a:extLst>
                  <a:ext uri="{FF2B5EF4-FFF2-40B4-BE49-F238E27FC236}">
                    <a16:creationId xmlns:a16="http://schemas.microsoft.com/office/drawing/2014/main" id="{37163D8E-022E-2B2D-3D02-9A51FE7E10BA}"/>
                  </a:ext>
                </a:extLst>
              </p:cNvPr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" name="Google Shape;8713;p75">
                <a:extLst>
                  <a:ext uri="{FF2B5EF4-FFF2-40B4-BE49-F238E27FC236}">
                    <a16:creationId xmlns:a16="http://schemas.microsoft.com/office/drawing/2014/main" id="{DE97AF62-D987-FA19-80EC-5579E7530FC5}"/>
                  </a:ext>
                </a:extLst>
              </p:cNvPr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" name="Google Shape;8714;p75">
                <a:extLst>
                  <a:ext uri="{FF2B5EF4-FFF2-40B4-BE49-F238E27FC236}">
                    <a16:creationId xmlns:a16="http://schemas.microsoft.com/office/drawing/2014/main" id="{8F84D00A-6A09-38DB-22DD-A6D35D59B59E}"/>
                  </a:ext>
                </a:extLst>
              </p:cNvPr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" name="Google Shape;8715;p75">
                <a:extLst>
                  <a:ext uri="{FF2B5EF4-FFF2-40B4-BE49-F238E27FC236}">
                    <a16:creationId xmlns:a16="http://schemas.microsoft.com/office/drawing/2014/main" id="{B6086CC4-9038-FCB8-BAA8-77233D557661}"/>
                  </a:ext>
                </a:extLst>
              </p:cNvPr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0" name="Google Shape;8716;p75">
                <a:extLst>
                  <a:ext uri="{FF2B5EF4-FFF2-40B4-BE49-F238E27FC236}">
                    <a16:creationId xmlns:a16="http://schemas.microsoft.com/office/drawing/2014/main" id="{1B7CE269-3399-F6CB-9045-5EE31BCAFA09}"/>
                  </a:ext>
                </a:extLst>
              </p:cNvPr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1" name="Google Shape;8717;p75">
                <a:extLst>
                  <a:ext uri="{FF2B5EF4-FFF2-40B4-BE49-F238E27FC236}">
                    <a16:creationId xmlns:a16="http://schemas.microsoft.com/office/drawing/2014/main" id="{8791B9E3-8B14-CC0F-885D-B40257E2CC15}"/>
                  </a:ext>
                </a:extLst>
              </p:cNvPr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2" name="Google Shape;8718;p75">
                <a:extLst>
                  <a:ext uri="{FF2B5EF4-FFF2-40B4-BE49-F238E27FC236}">
                    <a16:creationId xmlns:a16="http://schemas.microsoft.com/office/drawing/2014/main" id="{14BBCC72-5375-D1F3-A848-E445EC03CCF1}"/>
                  </a:ext>
                </a:extLst>
              </p:cNvPr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7" name="Google Shape;8719;p75">
              <a:extLst>
                <a:ext uri="{FF2B5EF4-FFF2-40B4-BE49-F238E27FC236}">
                  <a16:creationId xmlns:a16="http://schemas.microsoft.com/office/drawing/2014/main" id="{8B7BA2EE-7F67-679A-6D42-A66E09A2EC4C}"/>
                </a:ext>
              </a:extLst>
            </p:cNvPr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284" name="Google Shape;8720;p75">
                <a:extLst>
                  <a:ext uri="{FF2B5EF4-FFF2-40B4-BE49-F238E27FC236}">
                    <a16:creationId xmlns:a16="http://schemas.microsoft.com/office/drawing/2014/main" id="{5AC203C6-C253-532E-BEA9-6930FD7DE4E4}"/>
                  </a:ext>
                </a:extLst>
              </p:cNvPr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8721;p75">
                <a:extLst>
                  <a:ext uri="{FF2B5EF4-FFF2-40B4-BE49-F238E27FC236}">
                    <a16:creationId xmlns:a16="http://schemas.microsoft.com/office/drawing/2014/main" id="{A293B97B-87FA-19DB-AB4C-BE1662CB4E99}"/>
                  </a:ext>
                </a:extLst>
              </p:cNvPr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" name="Google Shape;8722;p75">
              <a:extLst>
                <a:ext uri="{FF2B5EF4-FFF2-40B4-BE49-F238E27FC236}">
                  <a16:creationId xmlns:a16="http://schemas.microsoft.com/office/drawing/2014/main" id="{799CB35F-624C-671B-8FB3-D668AA4B55F8}"/>
                </a:ext>
              </a:extLst>
            </p:cNvPr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277" name="Google Shape;8723;p75">
                <a:extLst>
                  <a:ext uri="{FF2B5EF4-FFF2-40B4-BE49-F238E27FC236}">
                    <a16:creationId xmlns:a16="http://schemas.microsoft.com/office/drawing/2014/main" id="{E57B0EE9-25F3-D147-EFAE-DBCD004113F1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8" name="Google Shape;8724;p75">
                <a:extLst>
                  <a:ext uri="{FF2B5EF4-FFF2-40B4-BE49-F238E27FC236}">
                    <a16:creationId xmlns:a16="http://schemas.microsoft.com/office/drawing/2014/main" id="{3F0F5DDE-3694-8FF0-DA7B-3437548A453F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9" name="Google Shape;8725;p75">
                <a:extLst>
                  <a:ext uri="{FF2B5EF4-FFF2-40B4-BE49-F238E27FC236}">
                    <a16:creationId xmlns:a16="http://schemas.microsoft.com/office/drawing/2014/main" id="{F7E0867C-28F9-5C8F-B9D9-D2F68331052C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0" name="Google Shape;8726;p75">
                <a:extLst>
                  <a:ext uri="{FF2B5EF4-FFF2-40B4-BE49-F238E27FC236}">
                    <a16:creationId xmlns:a16="http://schemas.microsoft.com/office/drawing/2014/main" id="{AC0F7DAB-E98D-DA78-43B8-12A950CC22D7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1" name="Google Shape;8727;p75">
                <a:extLst>
                  <a:ext uri="{FF2B5EF4-FFF2-40B4-BE49-F238E27FC236}">
                    <a16:creationId xmlns:a16="http://schemas.microsoft.com/office/drawing/2014/main" id="{1EEB6792-8D36-2DAD-A1AA-FB92FF63C4AD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2" name="Google Shape;8728;p75">
                <a:extLst>
                  <a:ext uri="{FF2B5EF4-FFF2-40B4-BE49-F238E27FC236}">
                    <a16:creationId xmlns:a16="http://schemas.microsoft.com/office/drawing/2014/main" id="{54CF9E09-1E64-64A8-F3EB-043EF0264F2D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3" name="Google Shape;8729;p75">
                <a:extLst>
                  <a:ext uri="{FF2B5EF4-FFF2-40B4-BE49-F238E27FC236}">
                    <a16:creationId xmlns:a16="http://schemas.microsoft.com/office/drawing/2014/main" id="{D97F71A7-ABF3-76BD-378C-FFE8ADD15784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9" name="Google Shape;8730;p75">
              <a:extLst>
                <a:ext uri="{FF2B5EF4-FFF2-40B4-BE49-F238E27FC236}">
                  <a16:creationId xmlns:a16="http://schemas.microsoft.com/office/drawing/2014/main" id="{BD4A8724-F404-6005-BB14-CF7582ACFAA9}"/>
                </a:ext>
              </a:extLst>
            </p:cNvPr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270" name="Google Shape;8731;p75">
                <a:extLst>
                  <a:ext uri="{FF2B5EF4-FFF2-40B4-BE49-F238E27FC236}">
                    <a16:creationId xmlns:a16="http://schemas.microsoft.com/office/drawing/2014/main" id="{6BEB3F5B-44AA-D4DA-C097-3E14A432AD79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1" name="Google Shape;8732;p75">
                <a:extLst>
                  <a:ext uri="{FF2B5EF4-FFF2-40B4-BE49-F238E27FC236}">
                    <a16:creationId xmlns:a16="http://schemas.microsoft.com/office/drawing/2014/main" id="{E42A83AA-6989-40B7-730A-5E1912BCBD82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2" name="Google Shape;8733;p75">
                <a:extLst>
                  <a:ext uri="{FF2B5EF4-FFF2-40B4-BE49-F238E27FC236}">
                    <a16:creationId xmlns:a16="http://schemas.microsoft.com/office/drawing/2014/main" id="{02F284DD-C121-027D-9652-D840887F41AD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3" name="Google Shape;8734;p75">
                <a:extLst>
                  <a:ext uri="{FF2B5EF4-FFF2-40B4-BE49-F238E27FC236}">
                    <a16:creationId xmlns:a16="http://schemas.microsoft.com/office/drawing/2014/main" id="{02E08BDE-E8CF-404E-B8F9-28057A143BF0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4" name="Google Shape;8735;p75">
                <a:extLst>
                  <a:ext uri="{FF2B5EF4-FFF2-40B4-BE49-F238E27FC236}">
                    <a16:creationId xmlns:a16="http://schemas.microsoft.com/office/drawing/2014/main" id="{75532948-E406-AAC4-E85D-9DC49584D908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5" name="Google Shape;8736;p75">
                <a:extLst>
                  <a:ext uri="{FF2B5EF4-FFF2-40B4-BE49-F238E27FC236}">
                    <a16:creationId xmlns:a16="http://schemas.microsoft.com/office/drawing/2014/main" id="{7EFE25C6-E1E2-9E9B-A397-77A1B7058E83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6" name="Google Shape;8737;p75">
                <a:extLst>
                  <a:ext uri="{FF2B5EF4-FFF2-40B4-BE49-F238E27FC236}">
                    <a16:creationId xmlns:a16="http://schemas.microsoft.com/office/drawing/2014/main" id="{4C38DBE8-89F1-0DD3-AF5C-E0FC44E8B263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21" name="Google Shape;8738;p75">
            <a:extLst>
              <a:ext uri="{FF2B5EF4-FFF2-40B4-BE49-F238E27FC236}">
                <a16:creationId xmlns:a16="http://schemas.microsoft.com/office/drawing/2014/main" id="{5593BCEE-9AD3-31DD-C19F-E4E6EB3A09F7}"/>
              </a:ext>
            </a:extLst>
          </p:cNvPr>
          <p:cNvGrpSpPr/>
          <p:nvPr/>
        </p:nvGrpSpPr>
        <p:grpSpPr>
          <a:xfrm>
            <a:off x="7887122" y="2922793"/>
            <a:ext cx="1664724" cy="1367092"/>
            <a:chOff x="5183758" y="1210600"/>
            <a:chExt cx="3605380" cy="2960783"/>
          </a:xfrm>
        </p:grpSpPr>
        <p:sp>
          <p:nvSpPr>
            <p:cNvPr id="322" name="Google Shape;8739;p75">
              <a:extLst>
                <a:ext uri="{FF2B5EF4-FFF2-40B4-BE49-F238E27FC236}">
                  <a16:creationId xmlns:a16="http://schemas.microsoft.com/office/drawing/2014/main" id="{742CAEC5-85E3-3200-37CF-90D5B7FEE9AB}"/>
                </a:ext>
              </a:extLst>
            </p:cNvPr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8740;p75">
              <a:extLst>
                <a:ext uri="{FF2B5EF4-FFF2-40B4-BE49-F238E27FC236}">
                  <a16:creationId xmlns:a16="http://schemas.microsoft.com/office/drawing/2014/main" id="{93CFCD56-8E88-3D23-0E6F-9D4299CDB15A}"/>
                </a:ext>
              </a:extLst>
            </p:cNvPr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8741;p75">
              <a:extLst>
                <a:ext uri="{FF2B5EF4-FFF2-40B4-BE49-F238E27FC236}">
                  <a16:creationId xmlns:a16="http://schemas.microsoft.com/office/drawing/2014/main" id="{0B0E8CE5-0C3F-D7B6-EA9C-36FD925D6390}"/>
                </a:ext>
              </a:extLst>
            </p:cNvPr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8742;p75">
              <a:extLst>
                <a:ext uri="{FF2B5EF4-FFF2-40B4-BE49-F238E27FC236}">
                  <a16:creationId xmlns:a16="http://schemas.microsoft.com/office/drawing/2014/main" id="{531A5E53-8CD0-9891-F95E-13C4C2F0ADCF}"/>
                </a:ext>
              </a:extLst>
            </p:cNvPr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326" name="Google Shape;8743;p75">
              <a:extLst>
                <a:ext uri="{FF2B5EF4-FFF2-40B4-BE49-F238E27FC236}">
                  <a16:creationId xmlns:a16="http://schemas.microsoft.com/office/drawing/2014/main" id="{3BAADECA-AD36-E143-6C40-800E41579F71}"/>
                </a:ext>
              </a:extLst>
            </p:cNvPr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27" name="Google Shape;8744;p75">
              <a:extLst>
                <a:ext uri="{FF2B5EF4-FFF2-40B4-BE49-F238E27FC236}">
                  <a16:creationId xmlns:a16="http://schemas.microsoft.com/office/drawing/2014/main" id="{8397AC7E-24BC-7A2F-A59E-51E70DA8621D}"/>
                </a:ext>
              </a:extLst>
            </p:cNvPr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28" name="Google Shape;8745;p75">
              <a:extLst>
                <a:ext uri="{FF2B5EF4-FFF2-40B4-BE49-F238E27FC236}">
                  <a16:creationId xmlns:a16="http://schemas.microsoft.com/office/drawing/2014/main" id="{539236B4-C803-AEB2-09D9-BCBB9D9CA231}"/>
                </a:ext>
              </a:extLst>
            </p:cNvPr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29" name="Google Shape;8746;p75">
              <a:extLst>
                <a:ext uri="{FF2B5EF4-FFF2-40B4-BE49-F238E27FC236}">
                  <a16:creationId xmlns:a16="http://schemas.microsoft.com/office/drawing/2014/main" id="{EEBB0083-8F70-871D-30E0-1E91CEF5AC7C}"/>
                </a:ext>
              </a:extLst>
            </p:cNvPr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330" name="Google Shape;8747;p75">
              <a:extLst>
                <a:ext uri="{FF2B5EF4-FFF2-40B4-BE49-F238E27FC236}">
                  <a16:creationId xmlns:a16="http://schemas.microsoft.com/office/drawing/2014/main" id="{8C6F18CE-D8D8-176B-90AC-CB14C72418D0}"/>
                </a:ext>
              </a:extLst>
            </p:cNvPr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1" name="Google Shape;8748;p75">
            <a:extLst>
              <a:ext uri="{FF2B5EF4-FFF2-40B4-BE49-F238E27FC236}">
                <a16:creationId xmlns:a16="http://schemas.microsoft.com/office/drawing/2014/main" id="{BEB112C8-9EEA-6646-9E02-768FE0F31D54}"/>
              </a:ext>
            </a:extLst>
          </p:cNvPr>
          <p:cNvGrpSpPr/>
          <p:nvPr/>
        </p:nvGrpSpPr>
        <p:grpSpPr>
          <a:xfrm>
            <a:off x="7696538" y="4440548"/>
            <a:ext cx="3553108" cy="1124587"/>
            <a:chOff x="5916567" y="1099697"/>
            <a:chExt cx="2556683" cy="809211"/>
          </a:xfrm>
        </p:grpSpPr>
        <p:sp>
          <p:nvSpPr>
            <p:cNvPr id="332" name="Google Shape;8749;p75">
              <a:extLst>
                <a:ext uri="{FF2B5EF4-FFF2-40B4-BE49-F238E27FC236}">
                  <a16:creationId xmlns:a16="http://schemas.microsoft.com/office/drawing/2014/main" id="{A79F2405-CAAE-8C5C-95AE-46E105A97679}"/>
                </a:ext>
              </a:extLst>
            </p:cNvPr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8750;p75">
              <a:extLst>
                <a:ext uri="{FF2B5EF4-FFF2-40B4-BE49-F238E27FC236}">
                  <a16:creationId xmlns:a16="http://schemas.microsoft.com/office/drawing/2014/main" id="{9094446C-22F3-86A6-5C1A-6D23E94750C9}"/>
                </a:ext>
              </a:extLst>
            </p:cNvPr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8751;p75">
              <a:extLst>
                <a:ext uri="{FF2B5EF4-FFF2-40B4-BE49-F238E27FC236}">
                  <a16:creationId xmlns:a16="http://schemas.microsoft.com/office/drawing/2014/main" id="{094DA103-A1FF-8918-5789-F59B65600AE5}"/>
                </a:ext>
              </a:extLst>
            </p:cNvPr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8752;p75">
              <a:extLst>
                <a:ext uri="{FF2B5EF4-FFF2-40B4-BE49-F238E27FC236}">
                  <a16:creationId xmlns:a16="http://schemas.microsoft.com/office/drawing/2014/main" id="{75128214-2197-1AFA-48BD-930027158D4C}"/>
                </a:ext>
              </a:extLst>
            </p:cNvPr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8753;p75">
              <a:extLst>
                <a:ext uri="{FF2B5EF4-FFF2-40B4-BE49-F238E27FC236}">
                  <a16:creationId xmlns:a16="http://schemas.microsoft.com/office/drawing/2014/main" id="{304F38FD-3C2A-8719-E590-F361A5ECAE4F}"/>
                </a:ext>
              </a:extLst>
            </p:cNvPr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8754;p75">
              <a:extLst>
                <a:ext uri="{FF2B5EF4-FFF2-40B4-BE49-F238E27FC236}">
                  <a16:creationId xmlns:a16="http://schemas.microsoft.com/office/drawing/2014/main" id="{A2632320-D5A4-339C-8EB7-A40AB3ECE371}"/>
                </a:ext>
              </a:extLst>
            </p:cNvPr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8755;p75">
              <a:extLst>
                <a:ext uri="{FF2B5EF4-FFF2-40B4-BE49-F238E27FC236}">
                  <a16:creationId xmlns:a16="http://schemas.microsoft.com/office/drawing/2014/main" id="{9AC941C9-264A-B002-DC8C-1B507B5C4950}"/>
                </a:ext>
              </a:extLst>
            </p:cNvPr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8756;p75">
              <a:extLst>
                <a:ext uri="{FF2B5EF4-FFF2-40B4-BE49-F238E27FC236}">
                  <a16:creationId xmlns:a16="http://schemas.microsoft.com/office/drawing/2014/main" id="{E4F0226B-8136-2FD9-F7E3-09ACD7AADE89}"/>
                </a:ext>
              </a:extLst>
            </p:cNvPr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0" name="Google Shape;8757;p75">
            <a:extLst>
              <a:ext uri="{FF2B5EF4-FFF2-40B4-BE49-F238E27FC236}">
                <a16:creationId xmlns:a16="http://schemas.microsoft.com/office/drawing/2014/main" id="{C2ACBD73-E143-4BF4-3F03-2E5C0D774980}"/>
              </a:ext>
            </a:extLst>
          </p:cNvPr>
          <p:cNvGrpSpPr/>
          <p:nvPr/>
        </p:nvGrpSpPr>
        <p:grpSpPr>
          <a:xfrm>
            <a:off x="7839925" y="1305693"/>
            <a:ext cx="1733135" cy="1364451"/>
            <a:chOff x="5900602" y="1193063"/>
            <a:chExt cx="1299851" cy="1023338"/>
          </a:xfrm>
        </p:grpSpPr>
        <p:grpSp>
          <p:nvGrpSpPr>
            <p:cNvPr id="341" name="Google Shape;8758;p75">
              <a:extLst>
                <a:ext uri="{FF2B5EF4-FFF2-40B4-BE49-F238E27FC236}">
                  <a16:creationId xmlns:a16="http://schemas.microsoft.com/office/drawing/2014/main" id="{867AF058-26BA-9383-EFDE-252CABCB9A40}"/>
                </a:ext>
              </a:extLst>
            </p:cNvPr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363" name="Google Shape;8759;p75">
                <a:extLst>
                  <a:ext uri="{FF2B5EF4-FFF2-40B4-BE49-F238E27FC236}">
                    <a16:creationId xmlns:a16="http://schemas.microsoft.com/office/drawing/2014/main" id="{63826040-A024-181E-9B6B-3C60EE4CB7A9}"/>
                  </a:ext>
                </a:extLst>
              </p:cNvPr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367" name="Google Shape;8760;p75">
                  <a:extLst>
                    <a:ext uri="{FF2B5EF4-FFF2-40B4-BE49-F238E27FC236}">
                      <a16:creationId xmlns:a16="http://schemas.microsoft.com/office/drawing/2014/main" id="{805D7A63-0DE2-3857-6614-1EA3C1AC5C63}"/>
                    </a:ext>
                  </a:extLst>
                </p:cNvPr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68" name="Google Shape;8761;p75">
                  <a:extLst>
                    <a:ext uri="{FF2B5EF4-FFF2-40B4-BE49-F238E27FC236}">
                      <a16:creationId xmlns:a16="http://schemas.microsoft.com/office/drawing/2014/main" id="{21F57457-FF2D-7100-2EBD-073E7CA79C40}"/>
                    </a:ext>
                  </a:extLst>
                </p:cNvPr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364" name="Google Shape;8762;p75">
                <a:extLst>
                  <a:ext uri="{FF2B5EF4-FFF2-40B4-BE49-F238E27FC236}">
                    <a16:creationId xmlns:a16="http://schemas.microsoft.com/office/drawing/2014/main" id="{BF8CC19D-0B41-FFC1-A1D4-741EC89FE7F5}"/>
                  </a:ext>
                </a:extLst>
              </p:cNvPr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365" name="Google Shape;8763;p75">
                  <a:extLst>
                    <a:ext uri="{FF2B5EF4-FFF2-40B4-BE49-F238E27FC236}">
                      <a16:creationId xmlns:a16="http://schemas.microsoft.com/office/drawing/2014/main" id="{EBEB966A-E6C7-BFBA-B7CF-07AE85C94519}"/>
                    </a:ext>
                  </a:extLst>
                </p:cNvPr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366" name="Google Shape;8764;p75">
                  <a:extLst>
                    <a:ext uri="{FF2B5EF4-FFF2-40B4-BE49-F238E27FC236}">
                      <a16:creationId xmlns:a16="http://schemas.microsoft.com/office/drawing/2014/main" id="{CB796AE0-A914-991C-401D-ACFF66176930}"/>
                    </a:ext>
                  </a:extLst>
                </p:cNvPr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42" name="Google Shape;8765;p75">
              <a:extLst>
                <a:ext uri="{FF2B5EF4-FFF2-40B4-BE49-F238E27FC236}">
                  <a16:creationId xmlns:a16="http://schemas.microsoft.com/office/drawing/2014/main" id="{06537F3B-BCA8-9A94-750D-12644A6C127C}"/>
                </a:ext>
              </a:extLst>
            </p:cNvPr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357" name="Google Shape;8766;p75">
                <a:extLst>
                  <a:ext uri="{FF2B5EF4-FFF2-40B4-BE49-F238E27FC236}">
                    <a16:creationId xmlns:a16="http://schemas.microsoft.com/office/drawing/2014/main" id="{48C9F5AF-8271-C7E2-A7D2-FD814145F85B}"/>
                  </a:ext>
                </a:extLst>
              </p:cNvPr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361" name="Google Shape;8767;p75">
                  <a:extLst>
                    <a:ext uri="{FF2B5EF4-FFF2-40B4-BE49-F238E27FC236}">
                      <a16:creationId xmlns:a16="http://schemas.microsoft.com/office/drawing/2014/main" id="{5AFC4EAB-C59B-76C6-E199-58620A2D850C}"/>
                    </a:ext>
                  </a:extLst>
                </p:cNvPr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62" name="Google Shape;8768;p75">
                  <a:extLst>
                    <a:ext uri="{FF2B5EF4-FFF2-40B4-BE49-F238E27FC236}">
                      <a16:creationId xmlns:a16="http://schemas.microsoft.com/office/drawing/2014/main" id="{A552D836-B477-4084-7F93-19DEEDEAAA54}"/>
                    </a:ext>
                  </a:extLst>
                </p:cNvPr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358" name="Google Shape;8769;p75">
                <a:extLst>
                  <a:ext uri="{FF2B5EF4-FFF2-40B4-BE49-F238E27FC236}">
                    <a16:creationId xmlns:a16="http://schemas.microsoft.com/office/drawing/2014/main" id="{BB9A78B5-D019-1F18-781E-DB3D565C357E}"/>
                  </a:ext>
                </a:extLst>
              </p:cNvPr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359" name="Google Shape;8770;p75">
                  <a:extLst>
                    <a:ext uri="{FF2B5EF4-FFF2-40B4-BE49-F238E27FC236}">
                      <a16:creationId xmlns:a16="http://schemas.microsoft.com/office/drawing/2014/main" id="{CDF4E543-C53B-3BEC-4CB5-9F84CADEC53F}"/>
                    </a:ext>
                  </a:extLst>
                </p:cNvPr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360" name="Google Shape;8771;p75">
                  <a:extLst>
                    <a:ext uri="{FF2B5EF4-FFF2-40B4-BE49-F238E27FC236}">
                      <a16:creationId xmlns:a16="http://schemas.microsoft.com/office/drawing/2014/main" id="{D76993B6-E6EA-4BF2-1DE6-13390CDBFA27}"/>
                    </a:ext>
                  </a:extLst>
                </p:cNvPr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43" name="Google Shape;8772;p75">
              <a:extLst>
                <a:ext uri="{FF2B5EF4-FFF2-40B4-BE49-F238E27FC236}">
                  <a16:creationId xmlns:a16="http://schemas.microsoft.com/office/drawing/2014/main" id="{FD167C88-133D-0880-9AE2-A6B6DC7246EC}"/>
                </a:ext>
              </a:extLst>
            </p:cNvPr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351" name="Google Shape;8773;p75">
                <a:extLst>
                  <a:ext uri="{FF2B5EF4-FFF2-40B4-BE49-F238E27FC236}">
                    <a16:creationId xmlns:a16="http://schemas.microsoft.com/office/drawing/2014/main" id="{9B058EF4-DAF1-6CA1-14C3-CC10F131E79D}"/>
                  </a:ext>
                </a:extLst>
              </p:cNvPr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355" name="Google Shape;8774;p75">
                  <a:extLst>
                    <a:ext uri="{FF2B5EF4-FFF2-40B4-BE49-F238E27FC236}">
                      <a16:creationId xmlns:a16="http://schemas.microsoft.com/office/drawing/2014/main" id="{CA461E7C-7F9A-AD01-BF69-A76E83D01476}"/>
                    </a:ext>
                  </a:extLst>
                </p:cNvPr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6" name="Google Shape;8775;p75">
                  <a:extLst>
                    <a:ext uri="{FF2B5EF4-FFF2-40B4-BE49-F238E27FC236}">
                      <a16:creationId xmlns:a16="http://schemas.microsoft.com/office/drawing/2014/main" id="{C977A7CD-F18A-8DAE-4F0F-D2499042E7CC}"/>
                    </a:ext>
                  </a:extLst>
                </p:cNvPr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352" name="Google Shape;8776;p75">
                <a:extLst>
                  <a:ext uri="{FF2B5EF4-FFF2-40B4-BE49-F238E27FC236}">
                    <a16:creationId xmlns:a16="http://schemas.microsoft.com/office/drawing/2014/main" id="{FA3CC84F-C5B1-ED9E-68D4-5D33F0D7995B}"/>
                  </a:ext>
                </a:extLst>
              </p:cNvPr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353" name="Google Shape;8777;p75">
                  <a:extLst>
                    <a:ext uri="{FF2B5EF4-FFF2-40B4-BE49-F238E27FC236}">
                      <a16:creationId xmlns:a16="http://schemas.microsoft.com/office/drawing/2014/main" id="{68CE1680-495F-89F0-323A-56EB84456B99}"/>
                    </a:ext>
                  </a:extLst>
                </p:cNvPr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354" name="Google Shape;8778;p75">
                  <a:extLst>
                    <a:ext uri="{FF2B5EF4-FFF2-40B4-BE49-F238E27FC236}">
                      <a16:creationId xmlns:a16="http://schemas.microsoft.com/office/drawing/2014/main" id="{6FA2ED4C-841A-A446-FBC4-50E8637601D3}"/>
                    </a:ext>
                  </a:extLst>
                </p:cNvPr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44" name="Google Shape;8779;p75">
              <a:extLst>
                <a:ext uri="{FF2B5EF4-FFF2-40B4-BE49-F238E27FC236}">
                  <a16:creationId xmlns:a16="http://schemas.microsoft.com/office/drawing/2014/main" id="{1A2DB7B3-6731-D5AD-2D89-1BEDFE90E47C}"/>
                </a:ext>
              </a:extLst>
            </p:cNvPr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345" name="Google Shape;8780;p75">
                <a:extLst>
                  <a:ext uri="{FF2B5EF4-FFF2-40B4-BE49-F238E27FC236}">
                    <a16:creationId xmlns:a16="http://schemas.microsoft.com/office/drawing/2014/main" id="{BE2A839E-F577-662F-E130-8531D7B0E781}"/>
                  </a:ext>
                </a:extLst>
              </p:cNvPr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349" name="Google Shape;8781;p75">
                  <a:extLst>
                    <a:ext uri="{FF2B5EF4-FFF2-40B4-BE49-F238E27FC236}">
                      <a16:creationId xmlns:a16="http://schemas.microsoft.com/office/drawing/2014/main" id="{685A8FDF-B33F-5630-8D57-53031D284D2B}"/>
                    </a:ext>
                  </a:extLst>
                </p:cNvPr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" name="Google Shape;8782;p75">
                  <a:extLst>
                    <a:ext uri="{FF2B5EF4-FFF2-40B4-BE49-F238E27FC236}">
                      <a16:creationId xmlns:a16="http://schemas.microsoft.com/office/drawing/2014/main" id="{99BEEF05-C649-18ED-614F-74E73707BF64}"/>
                    </a:ext>
                  </a:extLst>
                </p:cNvPr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346" name="Google Shape;8783;p75">
                <a:extLst>
                  <a:ext uri="{FF2B5EF4-FFF2-40B4-BE49-F238E27FC236}">
                    <a16:creationId xmlns:a16="http://schemas.microsoft.com/office/drawing/2014/main" id="{6762D433-B374-6E58-E0D9-247AD250A8D1}"/>
                  </a:ext>
                </a:extLst>
              </p:cNvPr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347" name="Google Shape;8784;p75">
                  <a:extLst>
                    <a:ext uri="{FF2B5EF4-FFF2-40B4-BE49-F238E27FC236}">
                      <a16:creationId xmlns:a16="http://schemas.microsoft.com/office/drawing/2014/main" id="{02B4E8CA-3CF1-15D7-E9EA-27F5F39E30E5}"/>
                    </a:ext>
                  </a:extLst>
                </p:cNvPr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348" name="Google Shape;8785;p75">
                  <a:extLst>
                    <a:ext uri="{FF2B5EF4-FFF2-40B4-BE49-F238E27FC236}">
                      <a16:creationId xmlns:a16="http://schemas.microsoft.com/office/drawing/2014/main" id="{FA3898AC-A329-F3DD-B173-7D78273BCF66}"/>
                    </a:ext>
                  </a:extLst>
                </p:cNvPr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369" name="Google Shape;8786;p75">
            <a:extLst>
              <a:ext uri="{FF2B5EF4-FFF2-40B4-BE49-F238E27FC236}">
                <a16:creationId xmlns:a16="http://schemas.microsoft.com/office/drawing/2014/main" id="{EE1A319D-8541-3785-5974-74FF495746E8}"/>
              </a:ext>
            </a:extLst>
          </p:cNvPr>
          <p:cNvGrpSpPr/>
          <p:nvPr/>
        </p:nvGrpSpPr>
        <p:grpSpPr>
          <a:xfrm>
            <a:off x="9623767" y="1305887"/>
            <a:ext cx="1625884" cy="1401820"/>
            <a:chOff x="7287122" y="1165658"/>
            <a:chExt cx="1219413" cy="1051365"/>
          </a:xfrm>
        </p:grpSpPr>
        <p:grpSp>
          <p:nvGrpSpPr>
            <p:cNvPr id="370" name="Google Shape;8787;p75">
              <a:extLst>
                <a:ext uri="{FF2B5EF4-FFF2-40B4-BE49-F238E27FC236}">
                  <a16:creationId xmlns:a16="http://schemas.microsoft.com/office/drawing/2014/main" id="{48A1476A-323F-EA0D-8D05-8715CF48929F}"/>
                </a:ext>
              </a:extLst>
            </p:cNvPr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386" name="Google Shape;8788;p75">
                <a:extLst>
                  <a:ext uri="{FF2B5EF4-FFF2-40B4-BE49-F238E27FC236}">
                    <a16:creationId xmlns:a16="http://schemas.microsoft.com/office/drawing/2014/main" id="{20313C8B-5E31-8739-4009-06E32710E8EB}"/>
                  </a:ext>
                </a:extLst>
              </p:cNvPr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387" name="Google Shape;8789;p75">
                <a:extLst>
                  <a:ext uri="{FF2B5EF4-FFF2-40B4-BE49-F238E27FC236}">
                    <a16:creationId xmlns:a16="http://schemas.microsoft.com/office/drawing/2014/main" id="{7AB51477-664F-D25F-67F1-C85E2E0A180F}"/>
                  </a:ext>
                </a:extLst>
              </p:cNvPr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388" name="Google Shape;8790;p75">
                  <a:extLst>
                    <a:ext uri="{FF2B5EF4-FFF2-40B4-BE49-F238E27FC236}">
                      <a16:creationId xmlns:a16="http://schemas.microsoft.com/office/drawing/2014/main" id="{8D46FAFC-CB0F-8E0D-D8D0-0F34C35A30D9}"/>
                    </a:ext>
                  </a:extLst>
                </p:cNvPr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389" name="Google Shape;8791;p75">
                  <a:extLst>
                    <a:ext uri="{FF2B5EF4-FFF2-40B4-BE49-F238E27FC236}">
                      <a16:creationId xmlns:a16="http://schemas.microsoft.com/office/drawing/2014/main" id="{E0C0A5FA-2189-E76D-2D7A-897DDF89192B}"/>
                    </a:ext>
                  </a:extLst>
                </p:cNvPr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71" name="Google Shape;8792;p75">
              <a:extLst>
                <a:ext uri="{FF2B5EF4-FFF2-40B4-BE49-F238E27FC236}">
                  <a16:creationId xmlns:a16="http://schemas.microsoft.com/office/drawing/2014/main" id="{C267BA3F-1131-5B61-5BAD-514E29EF5421}"/>
                </a:ext>
              </a:extLst>
            </p:cNvPr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382" name="Google Shape;8793;p75">
                <a:extLst>
                  <a:ext uri="{FF2B5EF4-FFF2-40B4-BE49-F238E27FC236}">
                    <a16:creationId xmlns:a16="http://schemas.microsoft.com/office/drawing/2014/main" id="{F7DBE99F-D5A1-8971-D30F-09F71CF80DF5}"/>
                  </a:ext>
                </a:extLst>
              </p:cNvPr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383" name="Google Shape;8794;p75">
                <a:extLst>
                  <a:ext uri="{FF2B5EF4-FFF2-40B4-BE49-F238E27FC236}">
                    <a16:creationId xmlns:a16="http://schemas.microsoft.com/office/drawing/2014/main" id="{5DFDBAAB-9D5E-965C-2FEA-2CCBCD6E2335}"/>
                  </a:ext>
                </a:extLst>
              </p:cNvPr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384" name="Google Shape;8795;p75">
                  <a:extLst>
                    <a:ext uri="{FF2B5EF4-FFF2-40B4-BE49-F238E27FC236}">
                      <a16:creationId xmlns:a16="http://schemas.microsoft.com/office/drawing/2014/main" id="{368EC952-658C-2FF1-335E-40B8270FF273}"/>
                    </a:ext>
                  </a:extLst>
                </p:cNvPr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385" name="Google Shape;8796;p75">
                  <a:extLst>
                    <a:ext uri="{FF2B5EF4-FFF2-40B4-BE49-F238E27FC236}">
                      <a16:creationId xmlns:a16="http://schemas.microsoft.com/office/drawing/2014/main" id="{77C46715-2539-14BB-3AEA-06A0FC03081B}"/>
                    </a:ext>
                  </a:extLst>
                </p:cNvPr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72" name="Google Shape;8797;p75">
              <a:extLst>
                <a:ext uri="{FF2B5EF4-FFF2-40B4-BE49-F238E27FC236}">
                  <a16:creationId xmlns:a16="http://schemas.microsoft.com/office/drawing/2014/main" id="{099F8D79-ECD6-188D-A008-8404E24DA932}"/>
                </a:ext>
              </a:extLst>
            </p:cNvPr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378" name="Google Shape;8798;p75">
                <a:extLst>
                  <a:ext uri="{FF2B5EF4-FFF2-40B4-BE49-F238E27FC236}">
                    <a16:creationId xmlns:a16="http://schemas.microsoft.com/office/drawing/2014/main" id="{351515DA-CD66-B296-3607-4EB4AC97DACC}"/>
                  </a:ext>
                </a:extLst>
              </p:cNvPr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379" name="Google Shape;8799;p75">
                <a:extLst>
                  <a:ext uri="{FF2B5EF4-FFF2-40B4-BE49-F238E27FC236}">
                    <a16:creationId xmlns:a16="http://schemas.microsoft.com/office/drawing/2014/main" id="{34BFF0D3-59F6-51EF-93D2-B17E46D7879A}"/>
                  </a:ext>
                </a:extLst>
              </p:cNvPr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380" name="Google Shape;8800;p75">
                  <a:extLst>
                    <a:ext uri="{FF2B5EF4-FFF2-40B4-BE49-F238E27FC236}">
                      <a16:creationId xmlns:a16="http://schemas.microsoft.com/office/drawing/2014/main" id="{1D4CADFB-D356-02AE-8471-94EA80400DB1}"/>
                    </a:ext>
                  </a:extLst>
                </p:cNvPr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381" name="Google Shape;8801;p75">
                  <a:extLst>
                    <a:ext uri="{FF2B5EF4-FFF2-40B4-BE49-F238E27FC236}">
                      <a16:creationId xmlns:a16="http://schemas.microsoft.com/office/drawing/2014/main" id="{C74BD039-52F4-EC31-7093-4D17AF69AFD0}"/>
                    </a:ext>
                  </a:extLst>
                </p:cNvPr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73" name="Google Shape;8802;p75">
              <a:extLst>
                <a:ext uri="{FF2B5EF4-FFF2-40B4-BE49-F238E27FC236}">
                  <a16:creationId xmlns:a16="http://schemas.microsoft.com/office/drawing/2014/main" id="{6D723108-02BE-8BB2-16A1-9A8CED969BBE}"/>
                </a:ext>
              </a:extLst>
            </p:cNvPr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374" name="Google Shape;8803;p75">
                <a:extLst>
                  <a:ext uri="{FF2B5EF4-FFF2-40B4-BE49-F238E27FC236}">
                    <a16:creationId xmlns:a16="http://schemas.microsoft.com/office/drawing/2014/main" id="{FD9AC2C9-A30B-1A3C-CF53-9B6AB38128A7}"/>
                  </a:ext>
                </a:extLst>
              </p:cNvPr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375" name="Google Shape;8804;p75">
                <a:extLst>
                  <a:ext uri="{FF2B5EF4-FFF2-40B4-BE49-F238E27FC236}">
                    <a16:creationId xmlns:a16="http://schemas.microsoft.com/office/drawing/2014/main" id="{D53C5A80-7322-CC53-89D6-920D748D85E9}"/>
                  </a:ext>
                </a:extLst>
              </p:cNvPr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376" name="Google Shape;8805;p75">
                  <a:extLst>
                    <a:ext uri="{FF2B5EF4-FFF2-40B4-BE49-F238E27FC236}">
                      <a16:creationId xmlns:a16="http://schemas.microsoft.com/office/drawing/2014/main" id="{5DB883DC-6497-C27A-54E4-F64AE037AD7F}"/>
                    </a:ext>
                  </a:extLst>
                </p:cNvPr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cxnSp>
              <p:nvCxnSpPr>
                <p:cNvPr id="377" name="Google Shape;8806;p75">
                  <a:extLst>
                    <a:ext uri="{FF2B5EF4-FFF2-40B4-BE49-F238E27FC236}">
                      <a16:creationId xmlns:a16="http://schemas.microsoft.com/office/drawing/2014/main" id="{6E0FA8D2-E013-1E9C-BB0C-64468650ADBA}"/>
                    </a:ext>
                  </a:extLst>
                </p:cNvPr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390" name="Google Shape;1529;p70">
            <a:extLst>
              <a:ext uri="{FF2B5EF4-FFF2-40B4-BE49-F238E27FC236}">
                <a16:creationId xmlns:a16="http://schemas.microsoft.com/office/drawing/2014/main" id="{BA69205A-8A55-197D-0E96-E227B6B78665}"/>
              </a:ext>
            </a:extLst>
          </p:cNvPr>
          <p:cNvSpPr txBox="1">
            <a:spLocks/>
          </p:cNvSpPr>
          <p:nvPr/>
        </p:nvSpPr>
        <p:spPr>
          <a:xfrm>
            <a:off x="952592" y="399997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667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  <p:extLst>
      <p:ext uri="{BB962C8B-B14F-4D97-AF65-F5344CB8AC3E}">
        <p14:creationId xmlns:p14="http://schemas.microsoft.com/office/powerpoint/2010/main" val="947353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grpSp>
        <p:nvGrpSpPr>
          <p:cNvPr id="2" name="กลุ่ม 5">
            <a:extLst>
              <a:ext uri="{FF2B5EF4-FFF2-40B4-BE49-F238E27FC236}">
                <a16:creationId xmlns:a16="http://schemas.microsoft.com/office/drawing/2014/main" id="{7704AD1F-1EF9-A3D8-44A5-0A1007D8578A}"/>
              </a:ext>
            </a:extLst>
          </p:cNvPr>
          <p:cNvGrpSpPr/>
          <p:nvPr/>
        </p:nvGrpSpPr>
        <p:grpSpPr>
          <a:xfrm>
            <a:off x="533401" y="910768"/>
            <a:ext cx="3086100" cy="3651312"/>
            <a:chOff x="884237" y="1516734"/>
            <a:chExt cx="6172200" cy="7302625"/>
          </a:xfrm>
        </p:grpSpPr>
        <p:grpSp>
          <p:nvGrpSpPr>
            <p:cNvPr id="3" name="กลุ่ม 4">
              <a:extLst>
                <a:ext uri="{FF2B5EF4-FFF2-40B4-BE49-F238E27FC236}">
                  <a16:creationId xmlns:a16="http://schemas.microsoft.com/office/drawing/2014/main" id="{5E40BA7A-8B18-9324-8776-A6A2DAE98590}"/>
                </a:ext>
              </a:extLst>
            </p:cNvPr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1CCAC6-3933-5250-C3DF-A7FF7DF87D77}"/>
                  </a:ext>
                </a:extLst>
              </p:cNvPr>
              <p:cNvSpPr txBox="1"/>
              <p:nvPr/>
            </p:nvSpPr>
            <p:spPr>
              <a:xfrm>
                <a:off x="808037" y="1532660"/>
                <a:ext cx="3886200" cy="153888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4400" dirty="0"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4400" dirty="0"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28" name="กลุ่ม 17">
                <a:extLst>
                  <a:ext uri="{FF2B5EF4-FFF2-40B4-BE49-F238E27FC236}">
                    <a16:creationId xmlns:a16="http://schemas.microsoft.com/office/drawing/2014/main" id="{5543E48B-2FE3-7A27-7029-D79A61308465}"/>
                  </a:ext>
                </a:extLst>
              </p:cNvPr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30" name="Rectangle 35">
                  <a:extLst>
                    <a:ext uri="{FF2B5EF4-FFF2-40B4-BE49-F238E27FC236}">
                      <a16:creationId xmlns:a16="http://schemas.microsoft.com/office/drawing/2014/main" id="{DFF5D17C-8107-71EB-4EFB-CBE31A158E0E}"/>
                    </a:ext>
                  </a:extLst>
                </p:cNvPr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669" tIns="22836" rIns="45669" bIns="22836" anchor="ctr"/>
                <a:lstStyle/>
                <a:p>
                  <a:pPr algn="ctr" defTabSz="543750">
                    <a:defRPr/>
                  </a:pPr>
                  <a:endParaRPr lang="en-US" sz="700" dirty="0">
                    <a:solidFill>
                      <a:schemeClr val="tx1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1" name="Rectangle 35">
                  <a:extLst>
                    <a:ext uri="{FF2B5EF4-FFF2-40B4-BE49-F238E27FC236}">
                      <a16:creationId xmlns:a16="http://schemas.microsoft.com/office/drawing/2014/main" id="{BD13FB96-983E-1982-5029-D93F8EFEBB6D}"/>
                    </a:ext>
                  </a:extLst>
                </p:cNvPr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669" tIns="22836" rIns="45669" bIns="22836" anchor="ctr"/>
                <a:lstStyle/>
                <a:p>
                  <a:pPr algn="ctr" defTabSz="543750">
                    <a:defRPr/>
                  </a:pPr>
                  <a:endParaRPr lang="en-US" sz="700" dirty="0">
                    <a:solidFill>
                      <a:schemeClr val="tx1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39FC643C-3E68-4AB4-A139-639C84748BE6}"/>
                </a:ext>
              </a:extLst>
            </p:cNvPr>
            <p:cNvGrpSpPr/>
            <p:nvPr/>
          </p:nvGrpSpPr>
          <p:grpSpPr>
            <a:xfrm>
              <a:off x="1112837" y="6062993"/>
              <a:ext cx="5943600" cy="2756366"/>
              <a:chOff x="960437" y="4996193"/>
              <a:chExt cx="5943600" cy="2756366"/>
            </a:xfrm>
          </p:grpSpPr>
          <p:sp>
            <p:nvSpPr>
              <p:cNvPr id="5" name="Title 20">
                <a:extLst>
                  <a:ext uri="{FF2B5EF4-FFF2-40B4-BE49-F238E27FC236}">
                    <a16:creationId xmlns:a16="http://schemas.microsoft.com/office/drawing/2014/main" id="{DA0F7085-D91A-5270-3BDB-9F22909ADE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0437" y="7080695"/>
                <a:ext cx="5943600" cy="67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27" tIns="60963" rIns="121927" bIns="60963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1200" dirty="0"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3B77AE-760F-219C-B711-2A82CFD60737}"/>
                  </a:ext>
                </a:extLst>
              </p:cNvPr>
              <p:cNvSpPr txBox="1"/>
              <p:nvPr/>
            </p:nvSpPr>
            <p:spPr>
              <a:xfrm>
                <a:off x="1119403" y="4996193"/>
                <a:ext cx="50220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b="1" dirty="0"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b="1" dirty="0"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32" name="กลุ่ม 660">
            <a:extLst>
              <a:ext uri="{FF2B5EF4-FFF2-40B4-BE49-F238E27FC236}">
                <a16:creationId xmlns:a16="http://schemas.microsoft.com/office/drawing/2014/main" id="{DF558DFD-E50F-7291-6F1A-67E5CC5AE3EB}"/>
              </a:ext>
            </a:extLst>
          </p:cNvPr>
          <p:cNvGrpSpPr/>
          <p:nvPr/>
        </p:nvGrpSpPr>
        <p:grpSpPr>
          <a:xfrm>
            <a:off x="4914901" y="1052513"/>
            <a:ext cx="658019" cy="650875"/>
            <a:chOff x="9799638" y="2105025"/>
            <a:chExt cx="1316037" cy="1301750"/>
          </a:xfrm>
        </p:grpSpPr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D73EAE6A-FB38-09DD-2617-4C453F174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D0A0DD5-1761-35BB-CACC-901257550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35" name="กลุ่ม 661">
            <a:extLst>
              <a:ext uri="{FF2B5EF4-FFF2-40B4-BE49-F238E27FC236}">
                <a16:creationId xmlns:a16="http://schemas.microsoft.com/office/drawing/2014/main" id="{039D2DD6-AA3D-9AFB-7B35-C84C9278981A}"/>
              </a:ext>
            </a:extLst>
          </p:cNvPr>
          <p:cNvGrpSpPr/>
          <p:nvPr/>
        </p:nvGrpSpPr>
        <p:grpSpPr>
          <a:xfrm>
            <a:off x="5963445" y="1052513"/>
            <a:ext cx="658812" cy="650875"/>
            <a:chOff x="11896725" y="2105025"/>
            <a:chExt cx="1317625" cy="1301750"/>
          </a:xfrm>
        </p:grpSpPr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67E5133A-2984-6BE4-991E-8B01CE600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B707A27F-534D-FF7F-6BC7-3BB782AF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38" name="กลุ่ม 2085">
            <a:extLst>
              <a:ext uri="{FF2B5EF4-FFF2-40B4-BE49-F238E27FC236}">
                <a16:creationId xmlns:a16="http://schemas.microsoft.com/office/drawing/2014/main" id="{D5FEC22C-9596-EC46-2EC2-448EBE4A3ACF}"/>
              </a:ext>
            </a:extLst>
          </p:cNvPr>
          <p:cNvGrpSpPr/>
          <p:nvPr/>
        </p:nvGrpSpPr>
        <p:grpSpPr>
          <a:xfrm>
            <a:off x="7012781" y="3969545"/>
            <a:ext cx="658019" cy="658812"/>
            <a:chOff x="13995400" y="7939088"/>
            <a:chExt cx="1316037" cy="1317625"/>
          </a:xfrm>
        </p:grpSpPr>
        <p:sp>
          <p:nvSpPr>
            <p:cNvPr id="39" name="Oval 10">
              <a:extLst>
                <a:ext uri="{FF2B5EF4-FFF2-40B4-BE49-F238E27FC236}">
                  <a16:creationId xmlns:a16="http://schemas.microsoft.com/office/drawing/2014/main" id="{A9CD653B-975C-C3CC-C668-7E3237865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58D0471-AC73-5975-F555-E02A549E8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419F6372-0E33-0FC4-A24F-23E175123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323F75EF-8149-B95A-E7CE-4A1B75989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CE1B249C-231A-DC2F-3E73-4912F8D97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44" name="กลุ่ม 662">
            <a:extLst>
              <a:ext uri="{FF2B5EF4-FFF2-40B4-BE49-F238E27FC236}">
                <a16:creationId xmlns:a16="http://schemas.microsoft.com/office/drawing/2014/main" id="{DA11537B-49D4-9F1A-10B2-1F70D6C0620C}"/>
              </a:ext>
            </a:extLst>
          </p:cNvPr>
          <p:cNvGrpSpPr/>
          <p:nvPr/>
        </p:nvGrpSpPr>
        <p:grpSpPr>
          <a:xfrm>
            <a:off x="7012781" y="1052513"/>
            <a:ext cx="658019" cy="650875"/>
            <a:chOff x="13995400" y="2105025"/>
            <a:chExt cx="1316037" cy="1301750"/>
          </a:xfrm>
        </p:grpSpPr>
        <p:sp>
          <p:nvSpPr>
            <p:cNvPr id="45" name="Oval 15">
              <a:extLst>
                <a:ext uri="{FF2B5EF4-FFF2-40B4-BE49-F238E27FC236}">
                  <a16:creationId xmlns:a16="http://schemas.microsoft.com/office/drawing/2014/main" id="{C17338B4-30EF-9B64-B197-260F0045F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96023BC2-8662-4CA9-A0F6-35020FA3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F6CF3F53-8F5B-F2F9-C1AF-F8F602EDC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48" name="กลุ่ม 663">
            <a:extLst>
              <a:ext uri="{FF2B5EF4-FFF2-40B4-BE49-F238E27FC236}">
                <a16:creationId xmlns:a16="http://schemas.microsoft.com/office/drawing/2014/main" id="{8289CA8F-753E-24F9-637F-76DFF63F2904}"/>
              </a:ext>
            </a:extLst>
          </p:cNvPr>
          <p:cNvGrpSpPr/>
          <p:nvPr/>
        </p:nvGrpSpPr>
        <p:grpSpPr>
          <a:xfrm>
            <a:off x="8061327" y="1052513"/>
            <a:ext cx="658812" cy="650875"/>
            <a:chOff x="16092488" y="2105025"/>
            <a:chExt cx="1317625" cy="1301750"/>
          </a:xfrm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C36C4328-A174-98FB-3B72-F274E1209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0F3FA33-8D0E-C0E6-644E-94574AEE4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AB15E71-8FEE-6552-4246-1400044F9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52" name="กลุ่ม 2084">
            <a:extLst>
              <a:ext uri="{FF2B5EF4-FFF2-40B4-BE49-F238E27FC236}">
                <a16:creationId xmlns:a16="http://schemas.microsoft.com/office/drawing/2014/main" id="{B9B0004D-7642-E560-A58F-92520B0446E2}"/>
              </a:ext>
            </a:extLst>
          </p:cNvPr>
          <p:cNvGrpSpPr/>
          <p:nvPr/>
        </p:nvGrpSpPr>
        <p:grpSpPr>
          <a:xfrm>
            <a:off x="8061327" y="3969545"/>
            <a:ext cx="658812" cy="658812"/>
            <a:chOff x="16092488" y="7939088"/>
            <a:chExt cx="1317625" cy="1317625"/>
          </a:xfrm>
        </p:grpSpPr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6F5EE7E2-E8B3-9221-D3FA-E3A16203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33E1AA5-FB11-6F71-D331-874B96058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5F783C7-B1A8-0F12-4195-919D870AD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0823BE95-7A2D-F381-1955-1DA22B48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57" name="กลุ่ม 668">
            <a:extLst>
              <a:ext uri="{FF2B5EF4-FFF2-40B4-BE49-F238E27FC236}">
                <a16:creationId xmlns:a16="http://schemas.microsoft.com/office/drawing/2014/main" id="{8906D10F-FFDF-E72B-967E-097C7FA243EF}"/>
              </a:ext>
            </a:extLst>
          </p:cNvPr>
          <p:cNvGrpSpPr/>
          <p:nvPr/>
        </p:nvGrpSpPr>
        <p:grpSpPr>
          <a:xfrm>
            <a:off x="8061327" y="2024858"/>
            <a:ext cx="658812" cy="658812"/>
            <a:chOff x="16092488" y="4049713"/>
            <a:chExt cx="1317625" cy="1317625"/>
          </a:xfrm>
        </p:grpSpPr>
        <p:sp>
          <p:nvSpPr>
            <p:cNvPr id="58" name="Oval 25">
              <a:extLst>
                <a:ext uri="{FF2B5EF4-FFF2-40B4-BE49-F238E27FC236}">
                  <a16:creationId xmlns:a16="http://schemas.microsoft.com/office/drawing/2014/main" id="{A7734140-E212-2952-62DF-A31C74997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9FA09156-46FA-50D4-DFCD-201B97A96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0" name="กลุ่ม 664">
            <a:extLst>
              <a:ext uri="{FF2B5EF4-FFF2-40B4-BE49-F238E27FC236}">
                <a16:creationId xmlns:a16="http://schemas.microsoft.com/office/drawing/2014/main" id="{6F28B411-82F7-8226-D624-32DF1E5C54A8}"/>
              </a:ext>
            </a:extLst>
          </p:cNvPr>
          <p:cNvGrpSpPr/>
          <p:nvPr/>
        </p:nvGrpSpPr>
        <p:grpSpPr>
          <a:xfrm>
            <a:off x="9110663" y="1052513"/>
            <a:ext cx="658019" cy="650875"/>
            <a:chOff x="18191163" y="2105025"/>
            <a:chExt cx="1316037" cy="1301750"/>
          </a:xfrm>
        </p:grpSpPr>
        <p:sp>
          <p:nvSpPr>
            <p:cNvPr id="61" name="Oval 27">
              <a:extLst>
                <a:ext uri="{FF2B5EF4-FFF2-40B4-BE49-F238E27FC236}">
                  <a16:creationId xmlns:a16="http://schemas.microsoft.com/office/drawing/2014/main" id="{5158B3A8-09C4-18B7-589C-4BA0EDD39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FF79E242-DA8C-9F90-1548-7C8FBBF0A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63" name="กลุ่ม 2083">
            <a:extLst>
              <a:ext uri="{FF2B5EF4-FFF2-40B4-BE49-F238E27FC236}">
                <a16:creationId xmlns:a16="http://schemas.microsoft.com/office/drawing/2014/main" id="{3B3A54F8-94FB-9EFD-4122-D34198923506}"/>
              </a:ext>
            </a:extLst>
          </p:cNvPr>
          <p:cNvGrpSpPr/>
          <p:nvPr/>
        </p:nvGrpSpPr>
        <p:grpSpPr>
          <a:xfrm>
            <a:off x="9110663" y="3969545"/>
            <a:ext cx="658019" cy="658812"/>
            <a:chOff x="18191163" y="7939088"/>
            <a:chExt cx="1316037" cy="1317625"/>
          </a:xfrm>
        </p:grpSpPr>
        <p:sp>
          <p:nvSpPr>
            <p:cNvPr id="64" name="Oval 29">
              <a:extLst>
                <a:ext uri="{FF2B5EF4-FFF2-40B4-BE49-F238E27FC236}">
                  <a16:creationId xmlns:a16="http://schemas.microsoft.com/office/drawing/2014/main" id="{EA3CE8A3-E9DD-3725-BA0D-FB6E4107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C1E3C6C1-3E1B-B31E-7813-339884FF2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775A6AF7-8AD4-5512-2200-54E232505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10CC4D17-B361-3032-F424-63CB197C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3DA60122-25B0-6959-1642-DDAD2452F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963A8861-EBC3-DFEC-B533-B57B812C8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70" name="กลุ่ม 2079">
            <a:extLst>
              <a:ext uri="{FF2B5EF4-FFF2-40B4-BE49-F238E27FC236}">
                <a16:creationId xmlns:a16="http://schemas.microsoft.com/office/drawing/2014/main" id="{A9F49B5D-10C8-0AA1-DA19-B78E758D0F77}"/>
              </a:ext>
            </a:extLst>
          </p:cNvPr>
          <p:cNvGrpSpPr/>
          <p:nvPr/>
        </p:nvGrpSpPr>
        <p:grpSpPr>
          <a:xfrm>
            <a:off x="5963445" y="2997201"/>
            <a:ext cx="658812" cy="658812"/>
            <a:chOff x="11896725" y="5994400"/>
            <a:chExt cx="1317625" cy="1317625"/>
          </a:xfrm>
        </p:grpSpPr>
        <p:sp>
          <p:nvSpPr>
            <p:cNvPr id="71" name="Oval 35">
              <a:extLst>
                <a:ext uri="{FF2B5EF4-FFF2-40B4-BE49-F238E27FC236}">
                  <a16:creationId xmlns:a16="http://schemas.microsoft.com/office/drawing/2014/main" id="{80790FD8-DE73-989B-A9E3-B54C0B768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375AE004-72EB-4E32-0962-95754444F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73" name="กลุ่ม 666">
            <a:extLst>
              <a:ext uri="{FF2B5EF4-FFF2-40B4-BE49-F238E27FC236}">
                <a16:creationId xmlns:a16="http://schemas.microsoft.com/office/drawing/2014/main" id="{6717F716-5BF6-DF11-8489-A05F1946E6E5}"/>
              </a:ext>
            </a:extLst>
          </p:cNvPr>
          <p:cNvGrpSpPr/>
          <p:nvPr/>
        </p:nvGrpSpPr>
        <p:grpSpPr>
          <a:xfrm>
            <a:off x="5963445" y="2024858"/>
            <a:ext cx="658812" cy="658812"/>
            <a:chOff x="11896725" y="4049713"/>
            <a:chExt cx="1317625" cy="1317625"/>
          </a:xfrm>
        </p:grpSpPr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92F30F10-1B64-6AB4-7436-79A16A4D7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2CD5E548-16F2-5400-D159-0613B3E64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76" name="กลุ่ม 2080">
            <a:extLst>
              <a:ext uri="{FF2B5EF4-FFF2-40B4-BE49-F238E27FC236}">
                <a16:creationId xmlns:a16="http://schemas.microsoft.com/office/drawing/2014/main" id="{BA470A24-357B-F63A-6F35-FB40E1F91730}"/>
              </a:ext>
            </a:extLst>
          </p:cNvPr>
          <p:cNvGrpSpPr/>
          <p:nvPr/>
        </p:nvGrpSpPr>
        <p:grpSpPr>
          <a:xfrm>
            <a:off x="7012781" y="2997201"/>
            <a:ext cx="658019" cy="658812"/>
            <a:chOff x="13995400" y="5994400"/>
            <a:chExt cx="1316037" cy="1317625"/>
          </a:xfrm>
        </p:grpSpPr>
        <p:sp>
          <p:nvSpPr>
            <p:cNvPr id="77" name="Oval 39">
              <a:extLst>
                <a:ext uri="{FF2B5EF4-FFF2-40B4-BE49-F238E27FC236}">
                  <a16:creationId xmlns:a16="http://schemas.microsoft.com/office/drawing/2014/main" id="{BFF0EA52-8343-3107-2B6D-C7183A4B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D2221D77-243D-E565-AF79-A1132D4A2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79" name="กลุ่ม 2087">
            <a:extLst>
              <a:ext uri="{FF2B5EF4-FFF2-40B4-BE49-F238E27FC236}">
                <a16:creationId xmlns:a16="http://schemas.microsoft.com/office/drawing/2014/main" id="{8B43BCE1-FE88-8328-B5C9-45D2B8AAD84C}"/>
              </a:ext>
            </a:extLst>
          </p:cNvPr>
          <p:cNvGrpSpPr/>
          <p:nvPr/>
        </p:nvGrpSpPr>
        <p:grpSpPr>
          <a:xfrm>
            <a:off x="4914901" y="3969545"/>
            <a:ext cx="658019" cy="658812"/>
            <a:chOff x="9799638" y="7939088"/>
            <a:chExt cx="1316037" cy="1317625"/>
          </a:xfrm>
        </p:grpSpPr>
        <p:sp>
          <p:nvSpPr>
            <p:cNvPr id="80" name="Oval 41">
              <a:extLst>
                <a:ext uri="{FF2B5EF4-FFF2-40B4-BE49-F238E27FC236}">
                  <a16:creationId xmlns:a16="http://schemas.microsoft.com/office/drawing/2014/main" id="{AA290FE2-AFD5-B2BB-D3F6-14D3136E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81" name="Freeform 42">
              <a:extLst>
                <a:ext uri="{FF2B5EF4-FFF2-40B4-BE49-F238E27FC236}">
                  <a16:creationId xmlns:a16="http://schemas.microsoft.com/office/drawing/2014/main" id="{4396F7E7-96CC-8942-032D-D0C20E2C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82" name="กลุ่ม 667">
            <a:extLst>
              <a:ext uri="{FF2B5EF4-FFF2-40B4-BE49-F238E27FC236}">
                <a16:creationId xmlns:a16="http://schemas.microsoft.com/office/drawing/2014/main" id="{ABBE7B2F-7035-3814-7DC8-F3784834C2E2}"/>
              </a:ext>
            </a:extLst>
          </p:cNvPr>
          <p:cNvGrpSpPr/>
          <p:nvPr/>
        </p:nvGrpSpPr>
        <p:grpSpPr>
          <a:xfrm>
            <a:off x="7012781" y="2024858"/>
            <a:ext cx="658019" cy="658812"/>
            <a:chOff x="13995400" y="4049713"/>
            <a:chExt cx="1316037" cy="1317625"/>
          </a:xfrm>
        </p:grpSpPr>
        <p:sp>
          <p:nvSpPr>
            <p:cNvPr id="83" name="Oval 43">
              <a:extLst>
                <a:ext uri="{FF2B5EF4-FFF2-40B4-BE49-F238E27FC236}">
                  <a16:creationId xmlns:a16="http://schemas.microsoft.com/office/drawing/2014/main" id="{D5CE9267-593D-9F7E-67EA-518AA3942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4CF707DD-F301-8436-166A-636089307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11CFBE01-3FE1-BFF5-0A4D-2FC41FFC2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86" name="กลุ่ม 2082">
            <a:extLst>
              <a:ext uri="{FF2B5EF4-FFF2-40B4-BE49-F238E27FC236}">
                <a16:creationId xmlns:a16="http://schemas.microsoft.com/office/drawing/2014/main" id="{BE3286C0-FE5A-AC9D-EB03-E0DF8DEF0147}"/>
              </a:ext>
            </a:extLst>
          </p:cNvPr>
          <p:cNvGrpSpPr/>
          <p:nvPr/>
        </p:nvGrpSpPr>
        <p:grpSpPr>
          <a:xfrm>
            <a:off x="9110663" y="2997201"/>
            <a:ext cx="658019" cy="658812"/>
            <a:chOff x="18191163" y="5994400"/>
            <a:chExt cx="1316037" cy="1317625"/>
          </a:xfrm>
        </p:grpSpPr>
        <p:sp>
          <p:nvSpPr>
            <p:cNvPr id="87" name="Oval 46">
              <a:extLst>
                <a:ext uri="{FF2B5EF4-FFF2-40B4-BE49-F238E27FC236}">
                  <a16:creationId xmlns:a16="http://schemas.microsoft.com/office/drawing/2014/main" id="{9628070D-E1CE-E179-9EC6-9BBC2F91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2840AC11-F4E1-7754-A0E5-AB197A30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89" name="กลุ่ม 2081">
            <a:extLst>
              <a:ext uri="{FF2B5EF4-FFF2-40B4-BE49-F238E27FC236}">
                <a16:creationId xmlns:a16="http://schemas.microsoft.com/office/drawing/2014/main" id="{F740A445-5708-BCED-0F3B-0A287A8B4156}"/>
              </a:ext>
            </a:extLst>
          </p:cNvPr>
          <p:cNvGrpSpPr/>
          <p:nvPr/>
        </p:nvGrpSpPr>
        <p:grpSpPr>
          <a:xfrm>
            <a:off x="8061327" y="2997201"/>
            <a:ext cx="658812" cy="658812"/>
            <a:chOff x="16092488" y="5994400"/>
            <a:chExt cx="1317625" cy="1317625"/>
          </a:xfrm>
        </p:grpSpPr>
        <p:sp>
          <p:nvSpPr>
            <p:cNvPr id="90" name="Oval 48">
              <a:extLst>
                <a:ext uri="{FF2B5EF4-FFF2-40B4-BE49-F238E27FC236}">
                  <a16:creationId xmlns:a16="http://schemas.microsoft.com/office/drawing/2014/main" id="{7F3C0848-F380-2B2F-9721-BD8DBA93D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id="{387508FB-F057-D437-CE81-64D4F643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92" name="กลุ่ม 2086">
            <a:extLst>
              <a:ext uri="{FF2B5EF4-FFF2-40B4-BE49-F238E27FC236}">
                <a16:creationId xmlns:a16="http://schemas.microsoft.com/office/drawing/2014/main" id="{CFC59044-301C-BC3C-CEFB-42A8AF54257D}"/>
              </a:ext>
            </a:extLst>
          </p:cNvPr>
          <p:cNvGrpSpPr/>
          <p:nvPr/>
        </p:nvGrpSpPr>
        <p:grpSpPr>
          <a:xfrm>
            <a:off x="5963445" y="3969545"/>
            <a:ext cx="658812" cy="658812"/>
            <a:chOff x="11896725" y="7939088"/>
            <a:chExt cx="1317625" cy="1317625"/>
          </a:xfrm>
        </p:grpSpPr>
        <p:sp>
          <p:nvSpPr>
            <p:cNvPr id="93" name="Oval 50">
              <a:extLst>
                <a:ext uri="{FF2B5EF4-FFF2-40B4-BE49-F238E27FC236}">
                  <a16:creationId xmlns:a16="http://schemas.microsoft.com/office/drawing/2014/main" id="{7C0F24D8-2863-E016-DBC1-4A0418CE6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94" name="Oval 51">
              <a:extLst>
                <a:ext uri="{FF2B5EF4-FFF2-40B4-BE49-F238E27FC236}">
                  <a16:creationId xmlns:a16="http://schemas.microsoft.com/office/drawing/2014/main" id="{3B9BAA78-AFCE-BA0C-A8F6-EA710E414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95" name="Oval 52">
              <a:extLst>
                <a:ext uri="{FF2B5EF4-FFF2-40B4-BE49-F238E27FC236}">
                  <a16:creationId xmlns:a16="http://schemas.microsoft.com/office/drawing/2014/main" id="{8977CE56-D642-160E-34C6-C6284D90B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96" name="กลุ่ม 665">
            <a:extLst>
              <a:ext uri="{FF2B5EF4-FFF2-40B4-BE49-F238E27FC236}">
                <a16:creationId xmlns:a16="http://schemas.microsoft.com/office/drawing/2014/main" id="{9C32EFEF-3F16-561A-7246-11F8228FC5BB}"/>
              </a:ext>
            </a:extLst>
          </p:cNvPr>
          <p:cNvGrpSpPr/>
          <p:nvPr/>
        </p:nvGrpSpPr>
        <p:grpSpPr>
          <a:xfrm>
            <a:off x="4914901" y="2024858"/>
            <a:ext cx="658019" cy="658812"/>
            <a:chOff x="9799638" y="4049713"/>
            <a:chExt cx="1316037" cy="1317625"/>
          </a:xfrm>
        </p:grpSpPr>
        <p:sp>
          <p:nvSpPr>
            <p:cNvPr id="97" name="Oval 53">
              <a:extLst>
                <a:ext uri="{FF2B5EF4-FFF2-40B4-BE49-F238E27FC236}">
                  <a16:creationId xmlns:a16="http://schemas.microsoft.com/office/drawing/2014/main" id="{5923DCC7-F70A-577F-DDFF-F2B2F90AA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E5D605AD-6686-0187-DBC6-7A82C9BA2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99" name="กลุ่ม 669">
            <a:extLst>
              <a:ext uri="{FF2B5EF4-FFF2-40B4-BE49-F238E27FC236}">
                <a16:creationId xmlns:a16="http://schemas.microsoft.com/office/drawing/2014/main" id="{72863A56-52E9-9041-BA64-1013DB5BB4C4}"/>
              </a:ext>
            </a:extLst>
          </p:cNvPr>
          <p:cNvGrpSpPr/>
          <p:nvPr/>
        </p:nvGrpSpPr>
        <p:grpSpPr>
          <a:xfrm>
            <a:off x="9110663" y="2024858"/>
            <a:ext cx="658019" cy="658812"/>
            <a:chOff x="18191163" y="4049713"/>
            <a:chExt cx="1316037" cy="1317625"/>
          </a:xfrm>
        </p:grpSpPr>
        <p:sp>
          <p:nvSpPr>
            <p:cNvPr id="100" name="Oval 55">
              <a:extLst>
                <a:ext uri="{FF2B5EF4-FFF2-40B4-BE49-F238E27FC236}">
                  <a16:creationId xmlns:a16="http://schemas.microsoft.com/office/drawing/2014/main" id="{B2B369EE-4BA9-8733-B558-3FC26BD37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01" name="Oval 56">
              <a:extLst>
                <a:ext uri="{FF2B5EF4-FFF2-40B4-BE49-F238E27FC236}">
                  <a16:creationId xmlns:a16="http://schemas.microsoft.com/office/drawing/2014/main" id="{10736EF8-F769-9BCA-3FA2-8C4A14D92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02" name="Freeform 57">
              <a:extLst>
                <a:ext uri="{FF2B5EF4-FFF2-40B4-BE49-F238E27FC236}">
                  <a16:creationId xmlns:a16="http://schemas.microsoft.com/office/drawing/2014/main" id="{4CC5EE17-9AFA-2151-3D7B-1ADEB5425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03" name="Freeform 58">
              <a:extLst>
                <a:ext uri="{FF2B5EF4-FFF2-40B4-BE49-F238E27FC236}">
                  <a16:creationId xmlns:a16="http://schemas.microsoft.com/office/drawing/2014/main" id="{F4034E6A-AC63-EA58-BC51-49F2BCDCE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104" name="กลุ่ม 670">
            <a:extLst>
              <a:ext uri="{FF2B5EF4-FFF2-40B4-BE49-F238E27FC236}">
                <a16:creationId xmlns:a16="http://schemas.microsoft.com/office/drawing/2014/main" id="{4C9C02B8-48BE-92C4-B9E9-5184F4381D39}"/>
              </a:ext>
            </a:extLst>
          </p:cNvPr>
          <p:cNvGrpSpPr/>
          <p:nvPr/>
        </p:nvGrpSpPr>
        <p:grpSpPr>
          <a:xfrm>
            <a:off x="4914901" y="2997201"/>
            <a:ext cx="658019" cy="658812"/>
            <a:chOff x="9799638" y="5994400"/>
            <a:chExt cx="1316037" cy="1317625"/>
          </a:xfrm>
        </p:grpSpPr>
        <p:sp>
          <p:nvSpPr>
            <p:cNvPr id="105" name="Oval 59">
              <a:extLst>
                <a:ext uri="{FF2B5EF4-FFF2-40B4-BE49-F238E27FC236}">
                  <a16:creationId xmlns:a16="http://schemas.microsoft.com/office/drawing/2014/main" id="{FA66416C-A1B0-0E4C-2A7F-6E3CA99A2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06" name="Freeform 60">
              <a:extLst>
                <a:ext uri="{FF2B5EF4-FFF2-40B4-BE49-F238E27FC236}">
                  <a16:creationId xmlns:a16="http://schemas.microsoft.com/office/drawing/2014/main" id="{646C80A1-CF8C-8CD3-CA8C-59EA7343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107" name="กลุ่ม 2090">
            <a:extLst>
              <a:ext uri="{FF2B5EF4-FFF2-40B4-BE49-F238E27FC236}">
                <a16:creationId xmlns:a16="http://schemas.microsoft.com/office/drawing/2014/main" id="{BC5911CF-8F13-09CA-D5DD-BE333CEB6224}"/>
              </a:ext>
            </a:extLst>
          </p:cNvPr>
          <p:cNvGrpSpPr/>
          <p:nvPr/>
        </p:nvGrpSpPr>
        <p:grpSpPr>
          <a:xfrm>
            <a:off x="7012781" y="4941889"/>
            <a:ext cx="658019" cy="658812"/>
            <a:chOff x="13995400" y="9883775"/>
            <a:chExt cx="1316037" cy="1317625"/>
          </a:xfrm>
        </p:grpSpPr>
        <p:sp>
          <p:nvSpPr>
            <p:cNvPr id="108" name="Oval 61">
              <a:extLst>
                <a:ext uri="{FF2B5EF4-FFF2-40B4-BE49-F238E27FC236}">
                  <a16:creationId xmlns:a16="http://schemas.microsoft.com/office/drawing/2014/main" id="{13FC60EB-A128-96C1-FDAB-03AD1F65A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id="{9A77EF91-F92A-CC40-BCB4-BAD36E2CC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110" name="กลุ่ม 2089">
            <a:extLst>
              <a:ext uri="{FF2B5EF4-FFF2-40B4-BE49-F238E27FC236}">
                <a16:creationId xmlns:a16="http://schemas.microsoft.com/office/drawing/2014/main" id="{66FD335F-9587-C52D-013A-89CF59A08373}"/>
              </a:ext>
            </a:extLst>
          </p:cNvPr>
          <p:cNvGrpSpPr/>
          <p:nvPr/>
        </p:nvGrpSpPr>
        <p:grpSpPr>
          <a:xfrm>
            <a:off x="5963445" y="4941889"/>
            <a:ext cx="658812" cy="658812"/>
            <a:chOff x="11896725" y="9883775"/>
            <a:chExt cx="1317625" cy="1317625"/>
          </a:xfrm>
        </p:grpSpPr>
        <p:sp>
          <p:nvSpPr>
            <p:cNvPr id="111" name="Oval 63">
              <a:extLst>
                <a:ext uri="{FF2B5EF4-FFF2-40B4-BE49-F238E27FC236}">
                  <a16:creationId xmlns:a16="http://schemas.microsoft.com/office/drawing/2014/main" id="{8AB03887-D4B7-AFA8-2AB6-315ADB2E7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2299E0F7-0223-79ED-0B11-58325E2D7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99255BD7-14F1-8D39-8562-C25D64166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3215A744-EF83-8D6C-74B1-E7D79EF40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15" name="Freeform 67">
              <a:extLst>
                <a:ext uri="{FF2B5EF4-FFF2-40B4-BE49-F238E27FC236}">
                  <a16:creationId xmlns:a16="http://schemas.microsoft.com/office/drawing/2014/main" id="{F1822A7D-B19D-5944-1827-CDDC491F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116" name="กลุ่ม 2088">
            <a:extLst>
              <a:ext uri="{FF2B5EF4-FFF2-40B4-BE49-F238E27FC236}">
                <a16:creationId xmlns:a16="http://schemas.microsoft.com/office/drawing/2014/main" id="{A5D981AD-4FCF-C4A6-E298-3F7A4D48A19F}"/>
              </a:ext>
            </a:extLst>
          </p:cNvPr>
          <p:cNvGrpSpPr/>
          <p:nvPr/>
        </p:nvGrpSpPr>
        <p:grpSpPr>
          <a:xfrm>
            <a:off x="4914901" y="4941889"/>
            <a:ext cx="658019" cy="658812"/>
            <a:chOff x="9799638" y="9883775"/>
            <a:chExt cx="1316037" cy="1317625"/>
          </a:xfrm>
        </p:grpSpPr>
        <p:sp>
          <p:nvSpPr>
            <p:cNvPr id="117" name="Oval 68">
              <a:extLst>
                <a:ext uri="{FF2B5EF4-FFF2-40B4-BE49-F238E27FC236}">
                  <a16:creationId xmlns:a16="http://schemas.microsoft.com/office/drawing/2014/main" id="{293B5B3F-2515-9E8F-A561-ADF1C7B66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18" name="Freeform 69">
              <a:extLst>
                <a:ext uri="{FF2B5EF4-FFF2-40B4-BE49-F238E27FC236}">
                  <a16:creationId xmlns:a16="http://schemas.microsoft.com/office/drawing/2014/main" id="{9C93DECE-2067-5127-EED2-FEC6F3EA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19" name="Freeform 70">
              <a:extLst>
                <a:ext uri="{FF2B5EF4-FFF2-40B4-BE49-F238E27FC236}">
                  <a16:creationId xmlns:a16="http://schemas.microsoft.com/office/drawing/2014/main" id="{DF4E8F32-53C4-11E2-0213-C73A97D3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120" name="กลุ่ม 2091">
            <a:extLst>
              <a:ext uri="{FF2B5EF4-FFF2-40B4-BE49-F238E27FC236}">
                <a16:creationId xmlns:a16="http://schemas.microsoft.com/office/drawing/2014/main" id="{23B45515-6FCF-FC37-960C-30C9B759B8DA}"/>
              </a:ext>
            </a:extLst>
          </p:cNvPr>
          <p:cNvGrpSpPr/>
          <p:nvPr/>
        </p:nvGrpSpPr>
        <p:grpSpPr>
          <a:xfrm>
            <a:off x="8061327" y="4941889"/>
            <a:ext cx="658812" cy="658812"/>
            <a:chOff x="16092488" y="9883775"/>
            <a:chExt cx="1317625" cy="1317625"/>
          </a:xfrm>
        </p:grpSpPr>
        <p:sp>
          <p:nvSpPr>
            <p:cNvPr id="121" name="Oval 71">
              <a:extLst>
                <a:ext uri="{FF2B5EF4-FFF2-40B4-BE49-F238E27FC236}">
                  <a16:creationId xmlns:a16="http://schemas.microsoft.com/office/drawing/2014/main" id="{5D3D4EBF-3088-3033-BA97-2060D80CF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22" name="Freeform 72">
              <a:extLst>
                <a:ext uri="{FF2B5EF4-FFF2-40B4-BE49-F238E27FC236}">
                  <a16:creationId xmlns:a16="http://schemas.microsoft.com/office/drawing/2014/main" id="{F495836C-B3E5-83EA-B722-A86A628E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  <p:grpSp>
        <p:nvGrpSpPr>
          <p:cNvPr id="123" name="กลุ่ม 2092">
            <a:extLst>
              <a:ext uri="{FF2B5EF4-FFF2-40B4-BE49-F238E27FC236}">
                <a16:creationId xmlns:a16="http://schemas.microsoft.com/office/drawing/2014/main" id="{03FF8478-F29A-F96F-10B8-4AEFB036581C}"/>
              </a:ext>
            </a:extLst>
          </p:cNvPr>
          <p:cNvGrpSpPr/>
          <p:nvPr/>
        </p:nvGrpSpPr>
        <p:grpSpPr>
          <a:xfrm>
            <a:off x="9110663" y="4941889"/>
            <a:ext cx="658019" cy="658812"/>
            <a:chOff x="18191163" y="9883775"/>
            <a:chExt cx="1316037" cy="1317625"/>
          </a:xfrm>
        </p:grpSpPr>
        <p:sp>
          <p:nvSpPr>
            <p:cNvPr id="124" name="Oval 73">
              <a:extLst>
                <a:ext uri="{FF2B5EF4-FFF2-40B4-BE49-F238E27FC236}">
                  <a16:creationId xmlns:a16="http://schemas.microsoft.com/office/drawing/2014/main" id="{A95DFBDA-AA9C-78E1-98F9-2EDA9FD23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25" name="Freeform 74">
              <a:extLst>
                <a:ext uri="{FF2B5EF4-FFF2-40B4-BE49-F238E27FC236}">
                  <a16:creationId xmlns:a16="http://schemas.microsoft.com/office/drawing/2014/main" id="{6A8E5B2B-F925-3CFD-6142-2FFB1208D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26" name="Freeform 75">
              <a:extLst>
                <a:ext uri="{FF2B5EF4-FFF2-40B4-BE49-F238E27FC236}">
                  <a16:creationId xmlns:a16="http://schemas.microsoft.com/office/drawing/2014/main" id="{506B94A6-BD5A-5608-885B-F7BD2968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  <p:sp>
          <p:nvSpPr>
            <p:cNvPr id="127" name="Freeform 76">
              <a:extLst>
                <a:ext uri="{FF2B5EF4-FFF2-40B4-BE49-F238E27FC236}">
                  <a16:creationId xmlns:a16="http://schemas.microsoft.com/office/drawing/2014/main" id="{30525876-92E2-274E-3EA7-F72C44FD3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/>
            </a:p>
          </p:txBody>
        </p:sp>
      </p:grpSp>
    </p:spTree>
    <p:extLst>
      <p:ext uri="{BB962C8B-B14F-4D97-AF65-F5344CB8AC3E}">
        <p14:creationId xmlns:p14="http://schemas.microsoft.com/office/powerpoint/2010/main" val="22862145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-10800000">
            <a:off x="10856880" y="-3600"/>
            <a:ext cx="1335240" cy="1100880"/>
            <a:chOff x="0" y="0"/>
            <a:chExt cx="2670480" cy="22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0429" cy="2201799"/>
            </a:xfrm>
            <a:custGeom>
              <a:avLst/>
              <a:gdLst/>
              <a:ahLst/>
              <a:cxnLst/>
              <a:rect l="l" t="t" r="r" b="b"/>
              <a:pathLst>
                <a:path w="2670429" h="2201799">
                  <a:moveTo>
                    <a:pt x="0" y="2201799"/>
                  </a:moveTo>
                  <a:lnTo>
                    <a:pt x="0" y="0"/>
                  </a:lnTo>
                  <a:lnTo>
                    <a:pt x="2670429" y="2201799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369400">
            <a:off x="11024460" y="457020"/>
            <a:ext cx="1101600" cy="191520"/>
            <a:chOff x="0" y="0"/>
            <a:chExt cx="2203200" cy="383040"/>
          </a:xfrm>
        </p:grpSpPr>
        <p:sp>
          <p:nvSpPr>
            <p:cNvPr id="11" name="Freeform 11"/>
            <p:cNvSpPr/>
            <p:nvPr/>
          </p:nvSpPr>
          <p:spPr>
            <a:xfrm>
              <a:off x="12573" y="12573"/>
              <a:ext cx="2178050" cy="357886"/>
            </a:xfrm>
            <a:custGeom>
              <a:avLst/>
              <a:gdLst/>
              <a:ahLst/>
              <a:cxnLst/>
              <a:rect l="l" t="t" r="r" b="b"/>
              <a:pathLst>
                <a:path w="2178050" h="357886">
                  <a:moveTo>
                    <a:pt x="0" y="357886"/>
                  </a:moveTo>
                  <a:lnTo>
                    <a:pt x="89662" y="0"/>
                  </a:lnTo>
                  <a:lnTo>
                    <a:pt x="2178050" y="0"/>
                  </a:lnTo>
                  <a:lnTo>
                    <a:pt x="2088388" y="357886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508" y="0"/>
              <a:ext cx="2204212" cy="383032"/>
            </a:xfrm>
            <a:custGeom>
              <a:avLst/>
              <a:gdLst/>
              <a:ahLst/>
              <a:cxnLst/>
              <a:rect l="l" t="t" r="r" b="b"/>
              <a:pathLst>
                <a:path w="2204212" h="383032">
                  <a:moveTo>
                    <a:pt x="889" y="367411"/>
                  </a:moveTo>
                  <a:lnTo>
                    <a:pt x="90551" y="9525"/>
                  </a:lnTo>
                  <a:cubicBezTo>
                    <a:pt x="91948" y="3937"/>
                    <a:pt x="96901" y="0"/>
                    <a:pt x="102743" y="0"/>
                  </a:cubicBezTo>
                  <a:lnTo>
                    <a:pt x="2191131" y="0"/>
                  </a:lnTo>
                  <a:cubicBezTo>
                    <a:pt x="2195068" y="0"/>
                    <a:pt x="2198624" y="1778"/>
                    <a:pt x="2201037" y="4826"/>
                  </a:cubicBezTo>
                  <a:cubicBezTo>
                    <a:pt x="2203450" y="7874"/>
                    <a:pt x="2204212" y="11811"/>
                    <a:pt x="2203323" y="15621"/>
                  </a:cubicBezTo>
                  <a:lnTo>
                    <a:pt x="2113661" y="373507"/>
                  </a:lnTo>
                  <a:cubicBezTo>
                    <a:pt x="2112264" y="379095"/>
                    <a:pt x="2107184" y="383032"/>
                    <a:pt x="2101469" y="383032"/>
                  </a:cubicBezTo>
                  <a:lnTo>
                    <a:pt x="13081" y="383032"/>
                  </a:lnTo>
                  <a:cubicBezTo>
                    <a:pt x="9144" y="383032"/>
                    <a:pt x="5588" y="381254"/>
                    <a:pt x="3175" y="378206"/>
                  </a:cubicBezTo>
                  <a:cubicBezTo>
                    <a:pt x="762" y="375158"/>
                    <a:pt x="0" y="371221"/>
                    <a:pt x="889" y="367411"/>
                  </a:cubicBezTo>
                  <a:moveTo>
                    <a:pt x="25273" y="373507"/>
                  </a:moveTo>
                  <a:lnTo>
                    <a:pt x="13081" y="370459"/>
                  </a:lnTo>
                  <a:lnTo>
                    <a:pt x="13081" y="357886"/>
                  </a:lnTo>
                  <a:lnTo>
                    <a:pt x="2101469" y="357886"/>
                  </a:lnTo>
                  <a:lnTo>
                    <a:pt x="2101469" y="370459"/>
                  </a:lnTo>
                  <a:lnTo>
                    <a:pt x="2089277" y="367411"/>
                  </a:lnTo>
                  <a:lnTo>
                    <a:pt x="2178939" y="9525"/>
                  </a:lnTo>
                  <a:lnTo>
                    <a:pt x="2191131" y="12573"/>
                  </a:lnTo>
                  <a:lnTo>
                    <a:pt x="2191131" y="25146"/>
                  </a:lnTo>
                  <a:lnTo>
                    <a:pt x="102743" y="25146"/>
                  </a:lnTo>
                  <a:lnTo>
                    <a:pt x="102743" y="12573"/>
                  </a:lnTo>
                  <a:lnTo>
                    <a:pt x="114935" y="15621"/>
                  </a:lnTo>
                  <a:lnTo>
                    <a:pt x="25273" y="3735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0470960" y="5144040"/>
            <a:ext cx="1878840" cy="1549080"/>
            <a:chOff x="0" y="0"/>
            <a:chExt cx="3757680" cy="3098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57676" cy="3098165"/>
            </a:xfrm>
            <a:custGeom>
              <a:avLst/>
              <a:gdLst/>
              <a:ahLst/>
              <a:cxnLst/>
              <a:rect l="l" t="t" r="r" b="b"/>
              <a:pathLst>
                <a:path w="3757676" h="3098165">
                  <a:moveTo>
                    <a:pt x="0" y="3098165"/>
                  </a:moveTo>
                  <a:lnTo>
                    <a:pt x="0" y="0"/>
                  </a:lnTo>
                  <a:lnTo>
                    <a:pt x="3757676" y="309816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7769400">
            <a:off x="10596780" y="5826060"/>
            <a:ext cx="1626480" cy="184680"/>
            <a:chOff x="0" y="0"/>
            <a:chExt cx="3252960" cy="369360"/>
          </a:xfrm>
        </p:grpSpPr>
        <p:sp>
          <p:nvSpPr>
            <p:cNvPr id="16" name="Freeform 16"/>
            <p:cNvSpPr/>
            <p:nvPr/>
          </p:nvSpPr>
          <p:spPr>
            <a:xfrm>
              <a:off x="12573" y="12573"/>
              <a:ext cx="3227832" cy="344170"/>
            </a:xfrm>
            <a:custGeom>
              <a:avLst/>
              <a:gdLst/>
              <a:ahLst/>
              <a:cxnLst/>
              <a:rect l="l" t="t" r="r" b="b"/>
              <a:pathLst>
                <a:path w="3227832" h="344170">
                  <a:moveTo>
                    <a:pt x="0" y="344170"/>
                  </a:moveTo>
                  <a:lnTo>
                    <a:pt x="86233" y="0"/>
                  </a:lnTo>
                  <a:lnTo>
                    <a:pt x="3227832" y="0"/>
                  </a:lnTo>
                  <a:lnTo>
                    <a:pt x="3141599" y="344170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508" y="0"/>
              <a:ext cx="3253994" cy="369316"/>
            </a:xfrm>
            <a:custGeom>
              <a:avLst/>
              <a:gdLst/>
              <a:ahLst/>
              <a:cxnLst/>
              <a:rect l="l" t="t" r="r" b="b"/>
              <a:pathLst>
                <a:path w="3253994" h="369316">
                  <a:moveTo>
                    <a:pt x="889" y="353695"/>
                  </a:moveTo>
                  <a:lnTo>
                    <a:pt x="87122" y="9525"/>
                  </a:lnTo>
                  <a:cubicBezTo>
                    <a:pt x="88519" y="3937"/>
                    <a:pt x="93472" y="0"/>
                    <a:pt x="99314" y="0"/>
                  </a:cubicBezTo>
                  <a:lnTo>
                    <a:pt x="3240913" y="0"/>
                  </a:lnTo>
                  <a:cubicBezTo>
                    <a:pt x="3244850" y="0"/>
                    <a:pt x="3248406" y="1778"/>
                    <a:pt x="3250819" y="4826"/>
                  </a:cubicBezTo>
                  <a:cubicBezTo>
                    <a:pt x="3253232" y="7874"/>
                    <a:pt x="3253994" y="11938"/>
                    <a:pt x="3253105" y="15621"/>
                  </a:cubicBezTo>
                  <a:lnTo>
                    <a:pt x="3166872" y="359791"/>
                  </a:lnTo>
                  <a:cubicBezTo>
                    <a:pt x="3165475" y="365379"/>
                    <a:pt x="3160395" y="369316"/>
                    <a:pt x="3154680" y="369316"/>
                  </a:cubicBezTo>
                  <a:lnTo>
                    <a:pt x="13081" y="369316"/>
                  </a:lnTo>
                  <a:cubicBezTo>
                    <a:pt x="9144" y="369316"/>
                    <a:pt x="5588" y="367538"/>
                    <a:pt x="3175" y="364490"/>
                  </a:cubicBezTo>
                  <a:cubicBezTo>
                    <a:pt x="762" y="361442"/>
                    <a:pt x="0" y="357378"/>
                    <a:pt x="889" y="353695"/>
                  </a:cubicBezTo>
                  <a:moveTo>
                    <a:pt x="25273" y="359791"/>
                  </a:moveTo>
                  <a:lnTo>
                    <a:pt x="13081" y="356743"/>
                  </a:lnTo>
                  <a:lnTo>
                    <a:pt x="13081" y="344170"/>
                  </a:lnTo>
                  <a:lnTo>
                    <a:pt x="3154680" y="344170"/>
                  </a:lnTo>
                  <a:lnTo>
                    <a:pt x="3154680" y="356743"/>
                  </a:lnTo>
                  <a:lnTo>
                    <a:pt x="3142488" y="353695"/>
                  </a:lnTo>
                  <a:lnTo>
                    <a:pt x="3228594" y="9525"/>
                  </a:lnTo>
                  <a:lnTo>
                    <a:pt x="3240786" y="12573"/>
                  </a:lnTo>
                  <a:lnTo>
                    <a:pt x="3240786" y="25146"/>
                  </a:lnTo>
                  <a:lnTo>
                    <a:pt x="99314" y="25146"/>
                  </a:lnTo>
                  <a:lnTo>
                    <a:pt x="99314" y="12573"/>
                  </a:lnTo>
                  <a:lnTo>
                    <a:pt x="111506" y="15621"/>
                  </a:lnTo>
                  <a:lnTo>
                    <a:pt x="25273" y="3597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-1440" y="0"/>
            <a:ext cx="1364400" cy="1100160"/>
            <a:chOff x="0" y="0"/>
            <a:chExt cx="2728800" cy="2200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28849" cy="2200275"/>
            </a:xfrm>
            <a:custGeom>
              <a:avLst/>
              <a:gdLst/>
              <a:ahLst/>
              <a:cxnLst/>
              <a:rect l="l" t="t" r="r" b="b"/>
              <a:pathLst>
                <a:path w="2728849" h="2200275">
                  <a:moveTo>
                    <a:pt x="2728849" y="2200275"/>
                  </a:moveTo>
                  <a:lnTo>
                    <a:pt x="2728849" y="0"/>
                  </a:lnTo>
                  <a:lnTo>
                    <a:pt x="0" y="2200275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369400">
            <a:off x="65340" y="460260"/>
            <a:ext cx="1125360" cy="190800"/>
            <a:chOff x="0" y="0"/>
            <a:chExt cx="2250720" cy="381600"/>
          </a:xfrm>
        </p:grpSpPr>
        <p:sp>
          <p:nvSpPr>
            <p:cNvPr id="21" name="Freeform 21"/>
            <p:cNvSpPr/>
            <p:nvPr/>
          </p:nvSpPr>
          <p:spPr>
            <a:xfrm>
              <a:off x="12573" y="12573"/>
              <a:ext cx="2225548" cy="356489"/>
            </a:xfrm>
            <a:custGeom>
              <a:avLst/>
              <a:gdLst/>
              <a:ahLst/>
              <a:cxnLst/>
              <a:rect l="l" t="t" r="r" b="b"/>
              <a:pathLst>
                <a:path w="2225548" h="356489">
                  <a:moveTo>
                    <a:pt x="2225548" y="356489"/>
                  </a:moveTo>
                  <a:lnTo>
                    <a:pt x="2136267" y="0"/>
                  </a:lnTo>
                  <a:lnTo>
                    <a:pt x="0" y="0"/>
                  </a:lnTo>
                  <a:lnTo>
                    <a:pt x="89281" y="356489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508" y="0"/>
              <a:ext cx="2251710" cy="381508"/>
            </a:xfrm>
            <a:custGeom>
              <a:avLst/>
              <a:gdLst/>
              <a:ahLst/>
              <a:cxnLst/>
              <a:rect l="l" t="t" r="r" b="b"/>
              <a:pathLst>
                <a:path w="2251710" h="381508">
                  <a:moveTo>
                    <a:pt x="2226437" y="372110"/>
                  </a:moveTo>
                  <a:lnTo>
                    <a:pt x="2137156" y="15621"/>
                  </a:lnTo>
                  <a:lnTo>
                    <a:pt x="2149348" y="12573"/>
                  </a:lnTo>
                  <a:lnTo>
                    <a:pt x="2149348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4554" y="365887"/>
                  </a:lnTo>
                  <a:lnTo>
                    <a:pt x="102362" y="368935"/>
                  </a:lnTo>
                  <a:lnTo>
                    <a:pt x="102362" y="356362"/>
                  </a:lnTo>
                  <a:lnTo>
                    <a:pt x="2238629" y="356362"/>
                  </a:lnTo>
                  <a:lnTo>
                    <a:pt x="2238629" y="368935"/>
                  </a:lnTo>
                  <a:lnTo>
                    <a:pt x="2226437" y="371983"/>
                  </a:lnTo>
                  <a:moveTo>
                    <a:pt x="2250821" y="365887"/>
                  </a:moveTo>
                  <a:cubicBezTo>
                    <a:pt x="2251710" y="369697"/>
                    <a:pt x="2250948" y="373634"/>
                    <a:pt x="2248535" y="376682"/>
                  </a:cubicBezTo>
                  <a:cubicBezTo>
                    <a:pt x="2246122" y="379730"/>
                    <a:pt x="2242439" y="381508"/>
                    <a:pt x="2238629" y="381508"/>
                  </a:cubicBezTo>
                  <a:lnTo>
                    <a:pt x="102362" y="381508"/>
                  </a:lnTo>
                  <a:cubicBezTo>
                    <a:pt x="96520" y="381508"/>
                    <a:pt x="91567" y="377571"/>
                    <a:pt x="90170" y="371983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2149348" y="0"/>
                  </a:lnTo>
                  <a:cubicBezTo>
                    <a:pt x="2155190" y="0"/>
                    <a:pt x="2160143" y="3937"/>
                    <a:pt x="2161540" y="9525"/>
                  </a:cubicBezTo>
                  <a:lnTo>
                    <a:pt x="2250821" y="3658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-141480" y="5127840"/>
            <a:ext cx="1877760" cy="1582560"/>
            <a:chOff x="0" y="0"/>
            <a:chExt cx="3755520" cy="31651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55517" cy="3165094"/>
            </a:xfrm>
            <a:custGeom>
              <a:avLst/>
              <a:gdLst/>
              <a:ahLst/>
              <a:cxnLst/>
              <a:rect l="l" t="t" r="r" b="b"/>
              <a:pathLst>
                <a:path w="3755517" h="3165094">
                  <a:moveTo>
                    <a:pt x="3755517" y="3165094"/>
                  </a:moveTo>
                  <a:lnTo>
                    <a:pt x="3755517" y="0"/>
                  </a:lnTo>
                  <a:lnTo>
                    <a:pt x="0" y="316509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7769400">
            <a:off x="-14940" y="5824620"/>
            <a:ext cx="1625400" cy="188280"/>
            <a:chOff x="0" y="0"/>
            <a:chExt cx="3250800" cy="3765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225673" cy="351409"/>
            </a:xfrm>
            <a:custGeom>
              <a:avLst/>
              <a:gdLst/>
              <a:ahLst/>
              <a:cxnLst/>
              <a:rect l="l" t="t" r="r" b="b"/>
              <a:pathLst>
                <a:path w="3225673" h="351409">
                  <a:moveTo>
                    <a:pt x="3225673" y="351409"/>
                  </a:moveTo>
                  <a:lnTo>
                    <a:pt x="3137662" y="0"/>
                  </a:lnTo>
                  <a:lnTo>
                    <a:pt x="0" y="0"/>
                  </a:lnTo>
                  <a:lnTo>
                    <a:pt x="88011" y="351409"/>
                  </a:lnTo>
                  <a:close/>
                </a:path>
              </a:pathLst>
            </a:custGeom>
            <a:solidFill>
              <a:srgbClr val="64C8F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508" y="0"/>
              <a:ext cx="3251835" cy="376555"/>
            </a:xfrm>
            <a:custGeom>
              <a:avLst/>
              <a:gdLst/>
              <a:ahLst/>
              <a:cxnLst/>
              <a:rect l="l" t="t" r="r" b="b"/>
              <a:pathLst>
                <a:path w="3251835" h="376555">
                  <a:moveTo>
                    <a:pt x="3226435" y="367030"/>
                  </a:moveTo>
                  <a:lnTo>
                    <a:pt x="3138424" y="15621"/>
                  </a:lnTo>
                  <a:lnTo>
                    <a:pt x="3150616" y="12573"/>
                  </a:lnTo>
                  <a:lnTo>
                    <a:pt x="3150616" y="25146"/>
                  </a:lnTo>
                  <a:lnTo>
                    <a:pt x="13081" y="25146"/>
                  </a:lnTo>
                  <a:lnTo>
                    <a:pt x="13081" y="12573"/>
                  </a:lnTo>
                  <a:lnTo>
                    <a:pt x="25273" y="9525"/>
                  </a:lnTo>
                  <a:lnTo>
                    <a:pt x="113284" y="360934"/>
                  </a:lnTo>
                  <a:lnTo>
                    <a:pt x="101092" y="363982"/>
                  </a:lnTo>
                  <a:lnTo>
                    <a:pt x="101092" y="351409"/>
                  </a:lnTo>
                  <a:lnTo>
                    <a:pt x="3238754" y="351409"/>
                  </a:lnTo>
                  <a:lnTo>
                    <a:pt x="3238754" y="363982"/>
                  </a:lnTo>
                  <a:lnTo>
                    <a:pt x="3226562" y="367030"/>
                  </a:lnTo>
                  <a:moveTo>
                    <a:pt x="3250946" y="360934"/>
                  </a:moveTo>
                  <a:cubicBezTo>
                    <a:pt x="3251835" y="364744"/>
                    <a:pt x="3251073" y="368681"/>
                    <a:pt x="3248660" y="371729"/>
                  </a:cubicBezTo>
                  <a:cubicBezTo>
                    <a:pt x="3246247" y="374777"/>
                    <a:pt x="3242564" y="376555"/>
                    <a:pt x="3238754" y="376555"/>
                  </a:cubicBezTo>
                  <a:lnTo>
                    <a:pt x="101092" y="376555"/>
                  </a:lnTo>
                  <a:cubicBezTo>
                    <a:pt x="95250" y="376555"/>
                    <a:pt x="90297" y="372618"/>
                    <a:pt x="88900" y="367030"/>
                  </a:cubicBezTo>
                  <a:lnTo>
                    <a:pt x="889" y="15621"/>
                  </a:lnTo>
                  <a:cubicBezTo>
                    <a:pt x="0" y="11938"/>
                    <a:pt x="762" y="7874"/>
                    <a:pt x="3175" y="4826"/>
                  </a:cubicBezTo>
                  <a:cubicBezTo>
                    <a:pt x="5588" y="1778"/>
                    <a:pt x="9271" y="0"/>
                    <a:pt x="13081" y="0"/>
                  </a:cubicBezTo>
                  <a:lnTo>
                    <a:pt x="3150743" y="0"/>
                  </a:lnTo>
                  <a:cubicBezTo>
                    <a:pt x="3156585" y="0"/>
                    <a:pt x="3161538" y="3937"/>
                    <a:pt x="3162935" y="9525"/>
                  </a:cubicBezTo>
                  <a:lnTo>
                    <a:pt x="3250946" y="3609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30600" y="6145560"/>
            <a:ext cx="12192120" cy="450360"/>
          </a:xfrm>
          <a:custGeom>
            <a:avLst/>
            <a:gdLst/>
            <a:ahLst/>
            <a:cxnLst/>
            <a:rect l="l" t="t" r="r" b="b"/>
            <a:pathLst>
              <a:path w="18288180" h="675540">
                <a:moveTo>
                  <a:pt x="0" y="0"/>
                </a:moveTo>
                <a:lnTo>
                  <a:pt x="18288180" y="0"/>
                </a:lnTo>
                <a:lnTo>
                  <a:pt x="18288180" y="675540"/>
                </a:lnTo>
                <a:lnTo>
                  <a:pt x="0" y="675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" b="-133"/>
            </a:stretch>
          </a:blipFill>
        </p:spPr>
      </p:sp>
      <p:grpSp>
        <p:nvGrpSpPr>
          <p:cNvPr id="2" name="Google Shape;13550;p26">
            <a:extLst>
              <a:ext uri="{FF2B5EF4-FFF2-40B4-BE49-F238E27FC236}">
                <a16:creationId xmlns:a16="http://schemas.microsoft.com/office/drawing/2014/main" id="{C2D226E5-D072-3047-A75E-BE489C0D621E}"/>
              </a:ext>
            </a:extLst>
          </p:cNvPr>
          <p:cNvGrpSpPr/>
          <p:nvPr/>
        </p:nvGrpSpPr>
        <p:grpSpPr>
          <a:xfrm>
            <a:off x="1403434" y="2354551"/>
            <a:ext cx="484567" cy="484567"/>
            <a:chOff x="6243125" y="3052825"/>
            <a:chExt cx="363425" cy="363425"/>
          </a:xfrm>
        </p:grpSpPr>
        <p:sp>
          <p:nvSpPr>
            <p:cNvPr id="3" name="Google Shape;13551;p26">
              <a:extLst>
                <a:ext uri="{FF2B5EF4-FFF2-40B4-BE49-F238E27FC236}">
                  <a16:creationId xmlns:a16="http://schemas.microsoft.com/office/drawing/2014/main" id="{9A0A4897-14F4-CA49-A220-3D3BB7476A5E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" name="Google Shape;13552;p26">
              <a:extLst>
                <a:ext uri="{FF2B5EF4-FFF2-40B4-BE49-F238E27FC236}">
                  <a16:creationId xmlns:a16="http://schemas.microsoft.com/office/drawing/2014/main" id="{D741ECC4-E104-6FA6-BB00-F993E91EB43B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" name="Google Shape;13553;p26">
              <a:extLst>
                <a:ext uri="{FF2B5EF4-FFF2-40B4-BE49-F238E27FC236}">
                  <a16:creationId xmlns:a16="http://schemas.microsoft.com/office/drawing/2014/main" id="{BEA1B02E-16D4-0675-8E05-24F9A014F877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" name="Google Shape;13554;p26">
              <a:extLst>
                <a:ext uri="{FF2B5EF4-FFF2-40B4-BE49-F238E27FC236}">
                  <a16:creationId xmlns:a16="http://schemas.microsoft.com/office/drawing/2014/main" id="{F8B840E1-184C-798C-9321-91DA348DA1C8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" name="Google Shape;13555;p26">
              <a:extLst>
                <a:ext uri="{FF2B5EF4-FFF2-40B4-BE49-F238E27FC236}">
                  <a16:creationId xmlns:a16="http://schemas.microsoft.com/office/drawing/2014/main" id="{A2BA55CA-D58F-0F64-5683-15E18DC93C9C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8" name="Google Shape;13556;p26">
            <a:extLst>
              <a:ext uri="{FF2B5EF4-FFF2-40B4-BE49-F238E27FC236}">
                <a16:creationId xmlns:a16="http://schemas.microsoft.com/office/drawing/2014/main" id="{903619CB-7FDD-300A-1575-39BC99E23B39}"/>
              </a:ext>
            </a:extLst>
          </p:cNvPr>
          <p:cNvGrpSpPr/>
          <p:nvPr/>
        </p:nvGrpSpPr>
        <p:grpSpPr>
          <a:xfrm>
            <a:off x="2271152" y="2354551"/>
            <a:ext cx="516433" cy="484567"/>
            <a:chOff x="5481625" y="3052825"/>
            <a:chExt cx="387325" cy="363425"/>
          </a:xfrm>
        </p:grpSpPr>
        <p:sp>
          <p:nvSpPr>
            <p:cNvPr id="30" name="Google Shape;13557;p26">
              <a:extLst>
                <a:ext uri="{FF2B5EF4-FFF2-40B4-BE49-F238E27FC236}">
                  <a16:creationId xmlns:a16="http://schemas.microsoft.com/office/drawing/2014/main" id="{C17A31C9-D042-0B72-8BD5-C07586734124}"/>
                </a:ext>
              </a:extLst>
            </p:cNvPr>
            <p:cNvSpPr/>
            <p:nvPr/>
          </p:nvSpPr>
          <p:spPr>
            <a:xfrm>
              <a:off x="5650600" y="3095400"/>
              <a:ext cx="66375" cy="57000"/>
            </a:xfrm>
            <a:custGeom>
              <a:avLst/>
              <a:gdLst/>
              <a:ahLst/>
              <a:cxnLst/>
              <a:rect l="l" t="t" r="r" b="b"/>
              <a:pathLst>
                <a:path w="2655" h="2280" extrusionOk="0">
                  <a:moveTo>
                    <a:pt x="1142" y="582"/>
                  </a:moveTo>
                  <a:cubicBezTo>
                    <a:pt x="1636" y="582"/>
                    <a:pt x="1883" y="1168"/>
                    <a:pt x="1512" y="1538"/>
                  </a:cubicBezTo>
                  <a:cubicBezTo>
                    <a:pt x="1404" y="1657"/>
                    <a:pt x="1267" y="1709"/>
                    <a:pt x="1131" y="1709"/>
                  </a:cubicBezTo>
                  <a:cubicBezTo>
                    <a:pt x="841" y="1709"/>
                    <a:pt x="556" y="1473"/>
                    <a:pt x="556" y="1137"/>
                  </a:cubicBezTo>
                  <a:cubicBezTo>
                    <a:pt x="556" y="829"/>
                    <a:pt x="802" y="582"/>
                    <a:pt x="1142" y="582"/>
                  </a:cubicBezTo>
                  <a:close/>
                  <a:moveTo>
                    <a:pt x="1134" y="1"/>
                  </a:moveTo>
                  <a:cubicBezTo>
                    <a:pt x="549" y="1"/>
                    <a:pt x="0" y="449"/>
                    <a:pt x="0" y="1137"/>
                  </a:cubicBezTo>
                  <a:cubicBezTo>
                    <a:pt x="0" y="1754"/>
                    <a:pt x="494" y="2279"/>
                    <a:pt x="1142" y="2279"/>
                  </a:cubicBezTo>
                  <a:cubicBezTo>
                    <a:pt x="2130" y="2279"/>
                    <a:pt x="2654" y="1045"/>
                    <a:pt x="1944" y="335"/>
                  </a:cubicBezTo>
                  <a:cubicBezTo>
                    <a:pt x="1704" y="104"/>
                    <a:pt x="1415" y="1"/>
                    <a:pt x="11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" name="Google Shape;13558;p26">
              <a:extLst>
                <a:ext uri="{FF2B5EF4-FFF2-40B4-BE49-F238E27FC236}">
                  <a16:creationId xmlns:a16="http://schemas.microsoft.com/office/drawing/2014/main" id="{C5D9CAB4-8EF0-3DAE-B731-A17E267793B1}"/>
                </a:ext>
              </a:extLst>
            </p:cNvPr>
            <p:cNvSpPr/>
            <p:nvPr/>
          </p:nvSpPr>
          <p:spPr>
            <a:xfrm>
              <a:off x="5550300" y="3295250"/>
              <a:ext cx="66375" cy="56975"/>
            </a:xfrm>
            <a:custGeom>
              <a:avLst/>
              <a:gdLst/>
              <a:ahLst/>
              <a:cxnLst/>
              <a:rect l="l" t="t" r="r" b="b"/>
              <a:pathLst>
                <a:path w="2655" h="2279" extrusionOk="0">
                  <a:moveTo>
                    <a:pt x="1142" y="581"/>
                  </a:moveTo>
                  <a:cubicBezTo>
                    <a:pt x="1636" y="581"/>
                    <a:pt x="1913" y="1198"/>
                    <a:pt x="1543" y="1538"/>
                  </a:cubicBezTo>
                  <a:cubicBezTo>
                    <a:pt x="1421" y="1660"/>
                    <a:pt x="1272" y="1715"/>
                    <a:pt x="1127" y="1715"/>
                  </a:cubicBezTo>
                  <a:cubicBezTo>
                    <a:pt x="833" y="1715"/>
                    <a:pt x="556" y="1488"/>
                    <a:pt x="556" y="1136"/>
                  </a:cubicBezTo>
                  <a:cubicBezTo>
                    <a:pt x="556" y="828"/>
                    <a:pt x="833" y="581"/>
                    <a:pt x="1142" y="581"/>
                  </a:cubicBezTo>
                  <a:close/>
                  <a:moveTo>
                    <a:pt x="1147" y="0"/>
                  </a:moveTo>
                  <a:cubicBezTo>
                    <a:pt x="563" y="0"/>
                    <a:pt x="0" y="449"/>
                    <a:pt x="0" y="1136"/>
                  </a:cubicBezTo>
                  <a:cubicBezTo>
                    <a:pt x="0" y="1754"/>
                    <a:pt x="525" y="2278"/>
                    <a:pt x="1142" y="2278"/>
                  </a:cubicBezTo>
                  <a:cubicBezTo>
                    <a:pt x="2160" y="2278"/>
                    <a:pt x="2654" y="1044"/>
                    <a:pt x="1944" y="334"/>
                  </a:cubicBezTo>
                  <a:cubicBezTo>
                    <a:pt x="1714" y="104"/>
                    <a:pt x="1428" y="0"/>
                    <a:pt x="11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" name="Google Shape;13559;p26">
              <a:extLst>
                <a:ext uri="{FF2B5EF4-FFF2-40B4-BE49-F238E27FC236}">
                  <a16:creationId xmlns:a16="http://schemas.microsoft.com/office/drawing/2014/main" id="{1C5249EF-FDBF-8C84-2973-B9B0B9847129}"/>
                </a:ext>
              </a:extLst>
            </p:cNvPr>
            <p:cNvSpPr/>
            <p:nvPr/>
          </p:nvSpPr>
          <p:spPr>
            <a:xfrm>
              <a:off x="5481625" y="3059950"/>
              <a:ext cx="387325" cy="356300"/>
            </a:xfrm>
            <a:custGeom>
              <a:avLst/>
              <a:gdLst/>
              <a:ahLst/>
              <a:cxnLst/>
              <a:rect l="l" t="t" r="r" b="b"/>
              <a:pathLst>
                <a:path w="15493" h="14252" extrusionOk="0">
                  <a:moveTo>
                    <a:pt x="7901" y="4530"/>
                  </a:moveTo>
                  <a:cubicBezTo>
                    <a:pt x="8426" y="4530"/>
                    <a:pt x="8919" y="4870"/>
                    <a:pt x="9166" y="5364"/>
                  </a:cubicBezTo>
                  <a:cubicBezTo>
                    <a:pt x="8765" y="5580"/>
                    <a:pt x="8325" y="5688"/>
                    <a:pt x="7886" y="5688"/>
                  </a:cubicBezTo>
                  <a:cubicBezTo>
                    <a:pt x="7446" y="5688"/>
                    <a:pt x="7006" y="5580"/>
                    <a:pt x="6605" y="5364"/>
                  </a:cubicBezTo>
                  <a:cubicBezTo>
                    <a:pt x="6852" y="4870"/>
                    <a:pt x="7345" y="4530"/>
                    <a:pt x="7901" y="4530"/>
                  </a:cubicBezTo>
                  <a:close/>
                  <a:moveTo>
                    <a:pt x="3889" y="8296"/>
                  </a:moveTo>
                  <a:cubicBezTo>
                    <a:pt x="4630" y="8296"/>
                    <a:pt x="5339" y="8573"/>
                    <a:pt x="5833" y="9129"/>
                  </a:cubicBezTo>
                  <a:cubicBezTo>
                    <a:pt x="6882" y="10240"/>
                    <a:pt x="6790" y="12030"/>
                    <a:pt x="5648" y="13017"/>
                  </a:cubicBezTo>
                  <a:cubicBezTo>
                    <a:pt x="5262" y="12323"/>
                    <a:pt x="4568" y="11976"/>
                    <a:pt x="3877" y="11976"/>
                  </a:cubicBezTo>
                  <a:cubicBezTo>
                    <a:pt x="3187" y="11976"/>
                    <a:pt x="2500" y="12323"/>
                    <a:pt x="2130" y="13017"/>
                  </a:cubicBezTo>
                  <a:cubicBezTo>
                    <a:pt x="247" y="11382"/>
                    <a:pt x="1389" y="8296"/>
                    <a:pt x="3889" y="8296"/>
                  </a:cubicBezTo>
                  <a:close/>
                  <a:moveTo>
                    <a:pt x="11859" y="8306"/>
                  </a:moveTo>
                  <a:cubicBezTo>
                    <a:pt x="13233" y="8306"/>
                    <a:pt x="14546" y="9365"/>
                    <a:pt x="14567" y="10981"/>
                  </a:cubicBezTo>
                  <a:lnTo>
                    <a:pt x="14598" y="10981"/>
                  </a:lnTo>
                  <a:cubicBezTo>
                    <a:pt x="14567" y="11783"/>
                    <a:pt x="14228" y="12524"/>
                    <a:pt x="13641" y="13017"/>
                  </a:cubicBezTo>
                  <a:cubicBezTo>
                    <a:pt x="13271" y="12323"/>
                    <a:pt x="12584" y="11976"/>
                    <a:pt x="11894" y="11976"/>
                  </a:cubicBezTo>
                  <a:cubicBezTo>
                    <a:pt x="11203" y="11976"/>
                    <a:pt x="10509" y="12323"/>
                    <a:pt x="10123" y="13017"/>
                  </a:cubicBezTo>
                  <a:cubicBezTo>
                    <a:pt x="8950" y="12030"/>
                    <a:pt x="8889" y="10240"/>
                    <a:pt x="9938" y="9129"/>
                  </a:cubicBezTo>
                  <a:cubicBezTo>
                    <a:pt x="10496" y="8560"/>
                    <a:pt x="11185" y="8306"/>
                    <a:pt x="11859" y="8306"/>
                  </a:cubicBezTo>
                  <a:close/>
                  <a:moveTo>
                    <a:pt x="3904" y="12547"/>
                  </a:moveTo>
                  <a:cubicBezTo>
                    <a:pt x="4414" y="12547"/>
                    <a:pt x="4923" y="12817"/>
                    <a:pt x="5185" y="13357"/>
                  </a:cubicBezTo>
                  <a:cubicBezTo>
                    <a:pt x="4784" y="13573"/>
                    <a:pt x="4344" y="13681"/>
                    <a:pt x="3904" y="13681"/>
                  </a:cubicBezTo>
                  <a:cubicBezTo>
                    <a:pt x="3465" y="13681"/>
                    <a:pt x="3025" y="13573"/>
                    <a:pt x="2624" y="13357"/>
                  </a:cubicBezTo>
                  <a:cubicBezTo>
                    <a:pt x="2886" y="12817"/>
                    <a:pt x="3395" y="12547"/>
                    <a:pt x="3904" y="12547"/>
                  </a:cubicBezTo>
                  <a:close/>
                  <a:moveTo>
                    <a:pt x="11909" y="12547"/>
                  </a:moveTo>
                  <a:cubicBezTo>
                    <a:pt x="12422" y="12547"/>
                    <a:pt x="12931" y="12817"/>
                    <a:pt x="13178" y="13357"/>
                  </a:cubicBezTo>
                  <a:cubicBezTo>
                    <a:pt x="12777" y="13573"/>
                    <a:pt x="12337" y="13681"/>
                    <a:pt x="11898" y="13681"/>
                  </a:cubicBezTo>
                  <a:cubicBezTo>
                    <a:pt x="11458" y="13681"/>
                    <a:pt x="11018" y="13573"/>
                    <a:pt x="10617" y="13357"/>
                  </a:cubicBezTo>
                  <a:cubicBezTo>
                    <a:pt x="10879" y="12817"/>
                    <a:pt x="11396" y="12547"/>
                    <a:pt x="11909" y="12547"/>
                  </a:cubicBezTo>
                  <a:close/>
                  <a:moveTo>
                    <a:pt x="6621" y="0"/>
                  </a:moveTo>
                  <a:cubicBezTo>
                    <a:pt x="6583" y="0"/>
                    <a:pt x="6545" y="8"/>
                    <a:pt x="6512" y="25"/>
                  </a:cubicBezTo>
                  <a:cubicBezTo>
                    <a:pt x="3457" y="1413"/>
                    <a:pt x="4259" y="5950"/>
                    <a:pt x="7592" y="6228"/>
                  </a:cubicBezTo>
                  <a:lnTo>
                    <a:pt x="7592" y="7833"/>
                  </a:lnTo>
                  <a:lnTo>
                    <a:pt x="6111" y="8573"/>
                  </a:lnTo>
                  <a:cubicBezTo>
                    <a:pt x="5470" y="7991"/>
                    <a:pt x="4680" y="7716"/>
                    <a:pt x="3899" y="7716"/>
                  </a:cubicBezTo>
                  <a:cubicBezTo>
                    <a:pt x="2612" y="7716"/>
                    <a:pt x="1352" y="8463"/>
                    <a:pt x="834" y="9808"/>
                  </a:cubicBezTo>
                  <a:cubicBezTo>
                    <a:pt x="0" y="11937"/>
                    <a:pt x="1574" y="14252"/>
                    <a:pt x="3889" y="14252"/>
                  </a:cubicBezTo>
                  <a:cubicBezTo>
                    <a:pt x="5679" y="14252"/>
                    <a:pt x="7160" y="12801"/>
                    <a:pt x="7160" y="10981"/>
                  </a:cubicBezTo>
                  <a:cubicBezTo>
                    <a:pt x="7160" y="10271"/>
                    <a:pt x="6913" y="9592"/>
                    <a:pt x="6481" y="9005"/>
                  </a:cubicBezTo>
                  <a:lnTo>
                    <a:pt x="7901" y="8326"/>
                  </a:lnTo>
                  <a:lnTo>
                    <a:pt x="9290" y="9005"/>
                  </a:lnTo>
                  <a:cubicBezTo>
                    <a:pt x="8271" y="10425"/>
                    <a:pt x="8518" y="12400"/>
                    <a:pt x="9876" y="13480"/>
                  </a:cubicBezTo>
                  <a:cubicBezTo>
                    <a:pt x="10472" y="13954"/>
                    <a:pt x="11186" y="14184"/>
                    <a:pt x="11896" y="14184"/>
                  </a:cubicBezTo>
                  <a:cubicBezTo>
                    <a:pt x="12806" y="14184"/>
                    <a:pt x="13710" y="13807"/>
                    <a:pt x="14351" y="13079"/>
                  </a:cubicBezTo>
                  <a:cubicBezTo>
                    <a:pt x="15493" y="11783"/>
                    <a:pt x="15400" y="9808"/>
                    <a:pt x="14166" y="8604"/>
                  </a:cubicBezTo>
                  <a:cubicBezTo>
                    <a:pt x="13525" y="7995"/>
                    <a:pt x="12702" y="7686"/>
                    <a:pt x="11882" y="7686"/>
                  </a:cubicBezTo>
                  <a:cubicBezTo>
                    <a:pt x="11082" y="7686"/>
                    <a:pt x="10285" y="7979"/>
                    <a:pt x="9660" y="8573"/>
                  </a:cubicBezTo>
                  <a:lnTo>
                    <a:pt x="8179" y="7833"/>
                  </a:lnTo>
                  <a:lnTo>
                    <a:pt x="8179" y="6228"/>
                  </a:lnTo>
                  <a:cubicBezTo>
                    <a:pt x="11512" y="5950"/>
                    <a:pt x="12283" y="1413"/>
                    <a:pt x="9259" y="25"/>
                  </a:cubicBezTo>
                  <a:cubicBezTo>
                    <a:pt x="9218" y="8"/>
                    <a:pt x="9176" y="0"/>
                    <a:pt x="9136" y="0"/>
                  </a:cubicBezTo>
                  <a:cubicBezTo>
                    <a:pt x="9026" y="0"/>
                    <a:pt x="8925" y="58"/>
                    <a:pt x="8858" y="148"/>
                  </a:cubicBezTo>
                  <a:cubicBezTo>
                    <a:pt x="8796" y="302"/>
                    <a:pt x="8858" y="488"/>
                    <a:pt x="9012" y="549"/>
                  </a:cubicBezTo>
                  <a:cubicBezTo>
                    <a:pt x="10802" y="1383"/>
                    <a:pt x="11111" y="3759"/>
                    <a:pt x="9629" y="5055"/>
                  </a:cubicBezTo>
                  <a:cubicBezTo>
                    <a:pt x="9259" y="4345"/>
                    <a:pt x="8572" y="3990"/>
                    <a:pt x="7886" y="3990"/>
                  </a:cubicBezTo>
                  <a:cubicBezTo>
                    <a:pt x="7199" y="3990"/>
                    <a:pt x="6512" y="4345"/>
                    <a:pt x="6142" y="5055"/>
                  </a:cubicBezTo>
                  <a:cubicBezTo>
                    <a:pt x="4630" y="3759"/>
                    <a:pt x="4969" y="1383"/>
                    <a:pt x="6759" y="549"/>
                  </a:cubicBezTo>
                  <a:cubicBezTo>
                    <a:pt x="6913" y="488"/>
                    <a:pt x="6975" y="302"/>
                    <a:pt x="6882" y="148"/>
                  </a:cubicBezTo>
                  <a:cubicBezTo>
                    <a:pt x="6837" y="58"/>
                    <a:pt x="6726" y="0"/>
                    <a:pt x="6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" name="Google Shape;13560;p26">
              <a:extLst>
                <a:ext uri="{FF2B5EF4-FFF2-40B4-BE49-F238E27FC236}">
                  <a16:creationId xmlns:a16="http://schemas.microsoft.com/office/drawing/2014/main" id="{C1F3452C-8212-B7A2-7DEB-E2AB7718A209}"/>
                </a:ext>
              </a:extLst>
            </p:cNvPr>
            <p:cNvSpPr/>
            <p:nvPr/>
          </p:nvSpPr>
          <p:spPr>
            <a:xfrm>
              <a:off x="5750125" y="3295250"/>
              <a:ext cx="66375" cy="56975"/>
            </a:xfrm>
            <a:custGeom>
              <a:avLst/>
              <a:gdLst/>
              <a:ahLst/>
              <a:cxnLst/>
              <a:rect l="l" t="t" r="r" b="b"/>
              <a:pathLst>
                <a:path w="2655" h="2279" extrusionOk="0">
                  <a:moveTo>
                    <a:pt x="1142" y="581"/>
                  </a:moveTo>
                  <a:cubicBezTo>
                    <a:pt x="1667" y="581"/>
                    <a:pt x="1914" y="1198"/>
                    <a:pt x="1543" y="1538"/>
                  </a:cubicBezTo>
                  <a:cubicBezTo>
                    <a:pt x="1431" y="1660"/>
                    <a:pt x="1289" y="1715"/>
                    <a:pt x="1149" y="1715"/>
                  </a:cubicBezTo>
                  <a:cubicBezTo>
                    <a:pt x="864" y="1715"/>
                    <a:pt x="587" y="1488"/>
                    <a:pt x="587" y="1136"/>
                  </a:cubicBezTo>
                  <a:cubicBezTo>
                    <a:pt x="587" y="828"/>
                    <a:pt x="833" y="581"/>
                    <a:pt x="1142" y="581"/>
                  </a:cubicBezTo>
                  <a:close/>
                  <a:moveTo>
                    <a:pt x="1148" y="0"/>
                  </a:moveTo>
                  <a:cubicBezTo>
                    <a:pt x="563" y="0"/>
                    <a:pt x="0" y="449"/>
                    <a:pt x="0" y="1136"/>
                  </a:cubicBezTo>
                  <a:cubicBezTo>
                    <a:pt x="0" y="1754"/>
                    <a:pt x="525" y="2278"/>
                    <a:pt x="1142" y="2278"/>
                  </a:cubicBezTo>
                  <a:cubicBezTo>
                    <a:pt x="2161" y="2278"/>
                    <a:pt x="2654" y="1044"/>
                    <a:pt x="1945" y="334"/>
                  </a:cubicBezTo>
                  <a:cubicBezTo>
                    <a:pt x="1714" y="104"/>
                    <a:pt x="1428" y="0"/>
                    <a:pt x="11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" name="Google Shape;13561;p26">
              <a:extLst>
                <a:ext uri="{FF2B5EF4-FFF2-40B4-BE49-F238E27FC236}">
                  <a16:creationId xmlns:a16="http://schemas.microsoft.com/office/drawing/2014/main" id="{F9650332-87AE-04E4-3259-9E2E36683DE3}"/>
                </a:ext>
              </a:extLst>
            </p:cNvPr>
            <p:cNvSpPr/>
            <p:nvPr/>
          </p:nvSpPr>
          <p:spPr>
            <a:xfrm>
              <a:off x="5669100" y="3052825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402" y="1"/>
                  </a:moveTo>
                  <a:cubicBezTo>
                    <a:pt x="124" y="1"/>
                    <a:pt x="1" y="310"/>
                    <a:pt x="186" y="495"/>
                  </a:cubicBezTo>
                  <a:cubicBezTo>
                    <a:pt x="243" y="552"/>
                    <a:pt x="311" y="576"/>
                    <a:pt x="379" y="576"/>
                  </a:cubicBezTo>
                  <a:cubicBezTo>
                    <a:pt x="531" y="576"/>
                    <a:pt x="680" y="450"/>
                    <a:pt x="680" y="279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5" name="Google Shape;13562;p26">
            <a:extLst>
              <a:ext uri="{FF2B5EF4-FFF2-40B4-BE49-F238E27FC236}">
                <a16:creationId xmlns:a16="http://schemas.microsoft.com/office/drawing/2014/main" id="{FFD3924A-3103-0A84-5F5E-5CEC37334F86}"/>
              </a:ext>
            </a:extLst>
          </p:cNvPr>
          <p:cNvGrpSpPr/>
          <p:nvPr/>
        </p:nvGrpSpPr>
        <p:grpSpPr>
          <a:xfrm>
            <a:off x="3310333" y="2354100"/>
            <a:ext cx="417200" cy="485467"/>
            <a:chOff x="2518100" y="3601800"/>
            <a:chExt cx="312900" cy="364100"/>
          </a:xfrm>
        </p:grpSpPr>
        <p:sp>
          <p:nvSpPr>
            <p:cNvPr id="36" name="Google Shape;13563;p26">
              <a:extLst>
                <a:ext uri="{FF2B5EF4-FFF2-40B4-BE49-F238E27FC236}">
                  <a16:creationId xmlns:a16="http://schemas.microsoft.com/office/drawing/2014/main" id="{32024740-7D79-E410-078B-30CEFE8919D2}"/>
                </a:ext>
              </a:extLst>
            </p:cNvPr>
            <p:cNvSpPr/>
            <p:nvPr/>
          </p:nvSpPr>
          <p:spPr>
            <a:xfrm>
              <a:off x="2560550" y="3734875"/>
              <a:ext cx="156650" cy="141725"/>
            </a:xfrm>
            <a:custGeom>
              <a:avLst/>
              <a:gdLst/>
              <a:ahLst/>
              <a:cxnLst/>
              <a:rect l="l" t="t" r="r" b="b"/>
              <a:pathLst>
                <a:path w="6266" h="5669" extrusionOk="0">
                  <a:moveTo>
                    <a:pt x="3426" y="556"/>
                  </a:moveTo>
                  <a:lnTo>
                    <a:pt x="3426" y="1698"/>
                  </a:lnTo>
                  <a:cubicBezTo>
                    <a:pt x="2531" y="1822"/>
                    <a:pt x="1852" y="2531"/>
                    <a:pt x="1729" y="3396"/>
                  </a:cubicBezTo>
                  <a:lnTo>
                    <a:pt x="587" y="3396"/>
                  </a:lnTo>
                  <a:lnTo>
                    <a:pt x="587" y="556"/>
                  </a:lnTo>
                  <a:close/>
                  <a:moveTo>
                    <a:pt x="3426" y="2285"/>
                  </a:moveTo>
                  <a:lnTo>
                    <a:pt x="3426" y="3396"/>
                  </a:lnTo>
                  <a:lnTo>
                    <a:pt x="2315" y="3396"/>
                  </a:lnTo>
                  <a:cubicBezTo>
                    <a:pt x="2407" y="2840"/>
                    <a:pt x="2870" y="2408"/>
                    <a:pt x="3426" y="2285"/>
                  </a:cubicBezTo>
                  <a:close/>
                  <a:moveTo>
                    <a:pt x="3981" y="2285"/>
                  </a:moveTo>
                  <a:cubicBezTo>
                    <a:pt x="4630" y="2408"/>
                    <a:pt x="5123" y="2994"/>
                    <a:pt x="5123" y="3673"/>
                  </a:cubicBezTo>
                  <a:cubicBezTo>
                    <a:pt x="5107" y="4588"/>
                    <a:pt x="4391" y="5081"/>
                    <a:pt x="3682" y="5081"/>
                  </a:cubicBezTo>
                  <a:cubicBezTo>
                    <a:pt x="3074" y="5081"/>
                    <a:pt x="2471" y="4720"/>
                    <a:pt x="2315" y="3951"/>
                  </a:cubicBezTo>
                  <a:lnTo>
                    <a:pt x="3704" y="3951"/>
                  </a:lnTo>
                  <a:cubicBezTo>
                    <a:pt x="3858" y="3951"/>
                    <a:pt x="3981" y="3828"/>
                    <a:pt x="3981" y="3673"/>
                  </a:cubicBezTo>
                  <a:lnTo>
                    <a:pt x="3981" y="2285"/>
                  </a:lnTo>
                  <a:close/>
                  <a:moveTo>
                    <a:pt x="309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3673"/>
                  </a:lnTo>
                  <a:cubicBezTo>
                    <a:pt x="0" y="3828"/>
                    <a:pt x="124" y="3951"/>
                    <a:pt x="309" y="3951"/>
                  </a:cubicBezTo>
                  <a:lnTo>
                    <a:pt x="1729" y="3951"/>
                  </a:lnTo>
                  <a:cubicBezTo>
                    <a:pt x="1890" y="5021"/>
                    <a:pt x="2791" y="5669"/>
                    <a:pt x="3715" y="5669"/>
                  </a:cubicBezTo>
                  <a:cubicBezTo>
                    <a:pt x="4203" y="5669"/>
                    <a:pt x="4698" y="5488"/>
                    <a:pt x="5092" y="5093"/>
                  </a:cubicBezTo>
                  <a:cubicBezTo>
                    <a:pt x="6265" y="3920"/>
                    <a:pt x="5586" y="1945"/>
                    <a:pt x="3981" y="1698"/>
                  </a:cubicBezTo>
                  <a:lnTo>
                    <a:pt x="3981" y="279"/>
                  </a:lnTo>
                  <a:cubicBezTo>
                    <a:pt x="3981" y="124"/>
                    <a:pt x="3858" y="1"/>
                    <a:pt x="3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7" name="Google Shape;13564;p26">
              <a:extLst>
                <a:ext uri="{FF2B5EF4-FFF2-40B4-BE49-F238E27FC236}">
                  <a16:creationId xmlns:a16="http://schemas.microsoft.com/office/drawing/2014/main" id="{0C7E44FB-DD5B-B64E-8BA1-91F21B6D3C4E}"/>
                </a:ext>
              </a:extLst>
            </p:cNvPr>
            <p:cNvSpPr/>
            <p:nvPr/>
          </p:nvSpPr>
          <p:spPr>
            <a:xfrm>
              <a:off x="2557900" y="3904525"/>
              <a:ext cx="144625" cy="14100"/>
            </a:xfrm>
            <a:custGeom>
              <a:avLst/>
              <a:gdLst/>
              <a:ahLst/>
              <a:cxnLst/>
              <a:rect l="l" t="t" r="r" b="b"/>
              <a:pathLst>
                <a:path w="5785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5507" y="560"/>
                  </a:lnTo>
                  <a:cubicBezTo>
                    <a:pt x="5661" y="560"/>
                    <a:pt x="5785" y="436"/>
                    <a:pt x="5785" y="282"/>
                  </a:cubicBezTo>
                  <a:cubicBezTo>
                    <a:pt x="5785" y="128"/>
                    <a:pt x="5661" y="4"/>
                    <a:pt x="5507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8" name="Google Shape;13565;p26">
              <a:extLst>
                <a:ext uri="{FF2B5EF4-FFF2-40B4-BE49-F238E27FC236}">
                  <a16:creationId xmlns:a16="http://schemas.microsoft.com/office/drawing/2014/main" id="{A5652F04-5D3A-4BD8-1576-42F8D20B8834}"/>
                </a:ext>
              </a:extLst>
            </p:cNvPr>
            <p:cNvSpPr/>
            <p:nvPr/>
          </p:nvSpPr>
          <p:spPr>
            <a:xfrm>
              <a:off x="2772325" y="3669300"/>
              <a:ext cx="58675" cy="250000"/>
            </a:xfrm>
            <a:custGeom>
              <a:avLst/>
              <a:gdLst/>
              <a:ahLst/>
              <a:cxnLst/>
              <a:rect l="l" t="t" r="r" b="b"/>
              <a:pathLst>
                <a:path w="2347" h="10000" extrusionOk="0">
                  <a:moveTo>
                    <a:pt x="1189" y="587"/>
                  </a:moveTo>
                  <a:cubicBezTo>
                    <a:pt x="1498" y="587"/>
                    <a:pt x="1745" y="865"/>
                    <a:pt x="1745" y="1173"/>
                  </a:cubicBezTo>
                  <a:lnTo>
                    <a:pt x="1745" y="1729"/>
                  </a:lnTo>
                  <a:lnTo>
                    <a:pt x="634" y="1729"/>
                  </a:lnTo>
                  <a:lnTo>
                    <a:pt x="634" y="1204"/>
                  </a:lnTo>
                  <a:cubicBezTo>
                    <a:pt x="604" y="911"/>
                    <a:pt x="853" y="646"/>
                    <a:pt x="1142" y="646"/>
                  </a:cubicBezTo>
                  <a:cubicBezTo>
                    <a:pt x="1158" y="646"/>
                    <a:pt x="1173" y="647"/>
                    <a:pt x="1189" y="649"/>
                  </a:cubicBezTo>
                  <a:lnTo>
                    <a:pt x="1189" y="587"/>
                  </a:lnTo>
                  <a:close/>
                  <a:moveTo>
                    <a:pt x="1745" y="2315"/>
                  </a:moveTo>
                  <a:lnTo>
                    <a:pt x="1745" y="6852"/>
                  </a:lnTo>
                  <a:lnTo>
                    <a:pt x="634" y="6852"/>
                  </a:lnTo>
                  <a:lnTo>
                    <a:pt x="634" y="2315"/>
                  </a:lnTo>
                  <a:close/>
                  <a:moveTo>
                    <a:pt x="1652" y="7407"/>
                  </a:moveTo>
                  <a:lnTo>
                    <a:pt x="1189" y="8796"/>
                  </a:lnTo>
                  <a:lnTo>
                    <a:pt x="726" y="7407"/>
                  </a:lnTo>
                  <a:close/>
                  <a:moveTo>
                    <a:pt x="1174" y="1"/>
                  </a:moveTo>
                  <a:cubicBezTo>
                    <a:pt x="587" y="1"/>
                    <a:pt x="1" y="402"/>
                    <a:pt x="47" y="1204"/>
                  </a:cubicBezTo>
                  <a:lnTo>
                    <a:pt x="47" y="7160"/>
                  </a:lnTo>
                  <a:cubicBezTo>
                    <a:pt x="16" y="7191"/>
                    <a:pt x="16" y="7222"/>
                    <a:pt x="47" y="7253"/>
                  </a:cubicBezTo>
                  <a:lnTo>
                    <a:pt x="78" y="7253"/>
                  </a:lnTo>
                  <a:lnTo>
                    <a:pt x="911" y="9784"/>
                  </a:lnTo>
                  <a:cubicBezTo>
                    <a:pt x="942" y="9907"/>
                    <a:pt x="1066" y="10000"/>
                    <a:pt x="1189" y="10000"/>
                  </a:cubicBezTo>
                  <a:cubicBezTo>
                    <a:pt x="1312" y="10000"/>
                    <a:pt x="1405" y="9907"/>
                    <a:pt x="1467" y="9784"/>
                  </a:cubicBezTo>
                  <a:lnTo>
                    <a:pt x="2300" y="7253"/>
                  </a:lnTo>
                  <a:cubicBezTo>
                    <a:pt x="2300" y="7222"/>
                    <a:pt x="2300" y="7191"/>
                    <a:pt x="2300" y="7160"/>
                  </a:cubicBezTo>
                  <a:lnTo>
                    <a:pt x="2300" y="1204"/>
                  </a:lnTo>
                  <a:cubicBezTo>
                    <a:pt x="2346" y="402"/>
                    <a:pt x="1760" y="1"/>
                    <a:pt x="11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" name="Google Shape;13566;p26">
              <a:extLst>
                <a:ext uri="{FF2B5EF4-FFF2-40B4-BE49-F238E27FC236}">
                  <a16:creationId xmlns:a16="http://schemas.microsoft.com/office/drawing/2014/main" id="{1247064C-6F9E-B2CE-6509-37B1520A2E91}"/>
                </a:ext>
              </a:extLst>
            </p:cNvPr>
            <p:cNvSpPr/>
            <p:nvPr/>
          </p:nvSpPr>
          <p:spPr>
            <a:xfrm>
              <a:off x="2621325" y="3951675"/>
              <a:ext cx="18725" cy="14225"/>
            </a:xfrm>
            <a:custGeom>
              <a:avLst/>
              <a:gdLst/>
              <a:ahLst/>
              <a:cxnLst/>
              <a:rect l="l" t="t" r="r" b="b"/>
              <a:pathLst>
                <a:path w="749" h="569" extrusionOk="0">
                  <a:moveTo>
                    <a:pt x="415" y="1"/>
                  </a:moveTo>
                  <a:cubicBezTo>
                    <a:pt x="371" y="1"/>
                    <a:pt x="326" y="11"/>
                    <a:pt x="285" y="32"/>
                  </a:cubicBezTo>
                  <a:cubicBezTo>
                    <a:pt x="0" y="213"/>
                    <a:pt x="172" y="568"/>
                    <a:pt x="417" y="568"/>
                  </a:cubicBezTo>
                  <a:cubicBezTo>
                    <a:pt x="464" y="568"/>
                    <a:pt x="513" y="555"/>
                    <a:pt x="563" y="526"/>
                  </a:cubicBezTo>
                  <a:cubicBezTo>
                    <a:pt x="686" y="433"/>
                    <a:pt x="748" y="279"/>
                    <a:pt x="655" y="124"/>
                  </a:cubicBezTo>
                  <a:cubicBezTo>
                    <a:pt x="594" y="42"/>
                    <a:pt x="505" y="1"/>
                    <a:pt x="4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" name="Google Shape;13567;p26">
              <a:extLst>
                <a:ext uri="{FF2B5EF4-FFF2-40B4-BE49-F238E27FC236}">
                  <a16:creationId xmlns:a16="http://schemas.microsoft.com/office/drawing/2014/main" id="{E0623DD1-6453-97D7-78C0-B2070E5E492C}"/>
                </a:ext>
              </a:extLst>
            </p:cNvPr>
            <p:cNvSpPr/>
            <p:nvPr/>
          </p:nvSpPr>
          <p:spPr>
            <a:xfrm>
              <a:off x="2518100" y="3601800"/>
              <a:ext cx="226875" cy="363800"/>
            </a:xfrm>
            <a:custGeom>
              <a:avLst/>
              <a:gdLst/>
              <a:ahLst/>
              <a:cxnLst/>
              <a:rect l="l" t="t" r="r" b="b"/>
              <a:pathLst>
                <a:path w="9075" h="14552" extrusionOk="0">
                  <a:moveTo>
                    <a:pt x="8241" y="1435"/>
                  </a:moveTo>
                  <a:cubicBezTo>
                    <a:pt x="8395" y="1435"/>
                    <a:pt x="8519" y="1559"/>
                    <a:pt x="8519" y="1744"/>
                  </a:cubicBezTo>
                  <a:lnTo>
                    <a:pt x="8519" y="3441"/>
                  </a:lnTo>
                  <a:lnTo>
                    <a:pt x="587" y="3441"/>
                  </a:lnTo>
                  <a:lnTo>
                    <a:pt x="587" y="1744"/>
                  </a:lnTo>
                  <a:cubicBezTo>
                    <a:pt x="587" y="1559"/>
                    <a:pt x="711" y="1435"/>
                    <a:pt x="865" y="1435"/>
                  </a:cubicBezTo>
                  <a:lnTo>
                    <a:pt x="1698" y="1435"/>
                  </a:lnTo>
                  <a:lnTo>
                    <a:pt x="1698" y="2022"/>
                  </a:lnTo>
                  <a:cubicBezTo>
                    <a:pt x="1683" y="2238"/>
                    <a:pt x="1837" y="2346"/>
                    <a:pt x="1991" y="2346"/>
                  </a:cubicBezTo>
                  <a:cubicBezTo>
                    <a:pt x="2146" y="2346"/>
                    <a:pt x="2300" y="2238"/>
                    <a:pt x="2285" y="2022"/>
                  </a:cubicBezTo>
                  <a:lnTo>
                    <a:pt x="2285" y="1435"/>
                  </a:lnTo>
                  <a:lnTo>
                    <a:pt x="3396" y="1435"/>
                  </a:lnTo>
                  <a:lnTo>
                    <a:pt x="3396" y="2022"/>
                  </a:lnTo>
                  <a:cubicBezTo>
                    <a:pt x="3396" y="2176"/>
                    <a:pt x="3550" y="2299"/>
                    <a:pt x="3704" y="2299"/>
                  </a:cubicBezTo>
                  <a:cubicBezTo>
                    <a:pt x="3859" y="2299"/>
                    <a:pt x="3982" y="2176"/>
                    <a:pt x="3982" y="2022"/>
                  </a:cubicBezTo>
                  <a:lnTo>
                    <a:pt x="3982" y="1435"/>
                  </a:lnTo>
                  <a:lnTo>
                    <a:pt x="5124" y="1435"/>
                  </a:lnTo>
                  <a:lnTo>
                    <a:pt x="5124" y="2022"/>
                  </a:lnTo>
                  <a:cubicBezTo>
                    <a:pt x="5093" y="2238"/>
                    <a:pt x="5247" y="2346"/>
                    <a:pt x="5402" y="2346"/>
                  </a:cubicBezTo>
                  <a:cubicBezTo>
                    <a:pt x="5556" y="2346"/>
                    <a:pt x="5710" y="2238"/>
                    <a:pt x="5679" y="2022"/>
                  </a:cubicBezTo>
                  <a:lnTo>
                    <a:pt x="5679" y="1435"/>
                  </a:lnTo>
                  <a:lnTo>
                    <a:pt x="6821" y="1435"/>
                  </a:lnTo>
                  <a:lnTo>
                    <a:pt x="6821" y="2022"/>
                  </a:lnTo>
                  <a:cubicBezTo>
                    <a:pt x="6790" y="2238"/>
                    <a:pt x="6945" y="2346"/>
                    <a:pt x="7099" y="2346"/>
                  </a:cubicBezTo>
                  <a:cubicBezTo>
                    <a:pt x="7253" y="2346"/>
                    <a:pt x="7408" y="2238"/>
                    <a:pt x="7377" y="2022"/>
                  </a:cubicBezTo>
                  <a:lnTo>
                    <a:pt x="7377" y="1435"/>
                  </a:lnTo>
                  <a:close/>
                  <a:moveTo>
                    <a:pt x="1991" y="0"/>
                  </a:moveTo>
                  <a:cubicBezTo>
                    <a:pt x="1837" y="0"/>
                    <a:pt x="1683" y="108"/>
                    <a:pt x="1698" y="324"/>
                  </a:cubicBezTo>
                  <a:lnTo>
                    <a:pt x="1698" y="880"/>
                  </a:lnTo>
                  <a:lnTo>
                    <a:pt x="865" y="880"/>
                  </a:lnTo>
                  <a:cubicBezTo>
                    <a:pt x="371" y="880"/>
                    <a:pt x="1" y="1250"/>
                    <a:pt x="1" y="1744"/>
                  </a:cubicBezTo>
                  <a:lnTo>
                    <a:pt x="1" y="14274"/>
                  </a:lnTo>
                  <a:cubicBezTo>
                    <a:pt x="1" y="14428"/>
                    <a:pt x="124" y="14551"/>
                    <a:pt x="279" y="14551"/>
                  </a:cubicBezTo>
                  <a:lnTo>
                    <a:pt x="3272" y="14551"/>
                  </a:lnTo>
                  <a:cubicBezTo>
                    <a:pt x="3427" y="14551"/>
                    <a:pt x="3550" y="14428"/>
                    <a:pt x="3550" y="14274"/>
                  </a:cubicBezTo>
                  <a:cubicBezTo>
                    <a:pt x="3550" y="14119"/>
                    <a:pt x="3427" y="13996"/>
                    <a:pt x="3272" y="13996"/>
                  </a:cubicBezTo>
                  <a:lnTo>
                    <a:pt x="556" y="13996"/>
                  </a:lnTo>
                  <a:lnTo>
                    <a:pt x="556" y="3997"/>
                  </a:lnTo>
                  <a:lnTo>
                    <a:pt x="8519" y="3997"/>
                  </a:lnTo>
                  <a:lnTo>
                    <a:pt x="8519" y="13996"/>
                  </a:lnTo>
                  <a:lnTo>
                    <a:pt x="5834" y="13996"/>
                  </a:lnTo>
                  <a:cubicBezTo>
                    <a:pt x="5649" y="13996"/>
                    <a:pt x="5525" y="14119"/>
                    <a:pt x="5525" y="14274"/>
                  </a:cubicBezTo>
                  <a:cubicBezTo>
                    <a:pt x="5525" y="14428"/>
                    <a:pt x="5649" y="14551"/>
                    <a:pt x="5834" y="14551"/>
                  </a:cubicBezTo>
                  <a:lnTo>
                    <a:pt x="8797" y="14551"/>
                  </a:lnTo>
                  <a:cubicBezTo>
                    <a:pt x="8951" y="14551"/>
                    <a:pt x="9074" y="14428"/>
                    <a:pt x="9074" y="14274"/>
                  </a:cubicBezTo>
                  <a:lnTo>
                    <a:pt x="9074" y="1744"/>
                  </a:lnTo>
                  <a:cubicBezTo>
                    <a:pt x="9074" y="1250"/>
                    <a:pt x="8704" y="880"/>
                    <a:pt x="8241" y="880"/>
                  </a:cubicBezTo>
                  <a:lnTo>
                    <a:pt x="7377" y="880"/>
                  </a:lnTo>
                  <a:lnTo>
                    <a:pt x="7377" y="324"/>
                  </a:lnTo>
                  <a:cubicBezTo>
                    <a:pt x="7408" y="108"/>
                    <a:pt x="7253" y="0"/>
                    <a:pt x="7099" y="0"/>
                  </a:cubicBezTo>
                  <a:cubicBezTo>
                    <a:pt x="6945" y="0"/>
                    <a:pt x="6790" y="108"/>
                    <a:pt x="6821" y="324"/>
                  </a:cubicBezTo>
                  <a:lnTo>
                    <a:pt x="6821" y="880"/>
                  </a:lnTo>
                  <a:lnTo>
                    <a:pt x="5679" y="880"/>
                  </a:lnTo>
                  <a:lnTo>
                    <a:pt x="5679" y="324"/>
                  </a:lnTo>
                  <a:cubicBezTo>
                    <a:pt x="5695" y="108"/>
                    <a:pt x="5541" y="0"/>
                    <a:pt x="5390" y="0"/>
                  </a:cubicBezTo>
                  <a:cubicBezTo>
                    <a:pt x="5240" y="0"/>
                    <a:pt x="5093" y="108"/>
                    <a:pt x="5124" y="324"/>
                  </a:cubicBezTo>
                  <a:lnTo>
                    <a:pt x="5124" y="880"/>
                  </a:lnTo>
                  <a:lnTo>
                    <a:pt x="3982" y="880"/>
                  </a:lnTo>
                  <a:lnTo>
                    <a:pt x="3982" y="324"/>
                  </a:lnTo>
                  <a:cubicBezTo>
                    <a:pt x="3982" y="170"/>
                    <a:pt x="3859" y="16"/>
                    <a:pt x="3704" y="16"/>
                  </a:cubicBezTo>
                  <a:cubicBezTo>
                    <a:pt x="3519" y="16"/>
                    <a:pt x="3396" y="170"/>
                    <a:pt x="3396" y="324"/>
                  </a:cubicBezTo>
                  <a:lnTo>
                    <a:pt x="3396" y="880"/>
                  </a:lnTo>
                  <a:lnTo>
                    <a:pt x="2285" y="880"/>
                  </a:lnTo>
                  <a:lnTo>
                    <a:pt x="2285" y="324"/>
                  </a:lnTo>
                  <a:cubicBezTo>
                    <a:pt x="2300" y="108"/>
                    <a:pt x="2146" y="0"/>
                    <a:pt x="19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1" name="Google Shape;13568;p26">
            <a:extLst>
              <a:ext uri="{FF2B5EF4-FFF2-40B4-BE49-F238E27FC236}">
                <a16:creationId xmlns:a16="http://schemas.microsoft.com/office/drawing/2014/main" id="{D5F78A78-6A70-0401-97E2-FE72838B84D5}"/>
              </a:ext>
            </a:extLst>
          </p:cNvPr>
          <p:cNvGrpSpPr/>
          <p:nvPr/>
        </p:nvGrpSpPr>
        <p:grpSpPr>
          <a:xfrm>
            <a:off x="4312468" y="2354551"/>
            <a:ext cx="493833" cy="484567"/>
            <a:chOff x="4747100" y="3052825"/>
            <a:chExt cx="370375" cy="363425"/>
          </a:xfrm>
        </p:grpSpPr>
        <p:sp>
          <p:nvSpPr>
            <p:cNvPr id="42" name="Google Shape;13569;p26">
              <a:extLst>
                <a:ext uri="{FF2B5EF4-FFF2-40B4-BE49-F238E27FC236}">
                  <a16:creationId xmlns:a16="http://schemas.microsoft.com/office/drawing/2014/main" id="{4408752A-955F-1B70-F4C0-85F7A0302370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" name="Google Shape;13570;p26">
              <a:extLst>
                <a:ext uri="{FF2B5EF4-FFF2-40B4-BE49-F238E27FC236}">
                  <a16:creationId xmlns:a16="http://schemas.microsoft.com/office/drawing/2014/main" id="{ECBBAC7C-6FDC-AE03-A2F2-26D701FBC6E3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4" name="Google Shape;13571;p26">
              <a:extLst>
                <a:ext uri="{FF2B5EF4-FFF2-40B4-BE49-F238E27FC236}">
                  <a16:creationId xmlns:a16="http://schemas.microsoft.com/office/drawing/2014/main" id="{618DC60D-4BAE-942D-1918-FB904BAE8718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" name="Google Shape;13572;p26">
              <a:extLst>
                <a:ext uri="{FF2B5EF4-FFF2-40B4-BE49-F238E27FC236}">
                  <a16:creationId xmlns:a16="http://schemas.microsoft.com/office/drawing/2014/main" id="{582F6379-18E4-A2BA-1831-1953590E9AF6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6" name="Google Shape;13573;p26">
            <a:extLst>
              <a:ext uri="{FF2B5EF4-FFF2-40B4-BE49-F238E27FC236}">
                <a16:creationId xmlns:a16="http://schemas.microsoft.com/office/drawing/2014/main" id="{D78FDE0F-B3FF-47BB-E0FC-C889EDD82ACB}"/>
              </a:ext>
            </a:extLst>
          </p:cNvPr>
          <p:cNvGrpSpPr/>
          <p:nvPr/>
        </p:nvGrpSpPr>
        <p:grpSpPr>
          <a:xfrm>
            <a:off x="5354134" y="2354551"/>
            <a:ext cx="417700" cy="484567"/>
            <a:chOff x="1758900" y="3602950"/>
            <a:chExt cx="313275" cy="363425"/>
          </a:xfrm>
        </p:grpSpPr>
        <p:sp>
          <p:nvSpPr>
            <p:cNvPr id="47" name="Google Shape;13574;p26">
              <a:extLst>
                <a:ext uri="{FF2B5EF4-FFF2-40B4-BE49-F238E27FC236}">
                  <a16:creationId xmlns:a16="http://schemas.microsoft.com/office/drawing/2014/main" id="{2E6AC35B-E3DC-60F9-4B8B-EE78BB01F133}"/>
                </a:ext>
              </a:extLst>
            </p:cNvPr>
            <p:cNvSpPr/>
            <p:nvPr/>
          </p:nvSpPr>
          <p:spPr>
            <a:xfrm>
              <a:off x="1926575" y="3817400"/>
              <a:ext cx="103950" cy="14750"/>
            </a:xfrm>
            <a:custGeom>
              <a:avLst/>
              <a:gdLst/>
              <a:ahLst/>
              <a:cxnLst/>
              <a:rect l="l" t="t" r="r" b="b"/>
              <a:pathLst>
                <a:path w="4158" h="590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3818" y="588"/>
                  </a:lnTo>
                  <a:cubicBezTo>
                    <a:pt x="4157" y="527"/>
                    <a:pt x="4157" y="33"/>
                    <a:pt x="3818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" name="Google Shape;13575;p26">
              <a:extLst>
                <a:ext uri="{FF2B5EF4-FFF2-40B4-BE49-F238E27FC236}">
                  <a16:creationId xmlns:a16="http://schemas.microsoft.com/office/drawing/2014/main" id="{AA6363C5-B677-28D4-4C69-DAC4F04F418A}"/>
                </a:ext>
              </a:extLst>
            </p:cNvPr>
            <p:cNvSpPr/>
            <p:nvPr/>
          </p:nvSpPr>
          <p:spPr>
            <a:xfrm>
              <a:off x="1926775" y="3774900"/>
              <a:ext cx="63175" cy="14125"/>
            </a:xfrm>
            <a:custGeom>
              <a:avLst/>
              <a:gdLst/>
              <a:ahLst/>
              <a:cxnLst/>
              <a:rect l="l" t="t" r="r" b="b"/>
              <a:pathLst>
                <a:path w="2527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112" y="560"/>
                  </a:lnTo>
                  <a:cubicBezTo>
                    <a:pt x="2131" y="563"/>
                    <a:pt x="2149" y="564"/>
                    <a:pt x="2166" y="564"/>
                  </a:cubicBezTo>
                  <a:cubicBezTo>
                    <a:pt x="2526" y="564"/>
                    <a:pt x="2526" y="1"/>
                    <a:pt x="2166" y="1"/>
                  </a:cubicBezTo>
                  <a:cubicBezTo>
                    <a:pt x="2149" y="1"/>
                    <a:pt x="2131" y="2"/>
                    <a:pt x="2112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" name="Google Shape;13576;p26">
              <a:extLst>
                <a:ext uri="{FF2B5EF4-FFF2-40B4-BE49-F238E27FC236}">
                  <a16:creationId xmlns:a16="http://schemas.microsoft.com/office/drawing/2014/main" id="{FBD7C995-FED8-3E5B-2CDD-B3E29315BBFD}"/>
                </a:ext>
              </a:extLst>
            </p:cNvPr>
            <p:cNvSpPr/>
            <p:nvPr/>
          </p:nvSpPr>
          <p:spPr>
            <a:xfrm>
              <a:off x="1758900" y="3602950"/>
              <a:ext cx="313275" cy="363425"/>
            </a:xfrm>
            <a:custGeom>
              <a:avLst/>
              <a:gdLst/>
              <a:ahLst/>
              <a:cxnLst/>
              <a:rect l="l" t="t" r="r" b="b"/>
              <a:pathLst>
                <a:path w="12531" h="14537" extrusionOk="0">
                  <a:moveTo>
                    <a:pt x="4352" y="556"/>
                  </a:moveTo>
                  <a:cubicBezTo>
                    <a:pt x="4414" y="556"/>
                    <a:pt x="4476" y="587"/>
                    <a:pt x="4537" y="649"/>
                  </a:cubicBezTo>
                  <a:lnTo>
                    <a:pt x="5587" y="1698"/>
                  </a:lnTo>
                  <a:lnTo>
                    <a:pt x="2038" y="1698"/>
                  </a:lnTo>
                  <a:cubicBezTo>
                    <a:pt x="1853" y="1698"/>
                    <a:pt x="1729" y="1821"/>
                    <a:pt x="1729" y="1976"/>
                  </a:cubicBezTo>
                  <a:lnTo>
                    <a:pt x="1729" y="4259"/>
                  </a:lnTo>
                  <a:lnTo>
                    <a:pt x="618" y="4259"/>
                  </a:lnTo>
                  <a:lnTo>
                    <a:pt x="618" y="834"/>
                  </a:lnTo>
                  <a:cubicBezTo>
                    <a:pt x="587" y="679"/>
                    <a:pt x="741" y="556"/>
                    <a:pt x="896" y="556"/>
                  </a:cubicBezTo>
                  <a:close/>
                  <a:moveTo>
                    <a:pt x="11667" y="3117"/>
                  </a:moveTo>
                  <a:cubicBezTo>
                    <a:pt x="11821" y="3117"/>
                    <a:pt x="11944" y="3241"/>
                    <a:pt x="11944" y="3395"/>
                  </a:cubicBezTo>
                  <a:lnTo>
                    <a:pt x="11944" y="4259"/>
                  </a:lnTo>
                  <a:lnTo>
                    <a:pt x="10802" y="4259"/>
                  </a:lnTo>
                  <a:lnTo>
                    <a:pt x="10802" y="3117"/>
                  </a:lnTo>
                  <a:close/>
                  <a:moveTo>
                    <a:pt x="10247" y="2253"/>
                  </a:moveTo>
                  <a:lnTo>
                    <a:pt x="10247" y="4259"/>
                  </a:lnTo>
                  <a:lnTo>
                    <a:pt x="7531" y="4259"/>
                  </a:lnTo>
                  <a:cubicBezTo>
                    <a:pt x="7518" y="4257"/>
                    <a:pt x="7504" y="4255"/>
                    <a:pt x="7492" y="4255"/>
                  </a:cubicBezTo>
                  <a:cubicBezTo>
                    <a:pt x="7356" y="4255"/>
                    <a:pt x="7253" y="4396"/>
                    <a:pt x="7253" y="4537"/>
                  </a:cubicBezTo>
                  <a:cubicBezTo>
                    <a:pt x="7253" y="4691"/>
                    <a:pt x="7377" y="4815"/>
                    <a:pt x="7531" y="4815"/>
                  </a:cubicBezTo>
                  <a:lnTo>
                    <a:pt x="11944" y="4815"/>
                  </a:lnTo>
                  <a:lnTo>
                    <a:pt x="11944" y="10370"/>
                  </a:lnTo>
                  <a:lnTo>
                    <a:pt x="618" y="10370"/>
                  </a:lnTo>
                  <a:lnTo>
                    <a:pt x="587" y="4784"/>
                  </a:lnTo>
                  <a:lnTo>
                    <a:pt x="5000" y="4784"/>
                  </a:lnTo>
                  <a:cubicBezTo>
                    <a:pt x="5155" y="4784"/>
                    <a:pt x="5278" y="4661"/>
                    <a:pt x="5278" y="4506"/>
                  </a:cubicBezTo>
                  <a:cubicBezTo>
                    <a:pt x="5278" y="4352"/>
                    <a:pt x="5155" y="4229"/>
                    <a:pt x="5000" y="4229"/>
                  </a:cubicBezTo>
                  <a:lnTo>
                    <a:pt x="2285" y="4229"/>
                  </a:lnTo>
                  <a:lnTo>
                    <a:pt x="2285" y="2253"/>
                  </a:lnTo>
                  <a:close/>
                  <a:moveTo>
                    <a:pt x="1149" y="12806"/>
                  </a:moveTo>
                  <a:cubicBezTo>
                    <a:pt x="1440" y="12806"/>
                    <a:pt x="1729" y="13035"/>
                    <a:pt x="1729" y="13394"/>
                  </a:cubicBezTo>
                  <a:cubicBezTo>
                    <a:pt x="1729" y="13703"/>
                    <a:pt x="1482" y="13950"/>
                    <a:pt x="1174" y="13950"/>
                  </a:cubicBezTo>
                  <a:cubicBezTo>
                    <a:pt x="649" y="13950"/>
                    <a:pt x="402" y="13333"/>
                    <a:pt x="772" y="12962"/>
                  </a:cubicBezTo>
                  <a:cubicBezTo>
                    <a:pt x="880" y="12855"/>
                    <a:pt x="1014" y="12806"/>
                    <a:pt x="1149" y="12806"/>
                  </a:cubicBezTo>
                  <a:close/>
                  <a:moveTo>
                    <a:pt x="7685" y="12808"/>
                  </a:moveTo>
                  <a:lnTo>
                    <a:pt x="7685" y="13950"/>
                  </a:lnTo>
                  <a:lnTo>
                    <a:pt x="4846" y="13950"/>
                  </a:lnTo>
                  <a:lnTo>
                    <a:pt x="4846" y="12808"/>
                  </a:lnTo>
                  <a:close/>
                  <a:moveTo>
                    <a:pt x="11389" y="12808"/>
                  </a:moveTo>
                  <a:cubicBezTo>
                    <a:pt x="11883" y="12808"/>
                    <a:pt x="12160" y="13425"/>
                    <a:pt x="11790" y="13796"/>
                  </a:cubicBezTo>
                  <a:cubicBezTo>
                    <a:pt x="11672" y="13904"/>
                    <a:pt x="11529" y="13953"/>
                    <a:pt x="11389" y="13953"/>
                  </a:cubicBezTo>
                  <a:cubicBezTo>
                    <a:pt x="11092" y="13953"/>
                    <a:pt x="10812" y="13731"/>
                    <a:pt x="10833" y="13394"/>
                  </a:cubicBezTo>
                  <a:cubicBezTo>
                    <a:pt x="10802" y="13055"/>
                    <a:pt x="11080" y="12808"/>
                    <a:pt x="11389" y="12808"/>
                  </a:cubicBezTo>
                  <a:close/>
                  <a:moveTo>
                    <a:pt x="865" y="0"/>
                  </a:moveTo>
                  <a:cubicBezTo>
                    <a:pt x="402" y="0"/>
                    <a:pt x="1" y="371"/>
                    <a:pt x="1" y="834"/>
                  </a:cubicBezTo>
                  <a:lnTo>
                    <a:pt x="1" y="10648"/>
                  </a:lnTo>
                  <a:cubicBezTo>
                    <a:pt x="1" y="10802"/>
                    <a:pt x="155" y="10926"/>
                    <a:pt x="309" y="10956"/>
                  </a:cubicBezTo>
                  <a:lnTo>
                    <a:pt x="5988" y="10956"/>
                  </a:lnTo>
                  <a:lnTo>
                    <a:pt x="5988" y="12253"/>
                  </a:lnTo>
                  <a:lnTo>
                    <a:pt x="4568" y="12253"/>
                  </a:lnTo>
                  <a:cubicBezTo>
                    <a:pt x="4414" y="12253"/>
                    <a:pt x="4291" y="12376"/>
                    <a:pt x="4291" y="12530"/>
                  </a:cubicBezTo>
                  <a:lnTo>
                    <a:pt x="4291" y="13117"/>
                  </a:lnTo>
                  <a:lnTo>
                    <a:pt x="2285" y="13117"/>
                  </a:lnTo>
                  <a:cubicBezTo>
                    <a:pt x="2132" y="12533"/>
                    <a:pt x="1659" y="12262"/>
                    <a:pt x="1187" y="12262"/>
                  </a:cubicBezTo>
                  <a:cubicBezTo>
                    <a:pt x="610" y="12262"/>
                    <a:pt x="32" y="12665"/>
                    <a:pt x="32" y="13394"/>
                  </a:cubicBezTo>
                  <a:cubicBezTo>
                    <a:pt x="32" y="14124"/>
                    <a:pt x="610" y="14527"/>
                    <a:pt x="1187" y="14527"/>
                  </a:cubicBezTo>
                  <a:cubicBezTo>
                    <a:pt x="1659" y="14527"/>
                    <a:pt x="2132" y="14256"/>
                    <a:pt x="2285" y="13672"/>
                  </a:cubicBezTo>
                  <a:lnTo>
                    <a:pt x="4291" y="13672"/>
                  </a:lnTo>
                  <a:lnTo>
                    <a:pt x="4291" y="14259"/>
                  </a:lnTo>
                  <a:cubicBezTo>
                    <a:pt x="4291" y="14413"/>
                    <a:pt x="4414" y="14536"/>
                    <a:pt x="4568" y="14536"/>
                  </a:cubicBezTo>
                  <a:lnTo>
                    <a:pt x="7994" y="14536"/>
                  </a:lnTo>
                  <a:cubicBezTo>
                    <a:pt x="8148" y="14536"/>
                    <a:pt x="8272" y="14413"/>
                    <a:pt x="8272" y="14259"/>
                  </a:cubicBezTo>
                  <a:lnTo>
                    <a:pt x="8272" y="13672"/>
                  </a:lnTo>
                  <a:lnTo>
                    <a:pt x="10278" y="13672"/>
                  </a:lnTo>
                  <a:cubicBezTo>
                    <a:pt x="10431" y="14256"/>
                    <a:pt x="10903" y="14527"/>
                    <a:pt x="11376" y="14527"/>
                  </a:cubicBezTo>
                  <a:cubicBezTo>
                    <a:pt x="11953" y="14527"/>
                    <a:pt x="12531" y="14124"/>
                    <a:pt x="12531" y="13394"/>
                  </a:cubicBezTo>
                  <a:cubicBezTo>
                    <a:pt x="12531" y="12665"/>
                    <a:pt x="11953" y="12262"/>
                    <a:pt x="11376" y="12262"/>
                  </a:cubicBezTo>
                  <a:cubicBezTo>
                    <a:pt x="10903" y="12262"/>
                    <a:pt x="10431" y="12533"/>
                    <a:pt x="10278" y="13117"/>
                  </a:cubicBezTo>
                  <a:lnTo>
                    <a:pt x="8272" y="13117"/>
                  </a:lnTo>
                  <a:lnTo>
                    <a:pt x="8272" y="12561"/>
                  </a:lnTo>
                  <a:cubicBezTo>
                    <a:pt x="8272" y="12407"/>
                    <a:pt x="8148" y="12253"/>
                    <a:pt x="7994" y="12253"/>
                  </a:cubicBezTo>
                  <a:lnTo>
                    <a:pt x="6574" y="12253"/>
                  </a:lnTo>
                  <a:lnTo>
                    <a:pt x="6574" y="10956"/>
                  </a:lnTo>
                  <a:lnTo>
                    <a:pt x="12222" y="10956"/>
                  </a:lnTo>
                  <a:cubicBezTo>
                    <a:pt x="12407" y="10956"/>
                    <a:pt x="12531" y="10833"/>
                    <a:pt x="12531" y="10679"/>
                  </a:cubicBezTo>
                  <a:lnTo>
                    <a:pt x="12531" y="3395"/>
                  </a:lnTo>
                  <a:cubicBezTo>
                    <a:pt x="12531" y="2932"/>
                    <a:pt x="12130" y="2531"/>
                    <a:pt x="11667" y="2531"/>
                  </a:cubicBezTo>
                  <a:lnTo>
                    <a:pt x="10833" y="2531"/>
                  </a:lnTo>
                  <a:lnTo>
                    <a:pt x="10833" y="1976"/>
                  </a:lnTo>
                  <a:cubicBezTo>
                    <a:pt x="10833" y="1821"/>
                    <a:pt x="10679" y="1698"/>
                    <a:pt x="10525" y="1698"/>
                  </a:cubicBezTo>
                  <a:lnTo>
                    <a:pt x="6389" y="1698"/>
                  </a:lnTo>
                  <a:lnTo>
                    <a:pt x="4939" y="247"/>
                  </a:lnTo>
                  <a:cubicBezTo>
                    <a:pt x="4784" y="62"/>
                    <a:pt x="4568" y="0"/>
                    <a:pt x="4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0" name="Google Shape;13577;p26">
              <a:extLst>
                <a:ext uri="{FF2B5EF4-FFF2-40B4-BE49-F238E27FC236}">
                  <a16:creationId xmlns:a16="http://schemas.microsoft.com/office/drawing/2014/main" id="{E0C211D1-9C23-6B66-D763-BDFF4CA3777D}"/>
                </a:ext>
              </a:extLst>
            </p:cNvPr>
            <p:cNvSpPr/>
            <p:nvPr/>
          </p:nvSpPr>
          <p:spPr>
            <a:xfrm>
              <a:off x="1907050" y="3708950"/>
              <a:ext cx="16675" cy="14500"/>
            </a:xfrm>
            <a:custGeom>
              <a:avLst/>
              <a:gdLst/>
              <a:ahLst/>
              <a:cxnLst/>
              <a:rect l="l" t="t" r="r" b="b"/>
              <a:pathLst>
                <a:path w="667" h="580" extrusionOk="0">
                  <a:moveTo>
                    <a:pt x="376" y="0"/>
                  </a:moveTo>
                  <a:cubicBezTo>
                    <a:pt x="344" y="0"/>
                    <a:pt x="311" y="6"/>
                    <a:pt x="278" y="19"/>
                  </a:cubicBezTo>
                  <a:cubicBezTo>
                    <a:pt x="31" y="81"/>
                    <a:pt x="0" y="390"/>
                    <a:pt x="216" y="544"/>
                  </a:cubicBezTo>
                  <a:cubicBezTo>
                    <a:pt x="260" y="569"/>
                    <a:pt x="304" y="580"/>
                    <a:pt x="347" y="580"/>
                  </a:cubicBezTo>
                  <a:cubicBezTo>
                    <a:pt x="519" y="580"/>
                    <a:pt x="667" y="402"/>
                    <a:pt x="618" y="205"/>
                  </a:cubicBezTo>
                  <a:cubicBezTo>
                    <a:pt x="593" y="83"/>
                    <a:pt x="493" y="0"/>
                    <a:pt x="3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1" name="Google Shape;13578;p26">
            <a:extLst>
              <a:ext uri="{FF2B5EF4-FFF2-40B4-BE49-F238E27FC236}">
                <a16:creationId xmlns:a16="http://schemas.microsoft.com/office/drawing/2014/main" id="{39D0242F-1163-629E-10E6-EEAE1A758A60}"/>
              </a:ext>
            </a:extLst>
          </p:cNvPr>
          <p:cNvGrpSpPr/>
          <p:nvPr/>
        </p:nvGrpSpPr>
        <p:grpSpPr>
          <a:xfrm>
            <a:off x="6335218" y="2387918"/>
            <a:ext cx="484533" cy="417833"/>
            <a:chOff x="3997175" y="3077525"/>
            <a:chExt cx="363400" cy="313375"/>
          </a:xfrm>
        </p:grpSpPr>
        <p:sp>
          <p:nvSpPr>
            <p:cNvPr id="52" name="Google Shape;13579;p26">
              <a:extLst>
                <a:ext uri="{FF2B5EF4-FFF2-40B4-BE49-F238E27FC236}">
                  <a16:creationId xmlns:a16="http://schemas.microsoft.com/office/drawing/2014/main" id="{6BE3AF87-DEA9-44AB-FC8C-56FB7E64210C}"/>
                </a:ext>
              </a:extLst>
            </p:cNvPr>
            <p:cNvSpPr/>
            <p:nvPr/>
          </p:nvSpPr>
          <p:spPr>
            <a:xfrm>
              <a:off x="4233250" y="3333675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1" y="1"/>
                  </a:moveTo>
                  <a:cubicBezTo>
                    <a:pt x="124" y="1"/>
                    <a:pt x="1" y="309"/>
                    <a:pt x="155" y="494"/>
                  </a:cubicBezTo>
                  <a:cubicBezTo>
                    <a:pt x="216" y="555"/>
                    <a:pt x="289" y="582"/>
                    <a:pt x="361" y="582"/>
                  </a:cubicBezTo>
                  <a:cubicBezTo>
                    <a:pt x="509" y="582"/>
                    <a:pt x="649" y="465"/>
                    <a:pt x="649" y="278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" name="Google Shape;13580;p26">
              <a:extLst>
                <a:ext uri="{FF2B5EF4-FFF2-40B4-BE49-F238E27FC236}">
                  <a16:creationId xmlns:a16="http://schemas.microsoft.com/office/drawing/2014/main" id="{06696823-D034-C56D-92D1-FED518083818}"/>
                </a:ext>
              </a:extLst>
            </p:cNvPr>
            <p:cNvSpPr/>
            <p:nvPr/>
          </p:nvSpPr>
          <p:spPr>
            <a:xfrm>
              <a:off x="4211650" y="3248800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371" y="1"/>
                  </a:moveTo>
                  <a:cubicBezTo>
                    <a:pt x="124" y="1"/>
                    <a:pt x="1" y="309"/>
                    <a:pt x="186" y="495"/>
                  </a:cubicBezTo>
                  <a:cubicBezTo>
                    <a:pt x="243" y="551"/>
                    <a:pt x="311" y="576"/>
                    <a:pt x="379" y="576"/>
                  </a:cubicBezTo>
                  <a:cubicBezTo>
                    <a:pt x="531" y="576"/>
                    <a:pt x="680" y="450"/>
                    <a:pt x="680" y="279"/>
                  </a:cubicBezTo>
                  <a:cubicBezTo>
                    <a:pt x="680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" name="Google Shape;13581;p26">
              <a:extLst>
                <a:ext uri="{FF2B5EF4-FFF2-40B4-BE49-F238E27FC236}">
                  <a16:creationId xmlns:a16="http://schemas.microsoft.com/office/drawing/2014/main" id="{26B6352C-7CEE-8E7B-38A2-D786D10633E6}"/>
                </a:ext>
              </a:extLst>
            </p:cNvPr>
            <p:cNvSpPr/>
            <p:nvPr/>
          </p:nvSpPr>
          <p:spPr>
            <a:xfrm>
              <a:off x="4191975" y="3333100"/>
              <a:ext cx="15450" cy="13925"/>
            </a:xfrm>
            <a:custGeom>
              <a:avLst/>
              <a:gdLst/>
              <a:ahLst/>
              <a:cxnLst/>
              <a:rect l="l" t="t" r="r" b="b"/>
              <a:pathLst>
                <a:path w="618" h="557" extrusionOk="0">
                  <a:moveTo>
                    <a:pt x="309" y="1"/>
                  </a:moveTo>
                  <a:cubicBezTo>
                    <a:pt x="155" y="1"/>
                    <a:pt x="1" y="101"/>
                    <a:pt x="16" y="301"/>
                  </a:cubicBezTo>
                  <a:cubicBezTo>
                    <a:pt x="32" y="471"/>
                    <a:pt x="163" y="556"/>
                    <a:pt x="298" y="556"/>
                  </a:cubicBezTo>
                  <a:cubicBezTo>
                    <a:pt x="433" y="556"/>
                    <a:pt x="572" y="471"/>
                    <a:pt x="602" y="301"/>
                  </a:cubicBezTo>
                  <a:cubicBezTo>
                    <a:pt x="618" y="101"/>
                    <a:pt x="464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5" name="Google Shape;13582;p26">
              <a:extLst>
                <a:ext uri="{FF2B5EF4-FFF2-40B4-BE49-F238E27FC236}">
                  <a16:creationId xmlns:a16="http://schemas.microsoft.com/office/drawing/2014/main" id="{106F8CAD-9B9D-71EC-E411-DEBE8B4F7093}"/>
                </a:ext>
              </a:extLst>
            </p:cNvPr>
            <p:cNvSpPr/>
            <p:nvPr/>
          </p:nvSpPr>
          <p:spPr>
            <a:xfrm>
              <a:off x="4147625" y="3333675"/>
              <a:ext cx="17000" cy="14575"/>
            </a:xfrm>
            <a:custGeom>
              <a:avLst/>
              <a:gdLst/>
              <a:ahLst/>
              <a:cxnLst/>
              <a:rect l="l" t="t" r="r" b="b"/>
              <a:pathLst>
                <a:path w="680" h="583" extrusionOk="0">
                  <a:moveTo>
                    <a:pt x="40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6" y="555"/>
                    <a:pt x="319" y="582"/>
                    <a:pt x="391" y="582"/>
                  </a:cubicBezTo>
                  <a:cubicBezTo>
                    <a:pt x="539" y="582"/>
                    <a:pt x="679" y="465"/>
                    <a:pt x="679" y="278"/>
                  </a:cubicBezTo>
                  <a:cubicBezTo>
                    <a:pt x="679" y="124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" name="Google Shape;13583;p26">
              <a:extLst>
                <a:ext uri="{FF2B5EF4-FFF2-40B4-BE49-F238E27FC236}">
                  <a16:creationId xmlns:a16="http://schemas.microsoft.com/office/drawing/2014/main" id="{F2571A9C-3720-28D0-F2FB-382CD2721F3C}"/>
                </a:ext>
              </a:extLst>
            </p:cNvPr>
            <p:cNvSpPr/>
            <p:nvPr/>
          </p:nvSpPr>
          <p:spPr>
            <a:xfrm>
              <a:off x="4037475" y="3163875"/>
              <a:ext cx="16025" cy="13900"/>
            </a:xfrm>
            <a:custGeom>
              <a:avLst/>
              <a:gdLst/>
              <a:ahLst/>
              <a:cxnLst/>
              <a:rect l="l" t="t" r="r" b="b"/>
              <a:pathLst>
                <a:path w="641" h="556" extrusionOk="0">
                  <a:moveTo>
                    <a:pt x="329" y="1"/>
                  </a:moveTo>
                  <a:cubicBezTo>
                    <a:pt x="105" y="1"/>
                    <a:pt x="0" y="290"/>
                    <a:pt x="147" y="466"/>
                  </a:cubicBezTo>
                  <a:cubicBezTo>
                    <a:pt x="209" y="528"/>
                    <a:pt x="284" y="555"/>
                    <a:pt x="358" y="555"/>
                  </a:cubicBezTo>
                  <a:cubicBezTo>
                    <a:pt x="504" y="555"/>
                    <a:pt x="641" y="445"/>
                    <a:pt x="641" y="281"/>
                  </a:cubicBezTo>
                  <a:cubicBezTo>
                    <a:pt x="641" y="127"/>
                    <a:pt x="518" y="3"/>
                    <a:pt x="363" y="3"/>
                  </a:cubicBezTo>
                  <a:cubicBezTo>
                    <a:pt x="352" y="2"/>
                    <a:pt x="340" y="1"/>
                    <a:pt x="3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7" name="Google Shape;13584;p26">
              <a:extLst>
                <a:ext uri="{FF2B5EF4-FFF2-40B4-BE49-F238E27FC236}">
                  <a16:creationId xmlns:a16="http://schemas.microsoft.com/office/drawing/2014/main" id="{6E99972E-8FBE-BDE3-753B-47C66A501B23}"/>
                </a:ext>
              </a:extLst>
            </p:cNvPr>
            <p:cNvSpPr/>
            <p:nvPr/>
          </p:nvSpPr>
          <p:spPr>
            <a:xfrm>
              <a:off x="4037275" y="3206375"/>
              <a:ext cx="16225" cy="13825"/>
            </a:xfrm>
            <a:custGeom>
              <a:avLst/>
              <a:gdLst/>
              <a:ahLst/>
              <a:cxnLst/>
              <a:rect l="l" t="t" r="r" b="b"/>
              <a:pathLst>
                <a:path w="649" h="553" extrusionOk="0">
                  <a:moveTo>
                    <a:pt x="371" y="0"/>
                  </a:moveTo>
                  <a:cubicBezTo>
                    <a:pt x="124" y="0"/>
                    <a:pt x="1" y="278"/>
                    <a:pt x="155" y="463"/>
                  </a:cubicBezTo>
                  <a:cubicBezTo>
                    <a:pt x="217" y="525"/>
                    <a:pt x="292" y="553"/>
                    <a:pt x="366" y="553"/>
                  </a:cubicBezTo>
                  <a:cubicBezTo>
                    <a:pt x="512" y="553"/>
                    <a:pt x="649" y="443"/>
                    <a:pt x="649" y="278"/>
                  </a:cubicBezTo>
                  <a:cubicBezTo>
                    <a:pt x="649" y="124"/>
                    <a:pt x="526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8" name="Google Shape;13585;p26">
              <a:extLst>
                <a:ext uri="{FF2B5EF4-FFF2-40B4-BE49-F238E27FC236}">
                  <a16:creationId xmlns:a16="http://schemas.microsoft.com/office/drawing/2014/main" id="{2F4C9DE1-E020-FFBA-4175-5014196C6A9C}"/>
                </a:ext>
              </a:extLst>
            </p:cNvPr>
            <p:cNvSpPr/>
            <p:nvPr/>
          </p:nvSpPr>
          <p:spPr>
            <a:xfrm>
              <a:off x="4037275" y="3248800"/>
              <a:ext cx="16225" cy="14425"/>
            </a:xfrm>
            <a:custGeom>
              <a:avLst/>
              <a:gdLst/>
              <a:ahLst/>
              <a:cxnLst/>
              <a:rect l="l" t="t" r="r" b="b"/>
              <a:pathLst>
                <a:path w="649" h="577" extrusionOk="0">
                  <a:moveTo>
                    <a:pt x="371" y="1"/>
                  </a:moveTo>
                  <a:cubicBezTo>
                    <a:pt x="124" y="1"/>
                    <a:pt x="1" y="309"/>
                    <a:pt x="155" y="495"/>
                  </a:cubicBezTo>
                  <a:cubicBezTo>
                    <a:pt x="212" y="551"/>
                    <a:pt x="281" y="576"/>
                    <a:pt x="348" y="576"/>
                  </a:cubicBezTo>
                  <a:cubicBezTo>
                    <a:pt x="501" y="576"/>
                    <a:pt x="649" y="450"/>
                    <a:pt x="649" y="279"/>
                  </a:cubicBezTo>
                  <a:cubicBezTo>
                    <a:pt x="649" y="124"/>
                    <a:pt x="526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9" name="Google Shape;13586;p26">
              <a:extLst>
                <a:ext uri="{FF2B5EF4-FFF2-40B4-BE49-F238E27FC236}">
                  <a16:creationId xmlns:a16="http://schemas.microsoft.com/office/drawing/2014/main" id="{4CA14EC5-DE8A-EE98-D2DA-D86C31D4CA09}"/>
                </a:ext>
              </a:extLst>
            </p:cNvPr>
            <p:cNvSpPr/>
            <p:nvPr/>
          </p:nvSpPr>
          <p:spPr>
            <a:xfrm>
              <a:off x="4037275" y="3291250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1" y="0"/>
                  </a:moveTo>
                  <a:cubicBezTo>
                    <a:pt x="124" y="0"/>
                    <a:pt x="1" y="309"/>
                    <a:pt x="155" y="494"/>
                  </a:cubicBezTo>
                  <a:cubicBezTo>
                    <a:pt x="216" y="555"/>
                    <a:pt x="289" y="582"/>
                    <a:pt x="361" y="582"/>
                  </a:cubicBezTo>
                  <a:cubicBezTo>
                    <a:pt x="509" y="582"/>
                    <a:pt x="649" y="465"/>
                    <a:pt x="649" y="278"/>
                  </a:cubicBezTo>
                  <a:cubicBezTo>
                    <a:pt x="649" y="124"/>
                    <a:pt x="526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" name="Google Shape;13587;p26">
              <a:extLst>
                <a:ext uri="{FF2B5EF4-FFF2-40B4-BE49-F238E27FC236}">
                  <a16:creationId xmlns:a16="http://schemas.microsoft.com/office/drawing/2014/main" id="{63C3573C-F6F9-941E-8DE9-E92E2FA33F16}"/>
                </a:ext>
              </a:extLst>
            </p:cNvPr>
            <p:cNvSpPr/>
            <p:nvPr/>
          </p:nvSpPr>
          <p:spPr>
            <a:xfrm>
              <a:off x="4038825" y="3333100"/>
              <a:ext cx="15450" cy="13925"/>
            </a:xfrm>
            <a:custGeom>
              <a:avLst/>
              <a:gdLst/>
              <a:ahLst/>
              <a:cxnLst/>
              <a:rect l="l" t="t" r="r" b="b"/>
              <a:pathLst>
                <a:path w="618" h="557" extrusionOk="0">
                  <a:moveTo>
                    <a:pt x="309" y="1"/>
                  </a:moveTo>
                  <a:cubicBezTo>
                    <a:pt x="155" y="1"/>
                    <a:pt x="1" y="101"/>
                    <a:pt x="31" y="301"/>
                  </a:cubicBezTo>
                  <a:cubicBezTo>
                    <a:pt x="47" y="471"/>
                    <a:pt x="178" y="556"/>
                    <a:pt x="309" y="556"/>
                  </a:cubicBezTo>
                  <a:cubicBezTo>
                    <a:pt x="440" y="556"/>
                    <a:pt x="572" y="471"/>
                    <a:pt x="587" y="301"/>
                  </a:cubicBezTo>
                  <a:cubicBezTo>
                    <a:pt x="618" y="101"/>
                    <a:pt x="464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" name="Google Shape;13588;p26">
              <a:extLst>
                <a:ext uri="{FF2B5EF4-FFF2-40B4-BE49-F238E27FC236}">
                  <a16:creationId xmlns:a16="http://schemas.microsoft.com/office/drawing/2014/main" id="{384E7B3E-EDE5-FF2F-FC80-EA2D01894A2C}"/>
                </a:ext>
              </a:extLst>
            </p:cNvPr>
            <p:cNvSpPr/>
            <p:nvPr/>
          </p:nvSpPr>
          <p:spPr>
            <a:xfrm>
              <a:off x="4080500" y="3291250"/>
              <a:ext cx="84125" cy="13900"/>
            </a:xfrm>
            <a:custGeom>
              <a:avLst/>
              <a:gdLst/>
              <a:ahLst/>
              <a:cxnLst/>
              <a:rect l="l" t="t" r="r" b="b"/>
              <a:pathLst>
                <a:path w="3365" h="556" extrusionOk="0">
                  <a:moveTo>
                    <a:pt x="340" y="0"/>
                  </a:moveTo>
                  <a:cubicBezTo>
                    <a:pt x="0" y="31"/>
                    <a:pt x="0" y="525"/>
                    <a:pt x="340" y="556"/>
                  </a:cubicBezTo>
                  <a:lnTo>
                    <a:pt x="3086" y="556"/>
                  </a:lnTo>
                  <a:cubicBezTo>
                    <a:pt x="3241" y="556"/>
                    <a:pt x="3364" y="432"/>
                    <a:pt x="3364" y="278"/>
                  </a:cubicBezTo>
                  <a:cubicBezTo>
                    <a:pt x="3364" y="124"/>
                    <a:pt x="3241" y="0"/>
                    <a:pt x="30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2" name="Google Shape;13589;p26">
              <a:extLst>
                <a:ext uri="{FF2B5EF4-FFF2-40B4-BE49-F238E27FC236}">
                  <a16:creationId xmlns:a16="http://schemas.microsoft.com/office/drawing/2014/main" id="{B384033C-9C1C-A25B-3C44-E6792A0074B8}"/>
                </a:ext>
              </a:extLst>
            </p:cNvPr>
            <p:cNvSpPr/>
            <p:nvPr/>
          </p:nvSpPr>
          <p:spPr>
            <a:xfrm>
              <a:off x="4079725" y="3248800"/>
              <a:ext cx="108025" cy="13925"/>
            </a:xfrm>
            <a:custGeom>
              <a:avLst/>
              <a:gdLst/>
              <a:ahLst/>
              <a:cxnLst/>
              <a:rect l="l" t="t" r="r" b="b"/>
              <a:pathLst>
                <a:path w="4321" h="557" extrusionOk="0">
                  <a:moveTo>
                    <a:pt x="371" y="1"/>
                  </a:moveTo>
                  <a:cubicBezTo>
                    <a:pt x="0" y="1"/>
                    <a:pt x="0" y="556"/>
                    <a:pt x="371" y="556"/>
                  </a:cubicBezTo>
                  <a:lnTo>
                    <a:pt x="3951" y="556"/>
                  </a:lnTo>
                  <a:cubicBezTo>
                    <a:pt x="4321" y="556"/>
                    <a:pt x="4321" y="1"/>
                    <a:pt x="39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3" name="Google Shape;13590;p26">
              <a:extLst>
                <a:ext uri="{FF2B5EF4-FFF2-40B4-BE49-F238E27FC236}">
                  <a16:creationId xmlns:a16="http://schemas.microsoft.com/office/drawing/2014/main" id="{44913991-0D1A-A849-E9C5-7B4FCD0985C2}"/>
                </a:ext>
              </a:extLst>
            </p:cNvPr>
            <p:cNvSpPr/>
            <p:nvPr/>
          </p:nvSpPr>
          <p:spPr>
            <a:xfrm>
              <a:off x="4254100" y="3248800"/>
              <a:ext cx="66375" cy="13925"/>
            </a:xfrm>
            <a:custGeom>
              <a:avLst/>
              <a:gdLst/>
              <a:ahLst/>
              <a:cxnLst/>
              <a:rect l="l" t="t" r="r" b="b"/>
              <a:pathLst>
                <a:path w="2655" h="557" extrusionOk="0">
                  <a:moveTo>
                    <a:pt x="370" y="1"/>
                  </a:moveTo>
                  <a:cubicBezTo>
                    <a:pt x="0" y="1"/>
                    <a:pt x="0" y="556"/>
                    <a:pt x="370" y="556"/>
                  </a:cubicBezTo>
                  <a:lnTo>
                    <a:pt x="2253" y="556"/>
                  </a:lnTo>
                  <a:cubicBezTo>
                    <a:pt x="2654" y="556"/>
                    <a:pt x="2654" y="1"/>
                    <a:pt x="2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4" name="Google Shape;13591;p26">
              <a:extLst>
                <a:ext uri="{FF2B5EF4-FFF2-40B4-BE49-F238E27FC236}">
                  <a16:creationId xmlns:a16="http://schemas.microsoft.com/office/drawing/2014/main" id="{F7F74DFE-E116-8EC7-01E1-44F4776875FE}"/>
                </a:ext>
              </a:extLst>
            </p:cNvPr>
            <p:cNvSpPr/>
            <p:nvPr/>
          </p:nvSpPr>
          <p:spPr>
            <a:xfrm>
              <a:off x="4147100" y="3163825"/>
              <a:ext cx="63550" cy="14050"/>
            </a:xfrm>
            <a:custGeom>
              <a:avLst/>
              <a:gdLst/>
              <a:ahLst/>
              <a:cxnLst/>
              <a:rect l="l" t="t" r="r" b="b"/>
              <a:pathLst>
                <a:path w="2542" h="562" extrusionOk="0">
                  <a:moveTo>
                    <a:pt x="366" y="1"/>
                  </a:moveTo>
                  <a:cubicBezTo>
                    <a:pt x="0" y="1"/>
                    <a:pt x="9" y="562"/>
                    <a:pt x="393" y="562"/>
                  </a:cubicBezTo>
                  <a:cubicBezTo>
                    <a:pt x="402" y="562"/>
                    <a:pt x="412" y="561"/>
                    <a:pt x="422" y="561"/>
                  </a:cubicBezTo>
                  <a:lnTo>
                    <a:pt x="2120" y="561"/>
                  </a:lnTo>
                  <a:cubicBezTo>
                    <a:pt x="2130" y="561"/>
                    <a:pt x="2140" y="562"/>
                    <a:pt x="2149" y="562"/>
                  </a:cubicBezTo>
                  <a:cubicBezTo>
                    <a:pt x="2533" y="562"/>
                    <a:pt x="2542" y="1"/>
                    <a:pt x="2176" y="1"/>
                  </a:cubicBezTo>
                  <a:cubicBezTo>
                    <a:pt x="2158" y="1"/>
                    <a:pt x="2139" y="2"/>
                    <a:pt x="2120" y="5"/>
                  </a:cubicBezTo>
                  <a:lnTo>
                    <a:pt x="422" y="5"/>
                  </a:lnTo>
                  <a:cubicBezTo>
                    <a:pt x="403" y="2"/>
                    <a:pt x="38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5" name="Google Shape;13592;p26">
              <a:extLst>
                <a:ext uri="{FF2B5EF4-FFF2-40B4-BE49-F238E27FC236}">
                  <a16:creationId xmlns:a16="http://schemas.microsoft.com/office/drawing/2014/main" id="{DAA2D23A-3C65-5701-F0E4-995A3860351C}"/>
                </a:ext>
              </a:extLst>
            </p:cNvPr>
            <p:cNvSpPr/>
            <p:nvPr/>
          </p:nvSpPr>
          <p:spPr>
            <a:xfrm>
              <a:off x="4189725" y="3291150"/>
              <a:ext cx="127650" cy="14100"/>
            </a:xfrm>
            <a:custGeom>
              <a:avLst/>
              <a:gdLst/>
              <a:ahLst/>
              <a:cxnLst/>
              <a:rect l="l" t="t" r="r" b="b"/>
              <a:pathLst>
                <a:path w="5106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2"/>
                    <a:pt x="415" y="560"/>
                  </a:cubicBezTo>
                  <a:lnTo>
                    <a:pt x="4828" y="560"/>
                  </a:lnTo>
                  <a:cubicBezTo>
                    <a:pt x="4982" y="560"/>
                    <a:pt x="5106" y="436"/>
                    <a:pt x="5106" y="282"/>
                  </a:cubicBezTo>
                  <a:cubicBezTo>
                    <a:pt x="5106" y="128"/>
                    <a:pt x="4982" y="4"/>
                    <a:pt x="4828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6" name="Google Shape;13593;p26">
              <a:extLst>
                <a:ext uri="{FF2B5EF4-FFF2-40B4-BE49-F238E27FC236}">
                  <a16:creationId xmlns:a16="http://schemas.microsoft.com/office/drawing/2014/main" id="{A2401A96-07C9-E3E0-A76E-57BE2B69C82F}"/>
                </a:ext>
              </a:extLst>
            </p:cNvPr>
            <p:cNvSpPr/>
            <p:nvPr/>
          </p:nvSpPr>
          <p:spPr>
            <a:xfrm>
              <a:off x="4080500" y="3206375"/>
              <a:ext cx="239200" cy="13900"/>
            </a:xfrm>
            <a:custGeom>
              <a:avLst/>
              <a:gdLst/>
              <a:ahLst/>
              <a:cxnLst/>
              <a:rect l="l" t="t" r="r" b="b"/>
              <a:pathLst>
                <a:path w="9568" h="556" extrusionOk="0">
                  <a:moveTo>
                    <a:pt x="340" y="0"/>
                  </a:moveTo>
                  <a:cubicBezTo>
                    <a:pt x="0" y="31"/>
                    <a:pt x="0" y="525"/>
                    <a:pt x="340" y="556"/>
                  </a:cubicBezTo>
                  <a:lnTo>
                    <a:pt x="9228" y="556"/>
                  </a:lnTo>
                  <a:cubicBezTo>
                    <a:pt x="9567" y="525"/>
                    <a:pt x="9567" y="31"/>
                    <a:pt x="9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7" name="Google Shape;13594;p26">
              <a:extLst>
                <a:ext uri="{FF2B5EF4-FFF2-40B4-BE49-F238E27FC236}">
                  <a16:creationId xmlns:a16="http://schemas.microsoft.com/office/drawing/2014/main" id="{5271B87B-D728-E777-3E89-278DDABB3794}"/>
                </a:ext>
              </a:extLst>
            </p:cNvPr>
            <p:cNvSpPr/>
            <p:nvPr/>
          </p:nvSpPr>
          <p:spPr>
            <a:xfrm>
              <a:off x="4080500" y="3163825"/>
              <a:ext cx="44525" cy="14050"/>
            </a:xfrm>
            <a:custGeom>
              <a:avLst/>
              <a:gdLst/>
              <a:ahLst/>
              <a:cxnLst/>
              <a:rect l="l" t="t" r="r" b="b"/>
              <a:pathLst>
                <a:path w="1781" h="562" extrusionOk="0">
                  <a:moveTo>
                    <a:pt x="1414" y="1"/>
                  </a:moveTo>
                  <a:cubicBezTo>
                    <a:pt x="1396" y="1"/>
                    <a:pt x="1378" y="2"/>
                    <a:pt x="1358" y="5"/>
                  </a:cubicBezTo>
                  <a:lnTo>
                    <a:pt x="340" y="5"/>
                  </a:lnTo>
                  <a:cubicBezTo>
                    <a:pt x="0" y="36"/>
                    <a:pt x="0" y="530"/>
                    <a:pt x="340" y="561"/>
                  </a:cubicBezTo>
                  <a:lnTo>
                    <a:pt x="1358" y="561"/>
                  </a:lnTo>
                  <a:cubicBezTo>
                    <a:pt x="1368" y="561"/>
                    <a:pt x="1378" y="562"/>
                    <a:pt x="1388" y="562"/>
                  </a:cubicBezTo>
                  <a:cubicBezTo>
                    <a:pt x="1771" y="562"/>
                    <a:pt x="1780" y="1"/>
                    <a:pt x="14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8" name="Google Shape;13595;p26">
              <a:extLst>
                <a:ext uri="{FF2B5EF4-FFF2-40B4-BE49-F238E27FC236}">
                  <a16:creationId xmlns:a16="http://schemas.microsoft.com/office/drawing/2014/main" id="{22B6EF97-D171-E8DB-D9AA-E280690690B3}"/>
                </a:ext>
              </a:extLst>
            </p:cNvPr>
            <p:cNvSpPr/>
            <p:nvPr/>
          </p:nvSpPr>
          <p:spPr>
            <a:xfrm>
              <a:off x="4234025" y="3163950"/>
              <a:ext cx="84900" cy="13900"/>
            </a:xfrm>
            <a:custGeom>
              <a:avLst/>
              <a:gdLst/>
              <a:ahLst/>
              <a:cxnLst/>
              <a:rect l="l" t="t" r="r" b="b"/>
              <a:pathLst>
                <a:path w="3396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3056" y="556"/>
                  </a:lnTo>
                  <a:cubicBezTo>
                    <a:pt x="3395" y="525"/>
                    <a:pt x="3395" y="31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9" name="Google Shape;13596;p26">
              <a:extLst>
                <a:ext uri="{FF2B5EF4-FFF2-40B4-BE49-F238E27FC236}">
                  <a16:creationId xmlns:a16="http://schemas.microsoft.com/office/drawing/2014/main" id="{48B27D78-F475-4C9B-CFB2-82379C787DCE}"/>
                </a:ext>
              </a:extLst>
            </p:cNvPr>
            <p:cNvSpPr/>
            <p:nvPr/>
          </p:nvSpPr>
          <p:spPr>
            <a:xfrm>
              <a:off x="4080500" y="3333650"/>
              <a:ext cx="44525" cy="14750"/>
            </a:xfrm>
            <a:custGeom>
              <a:avLst/>
              <a:gdLst/>
              <a:ahLst/>
              <a:cxnLst/>
              <a:rect l="l" t="t" r="r" b="b"/>
              <a:pathLst>
                <a:path w="1781" h="590" extrusionOk="0">
                  <a:moveTo>
                    <a:pt x="1388" y="1"/>
                  </a:moveTo>
                  <a:cubicBezTo>
                    <a:pt x="1378" y="1"/>
                    <a:pt x="1368" y="1"/>
                    <a:pt x="1358" y="2"/>
                  </a:cubicBezTo>
                  <a:lnTo>
                    <a:pt x="340" y="2"/>
                  </a:lnTo>
                  <a:cubicBezTo>
                    <a:pt x="0" y="33"/>
                    <a:pt x="0" y="526"/>
                    <a:pt x="340" y="588"/>
                  </a:cubicBezTo>
                  <a:lnTo>
                    <a:pt x="1358" y="588"/>
                  </a:lnTo>
                  <a:cubicBezTo>
                    <a:pt x="1368" y="589"/>
                    <a:pt x="1378" y="589"/>
                    <a:pt x="1388" y="589"/>
                  </a:cubicBezTo>
                  <a:cubicBezTo>
                    <a:pt x="1780" y="589"/>
                    <a:pt x="1780" y="1"/>
                    <a:pt x="13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0" name="Google Shape;13597;p26">
              <a:extLst>
                <a:ext uri="{FF2B5EF4-FFF2-40B4-BE49-F238E27FC236}">
                  <a16:creationId xmlns:a16="http://schemas.microsoft.com/office/drawing/2014/main" id="{904E297D-1659-3127-45CE-C3211FCD9BB0}"/>
                </a:ext>
              </a:extLst>
            </p:cNvPr>
            <p:cNvSpPr/>
            <p:nvPr/>
          </p:nvSpPr>
          <p:spPr>
            <a:xfrm>
              <a:off x="4169225" y="3376125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1" y="0"/>
                  </a:moveTo>
                  <a:cubicBezTo>
                    <a:pt x="124" y="0"/>
                    <a:pt x="0" y="309"/>
                    <a:pt x="185" y="494"/>
                  </a:cubicBezTo>
                  <a:cubicBezTo>
                    <a:pt x="247" y="556"/>
                    <a:pt x="319" y="583"/>
                    <a:pt x="388" y="583"/>
                  </a:cubicBezTo>
                  <a:cubicBezTo>
                    <a:pt x="525" y="583"/>
                    <a:pt x="648" y="473"/>
                    <a:pt x="648" y="309"/>
                  </a:cubicBezTo>
                  <a:cubicBezTo>
                    <a:pt x="648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1" name="Google Shape;13598;p26">
              <a:extLst>
                <a:ext uri="{FF2B5EF4-FFF2-40B4-BE49-F238E27FC236}">
                  <a16:creationId xmlns:a16="http://schemas.microsoft.com/office/drawing/2014/main" id="{4D6F4F38-F7C9-8DC8-FEFF-F8EF0CCA6862}"/>
                </a:ext>
              </a:extLst>
            </p:cNvPr>
            <p:cNvSpPr/>
            <p:nvPr/>
          </p:nvSpPr>
          <p:spPr>
            <a:xfrm>
              <a:off x="3997175" y="3077525"/>
              <a:ext cx="363400" cy="313375"/>
            </a:xfrm>
            <a:custGeom>
              <a:avLst/>
              <a:gdLst/>
              <a:ahLst/>
              <a:cxnLst/>
              <a:rect l="l" t="t" r="r" b="b"/>
              <a:pathLst>
                <a:path w="14536" h="12535" extrusionOk="0">
                  <a:moveTo>
                    <a:pt x="794" y="614"/>
                  </a:moveTo>
                  <a:cubicBezTo>
                    <a:pt x="807" y="614"/>
                    <a:pt x="820" y="615"/>
                    <a:pt x="833" y="618"/>
                  </a:cubicBezTo>
                  <a:lnTo>
                    <a:pt x="10370" y="618"/>
                  </a:lnTo>
                  <a:lnTo>
                    <a:pt x="10370" y="1729"/>
                  </a:lnTo>
                  <a:lnTo>
                    <a:pt x="556" y="1729"/>
                  </a:lnTo>
                  <a:lnTo>
                    <a:pt x="556" y="896"/>
                  </a:lnTo>
                  <a:cubicBezTo>
                    <a:pt x="556" y="755"/>
                    <a:pt x="658" y="614"/>
                    <a:pt x="794" y="614"/>
                  </a:cubicBezTo>
                  <a:close/>
                  <a:moveTo>
                    <a:pt x="13672" y="618"/>
                  </a:moveTo>
                  <a:cubicBezTo>
                    <a:pt x="13826" y="618"/>
                    <a:pt x="13950" y="741"/>
                    <a:pt x="13950" y="896"/>
                  </a:cubicBezTo>
                  <a:lnTo>
                    <a:pt x="13950" y="1729"/>
                  </a:lnTo>
                  <a:lnTo>
                    <a:pt x="10956" y="1729"/>
                  </a:lnTo>
                  <a:lnTo>
                    <a:pt x="10956" y="618"/>
                  </a:lnTo>
                  <a:close/>
                  <a:moveTo>
                    <a:pt x="13672" y="1"/>
                  </a:moveTo>
                  <a:lnTo>
                    <a:pt x="13672" y="31"/>
                  </a:lnTo>
                  <a:lnTo>
                    <a:pt x="833" y="31"/>
                  </a:lnTo>
                  <a:cubicBezTo>
                    <a:pt x="370" y="31"/>
                    <a:pt x="0" y="402"/>
                    <a:pt x="0" y="896"/>
                  </a:cubicBezTo>
                  <a:lnTo>
                    <a:pt x="0" y="11697"/>
                  </a:lnTo>
                  <a:cubicBezTo>
                    <a:pt x="0" y="12160"/>
                    <a:pt x="370" y="12530"/>
                    <a:pt x="833" y="12530"/>
                  </a:cubicBezTo>
                  <a:lnTo>
                    <a:pt x="5987" y="12530"/>
                  </a:lnTo>
                  <a:cubicBezTo>
                    <a:pt x="6006" y="12533"/>
                    <a:pt x="6024" y="12534"/>
                    <a:pt x="6041" y="12534"/>
                  </a:cubicBezTo>
                  <a:cubicBezTo>
                    <a:pt x="6401" y="12534"/>
                    <a:pt x="6401" y="11971"/>
                    <a:pt x="6041" y="11971"/>
                  </a:cubicBezTo>
                  <a:cubicBezTo>
                    <a:pt x="6024" y="11971"/>
                    <a:pt x="6006" y="11972"/>
                    <a:pt x="5987" y="11975"/>
                  </a:cubicBezTo>
                  <a:lnTo>
                    <a:pt x="833" y="11975"/>
                  </a:lnTo>
                  <a:cubicBezTo>
                    <a:pt x="679" y="11975"/>
                    <a:pt x="556" y="11851"/>
                    <a:pt x="556" y="11697"/>
                  </a:cubicBezTo>
                  <a:lnTo>
                    <a:pt x="556" y="2315"/>
                  </a:lnTo>
                  <a:lnTo>
                    <a:pt x="13950" y="2315"/>
                  </a:lnTo>
                  <a:lnTo>
                    <a:pt x="13950" y="11666"/>
                  </a:lnTo>
                  <a:cubicBezTo>
                    <a:pt x="13950" y="11821"/>
                    <a:pt x="13826" y="11944"/>
                    <a:pt x="13672" y="11944"/>
                  </a:cubicBezTo>
                  <a:lnTo>
                    <a:pt x="8549" y="11944"/>
                  </a:lnTo>
                  <a:cubicBezTo>
                    <a:pt x="8209" y="12006"/>
                    <a:pt x="8209" y="12469"/>
                    <a:pt x="8549" y="12530"/>
                  </a:cubicBezTo>
                  <a:lnTo>
                    <a:pt x="13672" y="12530"/>
                  </a:lnTo>
                  <a:cubicBezTo>
                    <a:pt x="14135" y="12530"/>
                    <a:pt x="14536" y="12129"/>
                    <a:pt x="14536" y="11666"/>
                  </a:cubicBezTo>
                  <a:lnTo>
                    <a:pt x="14536" y="865"/>
                  </a:lnTo>
                  <a:cubicBezTo>
                    <a:pt x="14536" y="402"/>
                    <a:pt x="14135" y="1"/>
                    <a:pt x="136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72" name="Google Shape;13599;p26">
            <a:extLst>
              <a:ext uri="{FF2B5EF4-FFF2-40B4-BE49-F238E27FC236}">
                <a16:creationId xmlns:a16="http://schemas.microsoft.com/office/drawing/2014/main" id="{D4714A0C-AD9E-2FC7-14B2-1419D375983A}"/>
              </a:ext>
            </a:extLst>
          </p:cNvPr>
          <p:cNvGrpSpPr/>
          <p:nvPr/>
        </p:nvGrpSpPr>
        <p:grpSpPr>
          <a:xfrm>
            <a:off x="7286634" y="2354551"/>
            <a:ext cx="484567" cy="484567"/>
            <a:chOff x="3246450" y="3052825"/>
            <a:chExt cx="363425" cy="363425"/>
          </a:xfrm>
        </p:grpSpPr>
        <p:sp>
          <p:nvSpPr>
            <p:cNvPr id="73" name="Google Shape;13600;p26">
              <a:extLst>
                <a:ext uri="{FF2B5EF4-FFF2-40B4-BE49-F238E27FC236}">
                  <a16:creationId xmlns:a16="http://schemas.microsoft.com/office/drawing/2014/main" id="{FA2AA2C3-401F-263D-9096-B813438A45A0}"/>
                </a:ext>
              </a:extLst>
            </p:cNvPr>
            <p:cNvSpPr/>
            <p:nvPr/>
          </p:nvSpPr>
          <p:spPr>
            <a:xfrm>
              <a:off x="3246450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8704" y="556"/>
                  </a:moveTo>
                  <a:lnTo>
                    <a:pt x="8704" y="3025"/>
                  </a:lnTo>
                  <a:lnTo>
                    <a:pt x="5864" y="3025"/>
                  </a:lnTo>
                  <a:lnTo>
                    <a:pt x="5864" y="556"/>
                  </a:lnTo>
                  <a:close/>
                  <a:moveTo>
                    <a:pt x="9568" y="5834"/>
                  </a:moveTo>
                  <a:lnTo>
                    <a:pt x="9568" y="8673"/>
                  </a:lnTo>
                  <a:lnTo>
                    <a:pt x="5000" y="8673"/>
                  </a:lnTo>
                  <a:lnTo>
                    <a:pt x="5000" y="5834"/>
                  </a:lnTo>
                  <a:close/>
                  <a:moveTo>
                    <a:pt x="2593" y="11512"/>
                  </a:moveTo>
                  <a:lnTo>
                    <a:pt x="2562" y="13981"/>
                  </a:lnTo>
                  <a:lnTo>
                    <a:pt x="618" y="13981"/>
                  </a:lnTo>
                  <a:lnTo>
                    <a:pt x="618" y="11512"/>
                  </a:lnTo>
                  <a:close/>
                  <a:moveTo>
                    <a:pt x="13981" y="11512"/>
                  </a:moveTo>
                  <a:lnTo>
                    <a:pt x="13981" y="13981"/>
                  </a:lnTo>
                  <a:lnTo>
                    <a:pt x="12006" y="13981"/>
                  </a:lnTo>
                  <a:lnTo>
                    <a:pt x="12006" y="11512"/>
                  </a:lnTo>
                  <a:close/>
                  <a:moveTo>
                    <a:pt x="5586" y="1"/>
                  </a:moveTo>
                  <a:cubicBezTo>
                    <a:pt x="5432" y="1"/>
                    <a:pt x="5309" y="124"/>
                    <a:pt x="5309" y="279"/>
                  </a:cubicBezTo>
                  <a:lnTo>
                    <a:pt x="5309" y="3303"/>
                  </a:lnTo>
                  <a:cubicBezTo>
                    <a:pt x="5309" y="3457"/>
                    <a:pt x="5432" y="3581"/>
                    <a:pt x="5586" y="3581"/>
                  </a:cubicBezTo>
                  <a:lnTo>
                    <a:pt x="7006" y="3581"/>
                  </a:lnTo>
                  <a:lnTo>
                    <a:pt x="7006" y="5278"/>
                  </a:lnTo>
                  <a:lnTo>
                    <a:pt x="4722" y="5278"/>
                  </a:lnTo>
                  <a:cubicBezTo>
                    <a:pt x="4568" y="5278"/>
                    <a:pt x="4445" y="5402"/>
                    <a:pt x="4445" y="5556"/>
                  </a:cubicBezTo>
                  <a:lnTo>
                    <a:pt x="4445" y="6976"/>
                  </a:lnTo>
                  <a:lnTo>
                    <a:pt x="1574" y="6976"/>
                  </a:lnTo>
                  <a:cubicBezTo>
                    <a:pt x="1420" y="6976"/>
                    <a:pt x="1297" y="7099"/>
                    <a:pt x="1297" y="7253"/>
                  </a:cubicBezTo>
                  <a:lnTo>
                    <a:pt x="1297" y="10957"/>
                  </a:lnTo>
                  <a:lnTo>
                    <a:pt x="309" y="10957"/>
                  </a:lnTo>
                  <a:cubicBezTo>
                    <a:pt x="155" y="10957"/>
                    <a:pt x="31" y="11080"/>
                    <a:pt x="0" y="11235"/>
                  </a:cubicBezTo>
                  <a:lnTo>
                    <a:pt x="0" y="14259"/>
                  </a:lnTo>
                  <a:cubicBezTo>
                    <a:pt x="0" y="14413"/>
                    <a:pt x="155" y="14537"/>
                    <a:pt x="309" y="14537"/>
                  </a:cubicBezTo>
                  <a:lnTo>
                    <a:pt x="2840" y="14537"/>
                  </a:lnTo>
                  <a:cubicBezTo>
                    <a:pt x="3025" y="14537"/>
                    <a:pt x="3148" y="14413"/>
                    <a:pt x="3148" y="14259"/>
                  </a:cubicBezTo>
                  <a:lnTo>
                    <a:pt x="3148" y="11235"/>
                  </a:lnTo>
                  <a:cubicBezTo>
                    <a:pt x="3148" y="11080"/>
                    <a:pt x="3025" y="10957"/>
                    <a:pt x="2840" y="10957"/>
                  </a:cubicBezTo>
                  <a:lnTo>
                    <a:pt x="1852" y="10957"/>
                  </a:lnTo>
                  <a:lnTo>
                    <a:pt x="1852" y="7562"/>
                  </a:lnTo>
                  <a:lnTo>
                    <a:pt x="4475" y="7562"/>
                  </a:lnTo>
                  <a:lnTo>
                    <a:pt x="4475" y="8982"/>
                  </a:lnTo>
                  <a:cubicBezTo>
                    <a:pt x="4475" y="9136"/>
                    <a:pt x="4599" y="9260"/>
                    <a:pt x="4753" y="9260"/>
                  </a:cubicBezTo>
                  <a:lnTo>
                    <a:pt x="7006" y="9260"/>
                  </a:lnTo>
                  <a:lnTo>
                    <a:pt x="7006" y="10957"/>
                  </a:lnTo>
                  <a:lnTo>
                    <a:pt x="4722" y="10957"/>
                  </a:lnTo>
                  <a:cubicBezTo>
                    <a:pt x="4568" y="10957"/>
                    <a:pt x="4445" y="11080"/>
                    <a:pt x="4445" y="11235"/>
                  </a:cubicBezTo>
                  <a:lnTo>
                    <a:pt x="4445" y="14259"/>
                  </a:lnTo>
                  <a:cubicBezTo>
                    <a:pt x="4445" y="14413"/>
                    <a:pt x="4568" y="14537"/>
                    <a:pt x="4722" y="14537"/>
                  </a:cubicBezTo>
                  <a:lnTo>
                    <a:pt x="6019" y="14537"/>
                  </a:lnTo>
                  <a:cubicBezTo>
                    <a:pt x="6173" y="14537"/>
                    <a:pt x="6296" y="14413"/>
                    <a:pt x="6296" y="14259"/>
                  </a:cubicBezTo>
                  <a:cubicBezTo>
                    <a:pt x="6296" y="14118"/>
                    <a:pt x="6193" y="13977"/>
                    <a:pt x="6058" y="13977"/>
                  </a:cubicBezTo>
                  <a:cubicBezTo>
                    <a:pt x="6045" y="13977"/>
                    <a:pt x="6032" y="13979"/>
                    <a:pt x="6019" y="13981"/>
                  </a:cubicBezTo>
                  <a:lnTo>
                    <a:pt x="5000" y="13981"/>
                  </a:lnTo>
                  <a:lnTo>
                    <a:pt x="5000" y="11512"/>
                  </a:lnTo>
                  <a:lnTo>
                    <a:pt x="9568" y="11512"/>
                  </a:lnTo>
                  <a:lnTo>
                    <a:pt x="9568" y="13981"/>
                  </a:lnTo>
                  <a:lnTo>
                    <a:pt x="8549" y="13981"/>
                  </a:lnTo>
                  <a:cubicBezTo>
                    <a:pt x="8536" y="13979"/>
                    <a:pt x="8523" y="13977"/>
                    <a:pt x="8510" y="13977"/>
                  </a:cubicBezTo>
                  <a:cubicBezTo>
                    <a:pt x="8374" y="13977"/>
                    <a:pt x="8271" y="14118"/>
                    <a:pt x="8271" y="14259"/>
                  </a:cubicBezTo>
                  <a:cubicBezTo>
                    <a:pt x="8271" y="14413"/>
                    <a:pt x="8395" y="14537"/>
                    <a:pt x="8549" y="14537"/>
                  </a:cubicBezTo>
                  <a:lnTo>
                    <a:pt x="9845" y="14537"/>
                  </a:lnTo>
                  <a:cubicBezTo>
                    <a:pt x="10000" y="14537"/>
                    <a:pt x="10123" y="14413"/>
                    <a:pt x="10123" y="14259"/>
                  </a:cubicBezTo>
                  <a:lnTo>
                    <a:pt x="10123" y="11235"/>
                  </a:lnTo>
                  <a:cubicBezTo>
                    <a:pt x="10123" y="11080"/>
                    <a:pt x="10000" y="10957"/>
                    <a:pt x="9845" y="10957"/>
                  </a:cubicBezTo>
                  <a:lnTo>
                    <a:pt x="7562" y="10957"/>
                  </a:lnTo>
                  <a:lnTo>
                    <a:pt x="7562" y="9260"/>
                  </a:lnTo>
                  <a:lnTo>
                    <a:pt x="9845" y="9260"/>
                  </a:lnTo>
                  <a:cubicBezTo>
                    <a:pt x="10000" y="9260"/>
                    <a:pt x="10123" y="9136"/>
                    <a:pt x="10123" y="8982"/>
                  </a:cubicBezTo>
                  <a:lnTo>
                    <a:pt x="10123" y="7562"/>
                  </a:lnTo>
                  <a:lnTo>
                    <a:pt x="12716" y="7562"/>
                  </a:lnTo>
                  <a:lnTo>
                    <a:pt x="12716" y="10957"/>
                  </a:lnTo>
                  <a:lnTo>
                    <a:pt x="11697" y="10957"/>
                  </a:lnTo>
                  <a:cubicBezTo>
                    <a:pt x="11543" y="10957"/>
                    <a:pt x="11419" y="11080"/>
                    <a:pt x="11419" y="11235"/>
                  </a:cubicBezTo>
                  <a:lnTo>
                    <a:pt x="11419" y="14259"/>
                  </a:lnTo>
                  <a:cubicBezTo>
                    <a:pt x="11419" y="14413"/>
                    <a:pt x="11543" y="14537"/>
                    <a:pt x="11697" y="14537"/>
                  </a:cubicBezTo>
                  <a:lnTo>
                    <a:pt x="14259" y="14537"/>
                  </a:lnTo>
                  <a:cubicBezTo>
                    <a:pt x="14413" y="14537"/>
                    <a:pt x="14536" y="14413"/>
                    <a:pt x="14536" y="14259"/>
                  </a:cubicBezTo>
                  <a:lnTo>
                    <a:pt x="14536" y="11235"/>
                  </a:lnTo>
                  <a:cubicBezTo>
                    <a:pt x="14536" y="11080"/>
                    <a:pt x="14413" y="10957"/>
                    <a:pt x="14259" y="10957"/>
                  </a:cubicBezTo>
                  <a:lnTo>
                    <a:pt x="13271" y="10957"/>
                  </a:lnTo>
                  <a:lnTo>
                    <a:pt x="13271" y="7253"/>
                  </a:lnTo>
                  <a:cubicBezTo>
                    <a:pt x="13271" y="7099"/>
                    <a:pt x="13148" y="6976"/>
                    <a:pt x="12993" y="6976"/>
                  </a:cubicBezTo>
                  <a:lnTo>
                    <a:pt x="10123" y="6976"/>
                  </a:lnTo>
                  <a:lnTo>
                    <a:pt x="10123" y="5556"/>
                  </a:lnTo>
                  <a:cubicBezTo>
                    <a:pt x="10123" y="5402"/>
                    <a:pt x="10000" y="5278"/>
                    <a:pt x="9845" y="5278"/>
                  </a:cubicBezTo>
                  <a:lnTo>
                    <a:pt x="7562" y="5278"/>
                  </a:lnTo>
                  <a:lnTo>
                    <a:pt x="7562" y="3581"/>
                  </a:lnTo>
                  <a:lnTo>
                    <a:pt x="8981" y="3581"/>
                  </a:lnTo>
                  <a:cubicBezTo>
                    <a:pt x="9136" y="3581"/>
                    <a:pt x="9259" y="3457"/>
                    <a:pt x="9259" y="3303"/>
                  </a:cubicBezTo>
                  <a:lnTo>
                    <a:pt x="9259" y="279"/>
                  </a:lnTo>
                  <a:cubicBezTo>
                    <a:pt x="9259" y="124"/>
                    <a:pt x="9136" y="1"/>
                    <a:pt x="89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4" name="Google Shape;13601;p26">
              <a:extLst>
                <a:ext uri="{FF2B5EF4-FFF2-40B4-BE49-F238E27FC236}">
                  <a16:creationId xmlns:a16="http://schemas.microsoft.com/office/drawing/2014/main" id="{BD5B4642-5C41-4925-9CDD-CD8BE4C7B735}"/>
                </a:ext>
              </a:extLst>
            </p:cNvPr>
            <p:cNvSpPr/>
            <p:nvPr/>
          </p:nvSpPr>
          <p:spPr>
            <a:xfrm>
              <a:off x="3418725" y="3402300"/>
              <a:ext cx="16775" cy="13875"/>
            </a:xfrm>
            <a:custGeom>
              <a:avLst/>
              <a:gdLst/>
              <a:ahLst/>
              <a:cxnLst/>
              <a:rect l="l" t="t" r="r" b="b"/>
              <a:pathLst>
                <a:path w="671" h="555" extrusionOk="0">
                  <a:moveTo>
                    <a:pt x="359" y="0"/>
                  </a:moveTo>
                  <a:cubicBezTo>
                    <a:pt x="132" y="0"/>
                    <a:pt x="0" y="289"/>
                    <a:pt x="177" y="465"/>
                  </a:cubicBezTo>
                  <a:cubicBezTo>
                    <a:pt x="239" y="527"/>
                    <a:pt x="314" y="554"/>
                    <a:pt x="387" y="554"/>
                  </a:cubicBezTo>
                  <a:cubicBezTo>
                    <a:pt x="533" y="554"/>
                    <a:pt x="671" y="445"/>
                    <a:pt x="671" y="280"/>
                  </a:cubicBezTo>
                  <a:cubicBezTo>
                    <a:pt x="671" y="126"/>
                    <a:pt x="547" y="2"/>
                    <a:pt x="393" y="2"/>
                  </a:cubicBezTo>
                  <a:cubicBezTo>
                    <a:pt x="381" y="1"/>
                    <a:pt x="370" y="0"/>
                    <a:pt x="3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75" name="Google Shape;13602;p26">
            <a:extLst>
              <a:ext uri="{FF2B5EF4-FFF2-40B4-BE49-F238E27FC236}">
                <a16:creationId xmlns:a16="http://schemas.microsoft.com/office/drawing/2014/main" id="{7AD9F80D-C36E-24C9-A6A0-816CAB3B3447}"/>
              </a:ext>
            </a:extLst>
          </p:cNvPr>
          <p:cNvGrpSpPr/>
          <p:nvPr/>
        </p:nvGrpSpPr>
        <p:grpSpPr>
          <a:xfrm>
            <a:off x="8306608" y="2355067"/>
            <a:ext cx="483533" cy="483533"/>
            <a:chOff x="2492650" y="3053600"/>
            <a:chExt cx="362650" cy="362650"/>
          </a:xfrm>
        </p:grpSpPr>
        <p:sp>
          <p:nvSpPr>
            <p:cNvPr id="76" name="Google Shape;13603;p26">
              <a:extLst>
                <a:ext uri="{FF2B5EF4-FFF2-40B4-BE49-F238E27FC236}">
                  <a16:creationId xmlns:a16="http://schemas.microsoft.com/office/drawing/2014/main" id="{DCDA0EE3-4480-6F71-55D2-20A2C50C8D3F}"/>
                </a:ext>
              </a:extLst>
            </p:cNvPr>
            <p:cNvSpPr/>
            <p:nvPr/>
          </p:nvSpPr>
          <p:spPr>
            <a:xfrm>
              <a:off x="2798950" y="3120725"/>
              <a:ext cx="56350" cy="248475"/>
            </a:xfrm>
            <a:custGeom>
              <a:avLst/>
              <a:gdLst/>
              <a:ahLst/>
              <a:cxnLst/>
              <a:rect l="l" t="t" r="r" b="b"/>
              <a:pathLst>
                <a:path w="2254" h="9939" extrusionOk="0">
                  <a:moveTo>
                    <a:pt x="1112" y="1"/>
                  </a:moveTo>
                  <a:cubicBezTo>
                    <a:pt x="1117" y="1"/>
                    <a:pt x="1122" y="1"/>
                    <a:pt x="1127" y="1"/>
                  </a:cubicBezTo>
                  <a:lnTo>
                    <a:pt x="1127" y="1"/>
                  </a:lnTo>
                  <a:cubicBezTo>
                    <a:pt x="1132" y="1"/>
                    <a:pt x="1137" y="1"/>
                    <a:pt x="1142" y="1"/>
                  </a:cubicBezTo>
                  <a:close/>
                  <a:moveTo>
                    <a:pt x="1142" y="587"/>
                  </a:moveTo>
                  <a:cubicBezTo>
                    <a:pt x="1451" y="587"/>
                    <a:pt x="1698" y="834"/>
                    <a:pt x="1698" y="1143"/>
                  </a:cubicBezTo>
                  <a:lnTo>
                    <a:pt x="1698" y="1729"/>
                  </a:lnTo>
                  <a:lnTo>
                    <a:pt x="587" y="1729"/>
                  </a:lnTo>
                  <a:lnTo>
                    <a:pt x="587" y="1174"/>
                  </a:lnTo>
                  <a:cubicBezTo>
                    <a:pt x="587" y="834"/>
                    <a:pt x="834" y="587"/>
                    <a:pt x="1142" y="587"/>
                  </a:cubicBezTo>
                  <a:close/>
                  <a:moveTo>
                    <a:pt x="1698" y="2285"/>
                  </a:moveTo>
                  <a:lnTo>
                    <a:pt x="1698" y="6821"/>
                  </a:lnTo>
                  <a:lnTo>
                    <a:pt x="587" y="6821"/>
                  </a:lnTo>
                  <a:lnTo>
                    <a:pt x="587" y="2285"/>
                  </a:lnTo>
                  <a:close/>
                  <a:moveTo>
                    <a:pt x="1605" y="7377"/>
                  </a:moveTo>
                  <a:lnTo>
                    <a:pt x="1142" y="8766"/>
                  </a:lnTo>
                  <a:lnTo>
                    <a:pt x="680" y="7377"/>
                  </a:lnTo>
                  <a:close/>
                  <a:moveTo>
                    <a:pt x="1127" y="1"/>
                  </a:moveTo>
                  <a:lnTo>
                    <a:pt x="1127" y="1"/>
                  </a:lnTo>
                  <a:cubicBezTo>
                    <a:pt x="517" y="9"/>
                    <a:pt x="1" y="531"/>
                    <a:pt x="1" y="1174"/>
                  </a:cubicBezTo>
                  <a:lnTo>
                    <a:pt x="1" y="7130"/>
                  </a:lnTo>
                  <a:cubicBezTo>
                    <a:pt x="1" y="7130"/>
                    <a:pt x="1" y="7161"/>
                    <a:pt x="1" y="7192"/>
                  </a:cubicBezTo>
                  <a:lnTo>
                    <a:pt x="865" y="9753"/>
                  </a:lnTo>
                  <a:cubicBezTo>
                    <a:pt x="911" y="9877"/>
                    <a:pt x="1019" y="9938"/>
                    <a:pt x="1127" y="9938"/>
                  </a:cubicBezTo>
                  <a:cubicBezTo>
                    <a:pt x="1235" y="9938"/>
                    <a:pt x="1343" y="9877"/>
                    <a:pt x="1389" y="9753"/>
                  </a:cubicBezTo>
                  <a:lnTo>
                    <a:pt x="2254" y="7192"/>
                  </a:lnTo>
                  <a:cubicBezTo>
                    <a:pt x="2254" y="7161"/>
                    <a:pt x="2254" y="7130"/>
                    <a:pt x="2254" y="7130"/>
                  </a:cubicBezTo>
                  <a:lnTo>
                    <a:pt x="2254" y="1174"/>
                  </a:lnTo>
                  <a:cubicBezTo>
                    <a:pt x="2254" y="531"/>
                    <a:pt x="1768" y="9"/>
                    <a:pt x="11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7" name="Google Shape;13604;p26">
              <a:extLst>
                <a:ext uri="{FF2B5EF4-FFF2-40B4-BE49-F238E27FC236}">
                  <a16:creationId xmlns:a16="http://schemas.microsoft.com/office/drawing/2014/main" id="{87CE9228-C96C-D9A5-C8A8-37EEF91B7607}"/>
                </a:ext>
              </a:extLst>
            </p:cNvPr>
            <p:cNvSpPr/>
            <p:nvPr/>
          </p:nvSpPr>
          <p:spPr>
            <a:xfrm>
              <a:off x="2538950" y="3142325"/>
              <a:ext cx="57100" cy="57125"/>
            </a:xfrm>
            <a:custGeom>
              <a:avLst/>
              <a:gdLst/>
              <a:ahLst/>
              <a:cxnLst/>
              <a:rect l="l" t="t" r="r" b="b"/>
              <a:pathLst>
                <a:path w="2284" h="2285" extrusionOk="0">
                  <a:moveTo>
                    <a:pt x="1728" y="556"/>
                  </a:moveTo>
                  <a:lnTo>
                    <a:pt x="1728" y="1698"/>
                  </a:lnTo>
                  <a:lnTo>
                    <a:pt x="556" y="1698"/>
                  </a:lnTo>
                  <a:lnTo>
                    <a:pt x="55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310"/>
                  </a:cubicBezTo>
                  <a:lnTo>
                    <a:pt x="0" y="2007"/>
                  </a:lnTo>
                  <a:cubicBezTo>
                    <a:pt x="0" y="2161"/>
                    <a:pt x="154" y="2285"/>
                    <a:pt x="309" y="2285"/>
                  </a:cubicBezTo>
                  <a:lnTo>
                    <a:pt x="2006" y="2285"/>
                  </a:lnTo>
                  <a:cubicBezTo>
                    <a:pt x="2160" y="2285"/>
                    <a:pt x="2284" y="2161"/>
                    <a:pt x="2284" y="2007"/>
                  </a:cubicBezTo>
                  <a:lnTo>
                    <a:pt x="2284" y="310"/>
                  </a:lnTo>
                  <a:cubicBezTo>
                    <a:pt x="2284" y="124"/>
                    <a:pt x="216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8" name="Google Shape;13605;p26">
              <a:extLst>
                <a:ext uri="{FF2B5EF4-FFF2-40B4-BE49-F238E27FC236}">
                  <a16:creationId xmlns:a16="http://schemas.microsoft.com/office/drawing/2014/main" id="{DC01B85A-CB64-21A2-F536-16431DB2B090}"/>
                </a:ext>
              </a:extLst>
            </p:cNvPr>
            <p:cNvSpPr/>
            <p:nvPr/>
          </p:nvSpPr>
          <p:spPr>
            <a:xfrm>
              <a:off x="2621175" y="3142225"/>
              <a:ext cx="108375" cy="14125"/>
            </a:xfrm>
            <a:custGeom>
              <a:avLst/>
              <a:gdLst/>
              <a:ahLst/>
              <a:cxnLst/>
              <a:rect l="l" t="t" r="r" b="b"/>
              <a:pathLst>
                <a:path w="4335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4025" y="560"/>
                  </a:lnTo>
                  <a:cubicBezTo>
                    <a:pt x="4334" y="530"/>
                    <a:pt x="4334" y="36"/>
                    <a:pt x="4025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9" name="Google Shape;13606;p26">
              <a:extLst>
                <a:ext uri="{FF2B5EF4-FFF2-40B4-BE49-F238E27FC236}">
                  <a16:creationId xmlns:a16="http://schemas.microsoft.com/office/drawing/2014/main" id="{26C29AE7-971B-D67B-744C-12758C290D85}"/>
                </a:ext>
              </a:extLst>
            </p:cNvPr>
            <p:cNvSpPr/>
            <p:nvPr/>
          </p:nvSpPr>
          <p:spPr>
            <a:xfrm>
              <a:off x="2624575" y="3184775"/>
              <a:ext cx="82600" cy="13900"/>
            </a:xfrm>
            <a:custGeom>
              <a:avLst/>
              <a:gdLst/>
              <a:ahLst/>
              <a:cxnLst/>
              <a:rect l="l" t="t" r="r" b="b"/>
              <a:pathLst>
                <a:path w="3304" h="556" extrusionOk="0">
                  <a:moveTo>
                    <a:pt x="279" y="0"/>
                  </a:moveTo>
                  <a:cubicBezTo>
                    <a:pt x="124" y="0"/>
                    <a:pt x="1" y="124"/>
                    <a:pt x="1" y="278"/>
                  </a:cubicBezTo>
                  <a:cubicBezTo>
                    <a:pt x="1" y="432"/>
                    <a:pt x="124" y="556"/>
                    <a:pt x="279" y="556"/>
                  </a:cubicBezTo>
                  <a:lnTo>
                    <a:pt x="3025" y="556"/>
                  </a:lnTo>
                  <a:cubicBezTo>
                    <a:pt x="3180" y="556"/>
                    <a:pt x="3303" y="432"/>
                    <a:pt x="3303" y="278"/>
                  </a:cubicBezTo>
                  <a:cubicBezTo>
                    <a:pt x="3303" y="124"/>
                    <a:pt x="3180" y="0"/>
                    <a:pt x="3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0" name="Google Shape;13607;p26">
              <a:extLst>
                <a:ext uri="{FF2B5EF4-FFF2-40B4-BE49-F238E27FC236}">
                  <a16:creationId xmlns:a16="http://schemas.microsoft.com/office/drawing/2014/main" id="{9FD9164D-0CEC-9CBF-1ED3-11BFAB921B58}"/>
                </a:ext>
              </a:extLst>
            </p:cNvPr>
            <p:cNvSpPr/>
            <p:nvPr/>
          </p:nvSpPr>
          <p:spPr>
            <a:xfrm>
              <a:off x="2538950" y="3227200"/>
              <a:ext cx="57100" cy="57125"/>
            </a:xfrm>
            <a:custGeom>
              <a:avLst/>
              <a:gdLst/>
              <a:ahLst/>
              <a:cxnLst/>
              <a:rect l="l" t="t" r="r" b="b"/>
              <a:pathLst>
                <a:path w="2284" h="2285" extrusionOk="0">
                  <a:moveTo>
                    <a:pt x="1728" y="587"/>
                  </a:moveTo>
                  <a:lnTo>
                    <a:pt x="1728" y="1698"/>
                  </a:lnTo>
                  <a:lnTo>
                    <a:pt x="556" y="1698"/>
                  </a:lnTo>
                  <a:lnTo>
                    <a:pt x="556" y="587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8"/>
                  </a:cubicBezTo>
                  <a:lnTo>
                    <a:pt x="0" y="2007"/>
                  </a:lnTo>
                  <a:cubicBezTo>
                    <a:pt x="0" y="2161"/>
                    <a:pt x="154" y="2285"/>
                    <a:pt x="309" y="2285"/>
                  </a:cubicBezTo>
                  <a:lnTo>
                    <a:pt x="2006" y="2285"/>
                  </a:lnTo>
                  <a:cubicBezTo>
                    <a:pt x="2160" y="2285"/>
                    <a:pt x="2284" y="2161"/>
                    <a:pt x="2284" y="2007"/>
                  </a:cubicBezTo>
                  <a:lnTo>
                    <a:pt x="2284" y="278"/>
                  </a:lnTo>
                  <a:cubicBezTo>
                    <a:pt x="2284" y="124"/>
                    <a:pt x="216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1" name="Google Shape;13608;p26">
              <a:extLst>
                <a:ext uri="{FF2B5EF4-FFF2-40B4-BE49-F238E27FC236}">
                  <a16:creationId xmlns:a16="http://schemas.microsoft.com/office/drawing/2014/main" id="{81664759-59E8-0513-3F44-9F3E30B7807D}"/>
                </a:ext>
              </a:extLst>
            </p:cNvPr>
            <p:cNvSpPr/>
            <p:nvPr/>
          </p:nvSpPr>
          <p:spPr>
            <a:xfrm>
              <a:off x="2620975" y="3227175"/>
              <a:ext cx="108575" cy="14750"/>
            </a:xfrm>
            <a:custGeom>
              <a:avLst/>
              <a:gdLst/>
              <a:ahLst/>
              <a:cxnLst/>
              <a:rect l="l" t="t" r="r" b="b"/>
              <a:pathLst>
                <a:path w="4343" h="590" extrusionOk="0">
                  <a:moveTo>
                    <a:pt x="393" y="1"/>
                  </a:moveTo>
                  <a:cubicBezTo>
                    <a:pt x="0" y="1"/>
                    <a:pt x="0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4033" y="588"/>
                  </a:lnTo>
                  <a:cubicBezTo>
                    <a:pt x="4342" y="526"/>
                    <a:pt x="4342" y="63"/>
                    <a:pt x="4033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2" name="Google Shape;13609;p26">
              <a:extLst>
                <a:ext uri="{FF2B5EF4-FFF2-40B4-BE49-F238E27FC236}">
                  <a16:creationId xmlns:a16="http://schemas.microsoft.com/office/drawing/2014/main" id="{7BC99B1B-BE97-0A09-D5EF-9C3EFC257CD0}"/>
                </a:ext>
              </a:extLst>
            </p:cNvPr>
            <p:cNvSpPr/>
            <p:nvPr/>
          </p:nvSpPr>
          <p:spPr>
            <a:xfrm>
              <a:off x="2620975" y="3269625"/>
              <a:ext cx="86950" cy="14725"/>
            </a:xfrm>
            <a:custGeom>
              <a:avLst/>
              <a:gdLst/>
              <a:ahLst/>
              <a:cxnLst/>
              <a:rect l="l" t="t" r="r" b="b"/>
              <a:pathLst>
                <a:path w="3478" h="589" extrusionOk="0">
                  <a:moveTo>
                    <a:pt x="393" y="0"/>
                  </a:moveTo>
                  <a:cubicBezTo>
                    <a:pt x="0" y="0"/>
                    <a:pt x="0" y="589"/>
                    <a:pt x="393" y="589"/>
                  </a:cubicBezTo>
                  <a:cubicBezTo>
                    <a:pt x="403" y="589"/>
                    <a:pt x="413" y="588"/>
                    <a:pt x="423" y="588"/>
                  </a:cubicBezTo>
                  <a:lnTo>
                    <a:pt x="3169" y="588"/>
                  </a:lnTo>
                  <a:cubicBezTo>
                    <a:pt x="3478" y="526"/>
                    <a:pt x="3478" y="63"/>
                    <a:pt x="3169" y="1"/>
                  </a:cubicBezTo>
                  <a:lnTo>
                    <a:pt x="423" y="1"/>
                  </a:lnTo>
                  <a:cubicBezTo>
                    <a:pt x="413" y="0"/>
                    <a:pt x="403" y="0"/>
                    <a:pt x="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3" name="Google Shape;13610;p26">
              <a:extLst>
                <a:ext uri="{FF2B5EF4-FFF2-40B4-BE49-F238E27FC236}">
                  <a16:creationId xmlns:a16="http://schemas.microsoft.com/office/drawing/2014/main" id="{C29EC3DA-667E-5D59-982D-550D71C10A83}"/>
                </a:ext>
              </a:extLst>
            </p:cNvPr>
            <p:cNvSpPr/>
            <p:nvPr/>
          </p:nvSpPr>
          <p:spPr>
            <a:xfrm>
              <a:off x="2539725" y="3312075"/>
              <a:ext cx="56325" cy="57125"/>
            </a:xfrm>
            <a:custGeom>
              <a:avLst/>
              <a:gdLst/>
              <a:ahLst/>
              <a:cxnLst/>
              <a:rect l="l" t="t" r="r" b="b"/>
              <a:pathLst>
                <a:path w="2253" h="2285" extrusionOk="0">
                  <a:moveTo>
                    <a:pt x="1697" y="587"/>
                  </a:moveTo>
                  <a:lnTo>
                    <a:pt x="1697" y="1729"/>
                  </a:lnTo>
                  <a:lnTo>
                    <a:pt x="525" y="1729"/>
                  </a:lnTo>
                  <a:lnTo>
                    <a:pt x="525" y="587"/>
                  </a:lnTo>
                  <a:close/>
                  <a:moveTo>
                    <a:pt x="1975" y="1"/>
                  </a:moveTo>
                  <a:lnTo>
                    <a:pt x="1975" y="31"/>
                  </a:lnTo>
                  <a:lnTo>
                    <a:pt x="278" y="31"/>
                  </a:lnTo>
                  <a:cubicBezTo>
                    <a:pt x="123" y="31"/>
                    <a:pt x="0" y="155"/>
                    <a:pt x="0" y="309"/>
                  </a:cubicBezTo>
                  <a:lnTo>
                    <a:pt x="0" y="2007"/>
                  </a:lnTo>
                  <a:cubicBezTo>
                    <a:pt x="0" y="2161"/>
                    <a:pt x="123" y="2284"/>
                    <a:pt x="278" y="2284"/>
                  </a:cubicBezTo>
                  <a:lnTo>
                    <a:pt x="1975" y="2284"/>
                  </a:lnTo>
                  <a:cubicBezTo>
                    <a:pt x="2129" y="2253"/>
                    <a:pt x="2253" y="2130"/>
                    <a:pt x="2253" y="2007"/>
                  </a:cubicBezTo>
                  <a:lnTo>
                    <a:pt x="2253" y="278"/>
                  </a:lnTo>
                  <a:cubicBezTo>
                    <a:pt x="2253" y="124"/>
                    <a:pt x="2129" y="1"/>
                    <a:pt x="1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4" name="Google Shape;13611;p26">
              <a:extLst>
                <a:ext uri="{FF2B5EF4-FFF2-40B4-BE49-F238E27FC236}">
                  <a16:creationId xmlns:a16="http://schemas.microsoft.com/office/drawing/2014/main" id="{12EFD326-85E7-A599-D8FC-379283EB4D5B}"/>
                </a:ext>
              </a:extLst>
            </p:cNvPr>
            <p:cNvSpPr/>
            <p:nvPr/>
          </p:nvSpPr>
          <p:spPr>
            <a:xfrm>
              <a:off x="2621175" y="3312750"/>
              <a:ext cx="108375" cy="14100"/>
            </a:xfrm>
            <a:custGeom>
              <a:avLst/>
              <a:gdLst/>
              <a:ahLst/>
              <a:cxnLst/>
              <a:rect l="l" t="t" r="r" b="b"/>
              <a:pathLst>
                <a:path w="4335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4025" y="560"/>
                  </a:lnTo>
                  <a:cubicBezTo>
                    <a:pt x="4334" y="529"/>
                    <a:pt x="4334" y="35"/>
                    <a:pt x="4025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5" name="Google Shape;13612;p26">
              <a:extLst>
                <a:ext uri="{FF2B5EF4-FFF2-40B4-BE49-F238E27FC236}">
                  <a16:creationId xmlns:a16="http://schemas.microsoft.com/office/drawing/2014/main" id="{DF35F364-C81E-6012-3A42-3CE09AA5BA5B}"/>
                </a:ext>
              </a:extLst>
            </p:cNvPr>
            <p:cNvSpPr/>
            <p:nvPr/>
          </p:nvSpPr>
          <p:spPr>
            <a:xfrm>
              <a:off x="2621175" y="3355175"/>
              <a:ext cx="86750" cy="14125"/>
            </a:xfrm>
            <a:custGeom>
              <a:avLst/>
              <a:gdLst/>
              <a:ahLst/>
              <a:cxnLst/>
              <a:rect l="l" t="t" r="r" b="b"/>
              <a:pathLst>
                <a:path w="3470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3161" y="560"/>
                  </a:lnTo>
                  <a:cubicBezTo>
                    <a:pt x="3470" y="529"/>
                    <a:pt x="3470" y="36"/>
                    <a:pt x="3161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6" name="Google Shape;13613;p26">
              <a:extLst>
                <a:ext uri="{FF2B5EF4-FFF2-40B4-BE49-F238E27FC236}">
                  <a16:creationId xmlns:a16="http://schemas.microsoft.com/office/drawing/2014/main" id="{87270E94-C811-5EF3-BDAA-79B2838B4715}"/>
                </a:ext>
              </a:extLst>
            </p:cNvPr>
            <p:cNvSpPr/>
            <p:nvPr/>
          </p:nvSpPr>
          <p:spPr>
            <a:xfrm>
              <a:off x="2623800" y="3402200"/>
              <a:ext cx="15475" cy="14050"/>
            </a:xfrm>
            <a:custGeom>
              <a:avLst/>
              <a:gdLst/>
              <a:ahLst/>
              <a:cxnLst/>
              <a:rect l="l" t="t" r="r" b="b"/>
              <a:pathLst>
                <a:path w="619" h="562" extrusionOk="0">
                  <a:moveTo>
                    <a:pt x="312" y="0"/>
                  </a:moveTo>
                  <a:cubicBezTo>
                    <a:pt x="179" y="0"/>
                    <a:pt x="59" y="88"/>
                    <a:pt x="32" y="222"/>
                  </a:cubicBezTo>
                  <a:cubicBezTo>
                    <a:pt x="1" y="377"/>
                    <a:pt x="124" y="531"/>
                    <a:pt x="279" y="562"/>
                  </a:cubicBezTo>
                  <a:cubicBezTo>
                    <a:pt x="433" y="562"/>
                    <a:pt x="556" y="469"/>
                    <a:pt x="587" y="315"/>
                  </a:cubicBezTo>
                  <a:cubicBezTo>
                    <a:pt x="618" y="161"/>
                    <a:pt x="526" y="6"/>
                    <a:pt x="371" y="6"/>
                  </a:cubicBezTo>
                  <a:cubicBezTo>
                    <a:pt x="351" y="2"/>
                    <a:pt x="331" y="0"/>
                    <a:pt x="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7" name="Google Shape;13614;p26">
              <a:extLst>
                <a:ext uri="{FF2B5EF4-FFF2-40B4-BE49-F238E27FC236}">
                  <a16:creationId xmlns:a16="http://schemas.microsoft.com/office/drawing/2014/main" id="{4F02BF5E-FAD0-5AEF-78CE-A30A52352E12}"/>
                </a:ext>
              </a:extLst>
            </p:cNvPr>
            <p:cNvSpPr/>
            <p:nvPr/>
          </p:nvSpPr>
          <p:spPr>
            <a:xfrm>
              <a:off x="2492650" y="3053600"/>
              <a:ext cx="277775" cy="362650"/>
            </a:xfrm>
            <a:custGeom>
              <a:avLst/>
              <a:gdLst/>
              <a:ahLst/>
              <a:cxnLst/>
              <a:rect l="l" t="t" r="r" b="b"/>
              <a:pathLst>
                <a:path w="11111" h="14506" extrusionOk="0">
                  <a:moveTo>
                    <a:pt x="6697" y="525"/>
                  </a:moveTo>
                  <a:cubicBezTo>
                    <a:pt x="6852" y="525"/>
                    <a:pt x="6975" y="680"/>
                    <a:pt x="6975" y="834"/>
                  </a:cubicBezTo>
                  <a:lnTo>
                    <a:pt x="6975" y="1390"/>
                  </a:lnTo>
                  <a:cubicBezTo>
                    <a:pt x="6975" y="1544"/>
                    <a:pt x="6852" y="1667"/>
                    <a:pt x="6697" y="1667"/>
                  </a:cubicBezTo>
                  <a:lnTo>
                    <a:pt x="4414" y="1667"/>
                  </a:lnTo>
                  <a:cubicBezTo>
                    <a:pt x="4259" y="1667"/>
                    <a:pt x="4136" y="1544"/>
                    <a:pt x="4136" y="1390"/>
                  </a:cubicBezTo>
                  <a:lnTo>
                    <a:pt x="4136" y="834"/>
                  </a:lnTo>
                  <a:cubicBezTo>
                    <a:pt x="4136" y="680"/>
                    <a:pt x="4259" y="525"/>
                    <a:pt x="4414" y="525"/>
                  </a:cubicBezTo>
                  <a:close/>
                  <a:moveTo>
                    <a:pt x="4414" y="1"/>
                  </a:moveTo>
                  <a:cubicBezTo>
                    <a:pt x="3951" y="1"/>
                    <a:pt x="3580" y="371"/>
                    <a:pt x="3580" y="834"/>
                  </a:cubicBezTo>
                  <a:lnTo>
                    <a:pt x="834" y="834"/>
                  </a:lnTo>
                  <a:cubicBezTo>
                    <a:pt x="371" y="834"/>
                    <a:pt x="0" y="1235"/>
                    <a:pt x="0" y="1698"/>
                  </a:cubicBezTo>
                  <a:lnTo>
                    <a:pt x="0" y="13642"/>
                  </a:lnTo>
                  <a:cubicBezTo>
                    <a:pt x="0" y="14105"/>
                    <a:pt x="371" y="14506"/>
                    <a:pt x="834" y="14506"/>
                  </a:cubicBezTo>
                  <a:lnTo>
                    <a:pt x="4290" y="14506"/>
                  </a:lnTo>
                  <a:cubicBezTo>
                    <a:pt x="4445" y="14506"/>
                    <a:pt x="4568" y="14382"/>
                    <a:pt x="4568" y="14228"/>
                  </a:cubicBezTo>
                  <a:cubicBezTo>
                    <a:pt x="4568" y="14087"/>
                    <a:pt x="4465" y="13946"/>
                    <a:pt x="4330" y="13946"/>
                  </a:cubicBezTo>
                  <a:cubicBezTo>
                    <a:pt x="4317" y="13946"/>
                    <a:pt x="4304" y="13948"/>
                    <a:pt x="4290" y="13950"/>
                  </a:cubicBezTo>
                  <a:lnTo>
                    <a:pt x="834" y="13950"/>
                  </a:lnTo>
                  <a:cubicBezTo>
                    <a:pt x="679" y="13919"/>
                    <a:pt x="556" y="13796"/>
                    <a:pt x="556" y="13642"/>
                  </a:cubicBezTo>
                  <a:lnTo>
                    <a:pt x="556" y="1698"/>
                  </a:lnTo>
                  <a:cubicBezTo>
                    <a:pt x="556" y="1544"/>
                    <a:pt x="679" y="1420"/>
                    <a:pt x="834" y="1420"/>
                  </a:cubicBezTo>
                  <a:lnTo>
                    <a:pt x="3580" y="1420"/>
                  </a:lnTo>
                  <a:cubicBezTo>
                    <a:pt x="3580" y="1883"/>
                    <a:pt x="3951" y="2254"/>
                    <a:pt x="4414" y="2254"/>
                  </a:cubicBezTo>
                  <a:lnTo>
                    <a:pt x="6697" y="2254"/>
                  </a:lnTo>
                  <a:cubicBezTo>
                    <a:pt x="7160" y="2254"/>
                    <a:pt x="7562" y="1883"/>
                    <a:pt x="7562" y="1420"/>
                  </a:cubicBezTo>
                  <a:lnTo>
                    <a:pt x="10277" y="1420"/>
                  </a:lnTo>
                  <a:cubicBezTo>
                    <a:pt x="10432" y="1420"/>
                    <a:pt x="10555" y="1544"/>
                    <a:pt x="10555" y="1698"/>
                  </a:cubicBezTo>
                  <a:lnTo>
                    <a:pt x="10555" y="13642"/>
                  </a:lnTo>
                  <a:cubicBezTo>
                    <a:pt x="10555" y="13796"/>
                    <a:pt x="10432" y="13919"/>
                    <a:pt x="10277" y="13950"/>
                  </a:cubicBezTo>
                  <a:lnTo>
                    <a:pt x="6852" y="13950"/>
                  </a:lnTo>
                  <a:cubicBezTo>
                    <a:pt x="6836" y="13948"/>
                    <a:pt x="6820" y="13946"/>
                    <a:pt x="6805" y="13946"/>
                  </a:cubicBezTo>
                  <a:cubicBezTo>
                    <a:pt x="6646" y="13946"/>
                    <a:pt x="6543" y="14087"/>
                    <a:pt x="6543" y="14228"/>
                  </a:cubicBezTo>
                  <a:cubicBezTo>
                    <a:pt x="6543" y="14382"/>
                    <a:pt x="6667" y="14506"/>
                    <a:pt x="6852" y="14506"/>
                  </a:cubicBezTo>
                  <a:lnTo>
                    <a:pt x="10277" y="14506"/>
                  </a:lnTo>
                  <a:cubicBezTo>
                    <a:pt x="10740" y="14506"/>
                    <a:pt x="11111" y="14136"/>
                    <a:pt x="11111" y="13642"/>
                  </a:cubicBezTo>
                  <a:lnTo>
                    <a:pt x="11111" y="1698"/>
                  </a:lnTo>
                  <a:cubicBezTo>
                    <a:pt x="11111" y="1235"/>
                    <a:pt x="10740" y="834"/>
                    <a:pt x="10277" y="834"/>
                  </a:cubicBezTo>
                  <a:lnTo>
                    <a:pt x="7562" y="834"/>
                  </a:lnTo>
                  <a:cubicBezTo>
                    <a:pt x="7562" y="371"/>
                    <a:pt x="7160" y="1"/>
                    <a:pt x="66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88" name="Google Shape;13615;p26">
            <a:extLst>
              <a:ext uri="{FF2B5EF4-FFF2-40B4-BE49-F238E27FC236}">
                <a16:creationId xmlns:a16="http://schemas.microsoft.com/office/drawing/2014/main" id="{749AF9A8-DACF-B19A-04E6-EA64B02D6BE6}"/>
              </a:ext>
            </a:extLst>
          </p:cNvPr>
          <p:cNvGrpSpPr/>
          <p:nvPr/>
        </p:nvGrpSpPr>
        <p:grpSpPr>
          <a:xfrm>
            <a:off x="9276018" y="2355051"/>
            <a:ext cx="484567" cy="483567"/>
            <a:chOff x="1734225" y="3053575"/>
            <a:chExt cx="363425" cy="362675"/>
          </a:xfrm>
        </p:grpSpPr>
        <p:sp>
          <p:nvSpPr>
            <p:cNvPr id="89" name="Google Shape;13616;p26">
              <a:extLst>
                <a:ext uri="{FF2B5EF4-FFF2-40B4-BE49-F238E27FC236}">
                  <a16:creationId xmlns:a16="http://schemas.microsoft.com/office/drawing/2014/main" id="{772E5665-FC2D-BB16-3A4A-53463ABCB7B2}"/>
                </a:ext>
              </a:extLst>
            </p:cNvPr>
            <p:cNvSpPr/>
            <p:nvPr/>
          </p:nvSpPr>
          <p:spPr>
            <a:xfrm>
              <a:off x="1734225" y="3053575"/>
              <a:ext cx="363425" cy="362675"/>
            </a:xfrm>
            <a:custGeom>
              <a:avLst/>
              <a:gdLst/>
              <a:ahLst/>
              <a:cxnLst/>
              <a:rect l="l" t="t" r="r" b="b"/>
              <a:pathLst>
                <a:path w="14537" h="14507" extrusionOk="0">
                  <a:moveTo>
                    <a:pt x="13672" y="526"/>
                  </a:moveTo>
                  <a:cubicBezTo>
                    <a:pt x="13826" y="526"/>
                    <a:pt x="13950" y="681"/>
                    <a:pt x="13950" y="835"/>
                  </a:cubicBezTo>
                  <a:lnTo>
                    <a:pt x="13950" y="10371"/>
                  </a:lnTo>
                  <a:lnTo>
                    <a:pt x="8549" y="10371"/>
                  </a:lnTo>
                  <a:cubicBezTo>
                    <a:pt x="8209" y="10402"/>
                    <a:pt x="8209" y="10896"/>
                    <a:pt x="8549" y="10927"/>
                  </a:cubicBezTo>
                  <a:lnTo>
                    <a:pt x="13950" y="10927"/>
                  </a:lnTo>
                  <a:lnTo>
                    <a:pt x="13950" y="11760"/>
                  </a:lnTo>
                  <a:cubicBezTo>
                    <a:pt x="13950" y="11945"/>
                    <a:pt x="13826" y="12069"/>
                    <a:pt x="13672" y="12069"/>
                  </a:cubicBezTo>
                  <a:lnTo>
                    <a:pt x="864" y="12069"/>
                  </a:lnTo>
                  <a:cubicBezTo>
                    <a:pt x="710" y="12069"/>
                    <a:pt x="556" y="11945"/>
                    <a:pt x="556" y="11791"/>
                  </a:cubicBezTo>
                  <a:lnTo>
                    <a:pt x="556" y="10927"/>
                  </a:lnTo>
                  <a:lnTo>
                    <a:pt x="5957" y="10927"/>
                  </a:lnTo>
                  <a:cubicBezTo>
                    <a:pt x="5976" y="10930"/>
                    <a:pt x="5995" y="10931"/>
                    <a:pt x="6013" y="10931"/>
                  </a:cubicBezTo>
                  <a:cubicBezTo>
                    <a:pt x="6379" y="10931"/>
                    <a:pt x="6370" y="10370"/>
                    <a:pt x="5986" y="10370"/>
                  </a:cubicBezTo>
                  <a:cubicBezTo>
                    <a:pt x="5976" y="10370"/>
                    <a:pt x="5967" y="10371"/>
                    <a:pt x="5957" y="10371"/>
                  </a:cubicBezTo>
                  <a:lnTo>
                    <a:pt x="556" y="10371"/>
                  </a:lnTo>
                  <a:lnTo>
                    <a:pt x="556" y="835"/>
                  </a:lnTo>
                  <a:cubicBezTo>
                    <a:pt x="556" y="681"/>
                    <a:pt x="710" y="526"/>
                    <a:pt x="864" y="526"/>
                  </a:cubicBezTo>
                  <a:close/>
                  <a:moveTo>
                    <a:pt x="8672" y="12655"/>
                  </a:moveTo>
                  <a:lnTo>
                    <a:pt x="8672" y="13951"/>
                  </a:lnTo>
                  <a:lnTo>
                    <a:pt x="5833" y="13951"/>
                  </a:lnTo>
                  <a:lnTo>
                    <a:pt x="5833" y="12655"/>
                  </a:lnTo>
                  <a:close/>
                  <a:moveTo>
                    <a:pt x="13722" y="0"/>
                  </a:moveTo>
                  <a:cubicBezTo>
                    <a:pt x="13706" y="0"/>
                    <a:pt x="13689" y="1"/>
                    <a:pt x="13672" y="2"/>
                  </a:cubicBezTo>
                  <a:lnTo>
                    <a:pt x="864" y="2"/>
                  </a:lnTo>
                  <a:cubicBezTo>
                    <a:pt x="371" y="2"/>
                    <a:pt x="0" y="372"/>
                    <a:pt x="0" y="835"/>
                  </a:cubicBezTo>
                  <a:lnTo>
                    <a:pt x="0" y="11791"/>
                  </a:lnTo>
                  <a:cubicBezTo>
                    <a:pt x="0" y="12254"/>
                    <a:pt x="371" y="12655"/>
                    <a:pt x="864" y="12655"/>
                  </a:cubicBezTo>
                  <a:lnTo>
                    <a:pt x="5278" y="12655"/>
                  </a:lnTo>
                  <a:lnTo>
                    <a:pt x="5278" y="13951"/>
                  </a:lnTo>
                  <a:lnTo>
                    <a:pt x="3858" y="13951"/>
                  </a:lnTo>
                  <a:cubicBezTo>
                    <a:pt x="3704" y="13951"/>
                    <a:pt x="3580" y="14075"/>
                    <a:pt x="3580" y="14229"/>
                  </a:cubicBezTo>
                  <a:cubicBezTo>
                    <a:pt x="3580" y="14383"/>
                    <a:pt x="3704" y="14507"/>
                    <a:pt x="3858" y="14507"/>
                  </a:cubicBezTo>
                  <a:lnTo>
                    <a:pt x="10678" y="14507"/>
                  </a:lnTo>
                  <a:cubicBezTo>
                    <a:pt x="10833" y="14507"/>
                    <a:pt x="10956" y="14383"/>
                    <a:pt x="10956" y="14229"/>
                  </a:cubicBezTo>
                  <a:cubicBezTo>
                    <a:pt x="10956" y="14075"/>
                    <a:pt x="10833" y="13951"/>
                    <a:pt x="10678" y="13951"/>
                  </a:cubicBezTo>
                  <a:lnTo>
                    <a:pt x="9259" y="13951"/>
                  </a:lnTo>
                  <a:lnTo>
                    <a:pt x="9259" y="12655"/>
                  </a:lnTo>
                  <a:lnTo>
                    <a:pt x="13672" y="12655"/>
                  </a:lnTo>
                  <a:cubicBezTo>
                    <a:pt x="14166" y="12655"/>
                    <a:pt x="14536" y="12254"/>
                    <a:pt x="14536" y="11791"/>
                  </a:cubicBezTo>
                  <a:lnTo>
                    <a:pt x="14536" y="835"/>
                  </a:lnTo>
                  <a:cubicBezTo>
                    <a:pt x="14536" y="389"/>
                    <a:pt x="14164" y="0"/>
                    <a:pt x="137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0" name="Google Shape;13617;p26">
              <a:extLst>
                <a:ext uri="{FF2B5EF4-FFF2-40B4-BE49-F238E27FC236}">
                  <a16:creationId xmlns:a16="http://schemas.microsoft.com/office/drawing/2014/main" id="{801230FF-7AAD-FE4D-C157-61845470B78C}"/>
                </a:ext>
              </a:extLst>
            </p:cNvPr>
            <p:cNvSpPr/>
            <p:nvPr/>
          </p:nvSpPr>
          <p:spPr>
            <a:xfrm>
              <a:off x="1789000" y="3097575"/>
              <a:ext cx="253100" cy="77950"/>
            </a:xfrm>
            <a:custGeom>
              <a:avLst/>
              <a:gdLst/>
              <a:ahLst/>
              <a:cxnLst/>
              <a:rect l="l" t="t" r="r" b="b"/>
              <a:pathLst>
                <a:path w="10124" h="3118" extrusionOk="0">
                  <a:moveTo>
                    <a:pt x="8055" y="587"/>
                  </a:moveTo>
                  <a:cubicBezTo>
                    <a:pt x="8611" y="587"/>
                    <a:pt x="9043" y="1019"/>
                    <a:pt x="9043" y="1575"/>
                  </a:cubicBezTo>
                  <a:cubicBezTo>
                    <a:pt x="9043" y="2130"/>
                    <a:pt x="8611" y="2562"/>
                    <a:pt x="8055" y="2562"/>
                  </a:cubicBezTo>
                  <a:lnTo>
                    <a:pt x="3303" y="2562"/>
                  </a:lnTo>
                  <a:cubicBezTo>
                    <a:pt x="3766" y="2007"/>
                    <a:pt x="3766" y="1174"/>
                    <a:pt x="3303" y="587"/>
                  </a:cubicBezTo>
                  <a:close/>
                  <a:moveTo>
                    <a:pt x="2099" y="587"/>
                  </a:moveTo>
                  <a:cubicBezTo>
                    <a:pt x="2994" y="587"/>
                    <a:pt x="3426" y="1667"/>
                    <a:pt x="2809" y="2285"/>
                  </a:cubicBezTo>
                  <a:cubicBezTo>
                    <a:pt x="2599" y="2484"/>
                    <a:pt x="2348" y="2574"/>
                    <a:pt x="2103" y="2574"/>
                  </a:cubicBezTo>
                  <a:cubicBezTo>
                    <a:pt x="1592" y="2574"/>
                    <a:pt x="1111" y="2181"/>
                    <a:pt x="1111" y="1575"/>
                  </a:cubicBezTo>
                  <a:cubicBezTo>
                    <a:pt x="1111" y="1019"/>
                    <a:pt x="1543" y="587"/>
                    <a:pt x="2099" y="587"/>
                  </a:cubicBezTo>
                  <a:close/>
                  <a:moveTo>
                    <a:pt x="2099" y="1"/>
                  </a:moveTo>
                  <a:cubicBezTo>
                    <a:pt x="0" y="1"/>
                    <a:pt x="0" y="3118"/>
                    <a:pt x="2099" y="3118"/>
                  </a:cubicBezTo>
                  <a:lnTo>
                    <a:pt x="8055" y="3118"/>
                  </a:lnTo>
                  <a:cubicBezTo>
                    <a:pt x="10123" y="3118"/>
                    <a:pt x="10123" y="1"/>
                    <a:pt x="80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1" name="Google Shape;13618;p26">
              <a:extLst>
                <a:ext uri="{FF2B5EF4-FFF2-40B4-BE49-F238E27FC236}">
                  <a16:creationId xmlns:a16="http://schemas.microsoft.com/office/drawing/2014/main" id="{0DA3CC39-500E-BA0C-A4C4-16ABC9E339F8}"/>
                </a:ext>
              </a:extLst>
            </p:cNvPr>
            <p:cNvSpPr/>
            <p:nvPr/>
          </p:nvSpPr>
          <p:spPr>
            <a:xfrm>
              <a:off x="1789000" y="3204050"/>
              <a:ext cx="240750" cy="77950"/>
            </a:xfrm>
            <a:custGeom>
              <a:avLst/>
              <a:gdLst/>
              <a:ahLst/>
              <a:cxnLst/>
              <a:rect l="l" t="t" r="r" b="b"/>
              <a:pathLst>
                <a:path w="9630" h="3118" extrusionOk="0">
                  <a:moveTo>
                    <a:pt x="8055" y="556"/>
                  </a:moveTo>
                  <a:cubicBezTo>
                    <a:pt x="8611" y="556"/>
                    <a:pt x="9043" y="1019"/>
                    <a:pt x="9043" y="1575"/>
                  </a:cubicBezTo>
                  <a:cubicBezTo>
                    <a:pt x="9043" y="2158"/>
                    <a:pt x="8552" y="2558"/>
                    <a:pt x="8042" y="2558"/>
                  </a:cubicBezTo>
                  <a:cubicBezTo>
                    <a:pt x="7796" y="2558"/>
                    <a:pt x="7546" y="2465"/>
                    <a:pt x="7346" y="2254"/>
                  </a:cubicBezTo>
                  <a:cubicBezTo>
                    <a:pt x="6728" y="1637"/>
                    <a:pt x="7160" y="556"/>
                    <a:pt x="8055" y="556"/>
                  </a:cubicBezTo>
                  <a:close/>
                  <a:moveTo>
                    <a:pt x="6852" y="556"/>
                  </a:moveTo>
                  <a:cubicBezTo>
                    <a:pt x="6358" y="1143"/>
                    <a:pt x="6358" y="1976"/>
                    <a:pt x="6852" y="2562"/>
                  </a:cubicBezTo>
                  <a:lnTo>
                    <a:pt x="2099" y="2562"/>
                  </a:lnTo>
                  <a:cubicBezTo>
                    <a:pt x="1543" y="2562"/>
                    <a:pt x="1111" y="2099"/>
                    <a:pt x="1111" y="1575"/>
                  </a:cubicBezTo>
                  <a:cubicBezTo>
                    <a:pt x="1111" y="1019"/>
                    <a:pt x="1543" y="556"/>
                    <a:pt x="2099" y="556"/>
                  </a:cubicBezTo>
                  <a:close/>
                  <a:moveTo>
                    <a:pt x="2099" y="1"/>
                  </a:moveTo>
                  <a:cubicBezTo>
                    <a:pt x="0" y="1"/>
                    <a:pt x="0" y="3118"/>
                    <a:pt x="2099" y="3118"/>
                  </a:cubicBezTo>
                  <a:lnTo>
                    <a:pt x="8055" y="3118"/>
                  </a:lnTo>
                  <a:cubicBezTo>
                    <a:pt x="8919" y="3118"/>
                    <a:pt x="9598" y="2439"/>
                    <a:pt x="9598" y="1575"/>
                  </a:cubicBezTo>
                  <a:lnTo>
                    <a:pt x="9629" y="1575"/>
                  </a:lnTo>
                  <a:cubicBezTo>
                    <a:pt x="9629" y="711"/>
                    <a:pt x="8919" y="1"/>
                    <a:pt x="8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2" name="Google Shape;13619;p26">
              <a:extLst>
                <a:ext uri="{FF2B5EF4-FFF2-40B4-BE49-F238E27FC236}">
                  <a16:creationId xmlns:a16="http://schemas.microsoft.com/office/drawing/2014/main" id="{A5209509-9AFD-30E0-6A94-F7DB4408BE25}"/>
                </a:ext>
              </a:extLst>
            </p:cNvPr>
            <p:cNvSpPr/>
            <p:nvPr/>
          </p:nvSpPr>
          <p:spPr>
            <a:xfrm>
              <a:off x="1908575" y="3312200"/>
              <a:ext cx="14700" cy="14475"/>
            </a:xfrm>
            <a:custGeom>
              <a:avLst/>
              <a:gdLst/>
              <a:ahLst/>
              <a:cxnLst/>
              <a:rect l="l" t="t" r="r" b="b"/>
              <a:pathLst>
                <a:path w="588" h="579" extrusionOk="0">
                  <a:moveTo>
                    <a:pt x="289" y="0"/>
                  </a:moveTo>
                  <a:cubicBezTo>
                    <a:pt x="141" y="0"/>
                    <a:pt x="1" y="117"/>
                    <a:pt x="1" y="304"/>
                  </a:cubicBezTo>
                  <a:cubicBezTo>
                    <a:pt x="1" y="469"/>
                    <a:pt x="138" y="578"/>
                    <a:pt x="284" y="578"/>
                  </a:cubicBezTo>
                  <a:cubicBezTo>
                    <a:pt x="358" y="578"/>
                    <a:pt x="433" y="551"/>
                    <a:pt x="495" y="489"/>
                  </a:cubicBezTo>
                  <a:cubicBezTo>
                    <a:pt x="587" y="366"/>
                    <a:pt x="587" y="212"/>
                    <a:pt x="495" y="88"/>
                  </a:cubicBezTo>
                  <a:cubicBezTo>
                    <a:pt x="434" y="28"/>
                    <a:pt x="361" y="0"/>
                    <a:pt x="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93" name="Google Shape;13620;p26">
            <a:extLst>
              <a:ext uri="{FF2B5EF4-FFF2-40B4-BE49-F238E27FC236}">
                <a16:creationId xmlns:a16="http://schemas.microsoft.com/office/drawing/2014/main" id="{D2BCC7AE-DC75-C87D-5F73-60C56E81DA75}"/>
              </a:ext>
            </a:extLst>
          </p:cNvPr>
          <p:cNvGrpSpPr/>
          <p:nvPr/>
        </p:nvGrpSpPr>
        <p:grpSpPr>
          <a:xfrm>
            <a:off x="10305292" y="2354685"/>
            <a:ext cx="484533" cy="484300"/>
            <a:chOff x="975800" y="3053025"/>
            <a:chExt cx="363400" cy="363225"/>
          </a:xfrm>
        </p:grpSpPr>
        <p:sp>
          <p:nvSpPr>
            <p:cNvPr id="94" name="Google Shape;13621;p26">
              <a:extLst>
                <a:ext uri="{FF2B5EF4-FFF2-40B4-BE49-F238E27FC236}">
                  <a16:creationId xmlns:a16="http://schemas.microsoft.com/office/drawing/2014/main" id="{CA02337A-0B7B-017B-D035-03511D76395E}"/>
                </a:ext>
              </a:extLst>
            </p:cNvPr>
            <p:cNvSpPr/>
            <p:nvPr/>
          </p:nvSpPr>
          <p:spPr>
            <a:xfrm>
              <a:off x="1198775" y="3169350"/>
              <a:ext cx="47150" cy="42975"/>
            </a:xfrm>
            <a:custGeom>
              <a:avLst/>
              <a:gdLst/>
              <a:ahLst/>
              <a:cxnLst/>
              <a:rect l="l" t="t" r="r" b="b"/>
              <a:pathLst>
                <a:path w="1886" h="1719" extrusionOk="0">
                  <a:moveTo>
                    <a:pt x="293" y="0"/>
                  </a:moveTo>
                  <a:cubicBezTo>
                    <a:pt x="224" y="0"/>
                    <a:pt x="154" y="31"/>
                    <a:pt x="93" y="93"/>
                  </a:cubicBezTo>
                  <a:cubicBezTo>
                    <a:pt x="0" y="185"/>
                    <a:pt x="0" y="340"/>
                    <a:pt x="93" y="463"/>
                  </a:cubicBezTo>
                  <a:lnTo>
                    <a:pt x="494" y="864"/>
                  </a:lnTo>
                  <a:lnTo>
                    <a:pt x="93" y="1235"/>
                  </a:lnTo>
                  <a:cubicBezTo>
                    <a:pt x="0" y="1358"/>
                    <a:pt x="0" y="1512"/>
                    <a:pt x="93" y="1636"/>
                  </a:cubicBezTo>
                  <a:cubicBezTo>
                    <a:pt x="154" y="1682"/>
                    <a:pt x="224" y="1705"/>
                    <a:pt x="293" y="1705"/>
                  </a:cubicBezTo>
                  <a:cubicBezTo>
                    <a:pt x="363" y="1705"/>
                    <a:pt x="432" y="1682"/>
                    <a:pt x="494" y="1636"/>
                  </a:cubicBezTo>
                  <a:lnTo>
                    <a:pt x="864" y="1235"/>
                  </a:lnTo>
                  <a:lnTo>
                    <a:pt x="1265" y="1636"/>
                  </a:lnTo>
                  <a:cubicBezTo>
                    <a:pt x="1298" y="1694"/>
                    <a:pt x="1347" y="1719"/>
                    <a:pt x="1402" y="1719"/>
                  </a:cubicBezTo>
                  <a:cubicBezTo>
                    <a:pt x="1606" y="1719"/>
                    <a:pt x="1886" y="1381"/>
                    <a:pt x="1667" y="1235"/>
                  </a:cubicBezTo>
                  <a:lnTo>
                    <a:pt x="1265" y="864"/>
                  </a:lnTo>
                  <a:lnTo>
                    <a:pt x="1667" y="463"/>
                  </a:lnTo>
                  <a:cubicBezTo>
                    <a:pt x="1786" y="248"/>
                    <a:pt x="1628" y="33"/>
                    <a:pt x="1436" y="33"/>
                  </a:cubicBezTo>
                  <a:cubicBezTo>
                    <a:pt x="1380" y="33"/>
                    <a:pt x="1321" y="51"/>
                    <a:pt x="1265" y="93"/>
                  </a:cubicBezTo>
                  <a:lnTo>
                    <a:pt x="864" y="463"/>
                  </a:lnTo>
                  <a:lnTo>
                    <a:pt x="494" y="93"/>
                  </a:lnTo>
                  <a:cubicBezTo>
                    <a:pt x="432" y="31"/>
                    <a:pt x="363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5" name="Google Shape;13622;p26">
              <a:extLst>
                <a:ext uri="{FF2B5EF4-FFF2-40B4-BE49-F238E27FC236}">
                  <a16:creationId xmlns:a16="http://schemas.microsoft.com/office/drawing/2014/main" id="{97111B32-81E8-9797-27AE-75D40E540AEC}"/>
                </a:ext>
              </a:extLst>
            </p:cNvPr>
            <p:cNvSpPr/>
            <p:nvPr/>
          </p:nvSpPr>
          <p:spPr>
            <a:xfrm>
              <a:off x="1072175" y="3253250"/>
              <a:ext cx="44050" cy="42075"/>
            </a:xfrm>
            <a:custGeom>
              <a:avLst/>
              <a:gdLst/>
              <a:ahLst/>
              <a:cxnLst/>
              <a:rect l="l" t="t" r="r" b="b"/>
              <a:pathLst>
                <a:path w="1762" h="1683" extrusionOk="0">
                  <a:moveTo>
                    <a:pt x="1469" y="0"/>
                  </a:moveTo>
                  <a:cubicBezTo>
                    <a:pt x="1399" y="0"/>
                    <a:pt x="1330" y="23"/>
                    <a:pt x="1268" y="70"/>
                  </a:cubicBezTo>
                  <a:lnTo>
                    <a:pt x="898" y="440"/>
                  </a:lnTo>
                  <a:lnTo>
                    <a:pt x="497" y="70"/>
                  </a:lnTo>
                  <a:cubicBezTo>
                    <a:pt x="451" y="47"/>
                    <a:pt x="405" y="37"/>
                    <a:pt x="360" y="37"/>
                  </a:cubicBezTo>
                  <a:cubicBezTo>
                    <a:pt x="162" y="37"/>
                    <a:pt x="0" y="239"/>
                    <a:pt x="126" y="440"/>
                  </a:cubicBezTo>
                  <a:lnTo>
                    <a:pt x="497" y="841"/>
                  </a:lnTo>
                  <a:lnTo>
                    <a:pt x="126" y="1212"/>
                  </a:lnTo>
                  <a:cubicBezTo>
                    <a:pt x="3" y="1335"/>
                    <a:pt x="3" y="1489"/>
                    <a:pt x="126" y="1613"/>
                  </a:cubicBezTo>
                  <a:cubicBezTo>
                    <a:pt x="172" y="1659"/>
                    <a:pt x="242" y="1682"/>
                    <a:pt x="311" y="1682"/>
                  </a:cubicBezTo>
                  <a:cubicBezTo>
                    <a:pt x="381" y="1682"/>
                    <a:pt x="450" y="1659"/>
                    <a:pt x="497" y="1613"/>
                  </a:cubicBezTo>
                  <a:lnTo>
                    <a:pt x="898" y="1212"/>
                  </a:lnTo>
                  <a:lnTo>
                    <a:pt x="1268" y="1613"/>
                  </a:lnTo>
                  <a:cubicBezTo>
                    <a:pt x="1330" y="1659"/>
                    <a:pt x="1399" y="1682"/>
                    <a:pt x="1469" y="1682"/>
                  </a:cubicBezTo>
                  <a:cubicBezTo>
                    <a:pt x="1538" y="1682"/>
                    <a:pt x="1608" y="1659"/>
                    <a:pt x="1669" y="1613"/>
                  </a:cubicBezTo>
                  <a:cubicBezTo>
                    <a:pt x="1762" y="1489"/>
                    <a:pt x="1762" y="1335"/>
                    <a:pt x="1669" y="1212"/>
                  </a:cubicBezTo>
                  <a:lnTo>
                    <a:pt x="1268" y="841"/>
                  </a:lnTo>
                  <a:lnTo>
                    <a:pt x="1669" y="440"/>
                  </a:lnTo>
                  <a:cubicBezTo>
                    <a:pt x="1762" y="348"/>
                    <a:pt x="1762" y="162"/>
                    <a:pt x="1669" y="70"/>
                  </a:cubicBezTo>
                  <a:cubicBezTo>
                    <a:pt x="1608" y="23"/>
                    <a:pt x="1538" y="0"/>
                    <a:pt x="14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6" name="Google Shape;13623;p26">
              <a:extLst>
                <a:ext uri="{FF2B5EF4-FFF2-40B4-BE49-F238E27FC236}">
                  <a16:creationId xmlns:a16="http://schemas.microsoft.com/office/drawing/2014/main" id="{0E9E9E79-DBD8-2A5A-6305-05204E4B9F51}"/>
                </a:ext>
              </a:extLst>
            </p:cNvPr>
            <p:cNvSpPr/>
            <p:nvPr/>
          </p:nvSpPr>
          <p:spPr>
            <a:xfrm>
              <a:off x="1043675" y="3161100"/>
              <a:ext cx="227650" cy="142275"/>
            </a:xfrm>
            <a:custGeom>
              <a:avLst/>
              <a:gdLst/>
              <a:ahLst/>
              <a:cxnLst/>
              <a:rect l="l" t="t" r="r" b="b"/>
              <a:pathLst>
                <a:path w="9106" h="5691" extrusionOk="0">
                  <a:moveTo>
                    <a:pt x="1150" y="585"/>
                  </a:moveTo>
                  <a:cubicBezTo>
                    <a:pt x="1435" y="585"/>
                    <a:pt x="1698" y="812"/>
                    <a:pt x="1698" y="1163"/>
                  </a:cubicBezTo>
                  <a:cubicBezTo>
                    <a:pt x="1698" y="1472"/>
                    <a:pt x="1451" y="1719"/>
                    <a:pt x="1143" y="1719"/>
                  </a:cubicBezTo>
                  <a:cubicBezTo>
                    <a:pt x="649" y="1719"/>
                    <a:pt x="371" y="1102"/>
                    <a:pt x="742" y="762"/>
                  </a:cubicBezTo>
                  <a:cubicBezTo>
                    <a:pt x="864" y="640"/>
                    <a:pt x="1009" y="585"/>
                    <a:pt x="1150" y="585"/>
                  </a:cubicBezTo>
                  <a:close/>
                  <a:moveTo>
                    <a:pt x="7963" y="3972"/>
                  </a:moveTo>
                  <a:cubicBezTo>
                    <a:pt x="8457" y="3972"/>
                    <a:pt x="8704" y="4589"/>
                    <a:pt x="8364" y="4959"/>
                  </a:cubicBezTo>
                  <a:cubicBezTo>
                    <a:pt x="8246" y="5068"/>
                    <a:pt x="8103" y="5116"/>
                    <a:pt x="7963" y="5116"/>
                  </a:cubicBezTo>
                  <a:cubicBezTo>
                    <a:pt x="7663" y="5116"/>
                    <a:pt x="7377" y="4894"/>
                    <a:pt x="7377" y="4558"/>
                  </a:cubicBezTo>
                  <a:cubicBezTo>
                    <a:pt x="7377" y="4250"/>
                    <a:pt x="7655" y="4003"/>
                    <a:pt x="7963" y="4003"/>
                  </a:cubicBezTo>
                  <a:lnTo>
                    <a:pt x="7963" y="3972"/>
                  </a:lnTo>
                  <a:close/>
                  <a:moveTo>
                    <a:pt x="1156" y="0"/>
                  </a:moveTo>
                  <a:cubicBezTo>
                    <a:pt x="579" y="0"/>
                    <a:pt x="1" y="403"/>
                    <a:pt x="1" y="1133"/>
                  </a:cubicBezTo>
                  <a:cubicBezTo>
                    <a:pt x="1" y="1882"/>
                    <a:pt x="584" y="2293"/>
                    <a:pt x="1163" y="2293"/>
                  </a:cubicBezTo>
                  <a:cubicBezTo>
                    <a:pt x="1633" y="2293"/>
                    <a:pt x="2102" y="2022"/>
                    <a:pt x="2254" y="1441"/>
                  </a:cubicBezTo>
                  <a:lnTo>
                    <a:pt x="2840" y="1441"/>
                  </a:lnTo>
                  <a:cubicBezTo>
                    <a:pt x="3643" y="1441"/>
                    <a:pt x="4260" y="2058"/>
                    <a:pt x="4260" y="2861"/>
                  </a:cubicBezTo>
                  <a:cubicBezTo>
                    <a:pt x="4260" y="3941"/>
                    <a:pt x="5155" y="4836"/>
                    <a:pt x="6266" y="4836"/>
                  </a:cubicBezTo>
                  <a:lnTo>
                    <a:pt x="6852" y="4836"/>
                  </a:lnTo>
                  <a:cubicBezTo>
                    <a:pt x="7005" y="5420"/>
                    <a:pt x="7477" y="5691"/>
                    <a:pt x="7950" y="5691"/>
                  </a:cubicBezTo>
                  <a:cubicBezTo>
                    <a:pt x="8527" y="5691"/>
                    <a:pt x="9105" y="5287"/>
                    <a:pt x="9105" y="4558"/>
                  </a:cubicBezTo>
                  <a:cubicBezTo>
                    <a:pt x="9105" y="3829"/>
                    <a:pt x="8527" y="3426"/>
                    <a:pt x="7950" y="3426"/>
                  </a:cubicBezTo>
                  <a:cubicBezTo>
                    <a:pt x="7477" y="3426"/>
                    <a:pt x="7005" y="3697"/>
                    <a:pt x="6852" y="4280"/>
                  </a:cubicBezTo>
                  <a:lnTo>
                    <a:pt x="6266" y="4280"/>
                  </a:lnTo>
                  <a:cubicBezTo>
                    <a:pt x="5463" y="4280"/>
                    <a:pt x="4846" y="3632"/>
                    <a:pt x="4846" y="2861"/>
                  </a:cubicBezTo>
                  <a:cubicBezTo>
                    <a:pt x="4846" y="1750"/>
                    <a:pt x="3951" y="855"/>
                    <a:pt x="2840" y="855"/>
                  </a:cubicBezTo>
                  <a:lnTo>
                    <a:pt x="2254" y="855"/>
                  </a:lnTo>
                  <a:cubicBezTo>
                    <a:pt x="2101" y="271"/>
                    <a:pt x="1629" y="0"/>
                    <a:pt x="1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7" name="Google Shape;13624;p26">
              <a:extLst>
                <a:ext uri="{FF2B5EF4-FFF2-40B4-BE49-F238E27FC236}">
                  <a16:creationId xmlns:a16="http://schemas.microsoft.com/office/drawing/2014/main" id="{3C0B124A-A738-DC80-21D9-D9330577CFDB}"/>
                </a:ext>
              </a:extLst>
            </p:cNvPr>
            <p:cNvSpPr/>
            <p:nvPr/>
          </p:nvSpPr>
          <p:spPr>
            <a:xfrm>
              <a:off x="1150150" y="3116375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302" y="1"/>
                  </a:moveTo>
                  <a:cubicBezTo>
                    <a:pt x="149" y="1"/>
                    <a:pt x="1" y="127"/>
                    <a:pt x="1" y="298"/>
                  </a:cubicBezTo>
                  <a:cubicBezTo>
                    <a:pt x="1" y="453"/>
                    <a:pt x="124" y="576"/>
                    <a:pt x="279" y="576"/>
                  </a:cubicBezTo>
                  <a:cubicBezTo>
                    <a:pt x="556" y="576"/>
                    <a:pt x="680" y="267"/>
                    <a:pt x="495" y="82"/>
                  </a:cubicBezTo>
                  <a:cubicBezTo>
                    <a:pt x="438" y="25"/>
                    <a:pt x="369" y="1"/>
                    <a:pt x="3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8" name="Google Shape;13625;p26">
              <a:extLst>
                <a:ext uri="{FF2B5EF4-FFF2-40B4-BE49-F238E27FC236}">
                  <a16:creationId xmlns:a16="http://schemas.microsoft.com/office/drawing/2014/main" id="{FBE5CABB-7FB2-9448-A4C3-D44EB1B3D952}"/>
                </a:ext>
              </a:extLst>
            </p:cNvPr>
            <p:cNvSpPr/>
            <p:nvPr/>
          </p:nvSpPr>
          <p:spPr>
            <a:xfrm>
              <a:off x="975800" y="3053025"/>
              <a:ext cx="363400" cy="363225"/>
            </a:xfrm>
            <a:custGeom>
              <a:avLst/>
              <a:gdLst/>
              <a:ahLst/>
              <a:cxnLst/>
              <a:rect l="l" t="t" r="r" b="b"/>
              <a:pathLst>
                <a:path w="14536" h="14529" extrusionOk="0">
                  <a:moveTo>
                    <a:pt x="11697" y="556"/>
                  </a:moveTo>
                  <a:cubicBezTo>
                    <a:pt x="11974" y="556"/>
                    <a:pt x="12252" y="749"/>
                    <a:pt x="12252" y="1135"/>
                  </a:cubicBezTo>
                  <a:cubicBezTo>
                    <a:pt x="12252" y="1289"/>
                    <a:pt x="12376" y="1413"/>
                    <a:pt x="12561" y="1413"/>
                  </a:cubicBezTo>
                  <a:lnTo>
                    <a:pt x="13672" y="1413"/>
                  </a:lnTo>
                  <a:cubicBezTo>
                    <a:pt x="13826" y="1413"/>
                    <a:pt x="13950" y="1536"/>
                    <a:pt x="13980" y="1690"/>
                  </a:cubicBezTo>
                  <a:lnTo>
                    <a:pt x="13980" y="2277"/>
                  </a:lnTo>
                  <a:cubicBezTo>
                    <a:pt x="13950" y="2431"/>
                    <a:pt x="13826" y="2554"/>
                    <a:pt x="13672" y="2554"/>
                  </a:cubicBezTo>
                  <a:lnTo>
                    <a:pt x="8549" y="2554"/>
                  </a:lnTo>
                  <a:cubicBezTo>
                    <a:pt x="8209" y="2585"/>
                    <a:pt x="8209" y="3079"/>
                    <a:pt x="8549" y="3110"/>
                  </a:cubicBezTo>
                  <a:lnTo>
                    <a:pt x="13116" y="3110"/>
                  </a:lnTo>
                  <a:lnTo>
                    <a:pt x="13116" y="10949"/>
                  </a:lnTo>
                  <a:cubicBezTo>
                    <a:pt x="13116" y="11103"/>
                    <a:pt x="12993" y="11227"/>
                    <a:pt x="12839" y="11227"/>
                  </a:cubicBezTo>
                  <a:lnTo>
                    <a:pt x="1697" y="11227"/>
                  </a:lnTo>
                  <a:cubicBezTo>
                    <a:pt x="1543" y="11227"/>
                    <a:pt x="1420" y="11103"/>
                    <a:pt x="1420" y="10949"/>
                  </a:cubicBezTo>
                  <a:lnTo>
                    <a:pt x="1420" y="3110"/>
                  </a:lnTo>
                  <a:lnTo>
                    <a:pt x="5987" y="3110"/>
                  </a:lnTo>
                  <a:cubicBezTo>
                    <a:pt x="6006" y="3113"/>
                    <a:pt x="6024" y="3114"/>
                    <a:pt x="6041" y="3114"/>
                  </a:cubicBezTo>
                  <a:cubicBezTo>
                    <a:pt x="6401" y="3114"/>
                    <a:pt x="6401" y="2551"/>
                    <a:pt x="6041" y="2551"/>
                  </a:cubicBezTo>
                  <a:cubicBezTo>
                    <a:pt x="6024" y="2551"/>
                    <a:pt x="6006" y="2552"/>
                    <a:pt x="5987" y="2554"/>
                  </a:cubicBezTo>
                  <a:lnTo>
                    <a:pt x="864" y="2554"/>
                  </a:lnTo>
                  <a:cubicBezTo>
                    <a:pt x="710" y="2554"/>
                    <a:pt x="556" y="2431"/>
                    <a:pt x="556" y="2277"/>
                  </a:cubicBezTo>
                  <a:lnTo>
                    <a:pt x="556" y="1690"/>
                  </a:lnTo>
                  <a:cubicBezTo>
                    <a:pt x="556" y="1536"/>
                    <a:pt x="710" y="1413"/>
                    <a:pt x="864" y="1413"/>
                  </a:cubicBezTo>
                  <a:lnTo>
                    <a:pt x="1975" y="1413"/>
                  </a:lnTo>
                  <a:cubicBezTo>
                    <a:pt x="2129" y="1413"/>
                    <a:pt x="2284" y="1289"/>
                    <a:pt x="2284" y="1135"/>
                  </a:cubicBezTo>
                  <a:cubicBezTo>
                    <a:pt x="2284" y="749"/>
                    <a:pt x="2562" y="556"/>
                    <a:pt x="2839" y="556"/>
                  </a:cubicBezTo>
                  <a:cubicBezTo>
                    <a:pt x="3117" y="556"/>
                    <a:pt x="3395" y="749"/>
                    <a:pt x="3395" y="1135"/>
                  </a:cubicBezTo>
                  <a:cubicBezTo>
                    <a:pt x="3395" y="1289"/>
                    <a:pt x="3518" y="1413"/>
                    <a:pt x="3703" y="1413"/>
                  </a:cubicBezTo>
                  <a:lnTo>
                    <a:pt x="10833" y="1413"/>
                  </a:lnTo>
                  <a:cubicBezTo>
                    <a:pt x="10987" y="1413"/>
                    <a:pt x="11141" y="1289"/>
                    <a:pt x="11141" y="1135"/>
                  </a:cubicBezTo>
                  <a:cubicBezTo>
                    <a:pt x="11141" y="749"/>
                    <a:pt x="11419" y="556"/>
                    <a:pt x="11697" y="556"/>
                  </a:cubicBezTo>
                  <a:close/>
                  <a:moveTo>
                    <a:pt x="2839" y="1"/>
                  </a:moveTo>
                  <a:cubicBezTo>
                    <a:pt x="2361" y="1"/>
                    <a:pt x="1883" y="286"/>
                    <a:pt x="1728" y="857"/>
                  </a:cubicBezTo>
                  <a:lnTo>
                    <a:pt x="864" y="857"/>
                  </a:lnTo>
                  <a:cubicBezTo>
                    <a:pt x="370" y="857"/>
                    <a:pt x="0" y="1227"/>
                    <a:pt x="0" y="1690"/>
                  </a:cubicBezTo>
                  <a:lnTo>
                    <a:pt x="0" y="2277"/>
                  </a:lnTo>
                  <a:cubicBezTo>
                    <a:pt x="0" y="2740"/>
                    <a:pt x="370" y="3110"/>
                    <a:pt x="864" y="3110"/>
                  </a:cubicBezTo>
                  <a:lnTo>
                    <a:pt x="864" y="10949"/>
                  </a:lnTo>
                  <a:cubicBezTo>
                    <a:pt x="864" y="11412"/>
                    <a:pt x="1234" y="11782"/>
                    <a:pt x="1697" y="11813"/>
                  </a:cubicBezTo>
                  <a:lnTo>
                    <a:pt x="6975" y="11813"/>
                  </a:lnTo>
                  <a:lnTo>
                    <a:pt x="6975" y="13973"/>
                  </a:lnTo>
                  <a:lnTo>
                    <a:pt x="6419" y="13973"/>
                  </a:lnTo>
                  <a:cubicBezTo>
                    <a:pt x="6406" y="13971"/>
                    <a:pt x="6393" y="13969"/>
                    <a:pt x="6380" y="13969"/>
                  </a:cubicBezTo>
                  <a:cubicBezTo>
                    <a:pt x="6244" y="13969"/>
                    <a:pt x="6142" y="14110"/>
                    <a:pt x="6142" y="14251"/>
                  </a:cubicBezTo>
                  <a:cubicBezTo>
                    <a:pt x="6142" y="14405"/>
                    <a:pt x="6265" y="14529"/>
                    <a:pt x="6419" y="14529"/>
                  </a:cubicBezTo>
                  <a:lnTo>
                    <a:pt x="8117" y="14529"/>
                  </a:lnTo>
                  <a:cubicBezTo>
                    <a:pt x="8271" y="14529"/>
                    <a:pt x="8394" y="14405"/>
                    <a:pt x="8394" y="14251"/>
                  </a:cubicBezTo>
                  <a:cubicBezTo>
                    <a:pt x="8394" y="14110"/>
                    <a:pt x="8292" y="13969"/>
                    <a:pt x="8156" y="13969"/>
                  </a:cubicBezTo>
                  <a:cubicBezTo>
                    <a:pt x="8143" y="13969"/>
                    <a:pt x="8130" y="13971"/>
                    <a:pt x="8117" y="13973"/>
                  </a:cubicBezTo>
                  <a:lnTo>
                    <a:pt x="7561" y="13973"/>
                  </a:lnTo>
                  <a:lnTo>
                    <a:pt x="7561" y="11813"/>
                  </a:lnTo>
                  <a:lnTo>
                    <a:pt x="12839" y="11813"/>
                  </a:lnTo>
                  <a:cubicBezTo>
                    <a:pt x="13301" y="11813"/>
                    <a:pt x="13672" y="11412"/>
                    <a:pt x="13672" y="10949"/>
                  </a:cubicBezTo>
                  <a:lnTo>
                    <a:pt x="13672" y="3110"/>
                  </a:lnTo>
                  <a:cubicBezTo>
                    <a:pt x="14135" y="3110"/>
                    <a:pt x="14536" y="2740"/>
                    <a:pt x="14536" y="2277"/>
                  </a:cubicBezTo>
                  <a:lnTo>
                    <a:pt x="14536" y="1690"/>
                  </a:lnTo>
                  <a:cubicBezTo>
                    <a:pt x="14536" y="1227"/>
                    <a:pt x="14135" y="857"/>
                    <a:pt x="13672" y="857"/>
                  </a:cubicBezTo>
                  <a:lnTo>
                    <a:pt x="12808" y="857"/>
                  </a:lnTo>
                  <a:cubicBezTo>
                    <a:pt x="12653" y="286"/>
                    <a:pt x="12175" y="1"/>
                    <a:pt x="11697" y="1"/>
                  </a:cubicBezTo>
                  <a:cubicBezTo>
                    <a:pt x="11218" y="1"/>
                    <a:pt x="10740" y="286"/>
                    <a:pt x="10586" y="857"/>
                  </a:cubicBezTo>
                  <a:lnTo>
                    <a:pt x="3950" y="857"/>
                  </a:lnTo>
                  <a:cubicBezTo>
                    <a:pt x="3796" y="286"/>
                    <a:pt x="3318" y="1"/>
                    <a:pt x="28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99" name="Google Shape;13626;p26">
            <a:extLst>
              <a:ext uri="{FF2B5EF4-FFF2-40B4-BE49-F238E27FC236}">
                <a16:creationId xmlns:a16="http://schemas.microsoft.com/office/drawing/2014/main" id="{37BB851A-4672-C00A-D3F3-915243EAF81E}"/>
              </a:ext>
            </a:extLst>
          </p:cNvPr>
          <p:cNvGrpSpPr/>
          <p:nvPr/>
        </p:nvGrpSpPr>
        <p:grpSpPr>
          <a:xfrm>
            <a:off x="10305275" y="3104692"/>
            <a:ext cx="484567" cy="486267"/>
            <a:chOff x="7724500" y="2485750"/>
            <a:chExt cx="363425" cy="364700"/>
          </a:xfrm>
        </p:grpSpPr>
        <p:sp>
          <p:nvSpPr>
            <p:cNvPr id="100" name="Google Shape;13627;p26">
              <a:extLst>
                <a:ext uri="{FF2B5EF4-FFF2-40B4-BE49-F238E27FC236}">
                  <a16:creationId xmlns:a16="http://schemas.microsoft.com/office/drawing/2014/main" id="{43B58872-8D26-FF01-951E-E8C991019CA6}"/>
                </a:ext>
              </a:extLst>
            </p:cNvPr>
            <p:cNvSpPr/>
            <p:nvPr/>
          </p:nvSpPr>
          <p:spPr>
            <a:xfrm>
              <a:off x="7724500" y="2485750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0401" y="556"/>
                  </a:moveTo>
                  <a:lnTo>
                    <a:pt x="10401" y="1698"/>
                  </a:lnTo>
                  <a:lnTo>
                    <a:pt x="2439" y="1698"/>
                  </a:lnTo>
                  <a:lnTo>
                    <a:pt x="2439" y="865"/>
                  </a:lnTo>
                  <a:cubicBezTo>
                    <a:pt x="2439" y="710"/>
                    <a:pt x="2562" y="556"/>
                    <a:pt x="2717" y="556"/>
                  </a:cubicBezTo>
                  <a:close/>
                  <a:moveTo>
                    <a:pt x="11821" y="556"/>
                  </a:moveTo>
                  <a:cubicBezTo>
                    <a:pt x="11975" y="556"/>
                    <a:pt x="12099" y="710"/>
                    <a:pt x="12099" y="865"/>
                  </a:cubicBezTo>
                  <a:lnTo>
                    <a:pt x="12099" y="1698"/>
                  </a:lnTo>
                  <a:lnTo>
                    <a:pt x="10957" y="1698"/>
                  </a:lnTo>
                  <a:lnTo>
                    <a:pt x="10957" y="556"/>
                  </a:lnTo>
                  <a:close/>
                  <a:moveTo>
                    <a:pt x="12654" y="5648"/>
                  </a:moveTo>
                  <a:lnTo>
                    <a:pt x="13734" y="6265"/>
                  </a:lnTo>
                  <a:lnTo>
                    <a:pt x="12654" y="7037"/>
                  </a:lnTo>
                  <a:lnTo>
                    <a:pt x="12654" y="5648"/>
                  </a:lnTo>
                  <a:close/>
                  <a:moveTo>
                    <a:pt x="1883" y="5679"/>
                  </a:moveTo>
                  <a:lnTo>
                    <a:pt x="1883" y="7068"/>
                  </a:lnTo>
                  <a:lnTo>
                    <a:pt x="803" y="6296"/>
                  </a:lnTo>
                  <a:lnTo>
                    <a:pt x="1883" y="5679"/>
                  </a:lnTo>
                  <a:close/>
                  <a:moveTo>
                    <a:pt x="12099" y="2284"/>
                  </a:moveTo>
                  <a:lnTo>
                    <a:pt x="12099" y="7469"/>
                  </a:lnTo>
                  <a:lnTo>
                    <a:pt x="7284" y="11018"/>
                  </a:lnTo>
                  <a:lnTo>
                    <a:pt x="2470" y="7469"/>
                  </a:lnTo>
                  <a:lnTo>
                    <a:pt x="2470" y="2284"/>
                  </a:lnTo>
                  <a:close/>
                  <a:moveTo>
                    <a:pt x="2717" y="1"/>
                  </a:moveTo>
                  <a:cubicBezTo>
                    <a:pt x="2254" y="1"/>
                    <a:pt x="1883" y="371"/>
                    <a:pt x="1883" y="865"/>
                  </a:cubicBezTo>
                  <a:lnTo>
                    <a:pt x="1883" y="5031"/>
                  </a:lnTo>
                  <a:lnTo>
                    <a:pt x="155" y="5988"/>
                  </a:lnTo>
                  <a:cubicBezTo>
                    <a:pt x="62" y="6049"/>
                    <a:pt x="1" y="6142"/>
                    <a:pt x="1" y="6235"/>
                  </a:cubicBezTo>
                  <a:lnTo>
                    <a:pt x="1" y="14259"/>
                  </a:lnTo>
                  <a:cubicBezTo>
                    <a:pt x="1" y="14413"/>
                    <a:pt x="124" y="14536"/>
                    <a:pt x="278" y="14536"/>
                  </a:cubicBezTo>
                  <a:lnTo>
                    <a:pt x="5988" y="14536"/>
                  </a:lnTo>
                  <a:cubicBezTo>
                    <a:pt x="6142" y="14536"/>
                    <a:pt x="6266" y="14413"/>
                    <a:pt x="6266" y="14259"/>
                  </a:cubicBezTo>
                  <a:cubicBezTo>
                    <a:pt x="6266" y="14118"/>
                    <a:pt x="6163" y="13977"/>
                    <a:pt x="6028" y="13977"/>
                  </a:cubicBezTo>
                  <a:cubicBezTo>
                    <a:pt x="6015" y="13977"/>
                    <a:pt x="6001" y="13978"/>
                    <a:pt x="5988" y="13981"/>
                  </a:cubicBezTo>
                  <a:lnTo>
                    <a:pt x="587" y="13981"/>
                  </a:lnTo>
                  <a:lnTo>
                    <a:pt x="587" y="6790"/>
                  </a:lnTo>
                  <a:lnTo>
                    <a:pt x="5093" y="10092"/>
                  </a:lnTo>
                  <a:lnTo>
                    <a:pt x="2562" y="11975"/>
                  </a:lnTo>
                  <a:cubicBezTo>
                    <a:pt x="2356" y="12181"/>
                    <a:pt x="2538" y="12474"/>
                    <a:pt x="2784" y="12474"/>
                  </a:cubicBezTo>
                  <a:cubicBezTo>
                    <a:pt x="2832" y="12474"/>
                    <a:pt x="2882" y="12463"/>
                    <a:pt x="2933" y="12438"/>
                  </a:cubicBezTo>
                  <a:lnTo>
                    <a:pt x="5556" y="10432"/>
                  </a:lnTo>
                  <a:lnTo>
                    <a:pt x="7099" y="11605"/>
                  </a:lnTo>
                  <a:cubicBezTo>
                    <a:pt x="7161" y="11635"/>
                    <a:pt x="7222" y="11666"/>
                    <a:pt x="7284" y="11666"/>
                  </a:cubicBezTo>
                  <a:cubicBezTo>
                    <a:pt x="7346" y="11666"/>
                    <a:pt x="7408" y="11635"/>
                    <a:pt x="7438" y="11605"/>
                  </a:cubicBezTo>
                  <a:lnTo>
                    <a:pt x="8982" y="10432"/>
                  </a:lnTo>
                  <a:lnTo>
                    <a:pt x="11636" y="12438"/>
                  </a:lnTo>
                  <a:cubicBezTo>
                    <a:pt x="11698" y="12494"/>
                    <a:pt x="11764" y="12517"/>
                    <a:pt x="11826" y="12517"/>
                  </a:cubicBezTo>
                  <a:cubicBezTo>
                    <a:pt x="12074" y="12517"/>
                    <a:pt x="12271" y="12148"/>
                    <a:pt x="11975" y="11975"/>
                  </a:cubicBezTo>
                  <a:lnTo>
                    <a:pt x="9475" y="10092"/>
                  </a:lnTo>
                  <a:lnTo>
                    <a:pt x="13981" y="6790"/>
                  </a:lnTo>
                  <a:lnTo>
                    <a:pt x="13981" y="13981"/>
                  </a:lnTo>
                  <a:lnTo>
                    <a:pt x="8549" y="13981"/>
                  </a:lnTo>
                  <a:cubicBezTo>
                    <a:pt x="8536" y="13978"/>
                    <a:pt x="8523" y="13977"/>
                    <a:pt x="8510" y="13977"/>
                  </a:cubicBezTo>
                  <a:cubicBezTo>
                    <a:pt x="8375" y="13977"/>
                    <a:pt x="8272" y="14118"/>
                    <a:pt x="8272" y="14259"/>
                  </a:cubicBezTo>
                  <a:cubicBezTo>
                    <a:pt x="8272" y="14413"/>
                    <a:pt x="8395" y="14536"/>
                    <a:pt x="8549" y="14536"/>
                  </a:cubicBezTo>
                  <a:lnTo>
                    <a:pt x="14259" y="14536"/>
                  </a:lnTo>
                  <a:cubicBezTo>
                    <a:pt x="14413" y="14536"/>
                    <a:pt x="14537" y="14413"/>
                    <a:pt x="14537" y="14259"/>
                  </a:cubicBezTo>
                  <a:lnTo>
                    <a:pt x="14537" y="6235"/>
                  </a:lnTo>
                  <a:cubicBezTo>
                    <a:pt x="14537" y="6142"/>
                    <a:pt x="14475" y="6049"/>
                    <a:pt x="14382" y="5988"/>
                  </a:cubicBezTo>
                  <a:lnTo>
                    <a:pt x="12654" y="5031"/>
                  </a:lnTo>
                  <a:lnTo>
                    <a:pt x="12654" y="865"/>
                  </a:lnTo>
                  <a:cubicBezTo>
                    <a:pt x="12654" y="371"/>
                    <a:pt x="12284" y="1"/>
                    <a:pt x="118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01" name="Google Shape;13628;p26">
              <a:extLst>
                <a:ext uri="{FF2B5EF4-FFF2-40B4-BE49-F238E27FC236}">
                  <a16:creationId xmlns:a16="http://schemas.microsoft.com/office/drawing/2014/main" id="{5D238389-E28C-B607-5CB1-43F4202589E7}"/>
                </a:ext>
              </a:extLst>
            </p:cNvPr>
            <p:cNvSpPr/>
            <p:nvPr/>
          </p:nvSpPr>
          <p:spPr>
            <a:xfrm>
              <a:off x="7834075" y="2656250"/>
              <a:ext cx="145075" cy="13925"/>
            </a:xfrm>
            <a:custGeom>
              <a:avLst/>
              <a:gdLst/>
              <a:ahLst/>
              <a:cxnLst/>
              <a:rect l="l" t="t" r="r" b="b"/>
              <a:pathLst>
                <a:path w="5803" h="557" extrusionOk="0">
                  <a:moveTo>
                    <a:pt x="340" y="1"/>
                  </a:moveTo>
                  <a:cubicBezTo>
                    <a:pt x="0" y="32"/>
                    <a:pt x="0" y="526"/>
                    <a:pt x="340" y="557"/>
                  </a:cubicBezTo>
                  <a:lnTo>
                    <a:pt x="5463" y="557"/>
                  </a:lnTo>
                  <a:cubicBezTo>
                    <a:pt x="5802" y="526"/>
                    <a:pt x="5802" y="32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02" name="Google Shape;13629;p26">
              <a:extLst>
                <a:ext uri="{FF2B5EF4-FFF2-40B4-BE49-F238E27FC236}">
                  <a16:creationId xmlns:a16="http://schemas.microsoft.com/office/drawing/2014/main" id="{91D46275-3C25-736B-81C4-FFC9F2EA5E5D}"/>
                </a:ext>
              </a:extLst>
            </p:cNvPr>
            <p:cNvSpPr/>
            <p:nvPr/>
          </p:nvSpPr>
          <p:spPr>
            <a:xfrm>
              <a:off x="7810400" y="2613725"/>
              <a:ext cx="191625" cy="14050"/>
            </a:xfrm>
            <a:custGeom>
              <a:avLst/>
              <a:gdLst/>
              <a:ahLst/>
              <a:cxnLst/>
              <a:rect l="l" t="t" r="r" b="b"/>
              <a:pathLst>
                <a:path w="7665" h="562" extrusionOk="0">
                  <a:moveTo>
                    <a:pt x="366" y="0"/>
                  </a:moveTo>
                  <a:cubicBezTo>
                    <a:pt x="0" y="0"/>
                    <a:pt x="9" y="561"/>
                    <a:pt x="393" y="561"/>
                  </a:cubicBezTo>
                  <a:cubicBezTo>
                    <a:pt x="403" y="561"/>
                    <a:pt x="412" y="561"/>
                    <a:pt x="422" y="560"/>
                  </a:cubicBezTo>
                  <a:lnTo>
                    <a:pt x="7243" y="560"/>
                  </a:lnTo>
                  <a:cubicBezTo>
                    <a:pt x="7253" y="561"/>
                    <a:pt x="7263" y="561"/>
                    <a:pt x="7272" y="561"/>
                  </a:cubicBezTo>
                  <a:cubicBezTo>
                    <a:pt x="7656" y="561"/>
                    <a:pt x="7665" y="0"/>
                    <a:pt x="7299" y="0"/>
                  </a:cubicBezTo>
                  <a:cubicBezTo>
                    <a:pt x="7281" y="0"/>
                    <a:pt x="7263" y="2"/>
                    <a:pt x="7243" y="5"/>
                  </a:cubicBezTo>
                  <a:lnTo>
                    <a:pt x="422" y="5"/>
                  </a:lnTo>
                  <a:cubicBezTo>
                    <a:pt x="403" y="2"/>
                    <a:pt x="384" y="0"/>
                    <a:pt x="3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03" name="Google Shape;13630;p26">
              <a:extLst>
                <a:ext uri="{FF2B5EF4-FFF2-40B4-BE49-F238E27FC236}">
                  <a16:creationId xmlns:a16="http://schemas.microsoft.com/office/drawing/2014/main" id="{8AE1EC94-9932-F19B-3F29-59360C04498F}"/>
                </a:ext>
              </a:extLst>
            </p:cNvPr>
            <p:cNvSpPr/>
            <p:nvPr/>
          </p:nvSpPr>
          <p:spPr>
            <a:xfrm>
              <a:off x="7810400" y="2570600"/>
              <a:ext cx="191650" cy="14725"/>
            </a:xfrm>
            <a:custGeom>
              <a:avLst/>
              <a:gdLst/>
              <a:ahLst/>
              <a:cxnLst/>
              <a:rect l="l" t="t" r="r" b="b"/>
              <a:pathLst>
                <a:path w="7666" h="589" extrusionOk="0">
                  <a:moveTo>
                    <a:pt x="393" y="0"/>
                  </a:moveTo>
                  <a:cubicBezTo>
                    <a:pt x="0" y="0"/>
                    <a:pt x="0" y="589"/>
                    <a:pt x="393" y="589"/>
                  </a:cubicBezTo>
                  <a:cubicBezTo>
                    <a:pt x="403" y="589"/>
                    <a:pt x="412" y="588"/>
                    <a:pt x="422" y="588"/>
                  </a:cubicBezTo>
                  <a:lnTo>
                    <a:pt x="7243" y="588"/>
                  </a:lnTo>
                  <a:cubicBezTo>
                    <a:pt x="7253" y="588"/>
                    <a:pt x="7263" y="589"/>
                    <a:pt x="7272" y="589"/>
                  </a:cubicBezTo>
                  <a:cubicBezTo>
                    <a:pt x="7665" y="589"/>
                    <a:pt x="7665" y="0"/>
                    <a:pt x="7272" y="0"/>
                  </a:cubicBezTo>
                  <a:cubicBezTo>
                    <a:pt x="7263" y="0"/>
                    <a:pt x="7253" y="1"/>
                    <a:pt x="7243" y="1"/>
                  </a:cubicBezTo>
                  <a:lnTo>
                    <a:pt x="422" y="1"/>
                  </a:lnTo>
                  <a:cubicBezTo>
                    <a:pt x="412" y="1"/>
                    <a:pt x="403" y="0"/>
                    <a:pt x="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04" name="Google Shape;13631;p26">
              <a:extLst>
                <a:ext uri="{FF2B5EF4-FFF2-40B4-BE49-F238E27FC236}">
                  <a16:creationId xmlns:a16="http://schemas.microsoft.com/office/drawing/2014/main" id="{77BD92DD-0C38-2871-8D4B-AD114E11277B}"/>
                </a:ext>
              </a:extLst>
            </p:cNvPr>
            <p:cNvSpPr/>
            <p:nvPr/>
          </p:nvSpPr>
          <p:spPr>
            <a:xfrm>
              <a:off x="7874625" y="2698600"/>
              <a:ext cx="63175" cy="14100"/>
            </a:xfrm>
            <a:custGeom>
              <a:avLst/>
              <a:gdLst/>
              <a:ahLst/>
              <a:cxnLst/>
              <a:rect l="l" t="t" r="r" b="b"/>
              <a:pathLst>
                <a:path w="2527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112" y="560"/>
                  </a:lnTo>
                  <a:cubicBezTo>
                    <a:pt x="2131" y="563"/>
                    <a:pt x="2149" y="564"/>
                    <a:pt x="2166" y="564"/>
                  </a:cubicBezTo>
                  <a:cubicBezTo>
                    <a:pt x="2526" y="564"/>
                    <a:pt x="2526" y="0"/>
                    <a:pt x="2166" y="0"/>
                  </a:cubicBezTo>
                  <a:cubicBezTo>
                    <a:pt x="2149" y="0"/>
                    <a:pt x="2131" y="2"/>
                    <a:pt x="2112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05" name="Google Shape;13632;p26">
              <a:extLst>
                <a:ext uri="{FF2B5EF4-FFF2-40B4-BE49-F238E27FC236}">
                  <a16:creationId xmlns:a16="http://schemas.microsoft.com/office/drawing/2014/main" id="{86C8FF3D-B6EF-6014-A981-1AAF6520CF00}"/>
                </a:ext>
              </a:extLst>
            </p:cNvPr>
            <p:cNvSpPr/>
            <p:nvPr/>
          </p:nvSpPr>
          <p:spPr>
            <a:xfrm>
              <a:off x="7896200" y="2835100"/>
              <a:ext cx="18125" cy="15350"/>
            </a:xfrm>
            <a:custGeom>
              <a:avLst/>
              <a:gdLst/>
              <a:ahLst/>
              <a:cxnLst/>
              <a:rect l="l" t="t" r="r" b="b"/>
              <a:pathLst>
                <a:path w="725" h="614" extrusionOk="0">
                  <a:moveTo>
                    <a:pt x="408" y="1"/>
                  </a:moveTo>
                  <a:cubicBezTo>
                    <a:pt x="293" y="1"/>
                    <a:pt x="183" y="80"/>
                    <a:pt x="138" y="192"/>
                  </a:cubicBezTo>
                  <a:cubicBezTo>
                    <a:pt x="1" y="428"/>
                    <a:pt x="201" y="614"/>
                    <a:pt x="397" y="614"/>
                  </a:cubicBezTo>
                  <a:cubicBezTo>
                    <a:pt x="508" y="614"/>
                    <a:pt x="618" y="554"/>
                    <a:pt x="663" y="408"/>
                  </a:cubicBezTo>
                  <a:cubicBezTo>
                    <a:pt x="725" y="254"/>
                    <a:pt x="663" y="69"/>
                    <a:pt x="509" y="7"/>
                  </a:cubicBezTo>
                  <a:lnTo>
                    <a:pt x="509" y="7"/>
                  </a:lnTo>
                  <a:lnTo>
                    <a:pt x="540" y="38"/>
                  </a:lnTo>
                  <a:cubicBezTo>
                    <a:pt x="497" y="12"/>
                    <a:pt x="452" y="1"/>
                    <a:pt x="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06" name="Google Shape;13633;p26">
            <a:extLst>
              <a:ext uri="{FF2B5EF4-FFF2-40B4-BE49-F238E27FC236}">
                <a16:creationId xmlns:a16="http://schemas.microsoft.com/office/drawing/2014/main" id="{395D2F96-CCD8-EB24-9ECD-C71784E0D6E4}"/>
              </a:ext>
            </a:extLst>
          </p:cNvPr>
          <p:cNvGrpSpPr/>
          <p:nvPr/>
        </p:nvGrpSpPr>
        <p:grpSpPr>
          <a:xfrm>
            <a:off x="9276018" y="3105159"/>
            <a:ext cx="484567" cy="485333"/>
            <a:chOff x="6979200" y="2485750"/>
            <a:chExt cx="363425" cy="364000"/>
          </a:xfrm>
        </p:grpSpPr>
        <p:sp>
          <p:nvSpPr>
            <p:cNvPr id="107" name="Google Shape;13634;p26">
              <a:extLst>
                <a:ext uri="{FF2B5EF4-FFF2-40B4-BE49-F238E27FC236}">
                  <a16:creationId xmlns:a16="http://schemas.microsoft.com/office/drawing/2014/main" id="{58E884B1-49A6-21B6-F8C3-9D5BE3D2727C}"/>
                </a:ext>
              </a:extLst>
            </p:cNvPr>
            <p:cNvSpPr/>
            <p:nvPr/>
          </p:nvSpPr>
          <p:spPr>
            <a:xfrm>
              <a:off x="7221450" y="2835850"/>
              <a:ext cx="15475" cy="13900"/>
            </a:xfrm>
            <a:custGeom>
              <a:avLst/>
              <a:gdLst/>
              <a:ahLst/>
              <a:cxnLst/>
              <a:rect l="l" t="t" r="r" b="b"/>
              <a:pathLst>
                <a:path w="619" h="556" extrusionOk="0">
                  <a:moveTo>
                    <a:pt x="309" y="0"/>
                  </a:moveTo>
                  <a:cubicBezTo>
                    <a:pt x="178" y="0"/>
                    <a:pt x="47" y="85"/>
                    <a:pt x="32" y="255"/>
                  </a:cubicBezTo>
                  <a:cubicBezTo>
                    <a:pt x="1" y="455"/>
                    <a:pt x="155" y="556"/>
                    <a:pt x="309" y="556"/>
                  </a:cubicBezTo>
                  <a:cubicBezTo>
                    <a:pt x="464" y="556"/>
                    <a:pt x="618" y="455"/>
                    <a:pt x="587" y="255"/>
                  </a:cubicBezTo>
                  <a:cubicBezTo>
                    <a:pt x="572" y="85"/>
                    <a:pt x="441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08" name="Google Shape;13635;p26">
              <a:extLst>
                <a:ext uri="{FF2B5EF4-FFF2-40B4-BE49-F238E27FC236}">
                  <a16:creationId xmlns:a16="http://schemas.microsoft.com/office/drawing/2014/main" id="{8BD29EFB-87E2-FD42-58EE-CBE0C4748717}"/>
                </a:ext>
              </a:extLst>
            </p:cNvPr>
            <p:cNvSpPr/>
            <p:nvPr/>
          </p:nvSpPr>
          <p:spPr>
            <a:xfrm>
              <a:off x="6979200" y="2485750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420" y="556"/>
                  </a:moveTo>
                  <a:cubicBezTo>
                    <a:pt x="1574" y="556"/>
                    <a:pt x="1698" y="710"/>
                    <a:pt x="1698" y="865"/>
                  </a:cubicBezTo>
                  <a:lnTo>
                    <a:pt x="1698" y="3118"/>
                  </a:lnTo>
                  <a:cubicBezTo>
                    <a:pt x="1698" y="3272"/>
                    <a:pt x="1574" y="3395"/>
                    <a:pt x="1420" y="3395"/>
                  </a:cubicBezTo>
                  <a:lnTo>
                    <a:pt x="864" y="3395"/>
                  </a:lnTo>
                  <a:cubicBezTo>
                    <a:pt x="710" y="3395"/>
                    <a:pt x="587" y="3272"/>
                    <a:pt x="587" y="3118"/>
                  </a:cubicBezTo>
                  <a:lnTo>
                    <a:pt x="587" y="865"/>
                  </a:lnTo>
                  <a:cubicBezTo>
                    <a:pt x="587" y="710"/>
                    <a:pt x="710" y="556"/>
                    <a:pt x="864" y="556"/>
                  </a:cubicBezTo>
                  <a:close/>
                  <a:moveTo>
                    <a:pt x="10277" y="556"/>
                  </a:moveTo>
                  <a:cubicBezTo>
                    <a:pt x="10431" y="556"/>
                    <a:pt x="10555" y="710"/>
                    <a:pt x="10555" y="865"/>
                  </a:cubicBezTo>
                  <a:lnTo>
                    <a:pt x="10555" y="3118"/>
                  </a:lnTo>
                  <a:cubicBezTo>
                    <a:pt x="10555" y="3272"/>
                    <a:pt x="10431" y="3395"/>
                    <a:pt x="10277" y="3395"/>
                  </a:cubicBezTo>
                  <a:lnTo>
                    <a:pt x="9413" y="3395"/>
                  </a:lnTo>
                  <a:lnTo>
                    <a:pt x="9413" y="2840"/>
                  </a:lnTo>
                  <a:cubicBezTo>
                    <a:pt x="9413" y="2223"/>
                    <a:pt x="8919" y="1729"/>
                    <a:pt x="8302" y="1698"/>
                  </a:cubicBezTo>
                  <a:cubicBezTo>
                    <a:pt x="7685" y="1698"/>
                    <a:pt x="7160" y="2223"/>
                    <a:pt x="7160" y="2840"/>
                  </a:cubicBezTo>
                  <a:lnTo>
                    <a:pt x="7160" y="3426"/>
                  </a:lnTo>
                  <a:lnTo>
                    <a:pt x="6296" y="3426"/>
                  </a:lnTo>
                  <a:cubicBezTo>
                    <a:pt x="6142" y="3426"/>
                    <a:pt x="6018" y="3272"/>
                    <a:pt x="6018" y="3118"/>
                  </a:cubicBezTo>
                  <a:lnTo>
                    <a:pt x="6018" y="865"/>
                  </a:lnTo>
                  <a:cubicBezTo>
                    <a:pt x="6018" y="710"/>
                    <a:pt x="6142" y="556"/>
                    <a:pt x="6296" y="556"/>
                  </a:cubicBezTo>
                  <a:close/>
                  <a:moveTo>
                    <a:pt x="1420" y="5833"/>
                  </a:moveTo>
                  <a:cubicBezTo>
                    <a:pt x="1574" y="5833"/>
                    <a:pt x="1698" y="5988"/>
                    <a:pt x="1698" y="6142"/>
                  </a:cubicBezTo>
                  <a:lnTo>
                    <a:pt x="1698" y="8395"/>
                  </a:lnTo>
                  <a:cubicBezTo>
                    <a:pt x="1698" y="8549"/>
                    <a:pt x="1574" y="8673"/>
                    <a:pt x="1420" y="8673"/>
                  </a:cubicBezTo>
                  <a:lnTo>
                    <a:pt x="864" y="8673"/>
                  </a:lnTo>
                  <a:cubicBezTo>
                    <a:pt x="710" y="8673"/>
                    <a:pt x="587" y="8549"/>
                    <a:pt x="587" y="8395"/>
                  </a:cubicBezTo>
                  <a:lnTo>
                    <a:pt x="587" y="6142"/>
                  </a:lnTo>
                  <a:cubicBezTo>
                    <a:pt x="587" y="5988"/>
                    <a:pt x="710" y="5833"/>
                    <a:pt x="864" y="5833"/>
                  </a:cubicBezTo>
                  <a:close/>
                  <a:moveTo>
                    <a:pt x="1459" y="11138"/>
                  </a:moveTo>
                  <a:cubicBezTo>
                    <a:pt x="1595" y="11138"/>
                    <a:pt x="1698" y="11279"/>
                    <a:pt x="1698" y="11419"/>
                  </a:cubicBezTo>
                  <a:lnTo>
                    <a:pt x="1698" y="13672"/>
                  </a:lnTo>
                  <a:cubicBezTo>
                    <a:pt x="1698" y="13827"/>
                    <a:pt x="1574" y="13981"/>
                    <a:pt x="1420" y="13981"/>
                  </a:cubicBezTo>
                  <a:lnTo>
                    <a:pt x="864" y="13981"/>
                  </a:lnTo>
                  <a:cubicBezTo>
                    <a:pt x="710" y="13950"/>
                    <a:pt x="587" y="13827"/>
                    <a:pt x="587" y="13672"/>
                  </a:cubicBezTo>
                  <a:lnTo>
                    <a:pt x="587" y="11419"/>
                  </a:lnTo>
                  <a:cubicBezTo>
                    <a:pt x="587" y="11265"/>
                    <a:pt x="710" y="11142"/>
                    <a:pt x="864" y="11142"/>
                  </a:cubicBezTo>
                  <a:lnTo>
                    <a:pt x="1420" y="11142"/>
                  </a:lnTo>
                  <a:cubicBezTo>
                    <a:pt x="1433" y="11139"/>
                    <a:pt x="1446" y="11138"/>
                    <a:pt x="1459" y="11138"/>
                  </a:cubicBezTo>
                  <a:close/>
                  <a:moveTo>
                    <a:pt x="864" y="1"/>
                  </a:moveTo>
                  <a:cubicBezTo>
                    <a:pt x="401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401" y="3982"/>
                    <a:pt x="864" y="3982"/>
                  </a:cubicBezTo>
                  <a:lnTo>
                    <a:pt x="1420" y="3982"/>
                  </a:lnTo>
                  <a:cubicBezTo>
                    <a:pt x="1883" y="3982"/>
                    <a:pt x="2284" y="3581"/>
                    <a:pt x="2284" y="3118"/>
                  </a:cubicBezTo>
                  <a:lnTo>
                    <a:pt x="2284" y="2284"/>
                  </a:lnTo>
                  <a:lnTo>
                    <a:pt x="3580" y="2284"/>
                  </a:lnTo>
                  <a:lnTo>
                    <a:pt x="3580" y="6975"/>
                  </a:lnTo>
                  <a:lnTo>
                    <a:pt x="2284" y="6975"/>
                  </a:lnTo>
                  <a:lnTo>
                    <a:pt x="2284" y="6142"/>
                  </a:lnTo>
                  <a:cubicBezTo>
                    <a:pt x="2284" y="5648"/>
                    <a:pt x="1883" y="5278"/>
                    <a:pt x="1420" y="5278"/>
                  </a:cubicBezTo>
                  <a:lnTo>
                    <a:pt x="864" y="5278"/>
                  </a:lnTo>
                  <a:cubicBezTo>
                    <a:pt x="401" y="5278"/>
                    <a:pt x="0" y="5648"/>
                    <a:pt x="0" y="6142"/>
                  </a:cubicBezTo>
                  <a:lnTo>
                    <a:pt x="0" y="8395"/>
                  </a:lnTo>
                  <a:cubicBezTo>
                    <a:pt x="0" y="8858"/>
                    <a:pt x="401" y="9259"/>
                    <a:pt x="864" y="9259"/>
                  </a:cubicBezTo>
                  <a:lnTo>
                    <a:pt x="1420" y="9259"/>
                  </a:lnTo>
                  <a:cubicBezTo>
                    <a:pt x="1883" y="9259"/>
                    <a:pt x="2284" y="8858"/>
                    <a:pt x="2284" y="8395"/>
                  </a:cubicBezTo>
                  <a:lnTo>
                    <a:pt x="2284" y="7562"/>
                  </a:lnTo>
                  <a:lnTo>
                    <a:pt x="3580" y="7562"/>
                  </a:lnTo>
                  <a:lnTo>
                    <a:pt x="3580" y="12253"/>
                  </a:lnTo>
                  <a:lnTo>
                    <a:pt x="2284" y="12253"/>
                  </a:lnTo>
                  <a:lnTo>
                    <a:pt x="2284" y="11419"/>
                  </a:lnTo>
                  <a:cubicBezTo>
                    <a:pt x="2284" y="10926"/>
                    <a:pt x="1883" y="10555"/>
                    <a:pt x="1420" y="10555"/>
                  </a:cubicBezTo>
                  <a:lnTo>
                    <a:pt x="864" y="10555"/>
                  </a:lnTo>
                  <a:cubicBezTo>
                    <a:pt x="401" y="10555"/>
                    <a:pt x="0" y="10926"/>
                    <a:pt x="0" y="11419"/>
                  </a:cubicBezTo>
                  <a:lnTo>
                    <a:pt x="0" y="13672"/>
                  </a:lnTo>
                  <a:cubicBezTo>
                    <a:pt x="0" y="14135"/>
                    <a:pt x="401" y="14536"/>
                    <a:pt x="864" y="14536"/>
                  </a:cubicBezTo>
                  <a:lnTo>
                    <a:pt x="1420" y="14536"/>
                  </a:lnTo>
                  <a:cubicBezTo>
                    <a:pt x="1883" y="14536"/>
                    <a:pt x="2284" y="14166"/>
                    <a:pt x="2284" y="13672"/>
                  </a:cubicBezTo>
                  <a:lnTo>
                    <a:pt x="2284" y="12839"/>
                  </a:lnTo>
                  <a:lnTo>
                    <a:pt x="3858" y="12839"/>
                  </a:lnTo>
                  <a:cubicBezTo>
                    <a:pt x="4012" y="12839"/>
                    <a:pt x="4136" y="12716"/>
                    <a:pt x="4167" y="12561"/>
                  </a:cubicBezTo>
                  <a:lnTo>
                    <a:pt x="4167" y="2284"/>
                  </a:lnTo>
                  <a:lnTo>
                    <a:pt x="5463" y="2284"/>
                  </a:lnTo>
                  <a:lnTo>
                    <a:pt x="5463" y="3118"/>
                  </a:lnTo>
                  <a:cubicBezTo>
                    <a:pt x="5463" y="3581"/>
                    <a:pt x="5833" y="3982"/>
                    <a:pt x="6296" y="3982"/>
                  </a:cubicBezTo>
                  <a:lnTo>
                    <a:pt x="7160" y="3982"/>
                  </a:lnTo>
                  <a:lnTo>
                    <a:pt x="7160" y="7839"/>
                  </a:lnTo>
                  <a:lnTo>
                    <a:pt x="6574" y="7839"/>
                  </a:lnTo>
                  <a:cubicBezTo>
                    <a:pt x="5957" y="7839"/>
                    <a:pt x="5432" y="8364"/>
                    <a:pt x="5432" y="8981"/>
                  </a:cubicBezTo>
                  <a:lnTo>
                    <a:pt x="5432" y="10000"/>
                  </a:lnTo>
                  <a:cubicBezTo>
                    <a:pt x="5463" y="12006"/>
                    <a:pt x="6759" y="13734"/>
                    <a:pt x="8641" y="14320"/>
                  </a:cubicBezTo>
                  <a:cubicBezTo>
                    <a:pt x="8674" y="14334"/>
                    <a:pt x="8707" y="14340"/>
                    <a:pt x="8740" y="14340"/>
                  </a:cubicBezTo>
                  <a:cubicBezTo>
                    <a:pt x="8858" y="14340"/>
                    <a:pt x="8963" y="14257"/>
                    <a:pt x="9012" y="14135"/>
                  </a:cubicBezTo>
                  <a:cubicBezTo>
                    <a:pt x="9043" y="13981"/>
                    <a:pt x="8981" y="13827"/>
                    <a:pt x="8827" y="13796"/>
                  </a:cubicBezTo>
                  <a:cubicBezTo>
                    <a:pt x="7160" y="13271"/>
                    <a:pt x="6018" y="11728"/>
                    <a:pt x="6018" y="10000"/>
                  </a:cubicBezTo>
                  <a:lnTo>
                    <a:pt x="6018" y="8981"/>
                  </a:lnTo>
                  <a:cubicBezTo>
                    <a:pt x="6018" y="8642"/>
                    <a:pt x="6265" y="8395"/>
                    <a:pt x="6574" y="8395"/>
                  </a:cubicBezTo>
                  <a:lnTo>
                    <a:pt x="7160" y="8395"/>
                  </a:lnTo>
                  <a:lnTo>
                    <a:pt x="7160" y="10000"/>
                  </a:lnTo>
                  <a:cubicBezTo>
                    <a:pt x="7160" y="10154"/>
                    <a:pt x="7284" y="10278"/>
                    <a:pt x="7438" y="10278"/>
                  </a:cubicBezTo>
                  <a:cubicBezTo>
                    <a:pt x="7592" y="10278"/>
                    <a:pt x="7716" y="10154"/>
                    <a:pt x="7716" y="10000"/>
                  </a:cubicBezTo>
                  <a:lnTo>
                    <a:pt x="7716" y="2840"/>
                  </a:lnTo>
                  <a:cubicBezTo>
                    <a:pt x="7716" y="2469"/>
                    <a:pt x="8001" y="2284"/>
                    <a:pt x="8287" y="2284"/>
                  </a:cubicBezTo>
                  <a:cubicBezTo>
                    <a:pt x="8572" y="2284"/>
                    <a:pt x="8858" y="2469"/>
                    <a:pt x="8858" y="2840"/>
                  </a:cubicBezTo>
                  <a:lnTo>
                    <a:pt x="8858" y="8117"/>
                  </a:lnTo>
                  <a:cubicBezTo>
                    <a:pt x="8827" y="8333"/>
                    <a:pt x="8981" y="8441"/>
                    <a:pt x="9135" y="8441"/>
                  </a:cubicBezTo>
                  <a:cubicBezTo>
                    <a:pt x="9290" y="8441"/>
                    <a:pt x="9444" y="8333"/>
                    <a:pt x="9413" y="8117"/>
                  </a:cubicBezTo>
                  <a:lnTo>
                    <a:pt x="9413" y="6698"/>
                  </a:lnTo>
                  <a:cubicBezTo>
                    <a:pt x="9413" y="6327"/>
                    <a:pt x="9699" y="6142"/>
                    <a:pt x="9984" y="6142"/>
                  </a:cubicBezTo>
                  <a:cubicBezTo>
                    <a:pt x="10269" y="6142"/>
                    <a:pt x="10555" y="6327"/>
                    <a:pt x="10555" y="6698"/>
                  </a:cubicBezTo>
                  <a:lnTo>
                    <a:pt x="10555" y="8117"/>
                  </a:lnTo>
                  <a:cubicBezTo>
                    <a:pt x="10555" y="8272"/>
                    <a:pt x="10678" y="8395"/>
                    <a:pt x="10833" y="8395"/>
                  </a:cubicBezTo>
                  <a:cubicBezTo>
                    <a:pt x="10987" y="8395"/>
                    <a:pt x="11110" y="8272"/>
                    <a:pt x="11110" y="8117"/>
                  </a:cubicBezTo>
                  <a:lnTo>
                    <a:pt x="11110" y="7284"/>
                  </a:lnTo>
                  <a:cubicBezTo>
                    <a:pt x="11141" y="6929"/>
                    <a:pt x="11411" y="6752"/>
                    <a:pt x="11681" y="6752"/>
                  </a:cubicBezTo>
                  <a:cubicBezTo>
                    <a:pt x="11951" y="6752"/>
                    <a:pt x="12221" y="6929"/>
                    <a:pt x="12252" y="7284"/>
                  </a:cubicBezTo>
                  <a:lnTo>
                    <a:pt x="12252" y="8117"/>
                  </a:lnTo>
                  <a:cubicBezTo>
                    <a:pt x="12221" y="8333"/>
                    <a:pt x="12376" y="8441"/>
                    <a:pt x="12530" y="8441"/>
                  </a:cubicBezTo>
                  <a:cubicBezTo>
                    <a:pt x="12684" y="8441"/>
                    <a:pt x="12839" y="8333"/>
                    <a:pt x="12808" y="8117"/>
                  </a:cubicBezTo>
                  <a:lnTo>
                    <a:pt x="12808" y="7839"/>
                  </a:lnTo>
                  <a:cubicBezTo>
                    <a:pt x="12808" y="7454"/>
                    <a:pt x="13093" y="7261"/>
                    <a:pt x="13379" y="7261"/>
                  </a:cubicBezTo>
                  <a:cubicBezTo>
                    <a:pt x="13664" y="7261"/>
                    <a:pt x="13950" y="7454"/>
                    <a:pt x="13950" y="7839"/>
                  </a:cubicBezTo>
                  <a:lnTo>
                    <a:pt x="13950" y="10000"/>
                  </a:lnTo>
                  <a:cubicBezTo>
                    <a:pt x="13950" y="11728"/>
                    <a:pt x="12808" y="13271"/>
                    <a:pt x="11172" y="13796"/>
                  </a:cubicBezTo>
                  <a:cubicBezTo>
                    <a:pt x="10788" y="13851"/>
                    <a:pt x="10916" y="14345"/>
                    <a:pt x="11210" y="14345"/>
                  </a:cubicBezTo>
                  <a:cubicBezTo>
                    <a:pt x="11247" y="14345"/>
                    <a:pt x="11286" y="14337"/>
                    <a:pt x="11326" y="14320"/>
                  </a:cubicBezTo>
                  <a:cubicBezTo>
                    <a:pt x="13240" y="13734"/>
                    <a:pt x="14536" y="11975"/>
                    <a:pt x="14536" y="10000"/>
                  </a:cubicBezTo>
                  <a:lnTo>
                    <a:pt x="14536" y="7839"/>
                  </a:lnTo>
                  <a:cubicBezTo>
                    <a:pt x="14536" y="7191"/>
                    <a:pt x="14011" y="6698"/>
                    <a:pt x="13394" y="6698"/>
                  </a:cubicBezTo>
                  <a:cubicBezTo>
                    <a:pt x="13178" y="6698"/>
                    <a:pt x="12962" y="6759"/>
                    <a:pt x="12777" y="6883"/>
                  </a:cubicBezTo>
                  <a:cubicBezTo>
                    <a:pt x="12623" y="6420"/>
                    <a:pt x="12191" y="6111"/>
                    <a:pt x="11697" y="6111"/>
                  </a:cubicBezTo>
                  <a:cubicBezTo>
                    <a:pt x="11481" y="6111"/>
                    <a:pt x="11265" y="6173"/>
                    <a:pt x="11080" y="6327"/>
                  </a:cubicBezTo>
                  <a:cubicBezTo>
                    <a:pt x="10894" y="5864"/>
                    <a:pt x="10493" y="5556"/>
                    <a:pt x="9999" y="5556"/>
                  </a:cubicBezTo>
                  <a:cubicBezTo>
                    <a:pt x="9962" y="5550"/>
                    <a:pt x="9926" y="5548"/>
                    <a:pt x="9891" y="5548"/>
                  </a:cubicBezTo>
                  <a:cubicBezTo>
                    <a:pt x="9721" y="5548"/>
                    <a:pt x="9572" y="5608"/>
                    <a:pt x="9444" y="5710"/>
                  </a:cubicBezTo>
                  <a:lnTo>
                    <a:pt x="9444" y="3982"/>
                  </a:lnTo>
                  <a:lnTo>
                    <a:pt x="10277" y="3982"/>
                  </a:lnTo>
                  <a:cubicBezTo>
                    <a:pt x="10740" y="3982"/>
                    <a:pt x="11141" y="3581"/>
                    <a:pt x="11141" y="3118"/>
                  </a:cubicBezTo>
                  <a:lnTo>
                    <a:pt x="11141" y="865"/>
                  </a:lnTo>
                  <a:cubicBezTo>
                    <a:pt x="11141" y="371"/>
                    <a:pt x="10740" y="1"/>
                    <a:pt x="10277" y="1"/>
                  </a:cubicBezTo>
                  <a:lnTo>
                    <a:pt x="6296" y="1"/>
                  </a:lnTo>
                  <a:cubicBezTo>
                    <a:pt x="5833" y="1"/>
                    <a:pt x="5463" y="371"/>
                    <a:pt x="5463" y="865"/>
                  </a:cubicBezTo>
                  <a:lnTo>
                    <a:pt x="5463" y="1698"/>
                  </a:lnTo>
                  <a:lnTo>
                    <a:pt x="2284" y="1698"/>
                  </a:lnTo>
                  <a:lnTo>
                    <a:pt x="2284" y="865"/>
                  </a:lnTo>
                  <a:cubicBezTo>
                    <a:pt x="2284" y="371"/>
                    <a:pt x="1883" y="1"/>
                    <a:pt x="14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09" name="Google Shape;13636;p26">
            <a:extLst>
              <a:ext uri="{FF2B5EF4-FFF2-40B4-BE49-F238E27FC236}">
                <a16:creationId xmlns:a16="http://schemas.microsoft.com/office/drawing/2014/main" id="{E1249DA6-5E54-4DA6-9738-F08CC321890A}"/>
              </a:ext>
            </a:extLst>
          </p:cNvPr>
          <p:cNvGrpSpPr/>
          <p:nvPr/>
        </p:nvGrpSpPr>
        <p:grpSpPr>
          <a:xfrm>
            <a:off x="8306093" y="3105542"/>
            <a:ext cx="484567" cy="484567"/>
            <a:chOff x="6243125" y="2485750"/>
            <a:chExt cx="363425" cy="363425"/>
          </a:xfrm>
        </p:grpSpPr>
        <p:sp>
          <p:nvSpPr>
            <p:cNvPr id="110" name="Google Shape;13637;p26">
              <a:extLst>
                <a:ext uri="{FF2B5EF4-FFF2-40B4-BE49-F238E27FC236}">
                  <a16:creationId xmlns:a16="http://schemas.microsoft.com/office/drawing/2014/main" id="{21A07387-32BF-3566-C0D2-15A6559F8015}"/>
                </a:ext>
              </a:extLst>
            </p:cNvPr>
            <p:cNvSpPr/>
            <p:nvPr/>
          </p:nvSpPr>
          <p:spPr>
            <a:xfrm>
              <a:off x="6243125" y="2681725"/>
              <a:ext cx="363425" cy="167450"/>
            </a:xfrm>
            <a:custGeom>
              <a:avLst/>
              <a:gdLst/>
              <a:ahLst/>
              <a:cxnLst/>
              <a:rect l="l" t="t" r="r" b="b"/>
              <a:pathLst>
                <a:path w="14537" h="6698" extrusionOk="0">
                  <a:moveTo>
                    <a:pt x="3550" y="988"/>
                  </a:moveTo>
                  <a:lnTo>
                    <a:pt x="4692" y="2130"/>
                  </a:lnTo>
                  <a:lnTo>
                    <a:pt x="3550" y="2130"/>
                  </a:lnTo>
                  <a:lnTo>
                    <a:pt x="3550" y="988"/>
                  </a:lnTo>
                  <a:close/>
                  <a:moveTo>
                    <a:pt x="12407" y="988"/>
                  </a:moveTo>
                  <a:lnTo>
                    <a:pt x="13549" y="2130"/>
                  </a:lnTo>
                  <a:lnTo>
                    <a:pt x="12407" y="2130"/>
                  </a:lnTo>
                  <a:lnTo>
                    <a:pt x="12407" y="988"/>
                  </a:lnTo>
                  <a:close/>
                  <a:moveTo>
                    <a:pt x="2964" y="556"/>
                  </a:moveTo>
                  <a:lnTo>
                    <a:pt x="2964" y="2408"/>
                  </a:lnTo>
                  <a:cubicBezTo>
                    <a:pt x="2964" y="2562"/>
                    <a:pt x="3087" y="2685"/>
                    <a:pt x="3241" y="2685"/>
                  </a:cubicBezTo>
                  <a:lnTo>
                    <a:pt x="5093" y="2685"/>
                  </a:lnTo>
                  <a:lnTo>
                    <a:pt x="5093" y="6142"/>
                  </a:lnTo>
                  <a:lnTo>
                    <a:pt x="556" y="6142"/>
                  </a:lnTo>
                  <a:lnTo>
                    <a:pt x="556" y="556"/>
                  </a:lnTo>
                  <a:close/>
                  <a:moveTo>
                    <a:pt x="11821" y="556"/>
                  </a:moveTo>
                  <a:lnTo>
                    <a:pt x="11821" y="2408"/>
                  </a:lnTo>
                  <a:cubicBezTo>
                    <a:pt x="11821" y="2562"/>
                    <a:pt x="11944" y="2685"/>
                    <a:pt x="12099" y="2685"/>
                  </a:cubicBezTo>
                  <a:lnTo>
                    <a:pt x="13951" y="2685"/>
                  </a:lnTo>
                  <a:lnTo>
                    <a:pt x="13951" y="6142"/>
                  </a:lnTo>
                  <a:lnTo>
                    <a:pt x="9414" y="6142"/>
                  </a:lnTo>
                  <a:lnTo>
                    <a:pt x="9414" y="556"/>
                  </a:lnTo>
                  <a:close/>
                  <a:moveTo>
                    <a:pt x="279" y="0"/>
                  </a:moveTo>
                  <a:cubicBezTo>
                    <a:pt x="124" y="0"/>
                    <a:pt x="1" y="124"/>
                    <a:pt x="1" y="278"/>
                  </a:cubicBezTo>
                  <a:lnTo>
                    <a:pt x="1" y="6420"/>
                  </a:lnTo>
                  <a:cubicBezTo>
                    <a:pt x="1" y="6574"/>
                    <a:pt x="124" y="6697"/>
                    <a:pt x="279" y="6697"/>
                  </a:cubicBezTo>
                  <a:lnTo>
                    <a:pt x="5371" y="6697"/>
                  </a:lnTo>
                  <a:cubicBezTo>
                    <a:pt x="5525" y="6697"/>
                    <a:pt x="5680" y="6574"/>
                    <a:pt x="5680" y="6420"/>
                  </a:cubicBezTo>
                  <a:lnTo>
                    <a:pt x="5680" y="4846"/>
                  </a:lnTo>
                  <a:lnTo>
                    <a:pt x="8858" y="4846"/>
                  </a:lnTo>
                  <a:lnTo>
                    <a:pt x="8858" y="6420"/>
                  </a:lnTo>
                  <a:cubicBezTo>
                    <a:pt x="8858" y="6574"/>
                    <a:pt x="8982" y="6697"/>
                    <a:pt x="9136" y="6697"/>
                  </a:cubicBezTo>
                  <a:lnTo>
                    <a:pt x="14228" y="6697"/>
                  </a:lnTo>
                  <a:cubicBezTo>
                    <a:pt x="14383" y="6697"/>
                    <a:pt x="14537" y="6574"/>
                    <a:pt x="14537" y="6420"/>
                  </a:cubicBezTo>
                  <a:lnTo>
                    <a:pt x="14537" y="2408"/>
                  </a:lnTo>
                  <a:cubicBezTo>
                    <a:pt x="14537" y="2346"/>
                    <a:pt x="14506" y="2253"/>
                    <a:pt x="14444" y="2222"/>
                  </a:cubicBezTo>
                  <a:lnTo>
                    <a:pt x="12315" y="93"/>
                  </a:lnTo>
                  <a:cubicBezTo>
                    <a:pt x="12253" y="31"/>
                    <a:pt x="12191" y="0"/>
                    <a:pt x="12099" y="0"/>
                  </a:cubicBezTo>
                  <a:lnTo>
                    <a:pt x="9136" y="0"/>
                  </a:lnTo>
                  <a:cubicBezTo>
                    <a:pt x="8982" y="0"/>
                    <a:pt x="8858" y="124"/>
                    <a:pt x="8858" y="278"/>
                  </a:cubicBezTo>
                  <a:lnTo>
                    <a:pt x="8858" y="4259"/>
                  </a:lnTo>
                  <a:lnTo>
                    <a:pt x="7531" y="4259"/>
                  </a:lnTo>
                  <a:lnTo>
                    <a:pt x="7531" y="2716"/>
                  </a:lnTo>
                  <a:cubicBezTo>
                    <a:pt x="7516" y="2547"/>
                    <a:pt x="7385" y="2462"/>
                    <a:pt x="7253" y="2462"/>
                  </a:cubicBezTo>
                  <a:cubicBezTo>
                    <a:pt x="7122" y="2462"/>
                    <a:pt x="6991" y="2547"/>
                    <a:pt x="6976" y="2716"/>
                  </a:cubicBezTo>
                  <a:lnTo>
                    <a:pt x="6976" y="4259"/>
                  </a:lnTo>
                  <a:lnTo>
                    <a:pt x="5680" y="4259"/>
                  </a:lnTo>
                  <a:lnTo>
                    <a:pt x="5680" y="2408"/>
                  </a:lnTo>
                  <a:cubicBezTo>
                    <a:pt x="5680" y="2346"/>
                    <a:pt x="5649" y="2253"/>
                    <a:pt x="5587" y="2222"/>
                  </a:cubicBezTo>
                  <a:lnTo>
                    <a:pt x="3457" y="93"/>
                  </a:lnTo>
                  <a:cubicBezTo>
                    <a:pt x="3396" y="31"/>
                    <a:pt x="3334" y="0"/>
                    <a:pt x="32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11" name="Google Shape;13638;p26">
              <a:extLst>
                <a:ext uri="{FF2B5EF4-FFF2-40B4-BE49-F238E27FC236}">
                  <a16:creationId xmlns:a16="http://schemas.microsoft.com/office/drawing/2014/main" id="{D2D23E8A-1175-B560-9415-CD2D516A6544}"/>
                </a:ext>
              </a:extLst>
            </p:cNvPr>
            <p:cNvSpPr/>
            <p:nvPr/>
          </p:nvSpPr>
          <p:spPr>
            <a:xfrm>
              <a:off x="6417500" y="2710075"/>
              <a:ext cx="18400" cy="14175"/>
            </a:xfrm>
            <a:custGeom>
              <a:avLst/>
              <a:gdLst/>
              <a:ahLst/>
              <a:cxnLst/>
              <a:rect l="l" t="t" r="r" b="b"/>
              <a:pathLst>
                <a:path w="736" h="567" extrusionOk="0">
                  <a:moveTo>
                    <a:pt x="294" y="1"/>
                  </a:moveTo>
                  <a:cubicBezTo>
                    <a:pt x="224" y="1"/>
                    <a:pt x="155" y="24"/>
                    <a:pt x="93" y="70"/>
                  </a:cubicBezTo>
                  <a:cubicBezTo>
                    <a:pt x="1" y="193"/>
                    <a:pt x="1" y="348"/>
                    <a:pt x="93" y="471"/>
                  </a:cubicBezTo>
                  <a:cubicBezTo>
                    <a:pt x="127" y="539"/>
                    <a:pt x="180" y="566"/>
                    <a:pt x="239" y="566"/>
                  </a:cubicBezTo>
                  <a:cubicBezTo>
                    <a:pt x="449" y="566"/>
                    <a:pt x="736" y="215"/>
                    <a:pt x="495" y="70"/>
                  </a:cubicBezTo>
                  <a:cubicBezTo>
                    <a:pt x="433" y="24"/>
                    <a:pt x="363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12" name="Google Shape;13639;p26">
              <a:extLst>
                <a:ext uri="{FF2B5EF4-FFF2-40B4-BE49-F238E27FC236}">
                  <a16:creationId xmlns:a16="http://schemas.microsoft.com/office/drawing/2014/main" id="{91737938-8D0D-3331-BD21-33CDF27A0002}"/>
                </a:ext>
              </a:extLst>
            </p:cNvPr>
            <p:cNvSpPr/>
            <p:nvPr/>
          </p:nvSpPr>
          <p:spPr>
            <a:xfrm>
              <a:off x="6353475" y="2485750"/>
              <a:ext cx="141975" cy="207175"/>
            </a:xfrm>
            <a:custGeom>
              <a:avLst/>
              <a:gdLst/>
              <a:ahLst/>
              <a:cxnLst/>
              <a:rect l="l" t="t" r="r" b="b"/>
              <a:pathLst>
                <a:path w="5679" h="8287" extrusionOk="0">
                  <a:moveTo>
                    <a:pt x="3549" y="957"/>
                  </a:moveTo>
                  <a:lnTo>
                    <a:pt x="4722" y="2130"/>
                  </a:lnTo>
                  <a:lnTo>
                    <a:pt x="3549" y="2130"/>
                  </a:lnTo>
                  <a:lnTo>
                    <a:pt x="3549" y="957"/>
                  </a:lnTo>
                  <a:close/>
                  <a:moveTo>
                    <a:pt x="2994" y="587"/>
                  </a:moveTo>
                  <a:lnTo>
                    <a:pt x="2994" y="2439"/>
                  </a:lnTo>
                  <a:cubicBezTo>
                    <a:pt x="2994" y="2593"/>
                    <a:pt x="3117" y="2716"/>
                    <a:pt x="3272" y="2716"/>
                  </a:cubicBezTo>
                  <a:lnTo>
                    <a:pt x="5123" y="2716"/>
                  </a:lnTo>
                  <a:lnTo>
                    <a:pt x="5123" y="6142"/>
                  </a:lnTo>
                  <a:lnTo>
                    <a:pt x="587" y="6142"/>
                  </a:lnTo>
                  <a:lnTo>
                    <a:pt x="587" y="587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8"/>
                  </a:cubicBezTo>
                  <a:lnTo>
                    <a:pt x="0" y="6420"/>
                  </a:lnTo>
                  <a:cubicBezTo>
                    <a:pt x="0" y="6574"/>
                    <a:pt x="124" y="6698"/>
                    <a:pt x="278" y="6698"/>
                  </a:cubicBezTo>
                  <a:lnTo>
                    <a:pt x="2562" y="6698"/>
                  </a:lnTo>
                  <a:lnTo>
                    <a:pt x="2562" y="7963"/>
                  </a:lnTo>
                  <a:cubicBezTo>
                    <a:pt x="2531" y="8179"/>
                    <a:pt x="2685" y="8287"/>
                    <a:pt x="2839" y="8287"/>
                  </a:cubicBezTo>
                  <a:cubicBezTo>
                    <a:pt x="2994" y="8287"/>
                    <a:pt x="3148" y="8179"/>
                    <a:pt x="3117" y="7963"/>
                  </a:cubicBezTo>
                  <a:lnTo>
                    <a:pt x="3117" y="6698"/>
                  </a:lnTo>
                  <a:lnTo>
                    <a:pt x="5401" y="6698"/>
                  </a:lnTo>
                  <a:cubicBezTo>
                    <a:pt x="5555" y="6698"/>
                    <a:pt x="5679" y="6574"/>
                    <a:pt x="5679" y="6420"/>
                  </a:cubicBezTo>
                  <a:lnTo>
                    <a:pt x="5679" y="2408"/>
                  </a:lnTo>
                  <a:cubicBezTo>
                    <a:pt x="5679" y="2346"/>
                    <a:pt x="5648" y="2253"/>
                    <a:pt x="5586" y="2223"/>
                  </a:cubicBezTo>
                  <a:lnTo>
                    <a:pt x="3457" y="93"/>
                  </a:lnTo>
                  <a:cubicBezTo>
                    <a:pt x="3426" y="31"/>
                    <a:pt x="3333" y="1"/>
                    <a:pt x="32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13" name="Google Shape;13640;p26">
            <a:extLst>
              <a:ext uri="{FF2B5EF4-FFF2-40B4-BE49-F238E27FC236}">
                <a16:creationId xmlns:a16="http://schemas.microsoft.com/office/drawing/2014/main" id="{441E3BBD-66C8-FFCE-576A-6B0596F5EF90}"/>
              </a:ext>
            </a:extLst>
          </p:cNvPr>
          <p:cNvGrpSpPr/>
          <p:nvPr/>
        </p:nvGrpSpPr>
        <p:grpSpPr>
          <a:xfrm>
            <a:off x="7285334" y="3105542"/>
            <a:ext cx="487167" cy="484567"/>
            <a:chOff x="5495100" y="2485750"/>
            <a:chExt cx="365375" cy="363425"/>
          </a:xfrm>
        </p:grpSpPr>
        <p:sp>
          <p:nvSpPr>
            <p:cNvPr id="114" name="Google Shape;13641;p26">
              <a:extLst>
                <a:ext uri="{FF2B5EF4-FFF2-40B4-BE49-F238E27FC236}">
                  <a16:creationId xmlns:a16="http://schemas.microsoft.com/office/drawing/2014/main" id="{168FE58F-619C-3A17-51F2-B9E109870B04}"/>
                </a:ext>
              </a:extLst>
            </p:cNvPr>
            <p:cNvSpPr/>
            <p:nvPr/>
          </p:nvSpPr>
          <p:spPr>
            <a:xfrm>
              <a:off x="5579600" y="27920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402" y="1"/>
                  </a:moveTo>
                  <a:cubicBezTo>
                    <a:pt x="124" y="1"/>
                    <a:pt x="1" y="309"/>
                    <a:pt x="186" y="494"/>
                  </a:cubicBezTo>
                  <a:cubicBezTo>
                    <a:pt x="248" y="556"/>
                    <a:pt x="323" y="584"/>
                    <a:pt x="396" y="584"/>
                  </a:cubicBezTo>
                  <a:cubicBezTo>
                    <a:pt x="543" y="584"/>
                    <a:pt x="680" y="474"/>
                    <a:pt x="680" y="309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15" name="Google Shape;13642;p26">
              <a:extLst>
                <a:ext uri="{FF2B5EF4-FFF2-40B4-BE49-F238E27FC236}">
                  <a16:creationId xmlns:a16="http://schemas.microsoft.com/office/drawing/2014/main" id="{F3CAA3AC-F115-19B1-DD4E-EEF39155DE72}"/>
                </a:ext>
              </a:extLst>
            </p:cNvPr>
            <p:cNvSpPr/>
            <p:nvPr/>
          </p:nvSpPr>
          <p:spPr>
            <a:xfrm>
              <a:off x="5496275" y="2485750"/>
              <a:ext cx="364200" cy="363425"/>
            </a:xfrm>
            <a:custGeom>
              <a:avLst/>
              <a:gdLst/>
              <a:ahLst/>
              <a:cxnLst/>
              <a:rect l="l" t="t" r="r" b="b"/>
              <a:pathLst>
                <a:path w="14568" h="14537" extrusionOk="0">
                  <a:moveTo>
                    <a:pt x="4028" y="5817"/>
                  </a:moveTo>
                  <a:cubicBezTo>
                    <a:pt x="4158" y="5817"/>
                    <a:pt x="4293" y="5867"/>
                    <a:pt x="4414" y="5988"/>
                  </a:cubicBezTo>
                  <a:lnTo>
                    <a:pt x="8025" y="9599"/>
                  </a:lnTo>
                  <a:cubicBezTo>
                    <a:pt x="8066" y="9667"/>
                    <a:pt x="8123" y="9694"/>
                    <a:pt x="8184" y="9694"/>
                  </a:cubicBezTo>
                  <a:cubicBezTo>
                    <a:pt x="8401" y="9694"/>
                    <a:pt x="8667" y="9349"/>
                    <a:pt x="8426" y="9228"/>
                  </a:cubicBezTo>
                  <a:lnTo>
                    <a:pt x="7840" y="8611"/>
                  </a:lnTo>
                  <a:cubicBezTo>
                    <a:pt x="7416" y="8188"/>
                    <a:pt x="7781" y="7621"/>
                    <a:pt x="8225" y="7621"/>
                  </a:cubicBezTo>
                  <a:cubicBezTo>
                    <a:pt x="8364" y="7621"/>
                    <a:pt x="8510" y="7676"/>
                    <a:pt x="8642" y="7809"/>
                  </a:cubicBezTo>
                  <a:lnTo>
                    <a:pt x="9228" y="8395"/>
                  </a:lnTo>
                  <a:cubicBezTo>
                    <a:pt x="9274" y="8418"/>
                    <a:pt x="9320" y="8428"/>
                    <a:pt x="9365" y="8428"/>
                  </a:cubicBezTo>
                  <a:cubicBezTo>
                    <a:pt x="9564" y="8428"/>
                    <a:pt x="9730" y="8226"/>
                    <a:pt x="9630" y="8025"/>
                  </a:cubicBezTo>
                  <a:lnTo>
                    <a:pt x="9012" y="7407"/>
                  </a:lnTo>
                  <a:cubicBezTo>
                    <a:pt x="8796" y="7191"/>
                    <a:pt x="8796" y="6821"/>
                    <a:pt x="9012" y="6605"/>
                  </a:cubicBezTo>
                  <a:cubicBezTo>
                    <a:pt x="9120" y="6497"/>
                    <a:pt x="9267" y="6443"/>
                    <a:pt x="9414" y="6443"/>
                  </a:cubicBezTo>
                  <a:cubicBezTo>
                    <a:pt x="9560" y="6443"/>
                    <a:pt x="9707" y="6497"/>
                    <a:pt x="9815" y="6605"/>
                  </a:cubicBezTo>
                  <a:lnTo>
                    <a:pt x="10432" y="7222"/>
                  </a:lnTo>
                  <a:cubicBezTo>
                    <a:pt x="10478" y="7268"/>
                    <a:pt x="10548" y="7292"/>
                    <a:pt x="10617" y="7292"/>
                  </a:cubicBezTo>
                  <a:cubicBezTo>
                    <a:pt x="10687" y="7292"/>
                    <a:pt x="10756" y="7268"/>
                    <a:pt x="10802" y="7222"/>
                  </a:cubicBezTo>
                  <a:cubicBezTo>
                    <a:pt x="10895" y="7099"/>
                    <a:pt x="10895" y="6944"/>
                    <a:pt x="10802" y="6821"/>
                  </a:cubicBezTo>
                  <a:cubicBezTo>
                    <a:pt x="10586" y="6605"/>
                    <a:pt x="10586" y="6235"/>
                    <a:pt x="10802" y="6019"/>
                  </a:cubicBezTo>
                  <a:cubicBezTo>
                    <a:pt x="10910" y="5911"/>
                    <a:pt x="11057" y="5857"/>
                    <a:pt x="11204" y="5857"/>
                  </a:cubicBezTo>
                  <a:cubicBezTo>
                    <a:pt x="11350" y="5857"/>
                    <a:pt x="11497" y="5911"/>
                    <a:pt x="11605" y="6019"/>
                  </a:cubicBezTo>
                  <a:lnTo>
                    <a:pt x="12839" y="7191"/>
                  </a:lnTo>
                  <a:cubicBezTo>
                    <a:pt x="13580" y="7932"/>
                    <a:pt x="14012" y="8950"/>
                    <a:pt x="14012" y="10000"/>
                  </a:cubicBezTo>
                  <a:cubicBezTo>
                    <a:pt x="14012" y="12191"/>
                    <a:pt x="12253" y="13981"/>
                    <a:pt x="10062" y="13981"/>
                  </a:cubicBezTo>
                  <a:cubicBezTo>
                    <a:pt x="9043" y="13981"/>
                    <a:pt x="8086" y="13580"/>
                    <a:pt x="7346" y="12901"/>
                  </a:cubicBezTo>
                  <a:lnTo>
                    <a:pt x="6667" y="12222"/>
                  </a:lnTo>
                  <a:cubicBezTo>
                    <a:pt x="6451" y="11975"/>
                    <a:pt x="6451" y="11635"/>
                    <a:pt x="6667" y="11419"/>
                  </a:cubicBezTo>
                  <a:lnTo>
                    <a:pt x="7037" y="11018"/>
                  </a:lnTo>
                  <a:lnTo>
                    <a:pt x="8056" y="12037"/>
                  </a:lnTo>
                  <a:cubicBezTo>
                    <a:pt x="8102" y="12083"/>
                    <a:pt x="8171" y="12106"/>
                    <a:pt x="8241" y="12106"/>
                  </a:cubicBezTo>
                  <a:cubicBezTo>
                    <a:pt x="8310" y="12106"/>
                    <a:pt x="8380" y="12083"/>
                    <a:pt x="8426" y="12037"/>
                  </a:cubicBezTo>
                  <a:cubicBezTo>
                    <a:pt x="8519" y="11913"/>
                    <a:pt x="8519" y="11759"/>
                    <a:pt x="8426" y="11635"/>
                  </a:cubicBezTo>
                  <a:lnTo>
                    <a:pt x="3612" y="6790"/>
                  </a:lnTo>
                  <a:cubicBezTo>
                    <a:pt x="3207" y="6386"/>
                    <a:pt x="3591" y="5817"/>
                    <a:pt x="4028" y="5817"/>
                  </a:cubicBezTo>
                  <a:close/>
                  <a:moveTo>
                    <a:pt x="896" y="1"/>
                  </a:moveTo>
                  <a:cubicBezTo>
                    <a:pt x="402" y="1"/>
                    <a:pt x="32" y="371"/>
                    <a:pt x="32" y="834"/>
                  </a:cubicBezTo>
                  <a:lnTo>
                    <a:pt x="32" y="5988"/>
                  </a:lnTo>
                  <a:cubicBezTo>
                    <a:pt x="1" y="6204"/>
                    <a:pt x="155" y="6312"/>
                    <a:pt x="309" y="6312"/>
                  </a:cubicBezTo>
                  <a:cubicBezTo>
                    <a:pt x="464" y="6312"/>
                    <a:pt x="618" y="6204"/>
                    <a:pt x="587" y="5988"/>
                  </a:cubicBezTo>
                  <a:lnTo>
                    <a:pt x="587" y="865"/>
                  </a:lnTo>
                  <a:cubicBezTo>
                    <a:pt x="587" y="710"/>
                    <a:pt x="710" y="556"/>
                    <a:pt x="896" y="556"/>
                  </a:cubicBezTo>
                  <a:lnTo>
                    <a:pt x="6543" y="556"/>
                  </a:lnTo>
                  <a:cubicBezTo>
                    <a:pt x="6698" y="556"/>
                    <a:pt x="6852" y="710"/>
                    <a:pt x="6852" y="865"/>
                  </a:cubicBezTo>
                  <a:lnTo>
                    <a:pt x="6852" y="7623"/>
                  </a:lnTo>
                  <a:lnTo>
                    <a:pt x="4815" y="5587"/>
                  </a:lnTo>
                  <a:cubicBezTo>
                    <a:pt x="4563" y="5334"/>
                    <a:pt x="4281" y="5228"/>
                    <a:pt x="4012" y="5228"/>
                  </a:cubicBezTo>
                  <a:cubicBezTo>
                    <a:pt x="3131" y="5228"/>
                    <a:pt x="2383" y="6364"/>
                    <a:pt x="3210" y="7191"/>
                  </a:cubicBezTo>
                  <a:lnTo>
                    <a:pt x="6605" y="10617"/>
                  </a:lnTo>
                  <a:lnTo>
                    <a:pt x="6235" y="10987"/>
                  </a:lnTo>
                  <a:cubicBezTo>
                    <a:pt x="5803" y="11419"/>
                    <a:pt x="5803" y="12160"/>
                    <a:pt x="6235" y="12592"/>
                  </a:cubicBezTo>
                  <a:lnTo>
                    <a:pt x="6852" y="13209"/>
                  </a:lnTo>
                  <a:lnTo>
                    <a:pt x="6852" y="13672"/>
                  </a:lnTo>
                  <a:cubicBezTo>
                    <a:pt x="6852" y="13827"/>
                    <a:pt x="6729" y="13950"/>
                    <a:pt x="6574" y="13950"/>
                  </a:cubicBezTo>
                  <a:lnTo>
                    <a:pt x="896" y="13950"/>
                  </a:lnTo>
                  <a:cubicBezTo>
                    <a:pt x="710" y="13950"/>
                    <a:pt x="587" y="13827"/>
                    <a:pt x="587" y="13672"/>
                  </a:cubicBezTo>
                  <a:lnTo>
                    <a:pt x="587" y="8549"/>
                  </a:lnTo>
                  <a:cubicBezTo>
                    <a:pt x="572" y="8380"/>
                    <a:pt x="440" y="8295"/>
                    <a:pt x="309" y="8295"/>
                  </a:cubicBezTo>
                  <a:cubicBezTo>
                    <a:pt x="178" y="8295"/>
                    <a:pt x="47" y="8380"/>
                    <a:pt x="32" y="8549"/>
                  </a:cubicBezTo>
                  <a:lnTo>
                    <a:pt x="32" y="13672"/>
                  </a:lnTo>
                  <a:cubicBezTo>
                    <a:pt x="32" y="14166"/>
                    <a:pt x="402" y="14536"/>
                    <a:pt x="896" y="14536"/>
                  </a:cubicBezTo>
                  <a:lnTo>
                    <a:pt x="6574" y="14536"/>
                  </a:lnTo>
                  <a:cubicBezTo>
                    <a:pt x="7006" y="14536"/>
                    <a:pt x="7408" y="14166"/>
                    <a:pt x="7408" y="13703"/>
                  </a:cubicBezTo>
                  <a:cubicBezTo>
                    <a:pt x="8179" y="14259"/>
                    <a:pt x="9105" y="14536"/>
                    <a:pt x="10031" y="14536"/>
                  </a:cubicBezTo>
                  <a:cubicBezTo>
                    <a:pt x="12531" y="14536"/>
                    <a:pt x="14567" y="12500"/>
                    <a:pt x="14537" y="10000"/>
                  </a:cubicBezTo>
                  <a:cubicBezTo>
                    <a:pt x="14537" y="8796"/>
                    <a:pt x="14074" y="7654"/>
                    <a:pt x="13240" y="6821"/>
                  </a:cubicBezTo>
                  <a:lnTo>
                    <a:pt x="12037" y="5587"/>
                  </a:lnTo>
                  <a:cubicBezTo>
                    <a:pt x="11810" y="5359"/>
                    <a:pt x="11524" y="5253"/>
                    <a:pt x="11242" y="5253"/>
                  </a:cubicBezTo>
                  <a:cubicBezTo>
                    <a:pt x="10760" y="5253"/>
                    <a:pt x="10291" y="5565"/>
                    <a:pt x="10154" y="6111"/>
                  </a:cubicBezTo>
                  <a:cubicBezTo>
                    <a:pt x="9936" y="5936"/>
                    <a:pt x="9688" y="5858"/>
                    <a:pt x="9446" y="5858"/>
                  </a:cubicBezTo>
                  <a:cubicBezTo>
                    <a:pt x="8833" y="5858"/>
                    <a:pt x="8258" y="6360"/>
                    <a:pt x="8303" y="7068"/>
                  </a:cubicBezTo>
                  <a:cubicBezTo>
                    <a:pt x="7963" y="7068"/>
                    <a:pt x="7654" y="7160"/>
                    <a:pt x="7438" y="7407"/>
                  </a:cubicBezTo>
                  <a:lnTo>
                    <a:pt x="7438" y="834"/>
                  </a:lnTo>
                  <a:cubicBezTo>
                    <a:pt x="7438" y="371"/>
                    <a:pt x="7037" y="1"/>
                    <a:pt x="65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16" name="Google Shape;13643;p26">
              <a:extLst>
                <a:ext uri="{FF2B5EF4-FFF2-40B4-BE49-F238E27FC236}">
                  <a16:creationId xmlns:a16="http://schemas.microsoft.com/office/drawing/2014/main" id="{164A1248-669A-BF9A-7CA0-1B4B0918983A}"/>
                </a:ext>
              </a:extLst>
            </p:cNvPr>
            <p:cNvSpPr/>
            <p:nvPr/>
          </p:nvSpPr>
          <p:spPr>
            <a:xfrm>
              <a:off x="5558775" y="2528175"/>
              <a:ext cx="61750" cy="14700"/>
            </a:xfrm>
            <a:custGeom>
              <a:avLst/>
              <a:gdLst/>
              <a:ahLst/>
              <a:cxnLst/>
              <a:rect l="l" t="t" r="r" b="b"/>
              <a:pathLst>
                <a:path w="2470" h="588" extrusionOk="0">
                  <a:moveTo>
                    <a:pt x="371" y="1"/>
                  </a:moveTo>
                  <a:cubicBezTo>
                    <a:pt x="0" y="1"/>
                    <a:pt x="0" y="587"/>
                    <a:pt x="371" y="587"/>
                  </a:cubicBezTo>
                  <a:lnTo>
                    <a:pt x="2068" y="587"/>
                  </a:lnTo>
                  <a:cubicBezTo>
                    <a:pt x="2469" y="587"/>
                    <a:pt x="2469" y="1"/>
                    <a:pt x="20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17" name="Google Shape;13644;p26">
              <a:extLst>
                <a:ext uri="{FF2B5EF4-FFF2-40B4-BE49-F238E27FC236}">
                  <a16:creationId xmlns:a16="http://schemas.microsoft.com/office/drawing/2014/main" id="{56248D59-E2FE-4D23-D737-931983E6BD05}"/>
                </a:ext>
              </a:extLst>
            </p:cNvPr>
            <p:cNvSpPr/>
            <p:nvPr/>
          </p:nvSpPr>
          <p:spPr>
            <a:xfrm>
              <a:off x="5495100" y="2660300"/>
              <a:ext cx="17400" cy="14275"/>
            </a:xfrm>
            <a:custGeom>
              <a:avLst/>
              <a:gdLst/>
              <a:ahLst/>
              <a:cxnLst/>
              <a:rect l="l" t="t" r="r" b="b"/>
              <a:pathLst>
                <a:path w="696" h="571" extrusionOk="0">
                  <a:moveTo>
                    <a:pt x="357" y="1"/>
                  </a:moveTo>
                  <a:cubicBezTo>
                    <a:pt x="238" y="1"/>
                    <a:pt x="124" y="64"/>
                    <a:pt x="79" y="178"/>
                  </a:cubicBezTo>
                  <a:cubicBezTo>
                    <a:pt x="1" y="385"/>
                    <a:pt x="162" y="571"/>
                    <a:pt x="343" y="571"/>
                  </a:cubicBezTo>
                  <a:cubicBezTo>
                    <a:pt x="378" y="571"/>
                    <a:pt x="414" y="564"/>
                    <a:pt x="449" y="549"/>
                  </a:cubicBezTo>
                  <a:cubicBezTo>
                    <a:pt x="696" y="456"/>
                    <a:pt x="696" y="117"/>
                    <a:pt x="480" y="24"/>
                  </a:cubicBezTo>
                  <a:cubicBezTo>
                    <a:pt x="440" y="8"/>
                    <a:pt x="398" y="1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18" name="Google Shape;13645;p26">
            <a:extLst>
              <a:ext uri="{FF2B5EF4-FFF2-40B4-BE49-F238E27FC236}">
                <a16:creationId xmlns:a16="http://schemas.microsoft.com/office/drawing/2014/main" id="{7BD32BB5-91D2-29A1-B720-768CC396F591}"/>
              </a:ext>
            </a:extLst>
          </p:cNvPr>
          <p:cNvGrpSpPr/>
          <p:nvPr/>
        </p:nvGrpSpPr>
        <p:grpSpPr>
          <a:xfrm>
            <a:off x="6332418" y="3104875"/>
            <a:ext cx="490133" cy="485900"/>
            <a:chOff x="4744475" y="2485325"/>
            <a:chExt cx="367600" cy="364425"/>
          </a:xfrm>
        </p:grpSpPr>
        <p:sp>
          <p:nvSpPr>
            <p:cNvPr id="119" name="Google Shape;13646;p26">
              <a:extLst>
                <a:ext uri="{FF2B5EF4-FFF2-40B4-BE49-F238E27FC236}">
                  <a16:creationId xmlns:a16="http://schemas.microsoft.com/office/drawing/2014/main" id="{2247581D-3585-B703-46C6-8DC22E0A9755}"/>
                </a:ext>
              </a:extLst>
            </p:cNvPr>
            <p:cNvSpPr/>
            <p:nvPr/>
          </p:nvSpPr>
          <p:spPr>
            <a:xfrm>
              <a:off x="4744475" y="2813550"/>
              <a:ext cx="367600" cy="36200"/>
            </a:xfrm>
            <a:custGeom>
              <a:avLst/>
              <a:gdLst/>
              <a:ahLst/>
              <a:cxnLst/>
              <a:rect l="l" t="t" r="r" b="b"/>
              <a:pathLst>
                <a:path w="14704" h="1448" extrusionOk="0">
                  <a:moveTo>
                    <a:pt x="360" y="1"/>
                  </a:moveTo>
                  <a:cubicBezTo>
                    <a:pt x="0" y="1"/>
                    <a:pt x="0" y="564"/>
                    <a:pt x="360" y="564"/>
                  </a:cubicBezTo>
                  <a:cubicBezTo>
                    <a:pt x="378" y="564"/>
                    <a:pt x="396" y="563"/>
                    <a:pt x="414" y="560"/>
                  </a:cubicBezTo>
                  <a:lnTo>
                    <a:pt x="970" y="560"/>
                  </a:lnTo>
                  <a:lnTo>
                    <a:pt x="970" y="1147"/>
                  </a:lnTo>
                  <a:cubicBezTo>
                    <a:pt x="970" y="1332"/>
                    <a:pt x="1117" y="1424"/>
                    <a:pt x="1263" y="1424"/>
                  </a:cubicBezTo>
                  <a:cubicBezTo>
                    <a:pt x="1410" y="1424"/>
                    <a:pt x="1556" y="1332"/>
                    <a:pt x="1556" y="1147"/>
                  </a:cubicBezTo>
                  <a:lnTo>
                    <a:pt x="1556" y="560"/>
                  </a:lnTo>
                  <a:lnTo>
                    <a:pt x="2698" y="560"/>
                  </a:lnTo>
                  <a:lnTo>
                    <a:pt x="2698" y="1147"/>
                  </a:lnTo>
                  <a:cubicBezTo>
                    <a:pt x="2683" y="1347"/>
                    <a:pt x="2837" y="1448"/>
                    <a:pt x="2991" y="1448"/>
                  </a:cubicBezTo>
                  <a:cubicBezTo>
                    <a:pt x="3146" y="1448"/>
                    <a:pt x="3300" y="1347"/>
                    <a:pt x="3285" y="1147"/>
                  </a:cubicBezTo>
                  <a:lnTo>
                    <a:pt x="3285" y="560"/>
                  </a:lnTo>
                  <a:lnTo>
                    <a:pt x="4426" y="560"/>
                  </a:lnTo>
                  <a:lnTo>
                    <a:pt x="4426" y="1147"/>
                  </a:lnTo>
                  <a:cubicBezTo>
                    <a:pt x="4411" y="1347"/>
                    <a:pt x="4565" y="1448"/>
                    <a:pt x="4720" y="1448"/>
                  </a:cubicBezTo>
                  <a:cubicBezTo>
                    <a:pt x="4874" y="1448"/>
                    <a:pt x="5028" y="1347"/>
                    <a:pt x="5013" y="1147"/>
                  </a:cubicBezTo>
                  <a:lnTo>
                    <a:pt x="5013" y="560"/>
                  </a:lnTo>
                  <a:lnTo>
                    <a:pt x="6186" y="560"/>
                  </a:lnTo>
                  <a:lnTo>
                    <a:pt x="6186" y="1147"/>
                  </a:lnTo>
                  <a:cubicBezTo>
                    <a:pt x="6170" y="1347"/>
                    <a:pt x="6324" y="1448"/>
                    <a:pt x="6479" y="1448"/>
                  </a:cubicBezTo>
                  <a:cubicBezTo>
                    <a:pt x="6633" y="1448"/>
                    <a:pt x="6787" y="1347"/>
                    <a:pt x="6772" y="1147"/>
                  </a:cubicBezTo>
                  <a:lnTo>
                    <a:pt x="6772" y="560"/>
                  </a:lnTo>
                  <a:lnTo>
                    <a:pt x="7945" y="560"/>
                  </a:lnTo>
                  <a:lnTo>
                    <a:pt x="7945" y="1147"/>
                  </a:lnTo>
                  <a:cubicBezTo>
                    <a:pt x="7929" y="1347"/>
                    <a:pt x="8084" y="1448"/>
                    <a:pt x="8238" y="1448"/>
                  </a:cubicBezTo>
                  <a:cubicBezTo>
                    <a:pt x="8392" y="1448"/>
                    <a:pt x="8547" y="1347"/>
                    <a:pt x="8531" y="1147"/>
                  </a:cubicBezTo>
                  <a:lnTo>
                    <a:pt x="8531" y="560"/>
                  </a:lnTo>
                  <a:lnTo>
                    <a:pt x="9735" y="560"/>
                  </a:lnTo>
                  <a:lnTo>
                    <a:pt x="9735" y="1147"/>
                  </a:lnTo>
                  <a:cubicBezTo>
                    <a:pt x="9735" y="1332"/>
                    <a:pt x="9881" y="1424"/>
                    <a:pt x="10028" y="1424"/>
                  </a:cubicBezTo>
                  <a:cubicBezTo>
                    <a:pt x="10174" y="1424"/>
                    <a:pt x="10321" y="1332"/>
                    <a:pt x="10321" y="1147"/>
                  </a:cubicBezTo>
                  <a:lnTo>
                    <a:pt x="10321" y="560"/>
                  </a:lnTo>
                  <a:lnTo>
                    <a:pt x="11463" y="560"/>
                  </a:lnTo>
                  <a:lnTo>
                    <a:pt x="11463" y="1147"/>
                  </a:lnTo>
                  <a:cubicBezTo>
                    <a:pt x="11432" y="1347"/>
                    <a:pt x="11586" y="1448"/>
                    <a:pt x="11741" y="1448"/>
                  </a:cubicBezTo>
                  <a:cubicBezTo>
                    <a:pt x="11895" y="1448"/>
                    <a:pt x="12049" y="1347"/>
                    <a:pt x="12018" y="1147"/>
                  </a:cubicBezTo>
                  <a:lnTo>
                    <a:pt x="12018" y="560"/>
                  </a:lnTo>
                  <a:lnTo>
                    <a:pt x="13191" y="560"/>
                  </a:lnTo>
                  <a:lnTo>
                    <a:pt x="13191" y="1147"/>
                  </a:lnTo>
                  <a:cubicBezTo>
                    <a:pt x="13160" y="1347"/>
                    <a:pt x="13315" y="1448"/>
                    <a:pt x="13469" y="1448"/>
                  </a:cubicBezTo>
                  <a:cubicBezTo>
                    <a:pt x="13623" y="1448"/>
                    <a:pt x="13778" y="1347"/>
                    <a:pt x="13747" y="1147"/>
                  </a:cubicBezTo>
                  <a:lnTo>
                    <a:pt x="13747" y="560"/>
                  </a:lnTo>
                  <a:lnTo>
                    <a:pt x="14364" y="560"/>
                  </a:lnTo>
                  <a:cubicBezTo>
                    <a:pt x="14703" y="529"/>
                    <a:pt x="14703" y="36"/>
                    <a:pt x="14364" y="5"/>
                  </a:cubicBezTo>
                  <a:lnTo>
                    <a:pt x="414" y="5"/>
                  </a:lnTo>
                  <a:cubicBezTo>
                    <a:pt x="396" y="2"/>
                    <a:pt x="378" y="1"/>
                    <a:pt x="3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0" name="Google Shape;13647;p26">
              <a:extLst>
                <a:ext uri="{FF2B5EF4-FFF2-40B4-BE49-F238E27FC236}">
                  <a16:creationId xmlns:a16="http://schemas.microsoft.com/office/drawing/2014/main" id="{C4A96A2A-3F7A-3E67-FE9B-E0F5C923CC4C}"/>
                </a:ext>
              </a:extLst>
            </p:cNvPr>
            <p:cNvSpPr/>
            <p:nvPr/>
          </p:nvSpPr>
          <p:spPr>
            <a:xfrm>
              <a:off x="4772575" y="2634650"/>
              <a:ext cx="57125" cy="150475"/>
            </a:xfrm>
            <a:custGeom>
              <a:avLst/>
              <a:gdLst/>
              <a:ahLst/>
              <a:cxnLst/>
              <a:rect l="l" t="t" r="r" b="b"/>
              <a:pathLst>
                <a:path w="2285" h="6019" extrusionOk="0">
                  <a:moveTo>
                    <a:pt x="1729" y="587"/>
                  </a:moveTo>
                  <a:lnTo>
                    <a:pt x="1729" y="5463"/>
                  </a:lnTo>
                  <a:lnTo>
                    <a:pt x="556" y="5463"/>
                  </a:lnTo>
                  <a:lnTo>
                    <a:pt x="556" y="587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5741"/>
                  </a:lnTo>
                  <a:cubicBezTo>
                    <a:pt x="0" y="5895"/>
                    <a:pt x="124" y="6019"/>
                    <a:pt x="278" y="6019"/>
                  </a:cubicBezTo>
                  <a:lnTo>
                    <a:pt x="1975" y="6019"/>
                  </a:lnTo>
                  <a:cubicBezTo>
                    <a:pt x="2130" y="6019"/>
                    <a:pt x="2284" y="5895"/>
                    <a:pt x="2284" y="5741"/>
                  </a:cubicBezTo>
                  <a:lnTo>
                    <a:pt x="2284" y="279"/>
                  </a:lnTo>
                  <a:cubicBezTo>
                    <a:pt x="2284" y="124"/>
                    <a:pt x="2130" y="1"/>
                    <a:pt x="1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1" name="Google Shape;13648;p26">
              <a:extLst>
                <a:ext uri="{FF2B5EF4-FFF2-40B4-BE49-F238E27FC236}">
                  <a16:creationId xmlns:a16="http://schemas.microsoft.com/office/drawing/2014/main" id="{69ABA7C3-1AF6-4037-5254-27BA1FB494A7}"/>
                </a:ext>
              </a:extLst>
            </p:cNvPr>
            <p:cNvSpPr/>
            <p:nvPr/>
          </p:nvSpPr>
          <p:spPr>
            <a:xfrm>
              <a:off x="4857450" y="2592225"/>
              <a:ext cx="57100" cy="192900"/>
            </a:xfrm>
            <a:custGeom>
              <a:avLst/>
              <a:gdLst/>
              <a:ahLst/>
              <a:cxnLst/>
              <a:rect l="l" t="t" r="r" b="b"/>
              <a:pathLst>
                <a:path w="2284" h="7716" extrusionOk="0">
                  <a:moveTo>
                    <a:pt x="1728" y="556"/>
                  </a:moveTo>
                  <a:lnTo>
                    <a:pt x="1728" y="7160"/>
                  </a:lnTo>
                  <a:lnTo>
                    <a:pt x="586" y="7160"/>
                  </a:lnTo>
                  <a:lnTo>
                    <a:pt x="586" y="556"/>
                  </a:lnTo>
                  <a:close/>
                  <a:moveTo>
                    <a:pt x="309" y="0"/>
                  </a:moveTo>
                  <a:cubicBezTo>
                    <a:pt x="154" y="0"/>
                    <a:pt x="0" y="124"/>
                    <a:pt x="0" y="278"/>
                  </a:cubicBezTo>
                  <a:lnTo>
                    <a:pt x="0" y="7438"/>
                  </a:lnTo>
                  <a:cubicBezTo>
                    <a:pt x="0" y="7592"/>
                    <a:pt x="154" y="7716"/>
                    <a:pt x="309" y="7716"/>
                  </a:cubicBezTo>
                  <a:lnTo>
                    <a:pt x="2006" y="7716"/>
                  </a:lnTo>
                  <a:cubicBezTo>
                    <a:pt x="2160" y="7716"/>
                    <a:pt x="2284" y="7592"/>
                    <a:pt x="2284" y="7438"/>
                  </a:cubicBezTo>
                  <a:lnTo>
                    <a:pt x="2284" y="278"/>
                  </a:lnTo>
                  <a:cubicBezTo>
                    <a:pt x="2284" y="124"/>
                    <a:pt x="2160" y="0"/>
                    <a:pt x="20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" name="Google Shape;13649;p26">
              <a:extLst>
                <a:ext uri="{FF2B5EF4-FFF2-40B4-BE49-F238E27FC236}">
                  <a16:creationId xmlns:a16="http://schemas.microsoft.com/office/drawing/2014/main" id="{57526532-2819-A1F6-3124-0B99D21EE9D5}"/>
                </a:ext>
              </a:extLst>
            </p:cNvPr>
            <p:cNvSpPr/>
            <p:nvPr/>
          </p:nvSpPr>
          <p:spPr>
            <a:xfrm>
              <a:off x="4943075" y="2613825"/>
              <a:ext cx="56350" cy="171300"/>
            </a:xfrm>
            <a:custGeom>
              <a:avLst/>
              <a:gdLst/>
              <a:ahLst/>
              <a:cxnLst/>
              <a:rect l="l" t="t" r="r" b="b"/>
              <a:pathLst>
                <a:path w="2254" h="6852" extrusionOk="0">
                  <a:moveTo>
                    <a:pt x="1698" y="556"/>
                  </a:moveTo>
                  <a:lnTo>
                    <a:pt x="1698" y="6296"/>
                  </a:lnTo>
                  <a:lnTo>
                    <a:pt x="556" y="6296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1" y="124"/>
                    <a:pt x="1" y="278"/>
                  </a:cubicBezTo>
                  <a:lnTo>
                    <a:pt x="1" y="6574"/>
                  </a:lnTo>
                  <a:cubicBezTo>
                    <a:pt x="1" y="6728"/>
                    <a:pt x="124" y="6852"/>
                    <a:pt x="278" y="6852"/>
                  </a:cubicBezTo>
                  <a:lnTo>
                    <a:pt x="1976" y="6852"/>
                  </a:lnTo>
                  <a:cubicBezTo>
                    <a:pt x="2130" y="6852"/>
                    <a:pt x="2254" y="6728"/>
                    <a:pt x="2254" y="6574"/>
                  </a:cubicBezTo>
                  <a:lnTo>
                    <a:pt x="2254" y="278"/>
                  </a:lnTo>
                  <a:cubicBezTo>
                    <a:pt x="2254" y="124"/>
                    <a:pt x="2130" y="1"/>
                    <a:pt x="19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" name="Google Shape;13650;p26">
              <a:extLst>
                <a:ext uri="{FF2B5EF4-FFF2-40B4-BE49-F238E27FC236}">
                  <a16:creationId xmlns:a16="http://schemas.microsoft.com/office/drawing/2014/main" id="{009E5290-146E-DF14-562C-23374302123A}"/>
                </a:ext>
              </a:extLst>
            </p:cNvPr>
            <p:cNvSpPr/>
            <p:nvPr/>
          </p:nvSpPr>
          <p:spPr>
            <a:xfrm>
              <a:off x="4766400" y="2485325"/>
              <a:ext cx="324575" cy="120800"/>
            </a:xfrm>
            <a:custGeom>
              <a:avLst/>
              <a:gdLst/>
              <a:ahLst/>
              <a:cxnLst/>
              <a:rect l="l" t="t" r="r" b="b"/>
              <a:pathLst>
                <a:path w="12983" h="4832" extrusionOk="0">
                  <a:moveTo>
                    <a:pt x="11604" y="604"/>
                  </a:moveTo>
                  <a:cubicBezTo>
                    <a:pt x="12098" y="604"/>
                    <a:pt x="12345" y="1221"/>
                    <a:pt x="12006" y="1561"/>
                  </a:cubicBezTo>
                  <a:cubicBezTo>
                    <a:pt x="11883" y="1683"/>
                    <a:pt x="11738" y="1738"/>
                    <a:pt x="11597" y="1738"/>
                  </a:cubicBezTo>
                  <a:cubicBezTo>
                    <a:pt x="11312" y="1738"/>
                    <a:pt x="11049" y="1511"/>
                    <a:pt x="11049" y="1159"/>
                  </a:cubicBezTo>
                  <a:cubicBezTo>
                    <a:pt x="11049" y="851"/>
                    <a:pt x="11296" y="604"/>
                    <a:pt x="11604" y="604"/>
                  </a:cubicBezTo>
                  <a:close/>
                  <a:moveTo>
                    <a:pt x="4784" y="1437"/>
                  </a:moveTo>
                  <a:lnTo>
                    <a:pt x="4784" y="1468"/>
                  </a:lnTo>
                  <a:cubicBezTo>
                    <a:pt x="4797" y="1467"/>
                    <a:pt x="4809" y="1467"/>
                    <a:pt x="4822" y="1467"/>
                  </a:cubicBezTo>
                  <a:cubicBezTo>
                    <a:pt x="5320" y="1467"/>
                    <a:pt x="5547" y="2063"/>
                    <a:pt x="5185" y="2425"/>
                  </a:cubicBezTo>
                  <a:cubicBezTo>
                    <a:pt x="5068" y="2542"/>
                    <a:pt x="4929" y="2594"/>
                    <a:pt x="4794" y="2594"/>
                  </a:cubicBezTo>
                  <a:cubicBezTo>
                    <a:pt x="4502" y="2594"/>
                    <a:pt x="4228" y="2351"/>
                    <a:pt x="4228" y="1993"/>
                  </a:cubicBezTo>
                  <a:cubicBezTo>
                    <a:pt x="4228" y="1684"/>
                    <a:pt x="4475" y="1437"/>
                    <a:pt x="4784" y="1437"/>
                  </a:cubicBezTo>
                  <a:close/>
                  <a:moveTo>
                    <a:pt x="8210" y="2301"/>
                  </a:moveTo>
                  <a:cubicBezTo>
                    <a:pt x="8703" y="2301"/>
                    <a:pt x="8950" y="2919"/>
                    <a:pt x="8580" y="3258"/>
                  </a:cubicBezTo>
                  <a:cubicBezTo>
                    <a:pt x="8467" y="3381"/>
                    <a:pt x="8323" y="3436"/>
                    <a:pt x="8181" y="3436"/>
                  </a:cubicBezTo>
                  <a:cubicBezTo>
                    <a:pt x="7898" y="3436"/>
                    <a:pt x="7623" y="3217"/>
                    <a:pt x="7623" y="2888"/>
                  </a:cubicBezTo>
                  <a:cubicBezTo>
                    <a:pt x="7623" y="2548"/>
                    <a:pt x="7870" y="2301"/>
                    <a:pt x="8210" y="2301"/>
                  </a:cubicBezTo>
                  <a:close/>
                  <a:moveTo>
                    <a:pt x="1389" y="3165"/>
                  </a:moveTo>
                  <a:cubicBezTo>
                    <a:pt x="1883" y="3165"/>
                    <a:pt x="2161" y="3783"/>
                    <a:pt x="1790" y="4122"/>
                  </a:cubicBezTo>
                  <a:cubicBezTo>
                    <a:pt x="1668" y="4244"/>
                    <a:pt x="1519" y="4299"/>
                    <a:pt x="1374" y="4299"/>
                  </a:cubicBezTo>
                  <a:cubicBezTo>
                    <a:pt x="1080" y="4299"/>
                    <a:pt x="803" y="4073"/>
                    <a:pt x="803" y="3721"/>
                  </a:cubicBezTo>
                  <a:cubicBezTo>
                    <a:pt x="803" y="3412"/>
                    <a:pt x="1081" y="3165"/>
                    <a:pt x="1389" y="3165"/>
                  </a:cubicBezTo>
                  <a:close/>
                  <a:moveTo>
                    <a:pt x="11599" y="0"/>
                  </a:moveTo>
                  <a:cubicBezTo>
                    <a:pt x="11029" y="0"/>
                    <a:pt x="10463" y="410"/>
                    <a:pt x="10463" y="1129"/>
                  </a:cubicBezTo>
                  <a:cubicBezTo>
                    <a:pt x="10463" y="1221"/>
                    <a:pt x="10463" y="1314"/>
                    <a:pt x="10493" y="1375"/>
                  </a:cubicBezTo>
                  <a:lnTo>
                    <a:pt x="9043" y="2085"/>
                  </a:lnTo>
                  <a:cubicBezTo>
                    <a:pt x="8825" y="1827"/>
                    <a:pt x="8512" y="1700"/>
                    <a:pt x="8198" y="1700"/>
                  </a:cubicBezTo>
                  <a:cubicBezTo>
                    <a:pt x="7799" y="1700"/>
                    <a:pt x="7398" y="1904"/>
                    <a:pt x="7191" y="2301"/>
                  </a:cubicBezTo>
                  <a:lnTo>
                    <a:pt x="5926" y="1993"/>
                  </a:lnTo>
                  <a:cubicBezTo>
                    <a:pt x="5880" y="1267"/>
                    <a:pt x="5332" y="905"/>
                    <a:pt x="4784" y="905"/>
                  </a:cubicBezTo>
                  <a:cubicBezTo>
                    <a:pt x="4236" y="905"/>
                    <a:pt x="3688" y="1267"/>
                    <a:pt x="3642" y="1993"/>
                  </a:cubicBezTo>
                  <a:cubicBezTo>
                    <a:pt x="3642" y="2054"/>
                    <a:pt x="3673" y="2147"/>
                    <a:pt x="3673" y="2240"/>
                  </a:cubicBezTo>
                  <a:lnTo>
                    <a:pt x="2222" y="2949"/>
                  </a:lnTo>
                  <a:cubicBezTo>
                    <a:pt x="2001" y="2689"/>
                    <a:pt x="1693" y="2566"/>
                    <a:pt x="1384" y="2566"/>
                  </a:cubicBezTo>
                  <a:cubicBezTo>
                    <a:pt x="960" y="2566"/>
                    <a:pt x="536" y="2799"/>
                    <a:pt x="340" y="3227"/>
                  </a:cubicBezTo>
                  <a:cubicBezTo>
                    <a:pt x="0" y="3968"/>
                    <a:pt x="556" y="4832"/>
                    <a:pt x="1389" y="4832"/>
                  </a:cubicBezTo>
                  <a:cubicBezTo>
                    <a:pt x="2006" y="4832"/>
                    <a:pt x="2531" y="4307"/>
                    <a:pt x="2531" y="3690"/>
                  </a:cubicBezTo>
                  <a:cubicBezTo>
                    <a:pt x="2531" y="3598"/>
                    <a:pt x="2500" y="3536"/>
                    <a:pt x="2500" y="3443"/>
                  </a:cubicBezTo>
                  <a:lnTo>
                    <a:pt x="3951" y="2733"/>
                  </a:lnTo>
                  <a:cubicBezTo>
                    <a:pt x="4168" y="2992"/>
                    <a:pt x="4476" y="3118"/>
                    <a:pt x="4786" y="3118"/>
                  </a:cubicBezTo>
                  <a:cubicBezTo>
                    <a:pt x="5180" y="3118"/>
                    <a:pt x="5578" y="2914"/>
                    <a:pt x="5802" y="2517"/>
                  </a:cubicBezTo>
                  <a:lnTo>
                    <a:pt x="7068" y="2857"/>
                  </a:lnTo>
                  <a:cubicBezTo>
                    <a:pt x="7068" y="3613"/>
                    <a:pt x="7631" y="3991"/>
                    <a:pt x="8194" y="3991"/>
                  </a:cubicBezTo>
                  <a:cubicBezTo>
                    <a:pt x="8757" y="3991"/>
                    <a:pt x="9321" y="3613"/>
                    <a:pt x="9321" y="2857"/>
                  </a:cubicBezTo>
                  <a:cubicBezTo>
                    <a:pt x="9321" y="2764"/>
                    <a:pt x="9321" y="2672"/>
                    <a:pt x="9321" y="2610"/>
                  </a:cubicBezTo>
                  <a:lnTo>
                    <a:pt x="10740" y="1900"/>
                  </a:lnTo>
                  <a:cubicBezTo>
                    <a:pt x="10982" y="2168"/>
                    <a:pt x="11283" y="2284"/>
                    <a:pt x="11578" y="2284"/>
                  </a:cubicBezTo>
                  <a:cubicBezTo>
                    <a:pt x="12300" y="2284"/>
                    <a:pt x="12982" y="1591"/>
                    <a:pt x="12654" y="758"/>
                  </a:cubicBezTo>
                  <a:cubicBezTo>
                    <a:pt x="12467" y="238"/>
                    <a:pt x="12032" y="0"/>
                    <a:pt x="115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" name="Google Shape;13651;p26">
              <a:extLst>
                <a:ext uri="{FF2B5EF4-FFF2-40B4-BE49-F238E27FC236}">
                  <a16:creationId xmlns:a16="http://schemas.microsoft.com/office/drawing/2014/main" id="{ED0AB8BA-AB06-F94A-81F8-D3C4605DBE99}"/>
                </a:ext>
              </a:extLst>
            </p:cNvPr>
            <p:cNvSpPr/>
            <p:nvPr/>
          </p:nvSpPr>
          <p:spPr>
            <a:xfrm>
              <a:off x="5068075" y="2670925"/>
              <a:ext cx="17000" cy="14575"/>
            </a:xfrm>
            <a:custGeom>
              <a:avLst/>
              <a:gdLst/>
              <a:ahLst/>
              <a:cxnLst/>
              <a:rect l="l" t="t" r="r" b="b"/>
              <a:pathLst>
                <a:path w="680" h="583" extrusionOk="0">
                  <a:moveTo>
                    <a:pt x="402" y="0"/>
                  </a:moveTo>
                  <a:cubicBezTo>
                    <a:pt x="124" y="0"/>
                    <a:pt x="0" y="309"/>
                    <a:pt x="186" y="494"/>
                  </a:cubicBezTo>
                  <a:cubicBezTo>
                    <a:pt x="246" y="555"/>
                    <a:pt x="320" y="582"/>
                    <a:pt x="391" y="582"/>
                  </a:cubicBezTo>
                  <a:cubicBezTo>
                    <a:pt x="539" y="582"/>
                    <a:pt x="679" y="465"/>
                    <a:pt x="679" y="278"/>
                  </a:cubicBezTo>
                  <a:cubicBezTo>
                    <a:pt x="679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" name="Google Shape;13652;p26">
              <a:extLst>
                <a:ext uri="{FF2B5EF4-FFF2-40B4-BE49-F238E27FC236}">
                  <a16:creationId xmlns:a16="http://schemas.microsoft.com/office/drawing/2014/main" id="{299B0768-6CD8-AAD2-ECF4-E62C4A4A3C30}"/>
                </a:ext>
              </a:extLst>
            </p:cNvPr>
            <p:cNvSpPr/>
            <p:nvPr/>
          </p:nvSpPr>
          <p:spPr>
            <a:xfrm>
              <a:off x="5027950" y="2570625"/>
              <a:ext cx="57500" cy="214500"/>
            </a:xfrm>
            <a:custGeom>
              <a:avLst/>
              <a:gdLst/>
              <a:ahLst/>
              <a:cxnLst/>
              <a:rect l="l" t="t" r="r" b="b"/>
              <a:pathLst>
                <a:path w="2300" h="8580" extrusionOk="0">
                  <a:moveTo>
                    <a:pt x="278" y="0"/>
                  </a:moveTo>
                  <a:cubicBezTo>
                    <a:pt x="124" y="0"/>
                    <a:pt x="1" y="124"/>
                    <a:pt x="1" y="309"/>
                  </a:cubicBezTo>
                  <a:lnTo>
                    <a:pt x="1" y="8302"/>
                  </a:lnTo>
                  <a:cubicBezTo>
                    <a:pt x="1" y="8456"/>
                    <a:pt x="124" y="8580"/>
                    <a:pt x="278" y="8580"/>
                  </a:cubicBezTo>
                  <a:lnTo>
                    <a:pt x="2007" y="8580"/>
                  </a:lnTo>
                  <a:cubicBezTo>
                    <a:pt x="2161" y="8580"/>
                    <a:pt x="2284" y="8456"/>
                    <a:pt x="2284" y="8302"/>
                  </a:cubicBezTo>
                  <a:lnTo>
                    <a:pt x="2284" y="5586"/>
                  </a:lnTo>
                  <a:cubicBezTo>
                    <a:pt x="2300" y="5370"/>
                    <a:pt x="2145" y="5262"/>
                    <a:pt x="1991" y="5262"/>
                  </a:cubicBezTo>
                  <a:cubicBezTo>
                    <a:pt x="1837" y="5262"/>
                    <a:pt x="1682" y="5370"/>
                    <a:pt x="1698" y="5586"/>
                  </a:cubicBezTo>
                  <a:lnTo>
                    <a:pt x="1698" y="8024"/>
                  </a:lnTo>
                  <a:lnTo>
                    <a:pt x="587" y="8024"/>
                  </a:lnTo>
                  <a:lnTo>
                    <a:pt x="587" y="587"/>
                  </a:lnTo>
                  <a:lnTo>
                    <a:pt x="1698" y="587"/>
                  </a:lnTo>
                  <a:lnTo>
                    <a:pt x="1698" y="3025"/>
                  </a:lnTo>
                  <a:cubicBezTo>
                    <a:pt x="1698" y="3179"/>
                    <a:pt x="1821" y="3303"/>
                    <a:pt x="2007" y="3303"/>
                  </a:cubicBezTo>
                  <a:cubicBezTo>
                    <a:pt x="2161" y="3303"/>
                    <a:pt x="2284" y="3179"/>
                    <a:pt x="2284" y="3025"/>
                  </a:cubicBezTo>
                  <a:lnTo>
                    <a:pt x="2284" y="309"/>
                  </a:lnTo>
                  <a:cubicBezTo>
                    <a:pt x="2284" y="124"/>
                    <a:pt x="2161" y="0"/>
                    <a:pt x="20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" name="Google Shape;13653;p26">
            <a:extLst>
              <a:ext uri="{FF2B5EF4-FFF2-40B4-BE49-F238E27FC236}">
                <a16:creationId xmlns:a16="http://schemas.microsoft.com/office/drawing/2014/main" id="{3A970218-4C0A-0070-A858-7B0119D6DCF2}"/>
              </a:ext>
            </a:extLst>
          </p:cNvPr>
          <p:cNvGrpSpPr/>
          <p:nvPr/>
        </p:nvGrpSpPr>
        <p:grpSpPr>
          <a:xfrm>
            <a:off x="5320718" y="3105542"/>
            <a:ext cx="484533" cy="484567"/>
            <a:chOff x="3997175" y="2485750"/>
            <a:chExt cx="363400" cy="363425"/>
          </a:xfrm>
        </p:grpSpPr>
        <p:sp>
          <p:nvSpPr>
            <p:cNvPr id="127" name="Google Shape;13654;p26">
              <a:extLst>
                <a:ext uri="{FF2B5EF4-FFF2-40B4-BE49-F238E27FC236}">
                  <a16:creationId xmlns:a16="http://schemas.microsoft.com/office/drawing/2014/main" id="{57174E72-2E13-D406-A24C-D55EE1C8CB26}"/>
                </a:ext>
              </a:extLst>
            </p:cNvPr>
            <p:cNvSpPr/>
            <p:nvPr/>
          </p:nvSpPr>
          <p:spPr>
            <a:xfrm>
              <a:off x="4190050" y="27025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371" y="1"/>
                  </a:moveTo>
                  <a:cubicBezTo>
                    <a:pt x="124" y="1"/>
                    <a:pt x="1" y="309"/>
                    <a:pt x="186" y="494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55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8" name="Google Shape;13655;p26">
              <a:extLst>
                <a:ext uri="{FF2B5EF4-FFF2-40B4-BE49-F238E27FC236}">
                  <a16:creationId xmlns:a16="http://schemas.microsoft.com/office/drawing/2014/main" id="{2981B80C-B3A3-7825-8900-E4426541A424}"/>
                </a:ext>
              </a:extLst>
            </p:cNvPr>
            <p:cNvSpPr/>
            <p:nvPr/>
          </p:nvSpPr>
          <p:spPr>
            <a:xfrm>
              <a:off x="4041150" y="27025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40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55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9" name="Google Shape;13656;p26">
              <a:extLst>
                <a:ext uri="{FF2B5EF4-FFF2-40B4-BE49-F238E27FC236}">
                  <a16:creationId xmlns:a16="http://schemas.microsoft.com/office/drawing/2014/main" id="{07612F33-A4CF-9FEB-89B3-290F43856AB2}"/>
                </a:ext>
              </a:extLst>
            </p:cNvPr>
            <p:cNvSpPr/>
            <p:nvPr/>
          </p:nvSpPr>
          <p:spPr>
            <a:xfrm>
              <a:off x="3997175" y="2485750"/>
              <a:ext cx="363400" cy="363425"/>
            </a:xfrm>
            <a:custGeom>
              <a:avLst/>
              <a:gdLst/>
              <a:ahLst/>
              <a:cxnLst/>
              <a:rect l="l" t="t" r="r" b="b"/>
              <a:pathLst>
                <a:path w="14536" h="14537" extrusionOk="0">
                  <a:moveTo>
                    <a:pt x="13672" y="556"/>
                  </a:moveTo>
                  <a:cubicBezTo>
                    <a:pt x="13826" y="556"/>
                    <a:pt x="13950" y="710"/>
                    <a:pt x="13950" y="865"/>
                  </a:cubicBezTo>
                  <a:lnTo>
                    <a:pt x="13950" y="10401"/>
                  </a:lnTo>
                  <a:lnTo>
                    <a:pt x="8549" y="10401"/>
                  </a:lnTo>
                  <a:cubicBezTo>
                    <a:pt x="8209" y="10432"/>
                    <a:pt x="8209" y="10926"/>
                    <a:pt x="8549" y="10956"/>
                  </a:cubicBezTo>
                  <a:lnTo>
                    <a:pt x="13950" y="10956"/>
                  </a:lnTo>
                  <a:lnTo>
                    <a:pt x="13950" y="11821"/>
                  </a:lnTo>
                  <a:cubicBezTo>
                    <a:pt x="13950" y="11975"/>
                    <a:pt x="13826" y="12098"/>
                    <a:pt x="13672" y="12098"/>
                  </a:cubicBezTo>
                  <a:lnTo>
                    <a:pt x="833" y="12098"/>
                  </a:lnTo>
                  <a:cubicBezTo>
                    <a:pt x="679" y="12098"/>
                    <a:pt x="556" y="11975"/>
                    <a:pt x="556" y="11821"/>
                  </a:cubicBezTo>
                  <a:lnTo>
                    <a:pt x="556" y="10956"/>
                  </a:lnTo>
                  <a:lnTo>
                    <a:pt x="5956" y="10956"/>
                  </a:lnTo>
                  <a:cubicBezTo>
                    <a:pt x="5975" y="10959"/>
                    <a:pt x="5993" y="10960"/>
                    <a:pt x="6010" y="10960"/>
                  </a:cubicBezTo>
                  <a:cubicBezTo>
                    <a:pt x="6370" y="10960"/>
                    <a:pt x="6370" y="10397"/>
                    <a:pt x="6010" y="10397"/>
                  </a:cubicBezTo>
                  <a:cubicBezTo>
                    <a:pt x="5993" y="10397"/>
                    <a:pt x="5975" y="10398"/>
                    <a:pt x="5956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0"/>
                    <a:pt x="679" y="556"/>
                    <a:pt x="833" y="556"/>
                  </a:cubicBezTo>
                  <a:close/>
                  <a:moveTo>
                    <a:pt x="8672" y="12685"/>
                  </a:moveTo>
                  <a:lnTo>
                    <a:pt x="8672" y="13981"/>
                  </a:lnTo>
                  <a:lnTo>
                    <a:pt x="5833" y="13981"/>
                  </a:lnTo>
                  <a:lnTo>
                    <a:pt x="5833" y="12685"/>
                  </a:lnTo>
                  <a:close/>
                  <a:moveTo>
                    <a:pt x="833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11821"/>
                  </a:lnTo>
                  <a:cubicBezTo>
                    <a:pt x="0" y="12284"/>
                    <a:pt x="370" y="12685"/>
                    <a:pt x="833" y="12685"/>
                  </a:cubicBezTo>
                  <a:lnTo>
                    <a:pt x="5277" y="12685"/>
                  </a:lnTo>
                  <a:lnTo>
                    <a:pt x="5277" y="13981"/>
                  </a:lnTo>
                  <a:lnTo>
                    <a:pt x="3858" y="13981"/>
                  </a:lnTo>
                  <a:cubicBezTo>
                    <a:pt x="3703" y="13981"/>
                    <a:pt x="3580" y="14104"/>
                    <a:pt x="3580" y="14259"/>
                  </a:cubicBezTo>
                  <a:cubicBezTo>
                    <a:pt x="3580" y="14413"/>
                    <a:pt x="3703" y="14536"/>
                    <a:pt x="3858" y="14536"/>
                  </a:cubicBezTo>
                  <a:lnTo>
                    <a:pt x="10678" y="14536"/>
                  </a:lnTo>
                  <a:cubicBezTo>
                    <a:pt x="10833" y="14536"/>
                    <a:pt x="10956" y="14413"/>
                    <a:pt x="10956" y="14259"/>
                  </a:cubicBezTo>
                  <a:cubicBezTo>
                    <a:pt x="10956" y="14104"/>
                    <a:pt x="10833" y="13981"/>
                    <a:pt x="10678" y="13981"/>
                  </a:cubicBezTo>
                  <a:lnTo>
                    <a:pt x="9259" y="13981"/>
                  </a:lnTo>
                  <a:lnTo>
                    <a:pt x="9259" y="12685"/>
                  </a:lnTo>
                  <a:lnTo>
                    <a:pt x="13672" y="12685"/>
                  </a:lnTo>
                  <a:cubicBezTo>
                    <a:pt x="14135" y="12654"/>
                    <a:pt x="14536" y="12284"/>
                    <a:pt x="14536" y="11821"/>
                  </a:cubicBezTo>
                  <a:lnTo>
                    <a:pt x="14536" y="865"/>
                  </a:lnTo>
                  <a:cubicBezTo>
                    <a:pt x="14536" y="371"/>
                    <a:pt x="14135" y="1"/>
                    <a:pt x="136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0" name="Google Shape;13657;p26">
              <a:extLst>
                <a:ext uri="{FF2B5EF4-FFF2-40B4-BE49-F238E27FC236}">
                  <a16:creationId xmlns:a16="http://schemas.microsoft.com/office/drawing/2014/main" id="{093DCA19-72FA-633E-5158-13046F7001C5}"/>
                </a:ext>
              </a:extLst>
            </p:cNvPr>
            <p:cNvSpPr/>
            <p:nvPr/>
          </p:nvSpPr>
          <p:spPr>
            <a:xfrm>
              <a:off x="4061450" y="2528175"/>
              <a:ext cx="232025" cy="146650"/>
            </a:xfrm>
            <a:custGeom>
              <a:avLst/>
              <a:gdLst/>
              <a:ahLst/>
              <a:cxnLst/>
              <a:rect l="l" t="t" r="r" b="b"/>
              <a:pathLst>
                <a:path w="9281" h="5866" extrusionOk="0">
                  <a:moveTo>
                    <a:pt x="2706" y="3118"/>
                  </a:moveTo>
                  <a:lnTo>
                    <a:pt x="2706" y="5278"/>
                  </a:lnTo>
                  <a:lnTo>
                    <a:pt x="1565" y="5278"/>
                  </a:lnTo>
                  <a:lnTo>
                    <a:pt x="1565" y="3118"/>
                  </a:lnTo>
                  <a:close/>
                  <a:moveTo>
                    <a:pt x="4404" y="587"/>
                  </a:moveTo>
                  <a:lnTo>
                    <a:pt x="4404" y="5278"/>
                  </a:lnTo>
                  <a:lnTo>
                    <a:pt x="3262" y="5278"/>
                  </a:lnTo>
                  <a:lnTo>
                    <a:pt x="3262" y="587"/>
                  </a:lnTo>
                  <a:close/>
                  <a:moveTo>
                    <a:pt x="6101" y="2285"/>
                  </a:moveTo>
                  <a:lnTo>
                    <a:pt x="6101" y="5278"/>
                  </a:lnTo>
                  <a:lnTo>
                    <a:pt x="4959" y="5278"/>
                  </a:lnTo>
                  <a:lnTo>
                    <a:pt x="4959" y="2285"/>
                  </a:lnTo>
                  <a:close/>
                  <a:moveTo>
                    <a:pt x="7799" y="3982"/>
                  </a:moveTo>
                  <a:lnTo>
                    <a:pt x="7799" y="5278"/>
                  </a:lnTo>
                  <a:lnTo>
                    <a:pt x="6688" y="5278"/>
                  </a:lnTo>
                  <a:lnTo>
                    <a:pt x="6688" y="3982"/>
                  </a:lnTo>
                  <a:close/>
                  <a:moveTo>
                    <a:pt x="2984" y="1"/>
                  </a:moveTo>
                  <a:cubicBezTo>
                    <a:pt x="2830" y="1"/>
                    <a:pt x="2706" y="124"/>
                    <a:pt x="2706" y="279"/>
                  </a:cubicBezTo>
                  <a:lnTo>
                    <a:pt x="2706" y="2562"/>
                  </a:lnTo>
                  <a:lnTo>
                    <a:pt x="1287" y="2562"/>
                  </a:lnTo>
                  <a:cubicBezTo>
                    <a:pt x="1132" y="2562"/>
                    <a:pt x="1009" y="2686"/>
                    <a:pt x="1009" y="2840"/>
                  </a:cubicBezTo>
                  <a:lnTo>
                    <a:pt x="1009" y="5278"/>
                  </a:lnTo>
                  <a:lnTo>
                    <a:pt x="423" y="5278"/>
                  </a:lnTo>
                  <a:cubicBezTo>
                    <a:pt x="413" y="5278"/>
                    <a:pt x="403" y="5277"/>
                    <a:pt x="393" y="5277"/>
                  </a:cubicBezTo>
                  <a:cubicBezTo>
                    <a:pt x="0" y="5277"/>
                    <a:pt x="0" y="5866"/>
                    <a:pt x="393" y="5866"/>
                  </a:cubicBezTo>
                  <a:cubicBezTo>
                    <a:pt x="403" y="5866"/>
                    <a:pt x="413" y="5865"/>
                    <a:pt x="423" y="5865"/>
                  </a:cubicBezTo>
                  <a:lnTo>
                    <a:pt x="8941" y="5865"/>
                  </a:lnTo>
                  <a:cubicBezTo>
                    <a:pt x="9280" y="5803"/>
                    <a:pt x="9280" y="5340"/>
                    <a:pt x="8941" y="5278"/>
                  </a:cubicBezTo>
                  <a:lnTo>
                    <a:pt x="8385" y="5278"/>
                  </a:lnTo>
                  <a:lnTo>
                    <a:pt x="8385" y="3704"/>
                  </a:lnTo>
                  <a:cubicBezTo>
                    <a:pt x="8385" y="3550"/>
                    <a:pt x="8262" y="3427"/>
                    <a:pt x="8076" y="3427"/>
                  </a:cubicBezTo>
                  <a:lnTo>
                    <a:pt x="6657" y="3427"/>
                  </a:lnTo>
                  <a:lnTo>
                    <a:pt x="6657" y="2007"/>
                  </a:lnTo>
                  <a:cubicBezTo>
                    <a:pt x="6657" y="1822"/>
                    <a:pt x="6533" y="1698"/>
                    <a:pt x="6379" y="1698"/>
                  </a:cubicBezTo>
                  <a:lnTo>
                    <a:pt x="4959" y="1698"/>
                  </a:lnTo>
                  <a:lnTo>
                    <a:pt x="4959" y="279"/>
                  </a:lnTo>
                  <a:cubicBezTo>
                    <a:pt x="4959" y="124"/>
                    <a:pt x="4836" y="1"/>
                    <a:pt x="46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1" name="Google Shape;13658;p26">
              <a:extLst>
                <a:ext uri="{FF2B5EF4-FFF2-40B4-BE49-F238E27FC236}">
                  <a16:creationId xmlns:a16="http://schemas.microsoft.com/office/drawing/2014/main" id="{23A5BCEF-7A81-3B4F-8A41-D5B663594046}"/>
                </a:ext>
              </a:extLst>
            </p:cNvPr>
            <p:cNvSpPr/>
            <p:nvPr/>
          </p:nvSpPr>
          <p:spPr>
            <a:xfrm>
              <a:off x="4085125" y="2702550"/>
              <a:ext cx="81025" cy="14700"/>
            </a:xfrm>
            <a:custGeom>
              <a:avLst/>
              <a:gdLst/>
              <a:ahLst/>
              <a:cxnLst/>
              <a:rect l="l" t="t" r="r" b="b"/>
              <a:pathLst>
                <a:path w="3241" h="588" extrusionOk="0">
                  <a:moveTo>
                    <a:pt x="340" y="1"/>
                  </a:moveTo>
                  <a:cubicBezTo>
                    <a:pt x="0" y="62"/>
                    <a:pt x="0" y="525"/>
                    <a:pt x="340" y="587"/>
                  </a:cubicBezTo>
                  <a:lnTo>
                    <a:pt x="2901" y="587"/>
                  </a:lnTo>
                  <a:cubicBezTo>
                    <a:pt x="3241" y="525"/>
                    <a:pt x="3241" y="62"/>
                    <a:pt x="29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2" name="Google Shape;13659;p26">
              <a:extLst>
                <a:ext uri="{FF2B5EF4-FFF2-40B4-BE49-F238E27FC236}">
                  <a16:creationId xmlns:a16="http://schemas.microsoft.com/office/drawing/2014/main" id="{9885E5D8-159D-6347-F734-FC849349C917}"/>
                </a:ext>
              </a:extLst>
            </p:cNvPr>
            <p:cNvSpPr/>
            <p:nvPr/>
          </p:nvSpPr>
          <p:spPr>
            <a:xfrm>
              <a:off x="4235575" y="2702525"/>
              <a:ext cx="81550" cy="14750"/>
            </a:xfrm>
            <a:custGeom>
              <a:avLst/>
              <a:gdLst/>
              <a:ahLst/>
              <a:cxnLst/>
              <a:rect l="l" t="t" r="r" b="b"/>
              <a:pathLst>
                <a:path w="3262" h="590" extrusionOk="0">
                  <a:moveTo>
                    <a:pt x="2869" y="1"/>
                  </a:moveTo>
                  <a:cubicBezTo>
                    <a:pt x="2860" y="1"/>
                    <a:pt x="2850" y="1"/>
                    <a:pt x="2840" y="2"/>
                  </a:cubicBezTo>
                  <a:lnTo>
                    <a:pt x="278" y="2"/>
                  </a:lnTo>
                  <a:cubicBezTo>
                    <a:pt x="124" y="2"/>
                    <a:pt x="0" y="156"/>
                    <a:pt x="0" y="310"/>
                  </a:cubicBezTo>
                  <a:cubicBezTo>
                    <a:pt x="0" y="465"/>
                    <a:pt x="124" y="588"/>
                    <a:pt x="278" y="588"/>
                  </a:cubicBezTo>
                  <a:lnTo>
                    <a:pt x="2840" y="588"/>
                  </a:lnTo>
                  <a:cubicBezTo>
                    <a:pt x="2850" y="589"/>
                    <a:pt x="2860" y="589"/>
                    <a:pt x="2869" y="589"/>
                  </a:cubicBezTo>
                  <a:cubicBezTo>
                    <a:pt x="3262" y="589"/>
                    <a:pt x="3262" y="1"/>
                    <a:pt x="2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3" name="Google Shape;13660;p26">
              <a:extLst>
                <a:ext uri="{FF2B5EF4-FFF2-40B4-BE49-F238E27FC236}">
                  <a16:creationId xmlns:a16="http://schemas.microsoft.com/office/drawing/2014/main" id="{6C35E5C6-0E0F-6237-5B7D-1AEC95639513}"/>
                </a:ext>
              </a:extLst>
            </p:cNvPr>
            <p:cNvSpPr/>
            <p:nvPr/>
          </p:nvSpPr>
          <p:spPr>
            <a:xfrm>
              <a:off x="4169225" y="2745750"/>
              <a:ext cx="16225" cy="13850"/>
            </a:xfrm>
            <a:custGeom>
              <a:avLst/>
              <a:gdLst/>
              <a:ahLst/>
              <a:cxnLst/>
              <a:rect l="l" t="t" r="r" b="b"/>
              <a:pathLst>
                <a:path w="649" h="554" extrusionOk="0">
                  <a:moveTo>
                    <a:pt x="371" y="1"/>
                  </a:moveTo>
                  <a:cubicBezTo>
                    <a:pt x="124" y="1"/>
                    <a:pt x="0" y="310"/>
                    <a:pt x="185" y="464"/>
                  </a:cubicBezTo>
                  <a:cubicBezTo>
                    <a:pt x="247" y="526"/>
                    <a:pt x="319" y="553"/>
                    <a:pt x="388" y="553"/>
                  </a:cubicBezTo>
                  <a:cubicBezTo>
                    <a:pt x="525" y="553"/>
                    <a:pt x="648" y="443"/>
                    <a:pt x="648" y="279"/>
                  </a:cubicBezTo>
                  <a:cubicBezTo>
                    <a:pt x="648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4" name="Google Shape;13661;p26">
            <a:extLst>
              <a:ext uri="{FF2B5EF4-FFF2-40B4-BE49-F238E27FC236}">
                <a16:creationId xmlns:a16="http://schemas.microsoft.com/office/drawing/2014/main" id="{034A3EA7-050D-7999-9A07-C5B8647D3BB2}"/>
              </a:ext>
            </a:extLst>
          </p:cNvPr>
          <p:cNvGrpSpPr/>
          <p:nvPr/>
        </p:nvGrpSpPr>
        <p:grpSpPr>
          <a:xfrm>
            <a:off x="4407618" y="3105525"/>
            <a:ext cx="303533" cy="484600"/>
            <a:chOff x="6311025" y="3602925"/>
            <a:chExt cx="227650" cy="363450"/>
          </a:xfrm>
        </p:grpSpPr>
        <p:sp>
          <p:nvSpPr>
            <p:cNvPr id="135" name="Google Shape;13662;p26">
              <a:extLst>
                <a:ext uri="{FF2B5EF4-FFF2-40B4-BE49-F238E27FC236}">
                  <a16:creationId xmlns:a16="http://schemas.microsoft.com/office/drawing/2014/main" id="{0F529A5A-DA9A-8CE0-059F-ECD383673115}"/>
                </a:ext>
              </a:extLst>
            </p:cNvPr>
            <p:cNvSpPr/>
            <p:nvPr/>
          </p:nvSpPr>
          <p:spPr>
            <a:xfrm>
              <a:off x="6415200" y="3906925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0" y="1"/>
                  </a:moveTo>
                  <a:cubicBezTo>
                    <a:pt x="124" y="1"/>
                    <a:pt x="0" y="310"/>
                    <a:pt x="154" y="495"/>
                  </a:cubicBezTo>
                  <a:cubicBezTo>
                    <a:pt x="215" y="555"/>
                    <a:pt x="289" y="583"/>
                    <a:pt x="360" y="583"/>
                  </a:cubicBezTo>
                  <a:cubicBezTo>
                    <a:pt x="508" y="583"/>
                    <a:pt x="648" y="466"/>
                    <a:pt x="648" y="279"/>
                  </a:cubicBezTo>
                  <a:cubicBezTo>
                    <a:pt x="648" y="124"/>
                    <a:pt x="525" y="1"/>
                    <a:pt x="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" name="Google Shape;13663;p26">
              <a:extLst>
                <a:ext uri="{FF2B5EF4-FFF2-40B4-BE49-F238E27FC236}">
                  <a16:creationId xmlns:a16="http://schemas.microsoft.com/office/drawing/2014/main" id="{B62D10D7-F3A7-A250-4526-D18154F668EC}"/>
                </a:ext>
              </a:extLst>
            </p:cNvPr>
            <p:cNvSpPr/>
            <p:nvPr/>
          </p:nvSpPr>
          <p:spPr>
            <a:xfrm>
              <a:off x="6393600" y="3646925"/>
              <a:ext cx="61725" cy="14675"/>
            </a:xfrm>
            <a:custGeom>
              <a:avLst/>
              <a:gdLst/>
              <a:ahLst/>
              <a:cxnLst/>
              <a:rect l="l" t="t" r="r" b="b"/>
              <a:pathLst>
                <a:path w="2469" h="587" extrusionOk="0">
                  <a:moveTo>
                    <a:pt x="401" y="1"/>
                  </a:moveTo>
                  <a:cubicBezTo>
                    <a:pt x="0" y="1"/>
                    <a:pt x="0" y="587"/>
                    <a:pt x="401" y="587"/>
                  </a:cubicBezTo>
                  <a:lnTo>
                    <a:pt x="2099" y="587"/>
                  </a:lnTo>
                  <a:cubicBezTo>
                    <a:pt x="2469" y="587"/>
                    <a:pt x="2469" y="1"/>
                    <a:pt x="2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" name="Google Shape;13664;p26">
              <a:extLst>
                <a:ext uri="{FF2B5EF4-FFF2-40B4-BE49-F238E27FC236}">
                  <a16:creationId xmlns:a16="http://schemas.microsoft.com/office/drawing/2014/main" id="{926C6A66-87DA-1886-3CD3-8D46F323EA9B}"/>
                </a:ext>
              </a:extLst>
            </p:cNvPr>
            <p:cNvSpPr/>
            <p:nvPr/>
          </p:nvSpPr>
          <p:spPr>
            <a:xfrm>
              <a:off x="6311025" y="3602925"/>
              <a:ext cx="227650" cy="362675"/>
            </a:xfrm>
            <a:custGeom>
              <a:avLst/>
              <a:gdLst/>
              <a:ahLst/>
              <a:cxnLst/>
              <a:rect l="l" t="t" r="r" b="b"/>
              <a:pathLst>
                <a:path w="9106" h="14507" extrusionOk="0">
                  <a:moveTo>
                    <a:pt x="7099" y="557"/>
                  </a:moveTo>
                  <a:cubicBezTo>
                    <a:pt x="7408" y="557"/>
                    <a:pt x="7655" y="804"/>
                    <a:pt x="7655" y="1112"/>
                  </a:cubicBezTo>
                  <a:lnTo>
                    <a:pt x="7655" y="3551"/>
                  </a:lnTo>
                  <a:lnTo>
                    <a:pt x="1420" y="3551"/>
                  </a:lnTo>
                  <a:lnTo>
                    <a:pt x="1420" y="1112"/>
                  </a:lnTo>
                  <a:cubicBezTo>
                    <a:pt x="1420" y="804"/>
                    <a:pt x="1667" y="557"/>
                    <a:pt x="1976" y="557"/>
                  </a:cubicBezTo>
                  <a:close/>
                  <a:moveTo>
                    <a:pt x="6821" y="4137"/>
                  </a:moveTo>
                  <a:lnTo>
                    <a:pt x="6821" y="5279"/>
                  </a:lnTo>
                  <a:lnTo>
                    <a:pt x="556" y="5279"/>
                  </a:lnTo>
                  <a:lnTo>
                    <a:pt x="556" y="4415"/>
                  </a:lnTo>
                  <a:cubicBezTo>
                    <a:pt x="556" y="4260"/>
                    <a:pt x="680" y="4137"/>
                    <a:pt x="865" y="4137"/>
                  </a:cubicBezTo>
                  <a:close/>
                  <a:moveTo>
                    <a:pt x="8241" y="4137"/>
                  </a:moveTo>
                  <a:cubicBezTo>
                    <a:pt x="8395" y="4137"/>
                    <a:pt x="8519" y="4260"/>
                    <a:pt x="8519" y="4415"/>
                  </a:cubicBezTo>
                  <a:lnTo>
                    <a:pt x="8519" y="5279"/>
                  </a:lnTo>
                  <a:lnTo>
                    <a:pt x="7377" y="5279"/>
                  </a:lnTo>
                  <a:lnTo>
                    <a:pt x="7377" y="4137"/>
                  </a:lnTo>
                  <a:close/>
                  <a:moveTo>
                    <a:pt x="8519" y="5834"/>
                  </a:moveTo>
                  <a:lnTo>
                    <a:pt x="8519" y="10093"/>
                  </a:lnTo>
                  <a:cubicBezTo>
                    <a:pt x="8519" y="10248"/>
                    <a:pt x="8395" y="10371"/>
                    <a:pt x="8241" y="10371"/>
                  </a:cubicBezTo>
                  <a:lnTo>
                    <a:pt x="865" y="10371"/>
                  </a:lnTo>
                  <a:cubicBezTo>
                    <a:pt x="680" y="10371"/>
                    <a:pt x="556" y="10248"/>
                    <a:pt x="556" y="10093"/>
                  </a:cubicBezTo>
                  <a:lnTo>
                    <a:pt x="556" y="5834"/>
                  </a:lnTo>
                  <a:close/>
                  <a:moveTo>
                    <a:pt x="1924" y="0"/>
                  </a:moveTo>
                  <a:cubicBezTo>
                    <a:pt x="1330" y="0"/>
                    <a:pt x="834" y="513"/>
                    <a:pt x="834" y="1112"/>
                  </a:cubicBezTo>
                  <a:lnTo>
                    <a:pt x="865" y="1112"/>
                  </a:lnTo>
                  <a:lnTo>
                    <a:pt x="865" y="3551"/>
                  </a:lnTo>
                  <a:cubicBezTo>
                    <a:pt x="371" y="3551"/>
                    <a:pt x="1" y="3952"/>
                    <a:pt x="1" y="4415"/>
                  </a:cubicBezTo>
                  <a:lnTo>
                    <a:pt x="1" y="10093"/>
                  </a:lnTo>
                  <a:cubicBezTo>
                    <a:pt x="1" y="10556"/>
                    <a:pt x="371" y="10927"/>
                    <a:pt x="865" y="10957"/>
                  </a:cubicBezTo>
                  <a:lnTo>
                    <a:pt x="865" y="13395"/>
                  </a:lnTo>
                  <a:cubicBezTo>
                    <a:pt x="865" y="14013"/>
                    <a:pt x="1390" y="14506"/>
                    <a:pt x="2007" y="14506"/>
                  </a:cubicBezTo>
                  <a:lnTo>
                    <a:pt x="3272" y="14506"/>
                  </a:lnTo>
                  <a:cubicBezTo>
                    <a:pt x="3426" y="14506"/>
                    <a:pt x="3581" y="14383"/>
                    <a:pt x="3550" y="14229"/>
                  </a:cubicBezTo>
                  <a:cubicBezTo>
                    <a:pt x="3550" y="14074"/>
                    <a:pt x="3426" y="13951"/>
                    <a:pt x="3272" y="13951"/>
                  </a:cubicBezTo>
                  <a:lnTo>
                    <a:pt x="2007" y="13951"/>
                  </a:lnTo>
                  <a:cubicBezTo>
                    <a:pt x="1698" y="13951"/>
                    <a:pt x="1420" y="13704"/>
                    <a:pt x="1420" y="13395"/>
                  </a:cubicBezTo>
                  <a:lnTo>
                    <a:pt x="1420" y="10957"/>
                  </a:lnTo>
                  <a:lnTo>
                    <a:pt x="7685" y="10957"/>
                  </a:lnTo>
                  <a:lnTo>
                    <a:pt x="7685" y="13395"/>
                  </a:lnTo>
                  <a:cubicBezTo>
                    <a:pt x="7685" y="13704"/>
                    <a:pt x="7439" y="13951"/>
                    <a:pt x="7130" y="13951"/>
                  </a:cubicBezTo>
                  <a:lnTo>
                    <a:pt x="5834" y="13951"/>
                  </a:lnTo>
                  <a:cubicBezTo>
                    <a:pt x="5679" y="13951"/>
                    <a:pt x="5556" y="14074"/>
                    <a:pt x="5556" y="14229"/>
                  </a:cubicBezTo>
                  <a:cubicBezTo>
                    <a:pt x="5556" y="14383"/>
                    <a:pt x="5679" y="14506"/>
                    <a:pt x="5834" y="14506"/>
                  </a:cubicBezTo>
                  <a:lnTo>
                    <a:pt x="7130" y="14506"/>
                  </a:lnTo>
                  <a:cubicBezTo>
                    <a:pt x="7747" y="14506"/>
                    <a:pt x="8241" y="14013"/>
                    <a:pt x="8241" y="13395"/>
                  </a:cubicBezTo>
                  <a:lnTo>
                    <a:pt x="8241" y="10957"/>
                  </a:lnTo>
                  <a:cubicBezTo>
                    <a:pt x="8735" y="10957"/>
                    <a:pt x="9105" y="10556"/>
                    <a:pt x="9105" y="10093"/>
                  </a:cubicBezTo>
                  <a:lnTo>
                    <a:pt x="9105" y="4415"/>
                  </a:lnTo>
                  <a:cubicBezTo>
                    <a:pt x="9105" y="3952"/>
                    <a:pt x="8735" y="3551"/>
                    <a:pt x="8241" y="3551"/>
                  </a:cubicBezTo>
                  <a:lnTo>
                    <a:pt x="8241" y="1112"/>
                  </a:lnTo>
                  <a:cubicBezTo>
                    <a:pt x="8241" y="495"/>
                    <a:pt x="7747" y="1"/>
                    <a:pt x="7130" y="1"/>
                  </a:cubicBezTo>
                  <a:lnTo>
                    <a:pt x="1976" y="1"/>
                  </a:lnTo>
                  <a:cubicBezTo>
                    <a:pt x="1959" y="1"/>
                    <a:pt x="1941" y="0"/>
                    <a:pt x="19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" name="Google Shape;13665;p26">
              <a:extLst>
                <a:ext uri="{FF2B5EF4-FFF2-40B4-BE49-F238E27FC236}">
                  <a16:creationId xmlns:a16="http://schemas.microsoft.com/office/drawing/2014/main" id="{996D79D0-99A3-81EA-97F1-62AFAFE6A1BC}"/>
                </a:ext>
              </a:extLst>
            </p:cNvPr>
            <p:cNvSpPr/>
            <p:nvPr/>
          </p:nvSpPr>
          <p:spPr>
            <a:xfrm>
              <a:off x="6350800" y="3777225"/>
              <a:ext cx="146200" cy="14100"/>
            </a:xfrm>
            <a:custGeom>
              <a:avLst/>
              <a:gdLst/>
              <a:ahLst/>
              <a:cxnLst/>
              <a:rect l="l" t="t" r="r" b="b"/>
              <a:pathLst>
                <a:path w="5848" h="564" extrusionOk="0">
                  <a:moveTo>
                    <a:pt x="335" y="0"/>
                  </a:moveTo>
                  <a:cubicBezTo>
                    <a:pt x="0" y="0"/>
                    <a:pt x="0" y="564"/>
                    <a:pt x="335" y="564"/>
                  </a:cubicBezTo>
                  <a:cubicBezTo>
                    <a:pt x="351" y="564"/>
                    <a:pt x="367" y="562"/>
                    <a:pt x="385" y="560"/>
                  </a:cubicBezTo>
                  <a:lnTo>
                    <a:pt x="5508" y="560"/>
                  </a:lnTo>
                  <a:cubicBezTo>
                    <a:pt x="5848" y="529"/>
                    <a:pt x="5848" y="35"/>
                    <a:pt x="5508" y="4"/>
                  </a:cubicBezTo>
                  <a:lnTo>
                    <a:pt x="385" y="4"/>
                  </a:lnTo>
                  <a:cubicBezTo>
                    <a:pt x="367" y="2"/>
                    <a:pt x="351" y="0"/>
                    <a:pt x="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" name="Google Shape;13666;p26">
              <a:extLst>
                <a:ext uri="{FF2B5EF4-FFF2-40B4-BE49-F238E27FC236}">
                  <a16:creationId xmlns:a16="http://schemas.microsoft.com/office/drawing/2014/main" id="{A9E6C8A7-ECC9-834C-28F8-6942F93C8153}"/>
                </a:ext>
              </a:extLst>
            </p:cNvPr>
            <p:cNvSpPr/>
            <p:nvPr/>
          </p:nvSpPr>
          <p:spPr>
            <a:xfrm>
              <a:off x="6350800" y="3819650"/>
              <a:ext cx="146200" cy="14125"/>
            </a:xfrm>
            <a:custGeom>
              <a:avLst/>
              <a:gdLst/>
              <a:ahLst/>
              <a:cxnLst/>
              <a:rect l="l" t="t" r="r" b="b"/>
              <a:pathLst>
                <a:path w="5848" h="565" extrusionOk="0">
                  <a:moveTo>
                    <a:pt x="335" y="1"/>
                  </a:moveTo>
                  <a:cubicBezTo>
                    <a:pt x="0" y="1"/>
                    <a:pt x="0" y="564"/>
                    <a:pt x="335" y="564"/>
                  </a:cubicBezTo>
                  <a:cubicBezTo>
                    <a:pt x="351" y="564"/>
                    <a:pt x="367" y="563"/>
                    <a:pt x="385" y="560"/>
                  </a:cubicBezTo>
                  <a:lnTo>
                    <a:pt x="5508" y="560"/>
                  </a:lnTo>
                  <a:cubicBezTo>
                    <a:pt x="5848" y="529"/>
                    <a:pt x="5848" y="35"/>
                    <a:pt x="5508" y="5"/>
                  </a:cubicBezTo>
                  <a:lnTo>
                    <a:pt x="385" y="5"/>
                  </a:lnTo>
                  <a:cubicBezTo>
                    <a:pt x="367" y="2"/>
                    <a:pt x="351" y="1"/>
                    <a:pt x="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" name="Google Shape;13667;p26">
              <a:extLst>
                <a:ext uri="{FF2B5EF4-FFF2-40B4-BE49-F238E27FC236}">
                  <a16:creationId xmlns:a16="http://schemas.microsoft.com/office/drawing/2014/main" id="{BC797597-4B77-E5E5-B5A3-6DCB3562FCC0}"/>
                </a:ext>
              </a:extLst>
            </p:cNvPr>
            <p:cNvSpPr/>
            <p:nvPr/>
          </p:nvSpPr>
          <p:spPr>
            <a:xfrm>
              <a:off x="6415200" y="3951675"/>
              <a:ext cx="19300" cy="14700"/>
            </a:xfrm>
            <a:custGeom>
              <a:avLst/>
              <a:gdLst/>
              <a:ahLst/>
              <a:cxnLst/>
              <a:rect l="l" t="t" r="r" b="b"/>
              <a:pathLst>
                <a:path w="772" h="588" extrusionOk="0">
                  <a:moveTo>
                    <a:pt x="386" y="1"/>
                  </a:moveTo>
                  <a:cubicBezTo>
                    <a:pt x="316" y="1"/>
                    <a:pt x="247" y="32"/>
                    <a:pt x="185" y="94"/>
                  </a:cubicBezTo>
                  <a:cubicBezTo>
                    <a:pt x="0" y="248"/>
                    <a:pt x="124" y="587"/>
                    <a:pt x="370" y="587"/>
                  </a:cubicBezTo>
                  <a:cubicBezTo>
                    <a:pt x="648" y="587"/>
                    <a:pt x="772" y="248"/>
                    <a:pt x="587" y="94"/>
                  </a:cubicBezTo>
                  <a:cubicBezTo>
                    <a:pt x="525" y="32"/>
                    <a:pt x="455" y="1"/>
                    <a:pt x="3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" name="Google Shape;13668;p26">
            <a:extLst>
              <a:ext uri="{FF2B5EF4-FFF2-40B4-BE49-F238E27FC236}">
                <a16:creationId xmlns:a16="http://schemas.microsoft.com/office/drawing/2014/main" id="{581C753C-7B77-F197-6752-B7CAE9E07853}"/>
              </a:ext>
            </a:extLst>
          </p:cNvPr>
          <p:cNvGrpSpPr/>
          <p:nvPr/>
        </p:nvGrpSpPr>
        <p:grpSpPr>
          <a:xfrm>
            <a:off x="3277167" y="3105542"/>
            <a:ext cx="483533" cy="484567"/>
            <a:chOff x="3247225" y="2485750"/>
            <a:chExt cx="362650" cy="363425"/>
          </a:xfrm>
        </p:grpSpPr>
        <p:sp>
          <p:nvSpPr>
            <p:cNvPr id="142" name="Google Shape;13669;p26">
              <a:extLst>
                <a:ext uri="{FF2B5EF4-FFF2-40B4-BE49-F238E27FC236}">
                  <a16:creationId xmlns:a16="http://schemas.microsoft.com/office/drawing/2014/main" id="{E7FE91FD-A627-EECC-02B8-6EDC82077096}"/>
                </a:ext>
              </a:extLst>
            </p:cNvPr>
            <p:cNvSpPr/>
            <p:nvPr/>
          </p:nvSpPr>
          <p:spPr>
            <a:xfrm>
              <a:off x="3247225" y="2485750"/>
              <a:ext cx="98775" cy="99550"/>
            </a:xfrm>
            <a:custGeom>
              <a:avLst/>
              <a:gdLst/>
              <a:ahLst/>
              <a:cxnLst/>
              <a:rect l="l" t="t" r="r" b="b"/>
              <a:pathLst>
                <a:path w="3951" h="3982" extrusionOk="0">
                  <a:moveTo>
                    <a:pt x="3117" y="556"/>
                  </a:moveTo>
                  <a:cubicBezTo>
                    <a:pt x="3272" y="556"/>
                    <a:pt x="3395" y="710"/>
                    <a:pt x="3395" y="865"/>
                  </a:cubicBezTo>
                  <a:lnTo>
                    <a:pt x="3395" y="3118"/>
                  </a:lnTo>
                  <a:cubicBezTo>
                    <a:pt x="3395" y="3272"/>
                    <a:pt x="3272" y="3395"/>
                    <a:pt x="3117" y="3395"/>
                  </a:cubicBezTo>
                  <a:lnTo>
                    <a:pt x="864" y="3395"/>
                  </a:lnTo>
                  <a:cubicBezTo>
                    <a:pt x="710" y="3395"/>
                    <a:pt x="556" y="3272"/>
                    <a:pt x="587" y="3118"/>
                  </a:cubicBezTo>
                  <a:lnTo>
                    <a:pt x="587" y="865"/>
                  </a:lnTo>
                  <a:cubicBezTo>
                    <a:pt x="556" y="710"/>
                    <a:pt x="710" y="556"/>
                    <a:pt x="864" y="556"/>
                  </a:cubicBezTo>
                  <a:close/>
                  <a:moveTo>
                    <a:pt x="834" y="1"/>
                  </a:moveTo>
                  <a:cubicBezTo>
                    <a:pt x="371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371" y="3982"/>
                    <a:pt x="834" y="3982"/>
                  </a:cubicBezTo>
                  <a:lnTo>
                    <a:pt x="3117" y="3982"/>
                  </a:lnTo>
                  <a:cubicBezTo>
                    <a:pt x="3580" y="3982"/>
                    <a:pt x="3951" y="3581"/>
                    <a:pt x="3951" y="3118"/>
                  </a:cubicBezTo>
                  <a:lnTo>
                    <a:pt x="3951" y="865"/>
                  </a:lnTo>
                  <a:cubicBezTo>
                    <a:pt x="3951" y="371"/>
                    <a:pt x="3580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3" name="Google Shape;13670;p26">
              <a:extLst>
                <a:ext uri="{FF2B5EF4-FFF2-40B4-BE49-F238E27FC236}">
                  <a16:creationId xmlns:a16="http://schemas.microsoft.com/office/drawing/2014/main" id="{5779A339-F61F-8DFC-14B6-887BA4D57A6B}"/>
                </a:ext>
              </a:extLst>
            </p:cNvPr>
            <p:cNvSpPr/>
            <p:nvPr/>
          </p:nvSpPr>
          <p:spPr>
            <a:xfrm>
              <a:off x="3379150" y="2485750"/>
              <a:ext cx="98800" cy="99550"/>
            </a:xfrm>
            <a:custGeom>
              <a:avLst/>
              <a:gdLst/>
              <a:ahLst/>
              <a:cxnLst/>
              <a:rect l="l" t="t" r="r" b="b"/>
              <a:pathLst>
                <a:path w="3952" h="3982" extrusionOk="0">
                  <a:moveTo>
                    <a:pt x="3118" y="556"/>
                  </a:moveTo>
                  <a:cubicBezTo>
                    <a:pt x="3272" y="556"/>
                    <a:pt x="3396" y="710"/>
                    <a:pt x="3396" y="865"/>
                  </a:cubicBezTo>
                  <a:lnTo>
                    <a:pt x="3396" y="3118"/>
                  </a:lnTo>
                  <a:cubicBezTo>
                    <a:pt x="3396" y="3272"/>
                    <a:pt x="3272" y="3395"/>
                    <a:pt x="3118" y="3395"/>
                  </a:cubicBezTo>
                  <a:lnTo>
                    <a:pt x="834" y="3395"/>
                  </a:lnTo>
                  <a:cubicBezTo>
                    <a:pt x="680" y="3395"/>
                    <a:pt x="556" y="3272"/>
                    <a:pt x="556" y="3118"/>
                  </a:cubicBezTo>
                  <a:lnTo>
                    <a:pt x="556" y="865"/>
                  </a:lnTo>
                  <a:cubicBezTo>
                    <a:pt x="556" y="710"/>
                    <a:pt x="680" y="556"/>
                    <a:pt x="834" y="556"/>
                  </a:cubicBezTo>
                  <a:close/>
                  <a:moveTo>
                    <a:pt x="834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3118"/>
                  </a:lnTo>
                  <a:cubicBezTo>
                    <a:pt x="1" y="3581"/>
                    <a:pt x="371" y="3982"/>
                    <a:pt x="834" y="3982"/>
                  </a:cubicBezTo>
                  <a:lnTo>
                    <a:pt x="3118" y="3982"/>
                  </a:lnTo>
                  <a:cubicBezTo>
                    <a:pt x="3581" y="3982"/>
                    <a:pt x="3951" y="3581"/>
                    <a:pt x="3951" y="3118"/>
                  </a:cubicBezTo>
                  <a:lnTo>
                    <a:pt x="3951" y="865"/>
                  </a:lnTo>
                  <a:cubicBezTo>
                    <a:pt x="3951" y="371"/>
                    <a:pt x="3581" y="1"/>
                    <a:pt x="3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4" name="Google Shape;13671;p26">
              <a:extLst>
                <a:ext uri="{FF2B5EF4-FFF2-40B4-BE49-F238E27FC236}">
                  <a16:creationId xmlns:a16="http://schemas.microsoft.com/office/drawing/2014/main" id="{CC9EB114-7A7F-1025-832B-928ACCE3329C}"/>
                </a:ext>
              </a:extLst>
            </p:cNvPr>
            <p:cNvSpPr/>
            <p:nvPr/>
          </p:nvSpPr>
          <p:spPr>
            <a:xfrm>
              <a:off x="3511100" y="2485750"/>
              <a:ext cx="98775" cy="99550"/>
            </a:xfrm>
            <a:custGeom>
              <a:avLst/>
              <a:gdLst/>
              <a:ahLst/>
              <a:cxnLst/>
              <a:rect l="l" t="t" r="r" b="b"/>
              <a:pathLst>
                <a:path w="3951" h="3982" extrusionOk="0">
                  <a:moveTo>
                    <a:pt x="3117" y="556"/>
                  </a:moveTo>
                  <a:cubicBezTo>
                    <a:pt x="3271" y="556"/>
                    <a:pt x="3395" y="710"/>
                    <a:pt x="3395" y="865"/>
                  </a:cubicBezTo>
                  <a:lnTo>
                    <a:pt x="3395" y="3118"/>
                  </a:lnTo>
                  <a:cubicBezTo>
                    <a:pt x="3395" y="3272"/>
                    <a:pt x="3271" y="3395"/>
                    <a:pt x="3117" y="3395"/>
                  </a:cubicBezTo>
                  <a:lnTo>
                    <a:pt x="833" y="3395"/>
                  </a:lnTo>
                  <a:cubicBezTo>
                    <a:pt x="679" y="3395"/>
                    <a:pt x="556" y="3272"/>
                    <a:pt x="556" y="3118"/>
                  </a:cubicBezTo>
                  <a:lnTo>
                    <a:pt x="556" y="865"/>
                  </a:lnTo>
                  <a:cubicBezTo>
                    <a:pt x="556" y="710"/>
                    <a:pt x="679" y="556"/>
                    <a:pt x="833" y="556"/>
                  </a:cubicBezTo>
                  <a:close/>
                  <a:moveTo>
                    <a:pt x="833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370" y="3982"/>
                    <a:pt x="833" y="3982"/>
                  </a:cubicBezTo>
                  <a:lnTo>
                    <a:pt x="3117" y="3982"/>
                  </a:lnTo>
                  <a:cubicBezTo>
                    <a:pt x="3580" y="3982"/>
                    <a:pt x="3950" y="3581"/>
                    <a:pt x="3950" y="3118"/>
                  </a:cubicBezTo>
                  <a:lnTo>
                    <a:pt x="3950" y="865"/>
                  </a:lnTo>
                  <a:cubicBezTo>
                    <a:pt x="3950" y="371"/>
                    <a:pt x="3580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5" name="Google Shape;13672;p26">
              <a:extLst>
                <a:ext uri="{FF2B5EF4-FFF2-40B4-BE49-F238E27FC236}">
                  <a16:creationId xmlns:a16="http://schemas.microsoft.com/office/drawing/2014/main" id="{6F4A9CCC-5E9D-F2BC-F789-6947B07945AB}"/>
                </a:ext>
              </a:extLst>
            </p:cNvPr>
            <p:cNvSpPr/>
            <p:nvPr/>
          </p:nvSpPr>
          <p:spPr>
            <a:xfrm>
              <a:off x="3511100" y="2617675"/>
              <a:ext cx="98775" cy="99575"/>
            </a:xfrm>
            <a:custGeom>
              <a:avLst/>
              <a:gdLst/>
              <a:ahLst/>
              <a:cxnLst/>
              <a:rect l="l" t="t" r="r" b="b"/>
              <a:pathLst>
                <a:path w="3951" h="3983" extrusionOk="0">
                  <a:moveTo>
                    <a:pt x="3117" y="556"/>
                  </a:moveTo>
                  <a:cubicBezTo>
                    <a:pt x="3271" y="556"/>
                    <a:pt x="3395" y="711"/>
                    <a:pt x="3395" y="865"/>
                  </a:cubicBezTo>
                  <a:lnTo>
                    <a:pt x="3395" y="3118"/>
                  </a:lnTo>
                  <a:cubicBezTo>
                    <a:pt x="3395" y="3272"/>
                    <a:pt x="3271" y="3396"/>
                    <a:pt x="3117" y="3396"/>
                  </a:cubicBezTo>
                  <a:lnTo>
                    <a:pt x="833" y="3396"/>
                  </a:lnTo>
                  <a:cubicBezTo>
                    <a:pt x="679" y="3396"/>
                    <a:pt x="556" y="3272"/>
                    <a:pt x="556" y="3118"/>
                  </a:cubicBezTo>
                  <a:lnTo>
                    <a:pt x="556" y="865"/>
                  </a:lnTo>
                  <a:cubicBezTo>
                    <a:pt x="556" y="711"/>
                    <a:pt x="679" y="556"/>
                    <a:pt x="833" y="556"/>
                  </a:cubicBezTo>
                  <a:close/>
                  <a:moveTo>
                    <a:pt x="833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370" y="3982"/>
                    <a:pt x="833" y="3982"/>
                  </a:cubicBezTo>
                  <a:lnTo>
                    <a:pt x="3117" y="3982"/>
                  </a:lnTo>
                  <a:cubicBezTo>
                    <a:pt x="3580" y="3982"/>
                    <a:pt x="3950" y="3581"/>
                    <a:pt x="3950" y="3118"/>
                  </a:cubicBezTo>
                  <a:lnTo>
                    <a:pt x="3950" y="865"/>
                  </a:lnTo>
                  <a:cubicBezTo>
                    <a:pt x="3950" y="371"/>
                    <a:pt x="3580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6" name="Google Shape;13673;p26">
              <a:extLst>
                <a:ext uri="{FF2B5EF4-FFF2-40B4-BE49-F238E27FC236}">
                  <a16:creationId xmlns:a16="http://schemas.microsoft.com/office/drawing/2014/main" id="{DACF817B-2FB6-734F-D6A0-711149A69902}"/>
                </a:ext>
              </a:extLst>
            </p:cNvPr>
            <p:cNvSpPr/>
            <p:nvPr/>
          </p:nvSpPr>
          <p:spPr>
            <a:xfrm>
              <a:off x="3247225" y="2617675"/>
              <a:ext cx="98775" cy="99575"/>
            </a:xfrm>
            <a:custGeom>
              <a:avLst/>
              <a:gdLst/>
              <a:ahLst/>
              <a:cxnLst/>
              <a:rect l="l" t="t" r="r" b="b"/>
              <a:pathLst>
                <a:path w="3951" h="3983" extrusionOk="0">
                  <a:moveTo>
                    <a:pt x="3117" y="556"/>
                  </a:moveTo>
                  <a:cubicBezTo>
                    <a:pt x="3272" y="556"/>
                    <a:pt x="3395" y="711"/>
                    <a:pt x="3395" y="865"/>
                  </a:cubicBezTo>
                  <a:lnTo>
                    <a:pt x="3395" y="3118"/>
                  </a:lnTo>
                  <a:cubicBezTo>
                    <a:pt x="3395" y="3272"/>
                    <a:pt x="3272" y="3396"/>
                    <a:pt x="3117" y="3396"/>
                  </a:cubicBezTo>
                  <a:lnTo>
                    <a:pt x="864" y="3396"/>
                  </a:lnTo>
                  <a:cubicBezTo>
                    <a:pt x="710" y="3396"/>
                    <a:pt x="587" y="3272"/>
                    <a:pt x="587" y="3118"/>
                  </a:cubicBezTo>
                  <a:lnTo>
                    <a:pt x="587" y="865"/>
                  </a:lnTo>
                  <a:cubicBezTo>
                    <a:pt x="556" y="711"/>
                    <a:pt x="710" y="556"/>
                    <a:pt x="864" y="556"/>
                  </a:cubicBezTo>
                  <a:close/>
                  <a:moveTo>
                    <a:pt x="834" y="1"/>
                  </a:moveTo>
                  <a:cubicBezTo>
                    <a:pt x="371" y="1"/>
                    <a:pt x="0" y="371"/>
                    <a:pt x="0" y="865"/>
                  </a:cubicBezTo>
                  <a:lnTo>
                    <a:pt x="0" y="3118"/>
                  </a:lnTo>
                  <a:cubicBezTo>
                    <a:pt x="0" y="3581"/>
                    <a:pt x="371" y="3982"/>
                    <a:pt x="834" y="3982"/>
                  </a:cubicBezTo>
                  <a:lnTo>
                    <a:pt x="3117" y="3982"/>
                  </a:lnTo>
                  <a:cubicBezTo>
                    <a:pt x="3580" y="3982"/>
                    <a:pt x="3951" y="3581"/>
                    <a:pt x="3951" y="3118"/>
                  </a:cubicBezTo>
                  <a:lnTo>
                    <a:pt x="3951" y="865"/>
                  </a:lnTo>
                  <a:cubicBezTo>
                    <a:pt x="3951" y="371"/>
                    <a:pt x="3580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7" name="Google Shape;13674;p26">
              <a:extLst>
                <a:ext uri="{FF2B5EF4-FFF2-40B4-BE49-F238E27FC236}">
                  <a16:creationId xmlns:a16="http://schemas.microsoft.com/office/drawing/2014/main" id="{F82FECE0-DD6D-C07D-659F-748EB5CCF87F}"/>
                </a:ext>
              </a:extLst>
            </p:cNvPr>
            <p:cNvSpPr/>
            <p:nvPr/>
          </p:nvSpPr>
          <p:spPr>
            <a:xfrm>
              <a:off x="3247225" y="2749625"/>
              <a:ext cx="98775" cy="99550"/>
            </a:xfrm>
            <a:custGeom>
              <a:avLst/>
              <a:gdLst/>
              <a:ahLst/>
              <a:cxnLst/>
              <a:rect l="l" t="t" r="r" b="b"/>
              <a:pathLst>
                <a:path w="3951" h="3982" extrusionOk="0">
                  <a:moveTo>
                    <a:pt x="3157" y="583"/>
                  </a:moveTo>
                  <a:cubicBezTo>
                    <a:pt x="3292" y="583"/>
                    <a:pt x="3395" y="724"/>
                    <a:pt x="3395" y="864"/>
                  </a:cubicBezTo>
                  <a:lnTo>
                    <a:pt x="3395" y="3117"/>
                  </a:lnTo>
                  <a:cubicBezTo>
                    <a:pt x="3395" y="3272"/>
                    <a:pt x="3272" y="3395"/>
                    <a:pt x="3117" y="3426"/>
                  </a:cubicBezTo>
                  <a:lnTo>
                    <a:pt x="834" y="3426"/>
                  </a:lnTo>
                  <a:cubicBezTo>
                    <a:pt x="679" y="3395"/>
                    <a:pt x="556" y="3272"/>
                    <a:pt x="556" y="3117"/>
                  </a:cubicBezTo>
                  <a:lnTo>
                    <a:pt x="556" y="864"/>
                  </a:lnTo>
                  <a:cubicBezTo>
                    <a:pt x="556" y="710"/>
                    <a:pt x="679" y="587"/>
                    <a:pt x="834" y="587"/>
                  </a:cubicBezTo>
                  <a:lnTo>
                    <a:pt x="3117" y="587"/>
                  </a:lnTo>
                  <a:cubicBezTo>
                    <a:pt x="3131" y="584"/>
                    <a:pt x="3144" y="583"/>
                    <a:pt x="3157" y="583"/>
                  </a:cubicBezTo>
                  <a:close/>
                  <a:moveTo>
                    <a:pt x="834" y="0"/>
                  </a:moveTo>
                  <a:cubicBezTo>
                    <a:pt x="371" y="0"/>
                    <a:pt x="0" y="371"/>
                    <a:pt x="0" y="864"/>
                  </a:cubicBezTo>
                  <a:lnTo>
                    <a:pt x="0" y="3117"/>
                  </a:lnTo>
                  <a:cubicBezTo>
                    <a:pt x="0" y="3611"/>
                    <a:pt x="371" y="3981"/>
                    <a:pt x="834" y="3981"/>
                  </a:cubicBezTo>
                  <a:lnTo>
                    <a:pt x="3117" y="3981"/>
                  </a:lnTo>
                  <a:cubicBezTo>
                    <a:pt x="3580" y="3981"/>
                    <a:pt x="3951" y="3580"/>
                    <a:pt x="3951" y="3117"/>
                  </a:cubicBezTo>
                  <a:lnTo>
                    <a:pt x="3951" y="864"/>
                  </a:lnTo>
                  <a:cubicBezTo>
                    <a:pt x="3951" y="371"/>
                    <a:pt x="3580" y="0"/>
                    <a:pt x="31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8" name="Google Shape;13675;p26">
              <a:extLst>
                <a:ext uri="{FF2B5EF4-FFF2-40B4-BE49-F238E27FC236}">
                  <a16:creationId xmlns:a16="http://schemas.microsoft.com/office/drawing/2014/main" id="{0B9697A5-DDBF-7C3A-C014-40667F8F864E}"/>
                </a:ext>
              </a:extLst>
            </p:cNvPr>
            <p:cNvSpPr/>
            <p:nvPr/>
          </p:nvSpPr>
          <p:spPr>
            <a:xfrm>
              <a:off x="3379150" y="2749625"/>
              <a:ext cx="98800" cy="99550"/>
            </a:xfrm>
            <a:custGeom>
              <a:avLst/>
              <a:gdLst/>
              <a:ahLst/>
              <a:cxnLst/>
              <a:rect l="l" t="t" r="r" b="b"/>
              <a:pathLst>
                <a:path w="3952" h="3982" extrusionOk="0">
                  <a:moveTo>
                    <a:pt x="3157" y="583"/>
                  </a:moveTo>
                  <a:cubicBezTo>
                    <a:pt x="3293" y="583"/>
                    <a:pt x="3396" y="724"/>
                    <a:pt x="3396" y="864"/>
                  </a:cubicBezTo>
                  <a:lnTo>
                    <a:pt x="3396" y="3117"/>
                  </a:lnTo>
                  <a:cubicBezTo>
                    <a:pt x="3396" y="3272"/>
                    <a:pt x="3272" y="3426"/>
                    <a:pt x="3118" y="3426"/>
                  </a:cubicBezTo>
                  <a:lnTo>
                    <a:pt x="834" y="3426"/>
                  </a:lnTo>
                  <a:cubicBezTo>
                    <a:pt x="680" y="3395"/>
                    <a:pt x="556" y="3272"/>
                    <a:pt x="556" y="3117"/>
                  </a:cubicBezTo>
                  <a:lnTo>
                    <a:pt x="556" y="864"/>
                  </a:lnTo>
                  <a:cubicBezTo>
                    <a:pt x="556" y="710"/>
                    <a:pt x="680" y="587"/>
                    <a:pt x="834" y="587"/>
                  </a:cubicBezTo>
                  <a:lnTo>
                    <a:pt x="3118" y="587"/>
                  </a:lnTo>
                  <a:cubicBezTo>
                    <a:pt x="3131" y="584"/>
                    <a:pt x="3144" y="583"/>
                    <a:pt x="3157" y="583"/>
                  </a:cubicBezTo>
                  <a:close/>
                  <a:moveTo>
                    <a:pt x="834" y="0"/>
                  </a:moveTo>
                  <a:cubicBezTo>
                    <a:pt x="371" y="0"/>
                    <a:pt x="1" y="371"/>
                    <a:pt x="1" y="864"/>
                  </a:cubicBezTo>
                  <a:lnTo>
                    <a:pt x="1" y="3117"/>
                  </a:lnTo>
                  <a:cubicBezTo>
                    <a:pt x="1" y="3580"/>
                    <a:pt x="371" y="3981"/>
                    <a:pt x="834" y="3981"/>
                  </a:cubicBezTo>
                  <a:lnTo>
                    <a:pt x="3118" y="3981"/>
                  </a:lnTo>
                  <a:cubicBezTo>
                    <a:pt x="3581" y="3981"/>
                    <a:pt x="3951" y="3611"/>
                    <a:pt x="3951" y="3117"/>
                  </a:cubicBezTo>
                  <a:lnTo>
                    <a:pt x="3951" y="864"/>
                  </a:lnTo>
                  <a:cubicBezTo>
                    <a:pt x="3951" y="371"/>
                    <a:pt x="3581" y="0"/>
                    <a:pt x="3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9" name="Google Shape;13676;p26">
              <a:extLst>
                <a:ext uri="{FF2B5EF4-FFF2-40B4-BE49-F238E27FC236}">
                  <a16:creationId xmlns:a16="http://schemas.microsoft.com/office/drawing/2014/main" id="{E0CB9532-C480-7B1F-4F29-4A164620919A}"/>
                </a:ext>
              </a:extLst>
            </p:cNvPr>
            <p:cNvSpPr/>
            <p:nvPr/>
          </p:nvSpPr>
          <p:spPr>
            <a:xfrm>
              <a:off x="3511100" y="2749625"/>
              <a:ext cx="98775" cy="99550"/>
            </a:xfrm>
            <a:custGeom>
              <a:avLst/>
              <a:gdLst/>
              <a:ahLst/>
              <a:cxnLst/>
              <a:rect l="l" t="t" r="r" b="b"/>
              <a:pathLst>
                <a:path w="3951" h="3982" extrusionOk="0">
                  <a:moveTo>
                    <a:pt x="3157" y="583"/>
                  </a:moveTo>
                  <a:cubicBezTo>
                    <a:pt x="3292" y="583"/>
                    <a:pt x="3395" y="724"/>
                    <a:pt x="3395" y="864"/>
                  </a:cubicBezTo>
                  <a:lnTo>
                    <a:pt x="3395" y="3117"/>
                  </a:lnTo>
                  <a:cubicBezTo>
                    <a:pt x="3395" y="3272"/>
                    <a:pt x="3271" y="3426"/>
                    <a:pt x="3117" y="3426"/>
                  </a:cubicBezTo>
                  <a:lnTo>
                    <a:pt x="833" y="3426"/>
                  </a:lnTo>
                  <a:cubicBezTo>
                    <a:pt x="679" y="3426"/>
                    <a:pt x="556" y="3272"/>
                    <a:pt x="556" y="3117"/>
                  </a:cubicBezTo>
                  <a:lnTo>
                    <a:pt x="556" y="864"/>
                  </a:lnTo>
                  <a:cubicBezTo>
                    <a:pt x="556" y="724"/>
                    <a:pt x="658" y="583"/>
                    <a:pt x="794" y="583"/>
                  </a:cubicBezTo>
                  <a:cubicBezTo>
                    <a:pt x="807" y="583"/>
                    <a:pt x="820" y="584"/>
                    <a:pt x="833" y="587"/>
                  </a:cubicBezTo>
                  <a:lnTo>
                    <a:pt x="3117" y="587"/>
                  </a:lnTo>
                  <a:cubicBezTo>
                    <a:pt x="3131" y="584"/>
                    <a:pt x="3144" y="583"/>
                    <a:pt x="3157" y="583"/>
                  </a:cubicBezTo>
                  <a:close/>
                  <a:moveTo>
                    <a:pt x="833" y="0"/>
                  </a:moveTo>
                  <a:cubicBezTo>
                    <a:pt x="370" y="0"/>
                    <a:pt x="0" y="371"/>
                    <a:pt x="0" y="864"/>
                  </a:cubicBezTo>
                  <a:lnTo>
                    <a:pt x="0" y="3117"/>
                  </a:lnTo>
                  <a:cubicBezTo>
                    <a:pt x="0" y="3611"/>
                    <a:pt x="370" y="3981"/>
                    <a:pt x="833" y="3981"/>
                  </a:cubicBezTo>
                  <a:lnTo>
                    <a:pt x="3117" y="3981"/>
                  </a:lnTo>
                  <a:cubicBezTo>
                    <a:pt x="3580" y="3981"/>
                    <a:pt x="3950" y="3611"/>
                    <a:pt x="3950" y="3117"/>
                  </a:cubicBezTo>
                  <a:lnTo>
                    <a:pt x="3950" y="864"/>
                  </a:lnTo>
                  <a:cubicBezTo>
                    <a:pt x="3950" y="371"/>
                    <a:pt x="3580" y="0"/>
                    <a:pt x="31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0" name="Google Shape;13677;p26">
              <a:extLst>
                <a:ext uri="{FF2B5EF4-FFF2-40B4-BE49-F238E27FC236}">
                  <a16:creationId xmlns:a16="http://schemas.microsoft.com/office/drawing/2014/main" id="{804024FC-DABB-710C-194D-95D1B54A9197}"/>
                </a:ext>
              </a:extLst>
            </p:cNvPr>
            <p:cNvSpPr/>
            <p:nvPr/>
          </p:nvSpPr>
          <p:spPr>
            <a:xfrm>
              <a:off x="3419600" y="2702800"/>
              <a:ext cx="16675" cy="13900"/>
            </a:xfrm>
            <a:custGeom>
              <a:avLst/>
              <a:gdLst/>
              <a:ahLst/>
              <a:cxnLst/>
              <a:rect l="l" t="t" r="r" b="b"/>
              <a:pathLst>
                <a:path w="667" h="556" extrusionOk="0">
                  <a:moveTo>
                    <a:pt x="364" y="1"/>
                  </a:moveTo>
                  <a:cubicBezTo>
                    <a:pt x="266" y="1"/>
                    <a:pt x="167" y="48"/>
                    <a:pt x="111" y="145"/>
                  </a:cubicBezTo>
                  <a:cubicBezTo>
                    <a:pt x="1" y="338"/>
                    <a:pt x="137" y="556"/>
                    <a:pt x="343" y="556"/>
                  </a:cubicBezTo>
                  <a:cubicBezTo>
                    <a:pt x="368" y="556"/>
                    <a:pt x="393" y="553"/>
                    <a:pt x="420" y="546"/>
                  </a:cubicBezTo>
                  <a:cubicBezTo>
                    <a:pt x="574" y="515"/>
                    <a:pt x="666" y="361"/>
                    <a:pt x="636" y="207"/>
                  </a:cubicBezTo>
                  <a:cubicBezTo>
                    <a:pt x="602" y="71"/>
                    <a:pt x="484" y="1"/>
                    <a:pt x="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1" name="Google Shape;13678;p26">
              <a:extLst>
                <a:ext uri="{FF2B5EF4-FFF2-40B4-BE49-F238E27FC236}">
                  <a16:creationId xmlns:a16="http://schemas.microsoft.com/office/drawing/2014/main" id="{7F59AB13-37D3-1792-09EF-B075FD2A44AF}"/>
                </a:ext>
              </a:extLst>
            </p:cNvPr>
            <p:cNvSpPr/>
            <p:nvPr/>
          </p:nvSpPr>
          <p:spPr>
            <a:xfrm>
              <a:off x="3379150" y="2617675"/>
              <a:ext cx="98800" cy="99050"/>
            </a:xfrm>
            <a:custGeom>
              <a:avLst/>
              <a:gdLst/>
              <a:ahLst/>
              <a:cxnLst/>
              <a:rect l="l" t="t" r="r" b="b"/>
              <a:pathLst>
                <a:path w="3952" h="3962" extrusionOk="0">
                  <a:moveTo>
                    <a:pt x="834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3118"/>
                  </a:lnTo>
                  <a:cubicBezTo>
                    <a:pt x="1" y="3519"/>
                    <a:pt x="248" y="3859"/>
                    <a:pt x="618" y="3951"/>
                  </a:cubicBezTo>
                  <a:lnTo>
                    <a:pt x="711" y="3951"/>
                  </a:lnTo>
                  <a:cubicBezTo>
                    <a:pt x="1019" y="3920"/>
                    <a:pt x="1081" y="3488"/>
                    <a:pt x="772" y="3396"/>
                  </a:cubicBezTo>
                  <a:cubicBezTo>
                    <a:pt x="649" y="3365"/>
                    <a:pt x="556" y="3241"/>
                    <a:pt x="556" y="3118"/>
                  </a:cubicBez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lnTo>
                    <a:pt x="3118" y="556"/>
                  </a:lnTo>
                  <a:cubicBezTo>
                    <a:pt x="3272" y="556"/>
                    <a:pt x="3396" y="711"/>
                    <a:pt x="3396" y="865"/>
                  </a:cubicBezTo>
                  <a:lnTo>
                    <a:pt x="3396" y="3118"/>
                  </a:lnTo>
                  <a:cubicBezTo>
                    <a:pt x="3396" y="3241"/>
                    <a:pt x="3303" y="3365"/>
                    <a:pt x="3179" y="3396"/>
                  </a:cubicBezTo>
                  <a:cubicBezTo>
                    <a:pt x="2837" y="3481"/>
                    <a:pt x="2943" y="3962"/>
                    <a:pt x="3253" y="3962"/>
                  </a:cubicBezTo>
                  <a:cubicBezTo>
                    <a:pt x="3278" y="3962"/>
                    <a:pt x="3305" y="3958"/>
                    <a:pt x="3334" y="3951"/>
                  </a:cubicBezTo>
                  <a:cubicBezTo>
                    <a:pt x="3704" y="3859"/>
                    <a:pt x="3951" y="3519"/>
                    <a:pt x="3951" y="3118"/>
                  </a:cubicBezTo>
                  <a:lnTo>
                    <a:pt x="3951" y="865"/>
                  </a:lnTo>
                  <a:cubicBezTo>
                    <a:pt x="3951" y="371"/>
                    <a:pt x="3581" y="1"/>
                    <a:pt x="3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52" name="Google Shape;13679;p26">
            <a:extLst>
              <a:ext uri="{FF2B5EF4-FFF2-40B4-BE49-F238E27FC236}">
                <a16:creationId xmlns:a16="http://schemas.microsoft.com/office/drawing/2014/main" id="{7ACD4E6E-1971-E403-FBB1-3D55DEBCFFA7}"/>
              </a:ext>
            </a:extLst>
          </p:cNvPr>
          <p:cNvGrpSpPr/>
          <p:nvPr/>
        </p:nvGrpSpPr>
        <p:grpSpPr>
          <a:xfrm>
            <a:off x="2287085" y="3105542"/>
            <a:ext cx="484567" cy="484567"/>
            <a:chOff x="2492650" y="2485750"/>
            <a:chExt cx="363425" cy="363425"/>
          </a:xfrm>
        </p:grpSpPr>
        <p:sp>
          <p:nvSpPr>
            <p:cNvPr id="153" name="Google Shape;13680;p26">
              <a:extLst>
                <a:ext uri="{FF2B5EF4-FFF2-40B4-BE49-F238E27FC236}">
                  <a16:creationId xmlns:a16="http://schemas.microsoft.com/office/drawing/2014/main" id="{76F87E2D-D282-9D79-AD04-71A2D0E9EE78}"/>
                </a:ext>
              </a:extLst>
            </p:cNvPr>
            <p:cNvSpPr/>
            <p:nvPr/>
          </p:nvSpPr>
          <p:spPr>
            <a:xfrm>
              <a:off x="2539725" y="2575250"/>
              <a:ext cx="121150" cy="114600"/>
            </a:xfrm>
            <a:custGeom>
              <a:avLst/>
              <a:gdLst/>
              <a:ahLst/>
              <a:cxnLst/>
              <a:rect l="l" t="t" r="r" b="b"/>
              <a:pathLst>
                <a:path w="4846" h="4584" extrusionOk="0">
                  <a:moveTo>
                    <a:pt x="2407" y="926"/>
                  </a:moveTo>
                  <a:lnTo>
                    <a:pt x="2778" y="1729"/>
                  </a:lnTo>
                  <a:cubicBezTo>
                    <a:pt x="2808" y="1821"/>
                    <a:pt x="2901" y="1883"/>
                    <a:pt x="2994" y="1883"/>
                  </a:cubicBezTo>
                  <a:lnTo>
                    <a:pt x="3889" y="2007"/>
                  </a:lnTo>
                  <a:lnTo>
                    <a:pt x="3240" y="2655"/>
                  </a:lnTo>
                  <a:cubicBezTo>
                    <a:pt x="3179" y="2716"/>
                    <a:pt x="3148" y="2809"/>
                    <a:pt x="3179" y="2902"/>
                  </a:cubicBezTo>
                  <a:lnTo>
                    <a:pt x="3333" y="3797"/>
                  </a:lnTo>
                  <a:lnTo>
                    <a:pt x="2500" y="3364"/>
                  </a:lnTo>
                  <a:cubicBezTo>
                    <a:pt x="2469" y="3364"/>
                    <a:pt x="2438" y="3334"/>
                    <a:pt x="2376" y="3334"/>
                  </a:cubicBezTo>
                  <a:cubicBezTo>
                    <a:pt x="2346" y="3334"/>
                    <a:pt x="2284" y="3364"/>
                    <a:pt x="2253" y="3364"/>
                  </a:cubicBezTo>
                  <a:lnTo>
                    <a:pt x="1481" y="3797"/>
                  </a:lnTo>
                  <a:lnTo>
                    <a:pt x="1636" y="2902"/>
                  </a:lnTo>
                  <a:cubicBezTo>
                    <a:pt x="1667" y="2809"/>
                    <a:pt x="1636" y="2716"/>
                    <a:pt x="1543" y="2655"/>
                  </a:cubicBezTo>
                  <a:lnTo>
                    <a:pt x="895" y="2007"/>
                  </a:lnTo>
                  <a:lnTo>
                    <a:pt x="1790" y="1883"/>
                  </a:lnTo>
                  <a:cubicBezTo>
                    <a:pt x="1883" y="1883"/>
                    <a:pt x="1975" y="1821"/>
                    <a:pt x="2006" y="1729"/>
                  </a:cubicBezTo>
                  <a:lnTo>
                    <a:pt x="2407" y="926"/>
                  </a:lnTo>
                  <a:close/>
                  <a:moveTo>
                    <a:pt x="2407" y="1"/>
                  </a:moveTo>
                  <a:cubicBezTo>
                    <a:pt x="2315" y="1"/>
                    <a:pt x="2191" y="62"/>
                    <a:pt x="2160" y="155"/>
                  </a:cubicBezTo>
                  <a:lnTo>
                    <a:pt x="1574" y="1358"/>
                  </a:lnTo>
                  <a:lnTo>
                    <a:pt x="247" y="1544"/>
                  </a:lnTo>
                  <a:cubicBezTo>
                    <a:pt x="154" y="1544"/>
                    <a:pt x="62" y="1636"/>
                    <a:pt x="31" y="1729"/>
                  </a:cubicBezTo>
                  <a:cubicBezTo>
                    <a:pt x="0" y="1821"/>
                    <a:pt x="0" y="1945"/>
                    <a:pt x="93" y="2037"/>
                  </a:cubicBezTo>
                  <a:lnTo>
                    <a:pt x="1049" y="2963"/>
                  </a:lnTo>
                  <a:lnTo>
                    <a:pt x="833" y="4259"/>
                  </a:lnTo>
                  <a:cubicBezTo>
                    <a:pt x="802" y="4383"/>
                    <a:pt x="833" y="4475"/>
                    <a:pt x="926" y="4537"/>
                  </a:cubicBezTo>
                  <a:cubicBezTo>
                    <a:pt x="972" y="4568"/>
                    <a:pt x="1026" y="4583"/>
                    <a:pt x="1080" y="4583"/>
                  </a:cubicBezTo>
                  <a:cubicBezTo>
                    <a:pt x="1134" y="4583"/>
                    <a:pt x="1188" y="4568"/>
                    <a:pt x="1234" y="4537"/>
                  </a:cubicBezTo>
                  <a:lnTo>
                    <a:pt x="2407" y="3920"/>
                  </a:lnTo>
                  <a:lnTo>
                    <a:pt x="3580" y="4537"/>
                  </a:lnTo>
                  <a:cubicBezTo>
                    <a:pt x="3626" y="4568"/>
                    <a:pt x="3680" y="4583"/>
                    <a:pt x="3734" y="4583"/>
                  </a:cubicBezTo>
                  <a:cubicBezTo>
                    <a:pt x="3788" y="4583"/>
                    <a:pt x="3842" y="4568"/>
                    <a:pt x="3889" y="4537"/>
                  </a:cubicBezTo>
                  <a:cubicBezTo>
                    <a:pt x="3981" y="4475"/>
                    <a:pt x="4012" y="4383"/>
                    <a:pt x="4012" y="4259"/>
                  </a:cubicBezTo>
                  <a:lnTo>
                    <a:pt x="3765" y="2963"/>
                  </a:lnTo>
                  <a:lnTo>
                    <a:pt x="4722" y="2037"/>
                  </a:lnTo>
                  <a:cubicBezTo>
                    <a:pt x="4814" y="1945"/>
                    <a:pt x="4845" y="1821"/>
                    <a:pt x="4814" y="1729"/>
                  </a:cubicBezTo>
                  <a:cubicBezTo>
                    <a:pt x="4753" y="1636"/>
                    <a:pt x="4691" y="1544"/>
                    <a:pt x="4568" y="1544"/>
                  </a:cubicBezTo>
                  <a:lnTo>
                    <a:pt x="3240" y="1358"/>
                  </a:lnTo>
                  <a:lnTo>
                    <a:pt x="2654" y="155"/>
                  </a:lnTo>
                  <a:cubicBezTo>
                    <a:pt x="2623" y="62"/>
                    <a:pt x="2531" y="1"/>
                    <a:pt x="24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4" name="Google Shape;13681;p26">
              <a:extLst>
                <a:ext uri="{FF2B5EF4-FFF2-40B4-BE49-F238E27FC236}">
                  <a16:creationId xmlns:a16="http://schemas.microsoft.com/office/drawing/2014/main" id="{CE60AA3A-3F8A-F243-E25E-BB8E48C2496C}"/>
                </a:ext>
              </a:extLst>
            </p:cNvPr>
            <p:cNvSpPr/>
            <p:nvPr/>
          </p:nvSpPr>
          <p:spPr>
            <a:xfrm>
              <a:off x="2687850" y="2575250"/>
              <a:ext cx="121150" cy="114600"/>
            </a:xfrm>
            <a:custGeom>
              <a:avLst/>
              <a:gdLst/>
              <a:ahLst/>
              <a:cxnLst/>
              <a:rect l="l" t="t" r="r" b="b"/>
              <a:pathLst>
                <a:path w="4846" h="4584" extrusionOk="0">
                  <a:moveTo>
                    <a:pt x="2408" y="926"/>
                  </a:moveTo>
                  <a:lnTo>
                    <a:pt x="2809" y="1729"/>
                  </a:lnTo>
                  <a:cubicBezTo>
                    <a:pt x="2840" y="1821"/>
                    <a:pt x="2932" y="1883"/>
                    <a:pt x="3025" y="1883"/>
                  </a:cubicBezTo>
                  <a:lnTo>
                    <a:pt x="3920" y="2007"/>
                  </a:lnTo>
                  <a:lnTo>
                    <a:pt x="3303" y="2655"/>
                  </a:lnTo>
                  <a:cubicBezTo>
                    <a:pt x="3210" y="2716"/>
                    <a:pt x="3179" y="2809"/>
                    <a:pt x="3210" y="2902"/>
                  </a:cubicBezTo>
                  <a:lnTo>
                    <a:pt x="3364" y="3797"/>
                  </a:lnTo>
                  <a:lnTo>
                    <a:pt x="2562" y="3364"/>
                  </a:lnTo>
                  <a:cubicBezTo>
                    <a:pt x="2531" y="3364"/>
                    <a:pt x="2469" y="3334"/>
                    <a:pt x="2439" y="3334"/>
                  </a:cubicBezTo>
                  <a:cubicBezTo>
                    <a:pt x="2377" y="3334"/>
                    <a:pt x="2346" y="3364"/>
                    <a:pt x="2284" y="3364"/>
                  </a:cubicBezTo>
                  <a:lnTo>
                    <a:pt x="1482" y="3797"/>
                  </a:lnTo>
                  <a:lnTo>
                    <a:pt x="1482" y="3797"/>
                  </a:lnTo>
                  <a:lnTo>
                    <a:pt x="1636" y="2902"/>
                  </a:lnTo>
                  <a:cubicBezTo>
                    <a:pt x="1667" y="2809"/>
                    <a:pt x="1636" y="2716"/>
                    <a:pt x="1574" y="2655"/>
                  </a:cubicBezTo>
                  <a:lnTo>
                    <a:pt x="926" y="2007"/>
                  </a:lnTo>
                  <a:lnTo>
                    <a:pt x="1821" y="1883"/>
                  </a:lnTo>
                  <a:cubicBezTo>
                    <a:pt x="1914" y="1883"/>
                    <a:pt x="1976" y="1821"/>
                    <a:pt x="2037" y="1729"/>
                  </a:cubicBezTo>
                  <a:lnTo>
                    <a:pt x="2408" y="926"/>
                  </a:lnTo>
                  <a:close/>
                  <a:moveTo>
                    <a:pt x="2439" y="1"/>
                  </a:moveTo>
                  <a:cubicBezTo>
                    <a:pt x="2315" y="1"/>
                    <a:pt x="2223" y="62"/>
                    <a:pt x="2161" y="155"/>
                  </a:cubicBezTo>
                  <a:lnTo>
                    <a:pt x="1574" y="1358"/>
                  </a:lnTo>
                  <a:lnTo>
                    <a:pt x="278" y="1544"/>
                  </a:lnTo>
                  <a:cubicBezTo>
                    <a:pt x="155" y="1544"/>
                    <a:pt x="62" y="1636"/>
                    <a:pt x="31" y="1729"/>
                  </a:cubicBezTo>
                  <a:cubicBezTo>
                    <a:pt x="0" y="1821"/>
                    <a:pt x="31" y="1945"/>
                    <a:pt x="124" y="2037"/>
                  </a:cubicBezTo>
                  <a:lnTo>
                    <a:pt x="1081" y="2963"/>
                  </a:lnTo>
                  <a:lnTo>
                    <a:pt x="834" y="4259"/>
                  </a:lnTo>
                  <a:cubicBezTo>
                    <a:pt x="834" y="4383"/>
                    <a:pt x="865" y="4475"/>
                    <a:pt x="957" y="4537"/>
                  </a:cubicBezTo>
                  <a:cubicBezTo>
                    <a:pt x="1003" y="4568"/>
                    <a:pt x="1057" y="4583"/>
                    <a:pt x="1112" y="4583"/>
                  </a:cubicBezTo>
                  <a:cubicBezTo>
                    <a:pt x="1166" y="4583"/>
                    <a:pt x="1220" y="4568"/>
                    <a:pt x="1266" y="4537"/>
                  </a:cubicBezTo>
                  <a:lnTo>
                    <a:pt x="2408" y="3920"/>
                  </a:lnTo>
                  <a:lnTo>
                    <a:pt x="3580" y="4537"/>
                  </a:lnTo>
                  <a:cubicBezTo>
                    <a:pt x="3627" y="4568"/>
                    <a:pt x="3681" y="4583"/>
                    <a:pt x="3735" y="4583"/>
                  </a:cubicBezTo>
                  <a:cubicBezTo>
                    <a:pt x="3789" y="4583"/>
                    <a:pt x="3843" y="4568"/>
                    <a:pt x="3889" y="4537"/>
                  </a:cubicBezTo>
                  <a:cubicBezTo>
                    <a:pt x="3982" y="4475"/>
                    <a:pt x="4013" y="4383"/>
                    <a:pt x="4013" y="4259"/>
                  </a:cubicBezTo>
                  <a:lnTo>
                    <a:pt x="3766" y="2963"/>
                  </a:lnTo>
                  <a:lnTo>
                    <a:pt x="4722" y="2037"/>
                  </a:lnTo>
                  <a:cubicBezTo>
                    <a:pt x="4815" y="1945"/>
                    <a:pt x="4846" y="1821"/>
                    <a:pt x="4815" y="1729"/>
                  </a:cubicBezTo>
                  <a:lnTo>
                    <a:pt x="4846" y="1729"/>
                  </a:lnTo>
                  <a:cubicBezTo>
                    <a:pt x="4815" y="1636"/>
                    <a:pt x="4722" y="1544"/>
                    <a:pt x="4599" y="1544"/>
                  </a:cubicBezTo>
                  <a:lnTo>
                    <a:pt x="3272" y="1358"/>
                  </a:lnTo>
                  <a:lnTo>
                    <a:pt x="2685" y="155"/>
                  </a:lnTo>
                  <a:cubicBezTo>
                    <a:pt x="2624" y="62"/>
                    <a:pt x="2531" y="1"/>
                    <a:pt x="24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5" name="Google Shape;13682;p26">
              <a:extLst>
                <a:ext uri="{FF2B5EF4-FFF2-40B4-BE49-F238E27FC236}">
                  <a16:creationId xmlns:a16="http://schemas.microsoft.com/office/drawing/2014/main" id="{1214AC1A-8BEB-C42A-F183-976A2196A5FB}"/>
                </a:ext>
              </a:extLst>
            </p:cNvPr>
            <p:cNvSpPr/>
            <p:nvPr/>
          </p:nvSpPr>
          <p:spPr>
            <a:xfrm>
              <a:off x="2613775" y="2681525"/>
              <a:ext cx="121175" cy="115250"/>
            </a:xfrm>
            <a:custGeom>
              <a:avLst/>
              <a:gdLst/>
              <a:ahLst/>
              <a:cxnLst/>
              <a:rect l="l" t="t" r="r" b="b"/>
              <a:pathLst>
                <a:path w="4847" h="4610" extrusionOk="0">
                  <a:moveTo>
                    <a:pt x="2408" y="934"/>
                  </a:moveTo>
                  <a:lnTo>
                    <a:pt x="2809" y="1737"/>
                  </a:lnTo>
                  <a:cubicBezTo>
                    <a:pt x="2840" y="1829"/>
                    <a:pt x="2933" y="1891"/>
                    <a:pt x="3025" y="1891"/>
                  </a:cubicBezTo>
                  <a:lnTo>
                    <a:pt x="3920" y="2014"/>
                  </a:lnTo>
                  <a:lnTo>
                    <a:pt x="3272" y="2663"/>
                  </a:lnTo>
                  <a:cubicBezTo>
                    <a:pt x="3180" y="2724"/>
                    <a:pt x="3149" y="2817"/>
                    <a:pt x="3180" y="2909"/>
                  </a:cubicBezTo>
                  <a:lnTo>
                    <a:pt x="3334" y="3804"/>
                  </a:lnTo>
                  <a:lnTo>
                    <a:pt x="2531" y="3372"/>
                  </a:lnTo>
                  <a:cubicBezTo>
                    <a:pt x="2501" y="3372"/>
                    <a:pt x="2439" y="3342"/>
                    <a:pt x="2408" y="3342"/>
                  </a:cubicBezTo>
                  <a:cubicBezTo>
                    <a:pt x="2346" y="3342"/>
                    <a:pt x="2315" y="3372"/>
                    <a:pt x="2254" y="3372"/>
                  </a:cubicBezTo>
                  <a:lnTo>
                    <a:pt x="1451" y="3804"/>
                  </a:lnTo>
                  <a:lnTo>
                    <a:pt x="1606" y="2909"/>
                  </a:lnTo>
                  <a:cubicBezTo>
                    <a:pt x="1636" y="2817"/>
                    <a:pt x="1606" y="2724"/>
                    <a:pt x="1544" y="2663"/>
                  </a:cubicBezTo>
                  <a:lnTo>
                    <a:pt x="927" y="2014"/>
                  </a:lnTo>
                  <a:lnTo>
                    <a:pt x="1822" y="1891"/>
                  </a:lnTo>
                  <a:cubicBezTo>
                    <a:pt x="1914" y="1891"/>
                    <a:pt x="1976" y="1829"/>
                    <a:pt x="2038" y="1737"/>
                  </a:cubicBezTo>
                  <a:lnTo>
                    <a:pt x="2408" y="934"/>
                  </a:lnTo>
                  <a:close/>
                  <a:moveTo>
                    <a:pt x="2423" y="1"/>
                  </a:moveTo>
                  <a:cubicBezTo>
                    <a:pt x="2323" y="1"/>
                    <a:pt x="2223" y="55"/>
                    <a:pt x="2161" y="163"/>
                  </a:cubicBezTo>
                  <a:lnTo>
                    <a:pt x="1575" y="1366"/>
                  </a:lnTo>
                  <a:lnTo>
                    <a:pt x="278" y="1552"/>
                  </a:lnTo>
                  <a:cubicBezTo>
                    <a:pt x="155" y="1582"/>
                    <a:pt x="62" y="1644"/>
                    <a:pt x="32" y="1768"/>
                  </a:cubicBezTo>
                  <a:cubicBezTo>
                    <a:pt x="1" y="1860"/>
                    <a:pt x="32" y="1953"/>
                    <a:pt x="124" y="2045"/>
                  </a:cubicBezTo>
                  <a:lnTo>
                    <a:pt x="1050" y="2971"/>
                  </a:lnTo>
                  <a:lnTo>
                    <a:pt x="834" y="4298"/>
                  </a:lnTo>
                  <a:cubicBezTo>
                    <a:pt x="803" y="4391"/>
                    <a:pt x="865" y="4483"/>
                    <a:pt x="957" y="4576"/>
                  </a:cubicBezTo>
                  <a:lnTo>
                    <a:pt x="957" y="4545"/>
                  </a:lnTo>
                  <a:cubicBezTo>
                    <a:pt x="1015" y="4583"/>
                    <a:pt x="1072" y="4610"/>
                    <a:pt x="1129" y="4610"/>
                  </a:cubicBezTo>
                  <a:cubicBezTo>
                    <a:pt x="1164" y="4610"/>
                    <a:pt x="1200" y="4600"/>
                    <a:pt x="1235" y="4576"/>
                  </a:cubicBezTo>
                  <a:lnTo>
                    <a:pt x="2439" y="3959"/>
                  </a:lnTo>
                  <a:lnTo>
                    <a:pt x="3612" y="4576"/>
                  </a:lnTo>
                  <a:cubicBezTo>
                    <a:pt x="3655" y="4594"/>
                    <a:pt x="3699" y="4603"/>
                    <a:pt x="3742" y="4603"/>
                  </a:cubicBezTo>
                  <a:cubicBezTo>
                    <a:pt x="3914" y="4603"/>
                    <a:pt x="4062" y="4465"/>
                    <a:pt x="4013" y="4267"/>
                  </a:cubicBezTo>
                  <a:lnTo>
                    <a:pt x="3797" y="2971"/>
                  </a:lnTo>
                  <a:lnTo>
                    <a:pt x="4753" y="2045"/>
                  </a:lnTo>
                  <a:cubicBezTo>
                    <a:pt x="4815" y="1953"/>
                    <a:pt x="4846" y="1829"/>
                    <a:pt x="4815" y="1737"/>
                  </a:cubicBezTo>
                  <a:cubicBezTo>
                    <a:pt x="4784" y="1644"/>
                    <a:pt x="4692" y="1552"/>
                    <a:pt x="4599" y="1552"/>
                  </a:cubicBezTo>
                  <a:lnTo>
                    <a:pt x="3272" y="1366"/>
                  </a:lnTo>
                  <a:lnTo>
                    <a:pt x="2686" y="163"/>
                  </a:lnTo>
                  <a:cubicBezTo>
                    <a:pt x="2624" y="55"/>
                    <a:pt x="2524" y="1"/>
                    <a:pt x="2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6" name="Google Shape;13683;p26">
              <a:extLst>
                <a:ext uri="{FF2B5EF4-FFF2-40B4-BE49-F238E27FC236}">
                  <a16:creationId xmlns:a16="http://schemas.microsoft.com/office/drawing/2014/main" id="{154E7E73-BB0D-9C83-F72E-23DFDAA0A8FA}"/>
                </a:ext>
              </a:extLst>
            </p:cNvPr>
            <p:cNvSpPr/>
            <p:nvPr/>
          </p:nvSpPr>
          <p:spPr>
            <a:xfrm>
              <a:off x="2667025" y="2834675"/>
              <a:ext cx="14675" cy="14500"/>
            </a:xfrm>
            <a:custGeom>
              <a:avLst/>
              <a:gdLst/>
              <a:ahLst/>
              <a:cxnLst/>
              <a:rect l="l" t="t" r="r" b="b"/>
              <a:pathLst>
                <a:path w="587" h="580" extrusionOk="0">
                  <a:moveTo>
                    <a:pt x="293" y="1"/>
                  </a:moveTo>
                  <a:cubicBezTo>
                    <a:pt x="147" y="1"/>
                    <a:pt x="0" y="101"/>
                    <a:pt x="0" y="302"/>
                  </a:cubicBezTo>
                  <a:cubicBezTo>
                    <a:pt x="0" y="487"/>
                    <a:pt x="147" y="579"/>
                    <a:pt x="293" y="579"/>
                  </a:cubicBezTo>
                  <a:cubicBezTo>
                    <a:pt x="440" y="579"/>
                    <a:pt x="587" y="487"/>
                    <a:pt x="587" y="302"/>
                  </a:cubicBezTo>
                  <a:cubicBezTo>
                    <a:pt x="587" y="101"/>
                    <a:pt x="440" y="1"/>
                    <a:pt x="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7" name="Google Shape;13684;p26">
              <a:extLst>
                <a:ext uri="{FF2B5EF4-FFF2-40B4-BE49-F238E27FC236}">
                  <a16:creationId xmlns:a16="http://schemas.microsoft.com/office/drawing/2014/main" id="{E1C30A04-DE6B-69F7-D155-2CEF98EE530E}"/>
                </a:ext>
              </a:extLst>
            </p:cNvPr>
            <p:cNvSpPr/>
            <p:nvPr/>
          </p:nvSpPr>
          <p:spPr>
            <a:xfrm>
              <a:off x="2492650" y="2485750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1234" y="556"/>
                  </a:moveTo>
                  <a:lnTo>
                    <a:pt x="11234" y="1698"/>
                  </a:lnTo>
                  <a:lnTo>
                    <a:pt x="556" y="1698"/>
                  </a:lnTo>
                  <a:lnTo>
                    <a:pt x="556" y="865"/>
                  </a:lnTo>
                  <a:cubicBezTo>
                    <a:pt x="556" y="710"/>
                    <a:pt x="679" y="556"/>
                    <a:pt x="834" y="556"/>
                  </a:cubicBezTo>
                  <a:close/>
                  <a:moveTo>
                    <a:pt x="13672" y="556"/>
                  </a:moveTo>
                  <a:cubicBezTo>
                    <a:pt x="13827" y="556"/>
                    <a:pt x="13950" y="710"/>
                    <a:pt x="13950" y="865"/>
                  </a:cubicBezTo>
                  <a:lnTo>
                    <a:pt x="13950" y="1698"/>
                  </a:lnTo>
                  <a:lnTo>
                    <a:pt x="11790" y="1698"/>
                  </a:lnTo>
                  <a:lnTo>
                    <a:pt x="11790" y="556"/>
                  </a:lnTo>
                  <a:close/>
                  <a:moveTo>
                    <a:pt x="834" y="1"/>
                  </a:moveTo>
                  <a:cubicBezTo>
                    <a:pt x="371" y="1"/>
                    <a:pt x="0" y="371"/>
                    <a:pt x="0" y="865"/>
                  </a:cubicBezTo>
                  <a:lnTo>
                    <a:pt x="0" y="13672"/>
                  </a:lnTo>
                  <a:cubicBezTo>
                    <a:pt x="0" y="14135"/>
                    <a:pt x="371" y="14536"/>
                    <a:pt x="834" y="14536"/>
                  </a:cubicBezTo>
                  <a:lnTo>
                    <a:pt x="5988" y="14536"/>
                  </a:lnTo>
                  <a:cubicBezTo>
                    <a:pt x="6142" y="14536"/>
                    <a:pt x="6265" y="14413"/>
                    <a:pt x="6265" y="14259"/>
                  </a:cubicBezTo>
                  <a:cubicBezTo>
                    <a:pt x="6265" y="14118"/>
                    <a:pt x="6163" y="13977"/>
                    <a:pt x="6027" y="13977"/>
                  </a:cubicBezTo>
                  <a:cubicBezTo>
                    <a:pt x="6014" y="13977"/>
                    <a:pt x="6001" y="13978"/>
                    <a:pt x="5988" y="13981"/>
                  </a:cubicBezTo>
                  <a:lnTo>
                    <a:pt x="834" y="13981"/>
                  </a:lnTo>
                  <a:cubicBezTo>
                    <a:pt x="679" y="13950"/>
                    <a:pt x="556" y="13827"/>
                    <a:pt x="556" y="13672"/>
                  </a:cubicBezTo>
                  <a:lnTo>
                    <a:pt x="556" y="2284"/>
                  </a:lnTo>
                  <a:lnTo>
                    <a:pt x="13950" y="2284"/>
                  </a:lnTo>
                  <a:lnTo>
                    <a:pt x="13950" y="13672"/>
                  </a:lnTo>
                  <a:cubicBezTo>
                    <a:pt x="13950" y="13827"/>
                    <a:pt x="13827" y="13950"/>
                    <a:pt x="13672" y="13981"/>
                  </a:cubicBezTo>
                  <a:lnTo>
                    <a:pt x="8549" y="13981"/>
                  </a:lnTo>
                  <a:cubicBezTo>
                    <a:pt x="8536" y="13978"/>
                    <a:pt x="8523" y="13977"/>
                    <a:pt x="8510" y="13977"/>
                  </a:cubicBezTo>
                  <a:cubicBezTo>
                    <a:pt x="8374" y="13977"/>
                    <a:pt x="8271" y="14118"/>
                    <a:pt x="8271" y="14259"/>
                  </a:cubicBezTo>
                  <a:cubicBezTo>
                    <a:pt x="8271" y="14413"/>
                    <a:pt x="8395" y="14536"/>
                    <a:pt x="8549" y="14536"/>
                  </a:cubicBezTo>
                  <a:lnTo>
                    <a:pt x="13672" y="14536"/>
                  </a:lnTo>
                  <a:cubicBezTo>
                    <a:pt x="14135" y="14536"/>
                    <a:pt x="14536" y="14135"/>
                    <a:pt x="14536" y="13672"/>
                  </a:cubicBezTo>
                  <a:lnTo>
                    <a:pt x="14536" y="865"/>
                  </a:lnTo>
                  <a:cubicBezTo>
                    <a:pt x="14536" y="371"/>
                    <a:pt x="14135" y="1"/>
                    <a:pt x="136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58" name="Google Shape;13685;p26">
            <a:extLst>
              <a:ext uri="{FF2B5EF4-FFF2-40B4-BE49-F238E27FC236}">
                <a16:creationId xmlns:a16="http://schemas.microsoft.com/office/drawing/2014/main" id="{3B3FE5C7-C2A0-A514-8780-49D32E4573F7}"/>
              </a:ext>
            </a:extLst>
          </p:cNvPr>
          <p:cNvGrpSpPr/>
          <p:nvPr/>
        </p:nvGrpSpPr>
        <p:grpSpPr>
          <a:xfrm>
            <a:off x="1397784" y="3106059"/>
            <a:ext cx="495867" cy="483533"/>
            <a:chOff x="1734225" y="2485750"/>
            <a:chExt cx="371900" cy="362650"/>
          </a:xfrm>
        </p:grpSpPr>
        <p:sp>
          <p:nvSpPr>
            <p:cNvPr id="159" name="Google Shape;13686;p26">
              <a:extLst>
                <a:ext uri="{FF2B5EF4-FFF2-40B4-BE49-F238E27FC236}">
                  <a16:creationId xmlns:a16="http://schemas.microsoft.com/office/drawing/2014/main" id="{EDA5998A-BC6E-F364-D315-1CAFB7CC9E20}"/>
                </a:ext>
              </a:extLst>
            </p:cNvPr>
            <p:cNvSpPr/>
            <p:nvPr/>
          </p:nvSpPr>
          <p:spPr>
            <a:xfrm>
              <a:off x="1868475" y="2603450"/>
              <a:ext cx="82575" cy="71350"/>
            </a:xfrm>
            <a:custGeom>
              <a:avLst/>
              <a:gdLst/>
              <a:ahLst/>
              <a:cxnLst/>
              <a:rect l="l" t="t" r="r" b="b"/>
              <a:pathLst>
                <a:path w="3303" h="2854" extrusionOk="0">
                  <a:moveTo>
                    <a:pt x="1883" y="572"/>
                  </a:moveTo>
                  <a:cubicBezTo>
                    <a:pt x="2321" y="572"/>
                    <a:pt x="2747" y="911"/>
                    <a:pt x="2747" y="1434"/>
                  </a:cubicBezTo>
                  <a:cubicBezTo>
                    <a:pt x="2747" y="1897"/>
                    <a:pt x="2377" y="2267"/>
                    <a:pt x="1883" y="2267"/>
                  </a:cubicBezTo>
                  <a:cubicBezTo>
                    <a:pt x="1142" y="2267"/>
                    <a:pt x="741" y="1341"/>
                    <a:pt x="1296" y="817"/>
                  </a:cubicBezTo>
                  <a:cubicBezTo>
                    <a:pt x="1465" y="648"/>
                    <a:pt x="1675" y="572"/>
                    <a:pt x="1883" y="572"/>
                  </a:cubicBezTo>
                  <a:close/>
                  <a:moveTo>
                    <a:pt x="1877" y="0"/>
                  </a:moveTo>
                  <a:cubicBezTo>
                    <a:pt x="1533" y="0"/>
                    <a:pt x="1182" y="128"/>
                    <a:pt x="895" y="416"/>
                  </a:cubicBezTo>
                  <a:cubicBezTo>
                    <a:pt x="0" y="1311"/>
                    <a:pt x="617" y="2854"/>
                    <a:pt x="1883" y="2854"/>
                  </a:cubicBezTo>
                  <a:cubicBezTo>
                    <a:pt x="2685" y="2854"/>
                    <a:pt x="3302" y="2206"/>
                    <a:pt x="3302" y="1434"/>
                  </a:cubicBezTo>
                  <a:cubicBezTo>
                    <a:pt x="3302" y="575"/>
                    <a:pt x="2605" y="0"/>
                    <a:pt x="18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0" name="Google Shape;13687;p26">
              <a:extLst>
                <a:ext uri="{FF2B5EF4-FFF2-40B4-BE49-F238E27FC236}">
                  <a16:creationId xmlns:a16="http://schemas.microsoft.com/office/drawing/2014/main" id="{ABFF0DF0-7B37-911C-57B2-CCE11146DE7F}"/>
                </a:ext>
              </a:extLst>
            </p:cNvPr>
            <p:cNvSpPr/>
            <p:nvPr/>
          </p:nvSpPr>
          <p:spPr>
            <a:xfrm>
              <a:off x="1734225" y="2485750"/>
              <a:ext cx="371900" cy="362650"/>
            </a:xfrm>
            <a:custGeom>
              <a:avLst/>
              <a:gdLst/>
              <a:ahLst/>
              <a:cxnLst/>
              <a:rect l="l" t="t" r="r" b="b"/>
              <a:pathLst>
                <a:path w="14876" h="14506" extrusionOk="0">
                  <a:moveTo>
                    <a:pt x="7259" y="564"/>
                  </a:moveTo>
                  <a:cubicBezTo>
                    <a:pt x="7400" y="564"/>
                    <a:pt x="7542" y="619"/>
                    <a:pt x="7654" y="741"/>
                  </a:cubicBezTo>
                  <a:cubicBezTo>
                    <a:pt x="8024" y="1081"/>
                    <a:pt x="7777" y="1698"/>
                    <a:pt x="7253" y="1698"/>
                  </a:cubicBezTo>
                  <a:cubicBezTo>
                    <a:pt x="6944" y="1698"/>
                    <a:pt x="6697" y="1451"/>
                    <a:pt x="6697" y="1142"/>
                  </a:cubicBezTo>
                  <a:cubicBezTo>
                    <a:pt x="6697" y="791"/>
                    <a:pt x="6974" y="564"/>
                    <a:pt x="7259" y="564"/>
                  </a:cubicBezTo>
                  <a:close/>
                  <a:moveTo>
                    <a:pt x="2978" y="2391"/>
                  </a:moveTo>
                  <a:cubicBezTo>
                    <a:pt x="3109" y="2391"/>
                    <a:pt x="3244" y="2442"/>
                    <a:pt x="3364" y="2562"/>
                  </a:cubicBezTo>
                  <a:cubicBezTo>
                    <a:pt x="3768" y="2966"/>
                    <a:pt x="3385" y="3535"/>
                    <a:pt x="2948" y="3535"/>
                  </a:cubicBezTo>
                  <a:cubicBezTo>
                    <a:pt x="2817" y="3535"/>
                    <a:pt x="2682" y="3485"/>
                    <a:pt x="2562" y="3364"/>
                  </a:cubicBezTo>
                  <a:cubicBezTo>
                    <a:pt x="2158" y="2960"/>
                    <a:pt x="2541" y="2391"/>
                    <a:pt x="2978" y="2391"/>
                  </a:cubicBezTo>
                  <a:close/>
                  <a:moveTo>
                    <a:pt x="11573" y="2400"/>
                  </a:moveTo>
                  <a:cubicBezTo>
                    <a:pt x="11720" y="2400"/>
                    <a:pt x="11867" y="2454"/>
                    <a:pt x="11975" y="2562"/>
                  </a:cubicBezTo>
                  <a:cubicBezTo>
                    <a:pt x="12379" y="2966"/>
                    <a:pt x="11995" y="3535"/>
                    <a:pt x="11558" y="3535"/>
                  </a:cubicBezTo>
                  <a:cubicBezTo>
                    <a:pt x="11428" y="3535"/>
                    <a:pt x="11293" y="3485"/>
                    <a:pt x="11172" y="3364"/>
                  </a:cubicBezTo>
                  <a:cubicBezTo>
                    <a:pt x="10925" y="3148"/>
                    <a:pt x="10925" y="2778"/>
                    <a:pt x="11172" y="2562"/>
                  </a:cubicBezTo>
                  <a:cubicBezTo>
                    <a:pt x="11280" y="2454"/>
                    <a:pt x="11427" y="2400"/>
                    <a:pt x="11573" y="2400"/>
                  </a:cubicBezTo>
                  <a:close/>
                  <a:moveTo>
                    <a:pt x="1117" y="6696"/>
                  </a:moveTo>
                  <a:cubicBezTo>
                    <a:pt x="1409" y="6696"/>
                    <a:pt x="1698" y="6925"/>
                    <a:pt x="1698" y="7284"/>
                  </a:cubicBezTo>
                  <a:cubicBezTo>
                    <a:pt x="1698" y="7593"/>
                    <a:pt x="1451" y="7839"/>
                    <a:pt x="1142" y="7839"/>
                  </a:cubicBezTo>
                  <a:cubicBezTo>
                    <a:pt x="617" y="7839"/>
                    <a:pt x="371" y="7222"/>
                    <a:pt x="741" y="6852"/>
                  </a:cubicBezTo>
                  <a:cubicBezTo>
                    <a:pt x="848" y="6745"/>
                    <a:pt x="983" y="6696"/>
                    <a:pt x="1117" y="6696"/>
                  </a:cubicBezTo>
                  <a:close/>
                  <a:moveTo>
                    <a:pt x="13383" y="6696"/>
                  </a:moveTo>
                  <a:cubicBezTo>
                    <a:pt x="13675" y="6696"/>
                    <a:pt x="13950" y="6925"/>
                    <a:pt x="13950" y="7284"/>
                  </a:cubicBezTo>
                  <a:cubicBezTo>
                    <a:pt x="13950" y="7593"/>
                    <a:pt x="13703" y="7839"/>
                    <a:pt x="13394" y="7839"/>
                  </a:cubicBezTo>
                  <a:cubicBezTo>
                    <a:pt x="12900" y="7839"/>
                    <a:pt x="12623" y="7222"/>
                    <a:pt x="12993" y="6852"/>
                  </a:cubicBezTo>
                  <a:cubicBezTo>
                    <a:pt x="13110" y="6745"/>
                    <a:pt x="13248" y="6696"/>
                    <a:pt x="13383" y="6696"/>
                  </a:cubicBezTo>
                  <a:close/>
                  <a:moveTo>
                    <a:pt x="7257" y="4128"/>
                  </a:moveTo>
                  <a:cubicBezTo>
                    <a:pt x="8055" y="4128"/>
                    <a:pt x="8858" y="4429"/>
                    <a:pt x="9475" y="5031"/>
                  </a:cubicBezTo>
                  <a:cubicBezTo>
                    <a:pt x="10678" y="6265"/>
                    <a:pt x="10678" y="8241"/>
                    <a:pt x="9475" y="9444"/>
                  </a:cubicBezTo>
                  <a:lnTo>
                    <a:pt x="9475" y="9475"/>
                  </a:lnTo>
                  <a:cubicBezTo>
                    <a:pt x="9413" y="9537"/>
                    <a:pt x="9320" y="9599"/>
                    <a:pt x="9259" y="9691"/>
                  </a:cubicBezTo>
                  <a:lnTo>
                    <a:pt x="9259" y="9599"/>
                  </a:lnTo>
                  <a:cubicBezTo>
                    <a:pt x="9274" y="9383"/>
                    <a:pt x="9120" y="9275"/>
                    <a:pt x="8966" y="9275"/>
                  </a:cubicBezTo>
                  <a:cubicBezTo>
                    <a:pt x="8811" y="9275"/>
                    <a:pt x="8657" y="9383"/>
                    <a:pt x="8672" y="9599"/>
                  </a:cubicBezTo>
                  <a:lnTo>
                    <a:pt x="8672" y="10061"/>
                  </a:lnTo>
                  <a:cubicBezTo>
                    <a:pt x="8240" y="10278"/>
                    <a:pt x="7754" y="10386"/>
                    <a:pt x="7264" y="10386"/>
                  </a:cubicBezTo>
                  <a:cubicBezTo>
                    <a:pt x="6774" y="10386"/>
                    <a:pt x="6281" y="10278"/>
                    <a:pt x="5833" y="10061"/>
                  </a:cubicBezTo>
                  <a:lnTo>
                    <a:pt x="5833" y="9537"/>
                  </a:lnTo>
                  <a:cubicBezTo>
                    <a:pt x="5833" y="8765"/>
                    <a:pt x="6481" y="8117"/>
                    <a:pt x="7253" y="8117"/>
                  </a:cubicBezTo>
                  <a:lnTo>
                    <a:pt x="7376" y="8117"/>
                  </a:lnTo>
                  <a:cubicBezTo>
                    <a:pt x="7716" y="8117"/>
                    <a:pt x="7777" y="7593"/>
                    <a:pt x="7407" y="7562"/>
                  </a:cubicBezTo>
                  <a:lnTo>
                    <a:pt x="7253" y="7562"/>
                  </a:lnTo>
                  <a:cubicBezTo>
                    <a:pt x="6173" y="7562"/>
                    <a:pt x="5278" y="8426"/>
                    <a:pt x="5278" y="9537"/>
                  </a:cubicBezTo>
                  <a:lnTo>
                    <a:pt x="5278" y="9691"/>
                  </a:lnTo>
                  <a:cubicBezTo>
                    <a:pt x="3858" y="8488"/>
                    <a:pt x="3734" y="6358"/>
                    <a:pt x="5062" y="5031"/>
                  </a:cubicBezTo>
                  <a:cubicBezTo>
                    <a:pt x="5663" y="4429"/>
                    <a:pt x="6458" y="4128"/>
                    <a:pt x="7257" y="4128"/>
                  </a:cubicBezTo>
                  <a:close/>
                  <a:moveTo>
                    <a:pt x="2964" y="10985"/>
                  </a:moveTo>
                  <a:cubicBezTo>
                    <a:pt x="3099" y="10985"/>
                    <a:pt x="3239" y="11040"/>
                    <a:pt x="3364" y="11173"/>
                  </a:cubicBezTo>
                  <a:cubicBezTo>
                    <a:pt x="3580" y="11389"/>
                    <a:pt x="3580" y="11759"/>
                    <a:pt x="3364" y="11975"/>
                  </a:cubicBezTo>
                  <a:cubicBezTo>
                    <a:pt x="3256" y="12083"/>
                    <a:pt x="3110" y="12137"/>
                    <a:pt x="2963" y="12137"/>
                  </a:cubicBezTo>
                  <a:cubicBezTo>
                    <a:pt x="2816" y="12137"/>
                    <a:pt x="2670" y="12083"/>
                    <a:pt x="2562" y="11975"/>
                  </a:cubicBezTo>
                  <a:cubicBezTo>
                    <a:pt x="2162" y="11552"/>
                    <a:pt x="2533" y="10985"/>
                    <a:pt x="2964" y="10985"/>
                  </a:cubicBezTo>
                  <a:close/>
                  <a:moveTo>
                    <a:pt x="11558" y="10985"/>
                  </a:moveTo>
                  <a:cubicBezTo>
                    <a:pt x="11696" y="10985"/>
                    <a:pt x="11842" y="11040"/>
                    <a:pt x="11975" y="11173"/>
                  </a:cubicBezTo>
                  <a:cubicBezTo>
                    <a:pt x="12379" y="11577"/>
                    <a:pt x="11995" y="12146"/>
                    <a:pt x="11558" y="12146"/>
                  </a:cubicBezTo>
                  <a:cubicBezTo>
                    <a:pt x="11428" y="12146"/>
                    <a:pt x="11293" y="12095"/>
                    <a:pt x="11172" y="11975"/>
                  </a:cubicBezTo>
                  <a:cubicBezTo>
                    <a:pt x="10749" y="11552"/>
                    <a:pt x="11114" y="10985"/>
                    <a:pt x="11558" y="10985"/>
                  </a:cubicBezTo>
                  <a:close/>
                  <a:moveTo>
                    <a:pt x="7253" y="12839"/>
                  </a:moveTo>
                  <a:cubicBezTo>
                    <a:pt x="7592" y="12839"/>
                    <a:pt x="7839" y="13086"/>
                    <a:pt x="7839" y="13395"/>
                  </a:cubicBezTo>
                  <a:cubicBezTo>
                    <a:pt x="7839" y="13730"/>
                    <a:pt x="7554" y="13966"/>
                    <a:pt x="7254" y="13966"/>
                  </a:cubicBezTo>
                  <a:cubicBezTo>
                    <a:pt x="7114" y="13966"/>
                    <a:pt x="6970" y="13914"/>
                    <a:pt x="6852" y="13796"/>
                  </a:cubicBezTo>
                  <a:cubicBezTo>
                    <a:pt x="6512" y="13425"/>
                    <a:pt x="6759" y="12839"/>
                    <a:pt x="7253" y="12839"/>
                  </a:cubicBezTo>
                  <a:close/>
                  <a:moveTo>
                    <a:pt x="7253" y="1"/>
                  </a:moveTo>
                  <a:cubicBezTo>
                    <a:pt x="5926" y="1"/>
                    <a:pt x="5679" y="1914"/>
                    <a:pt x="6975" y="2253"/>
                  </a:cubicBezTo>
                  <a:lnTo>
                    <a:pt x="6975" y="3611"/>
                  </a:lnTo>
                  <a:cubicBezTo>
                    <a:pt x="6203" y="3673"/>
                    <a:pt x="5463" y="3982"/>
                    <a:pt x="4876" y="4475"/>
                  </a:cubicBezTo>
                  <a:lnTo>
                    <a:pt x="3951" y="3550"/>
                  </a:lnTo>
                  <a:cubicBezTo>
                    <a:pt x="4458" y="2697"/>
                    <a:pt x="3742" y="1827"/>
                    <a:pt x="2949" y="1827"/>
                  </a:cubicBezTo>
                  <a:cubicBezTo>
                    <a:pt x="2680" y="1827"/>
                    <a:pt x="2403" y="1927"/>
                    <a:pt x="2161" y="2161"/>
                  </a:cubicBezTo>
                  <a:cubicBezTo>
                    <a:pt x="1396" y="2951"/>
                    <a:pt x="2063" y="4121"/>
                    <a:pt x="2962" y="4121"/>
                  </a:cubicBezTo>
                  <a:cubicBezTo>
                    <a:pt x="3151" y="4121"/>
                    <a:pt x="3351" y="4069"/>
                    <a:pt x="3549" y="3951"/>
                  </a:cubicBezTo>
                  <a:lnTo>
                    <a:pt x="4475" y="4877"/>
                  </a:lnTo>
                  <a:cubicBezTo>
                    <a:pt x="3951" y="5463"/>
                    <a:pt x="3642" y="6204"/>
                    <a:pt x="3611" y="6975"/>
                  </a:cubicBezTo>
                  <a:lnTo>
                    <a:pt x="2222" y="6975"/>
                  </a:lnTo>
                  <a:cubicBezTo>
                    <a:pt x="2084" y="6394"/>
                    <a:pt x="1623" y="6123"/>
                    <a:pt x="1157" y="6123"/>
                  </a:cubicBezTo>
                  <a:cubicBezTo>
                    <a:pt x="583" y="6123"/>
                    <a:pt x="0" y="6535"/>
                    <a:pt x="0" y="7284"/>
                  </a:cubicBezTo>
                  <a:cubicBezTo>
                    <a:pt x="0" y="8013"/>
                    <a:pt x="578" y="8416"/>
                    <a:pt x="1150" y="8416"/>
                  </a:cubicBezTo>
                  <a:cubicBezTo>
                    <a:pt x="1619" y="8416"/>
                    <a:pt x="2083" y="8146"/>
                    <a:pt x="2222" y="7562"/>
                  </a:cubicBezTo>
                  <a:lnTo>
                    <a:pt x="3580" y="7562"/>
                  </a:lnTo>
                  <a:cubicBezTo>
                    <a:pt x="3642" y="8333"/>
                    <a:pt x="3951" y="9074"/>
                    <a:pt x="4475" y="9660"/>
                  </a:cubicBezTo>
                  <a:lnTo>
                    <a:pt x="3549" y="10586"/>
                  </a:lnTo>
                  <a:cubicBezTo>
                    <a:pt x="3341" y="10460"/>
                    <a:pt x="3133" y="10405"/>
                    <a:pt x="2937" y="10405"/>
                  </a:cubicBezTo>
                  <a:cubicBezTo>
                    <a:pt x="2028" y="10405"/>
                    <a:pt x="1374" y="11589"/>
                    <a:pt x="2161" y="12376"/>
                  </a:cubicBezTo>
                  <a:cubicBezTo>
                    <a:pt x="2395" y="12610"/>
                    <a:pt x="2669" y="12710"/>
                    <a:pt x="2936" y="12710"/>
                  </a:cubicBezTo>
                  <a:cubicBezTo>
                    <a:pt x="3723" y="12710"/>
                    <a:pt x="4450" y="11840"/>
                    <a:pt x="3920" y="10987"/>
                  </a:cubicBezTo>
                  <a:lnTo>
                    <a:pt x="4846" y="10061"/>
                  </a:lnTo>
                  <a:cubicBezTo>
                    <a:pt x="5432" y="10555"/>
                    <a:pt x="6173" y="10864"/>
                    <a:pt x="6975" y="10926"/>
                  </a:cubicBezTo>
                  <a:lnTo>
                    <a:pt x="6975" y="12284"/>
                  </a:lnTo>
                  <a:cubicBezTo>
                    <a:pt x="5679" y="12623"/>
                    <a:pt x="5926" y="14506"/>
                    <a:pt x="7253" y="14506"/>
                  </a:cubicBezTo>
                  <a:cubicBezTo>
                    <a:pt x="8580" y="14506"/>
                    <a:pt x="8827" y="12623"/>
                    <a:pt x="7531" y="12284"/>
                  </a:cubicBezTo>
                  <a:lnTo>
                    <a:pt x="7531" y="10926"/>
                  </a:lnTo>
                  <a:cubicBezTo>
                    <a:pt x="8302" y="10864"/>
                    <a:pt x="9043" y="10555"/>
                    <a:pt x="9660" y="10061"/>
                  </a:cubicBezTo>
                  <a:lnTo>
                    <a:pt x="10586" y="10987"/>
                  </a:lnTo>
                  <a:cubicBezTo>
                    <a:pt x="10056" y="11840"/>
                    <a:pt x="10765" y="12710"/>
                    <a:pt x="11557" y="12710"/>
                  </a:cubicBezTo>
                  <a:cubicBezTo>
                    <a:pt x="11825" y="12710"/>
                    <a:pt x="12103" y="12610"/>
                    <a:pt x="12345" y="12376"/>
                  </a:cubicBezTo>
                  <a:cubicBezTo>
                    <a:pt x="13135" y="11586"/>
                    <a:pt x="12451" y="10416"/>
                    <a:pt x="11546" y="10416"/>
                  </a:cubicBezTo>
                  <a:cubicBezTo>
                    <a:pt x="11355" y="10416"/>
                    <a:pt x="11155" y="10468"/>
                    <a:pt x="10956" y="10586"/>
                  </a:cubicBezTo>
                  <a:lnTo>
                    <a:pt x="10030" y="9660"/>
                  </a:lnTo>
                  <a:cubicBezTo>
                    <a:pt x="10555" y="9074"/>
                    <a:pt x="10864" y="8333"/>
                    <a:pt x="10956" y="7562"/>
                  </a:cubicBezTo>
                  <a:lnTo>
                    <a:pt x="12283" y="7562"/>
                  </a:lnTo>
                  <a:cubicBezTo>
                    <a:pt x="12431" y="8096"/>
                    <a:pt x="12908" y="8399"/>
                    <a:pt x="13394" y="8399"/>
                  </a:cubicBezTo>
                  <a:cubicBezTo>
                    <a:pt x="13722" y="8399"/>
                    <a:pt x="14053" y="8261"/>
                    <a:pt x="14289" y="7963"/>
                  </a:cubicBezTo>
                  <a:cubicBezTo>
                    <a:pt x="14876" y="7222"/>
                    <a:pt x="14351" y="6142"/>
                    <a:pt x="13394" y="6142"/>
                  </a:cubicBezTo>
                  <a:cubicBezTo>
                    <a:pt x="12870" y="6142"/>
                    <a:pt x="12438" y="6482"/>
                    <a:pt x="12283" y="6975"/>
                  </a:cubicBezTo>
                  <a:lnTo>
                    <a:pt x="10956" y="6975"/>
                  </a:lnTo>
                  <a:cubicBezTo>
                    <a:pt x="10894" y="6204"/>
                    <a:pt x="10586" y="5463"/>
                    <a:pt x="10061" y="4877"/>
                  </a:cubicBezTo>
                  <a:lnTo>
                    <a:pt x="10987" y="3951"/>
                  </a:lnTo>
                  <a:cubicBezTo>
                    <a:pt x="11186" y="4069"/>
                    <a:pt x="11385" y="4121"/>
                    <a:pt x="11574" y="4121"/>
                  </a:cubicBezTo>
                  <a:cubicBezTo>
                    <a:pt x="12473" y="4121"/>
                    <a:pt x="13141" y="2951"/>
                    <a:pt x="12376" y="2161"/>
                  </a:cubicBezTo>
                  <a:cubicBezTo>
                    <a:pt x="12129" y="1914"/>
                    <a:pt x="11845" y="1809"/>
                    <a:pt x="11572" y="1809"/>
                  </a:cubicBezTo>
                  <a:cubicBezTo>
                    <a:pt x="10785" y="1809"/>
                    <a:pt x="10082" y="2679"/>
                    <a:pt x="10586" y="3550"/>
                  </a:cubicBezTo>
                  <a:lnTo>
                    <a:pt x="9660" y="4475"/>
                  </a:lnTo>
                  <a:cubicBezTo>
                    <a:pt x="9074" y="3951"/>
                    <a:pt x="8333" y="3642"/>
                    <a:pt x="7531" y="3581"/>
                  </a:cubicBezTo>
                  <a:lnTo>
                    <a:pt x="7531" y="2253"/>
                  </a:lnTo>
                  <a:cubicBezTo>
                    <a:pt x="8858" y="1914"/>
                    <a:pt x="8611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1" name="Google Shape;13688;p26">
              <a:extLst>
                <a:ext uri="{FF2B5EF4-FFF2-40B4-BE49-F238E27FC236}">
                  <a16:creationId xmlns:a16="http://schemas.microsoft.com/office/drawing/2014/main" id="{53DF0C2D-5663-6375-33BC-B82D5B56809F}"/>
                </a:ext>
              </a:extLst>
            </p:cNvPr>
            <p:cNvSpPr/>
            <p:nvPr/>
          </p:nvSpPr>
          <p:spPr>
            <a:xfrm>
              <a:off x="1937900" y="2688675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402" y="0"/>
                  </a:moveTo>
                  <a:cubicBezTo>
                    <a:pt x="155" y="0"/>
                    <a:pt x="1" y="309"/>
                    <a:pt x="186" y="494"/>
                  </a:cubicBezTo>
                  <a:cubicBezTo>
                    <a:pt x="243" y="551"/>
                    <a:pt x="311" y="576"/>
                    <a:pt x="379" y="576"/>
                  </a:cubicBezTo>
                  <a:cubicBezTo>
                    <a:pt x="531" y="576"/>
                    <a:pt x="680" y="449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62" name="Google Shape;13689;p26">
            <a:extLst>
              <a:ext uri="{FF2B5EF4-FFF2-40B4-BE49-F238E27FC236}">
                <a16:creationId xmlns:a16="http://schemas.microsoft.com/office/drawing/2014/main" id="{F1627192-FD5D-60A0-96D8-C712050676C4}"/>
              </a:ext>
            </a:extLst>
          </p:cNvPr>
          <p:cNvGrpSpPr/>
          <p:nvPr/>
        </p:nvGrpSpPr>
        <p:grpSpPr>
          <a:xfrm>
            <a:off x="1403451" y="3913628"/>
            <a:ext cx="484533" cy="485333"/>
            <a:chOff x="975800" y="2485750"/>
            <a:chExt cx="363400" cy="364000"/>
          </a:xfrm>
        </p:grpSpPr>
        <p:sp>
          <p:nvSpPr>
            <p:cNvPr id="163" name="Google Shape;13690;p26">
              <a:extLst>
                <a:ext uri="{FF2B5EF4-FFF2-40B4-BE49-F238E27FC236}">
                  <a16:creationId xmlns:a16="http://schemas.microsoft.com/office/drawing/2014/main" id="{915A2FD8-BCA2-97F6-F413-945E5D24B9C1}"/>
                </a:ext>
              </a:extLst>
            </p:cNvPr>
            <p:cNvSpPr/>
            <p:nvPr/>
          </p:nvSpPr>
          <p:spPr>
            <a:xfrm>
              <a:off x="975800" y="2485750"/>
              <a:ext cx="363400" cy="363425"/>
            </a:xfrm>
            <a:custGeom>
              <a:avLst/>
              <a:gdLst/>
              <a:ahLst/>
              <a:cxnLst/>
              <a:rect l="l" t="t" r="r" b="b"/>
              <a:pathLst>
                <a:path w="14536" h="14537" extrusionOk="0">
                  <a:moveTo>
                    <a:pt x="10400" y="556"/>
                  </a:moveTo>
                  <a:lnTo>
                    <a:pt x="10400" y="1698"/>
                  </a:lnTo>
                  <a:lnTo>
                    <a:pt x="556" y="1698"/>
                  </a:lnTo>
                  <a:lnTo>
                    <a:pt x="556" y="865"/>
                  </a:lnTo>
                  <a:cubicBezTo>
                    <a:pt x="556" y="710"/>
                    <a:pt x="710" y="556"/>
                    <a:pt x="864" y="556"/>
                  </a:cubicBezTo>
                  <a:close/>
                  <a:moveTo>
                    <a:pt x="13672" y="556"/>
                  </a:moveTo>
                  <a:cubicBezTo>
                    <a:pt x="13826" y="556"/>
                    <a:pt x="13980" y="710"/>
                    <a:pt x="13980" y="865"/>
                  </a:cubicBezTo>
                  <a:lnTo>
                    <a:pt x="13980" y="1698"/>
                  </a:lnTo>
                  <a:lnTo>
                    <a:pt x="10956" y="1698"/>
                  </a:lnTo>
                  <a:lnTo>
                    <a:pt x="10956" y="556"/>
                  </a:lnTo>
                  <a:close/>
                  <a:moveTo>
                    <a:pt x="13980" y="2284"/>
                  </a:moveTo>
                  <a:lnTo>
                    <a:pt x="13980" y="10278"/>
                  </a:lnTo>
                  <a:cubicBezTo>
                    <a:pt x="13950" y="10432"/>
                    <a:pt x="13826" y="10555"/>
                    <a:pt x="13672" y="10555"/>
                  </a:cubicBezTo>
                  <a:lnTo>
                    <a:pt x="12653" y="10555"/>
                  </a:lnTo>
                  <a:lnTo>
                    <a:pt x="12653" y="5741"/>
                  </a:lnTo>
                  <a:cubicBezTo>
                    <a:pt x="12653" y="5556"/>
                    <a:pt x="12530" y="5432"/>
                    <a:pt x="12376" y="5432"/>
                  </a:cubicBezTo>
                  <a:lnTo>
                    <a:pt x="2160" y="5432"/>
                  </a:lnTo>
                  <a:cubicBezTo>
                    <a:pt x="2006" y="5432"/>
                    <a:pt x="1883" y="5556"/>
                    <a:pt x="1883" y="5741"/>
                  </a:cubicBezTo>
                  <a:lnTo>
                    <a:pt x="1883" y="10555"/>
                  </a:lnTo>
                  <a:lnTo>
                    <a:pt x="864" y="10555"/>
                  </a:lnTo>
                  <a:cubicBezTo>
                    <a:pt x="710" y="10555"/>
                    <a:pt x="556" y="10432"/>
                    <a:pt x="556" y="10278"/>
                  </a:cubicBezTo>
                  <a:lnTo>
                    <a:pt x="556" y="2284"/>
                  </a:lnTo>
                  <a:close/>
                  <a:moveTo>
                    <a:pt x="864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10278"/>
                  </a:lnTo>
                  <a:cubicBezTo>
                    <a:pt x="0" y="10740"/>
                    <a:pt x="370" y="11142"/>
                    <a:pt x="864" y="11142"/>
                  </a:cubicBezTo>
                  <a:lnTo>
                    <a:pt x="1883" y="11142"/>
                  </a:lnTo>
                  <a:lnTo>
                    <a:pt x="1883" y="14259"/>
                  </a:lnTo>
                  <a:cubicBezTo>
                    <a:pt x="1883" y="14413"/>
                    <a:pt x="2006" y="14536"/>
                    <a:pt x="2160" y="14536"/>
                  </a:cubicBezTo>
                  <a:lnTo>
                    <a:pt x="5987" y="14536"/>
                  </a:lnTo>
                  <a:cubicBezTo>
                    <a:pt x="6142" y="14536"/>
                    <a:pt x="6265" y="14413"/>
                    <a:pt x="6265" y="14259"/>
                  </a:cubicBezTo>
                  <a:cubicBezTo>
                    <a:pt x="6265" y="14118"/>
                    <a:pt x="6162" y="13977"/>
                    <a:pt x="6027" y="13977"/>
                  </a:cubicBezTo>
                  <a:cubicBezTo>
                    <a:pt x="6014" y="13977"/>
                    <a:pt x="6001" y="13978"/>
                    <a:pt x="5987" y="13981"/>
                  </a:cubicBezTo>
                  <a:lnTo>
                    <a:pt x="2438" y="13981"/>
                  </a:lnTo>
                  <a:lnTo>
                    <a:pt x="2438" y="6019"/>
                  </a:lnTo>
                  <a:lnTo>
                    <a:pt x="12098" y="6019"/>
                  </a:lnTo>
                  <a:lnTo>
                    <a:pt x="12098" y="13981"/>
                  </a:lnTo>
                  <a:lnTo>
                    <a:pt x="8549" y="13981"/>
                  </a:lnTo>
                  <a:cubicBezTo>
                    <a:pt x="8394" y="13981"/>
                    <a:pt x="8271" y="14104"/>
                    <a:pt x="8271" y="14259"/>
                  </a:cubicBezTo>
                  <a:cubicBezTo>
                    <a:pt x="8240" y="14413"/>
                    <a:pt x="8394" y="14536"/>
                    <a:pt x="8549" y="14536"/>
                  </a:cubicBezTo>
                  <a:lnTo>
                    <a:pt x="12376" y="14536"/>
                  </a:lnTo>
                  <a:cubicBezTo>
                    <a:pt x="12530" y="14536"/>
                    <a:pt x="12653" y="14413"/>
                    <a:pt x="12653" y="14259"/>
                  </a:cubicBezTo>
                  <a:lnTo>
                    <a:pt x="12653" y="11142"/>
                  </a:lnTo>
                  <a:lnTo>
                    <a:pt x="13672" y="11142"/>
                  </a:lnTo>
                  <a:cubicBezTo>
                    <a:pt x="14135" y="11142"/>
                    <a:pt x="14536" y="10740"/>
                    <a:pt x="14536" y="10278"/>
                  </a:cubicBezTo>
                  <a:lnTo>
                    <a:pt x="14536" y="865"/>
                  </a:lnTo>
                  <a:cubicBezTo>
                    <a:pt x="14536" y="371"/>
                    <a:pt x="14135" y="1"/>
                    <a:pt x="136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4" name="Google Shape;13691;p26">
              <a:extLst>
                <a:ext uri="{FF2B5EF4-FFF2-40B4-BE49-F238E27FC236}">
                  <a16:creationId xmlns:a16="http://schemas.microsoft.com/office/drawing/2014/main" id="{64FB655A-671F-3F52-3916-0ACEE8BBBD76}"/>
                </a:ext>
              </a:extLst>
            </p:cNvPr>
            <p:cNvSpPr/>
            <p:nvPr/>
          </p:nvSpPr>
          <p:spPr>
            <a:xfrm>
              <a:off x="1061875" y="2664650"/>
              <a:ext cx="126475" cy="14100"/>
            </a:xfrm>
            <a:custGeom>
              <a:avLst/>
              <a:gdLst/>
              <a:ahLst/>
              <a:cxnLst/>
              <a:rect l="l" t="t" r="r" b="b"/>
              <a:pathLst>
                <a:path w="5059" h="564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4674" y="560"/>
                  </a:lnTo>
                  <a:cubicBezTo>
                    <a:pt x="4691" y="563"/>
                    <a:pt x="4708" y="564"/>
                    <a:pt x="4724" y="564"/>
                  </a:cubicBezTo>
                  <a:cubicBezTo>
                    <a:pt x="5058" y="564"/>
                    <a:pt x="5058" y="1"/>
                    <a:pt x="4724" y="1"/>
                  </a:cubicBezTo>
                  <a:cubicBezTo>
                    <a:pt x="4708" y="1"/>
                    <a:pt x="4691" y="2"/>
                    <a:pt x="4674" y="4"/>
                  </a:cubicBezTo>
                  <a:lnTo>
                    <a:pt x="415" y="4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5" name="Google Shape;13692;p26">
              <a:extLst>
                <a:ext uri="{FF2B5EF4-FFF2-40B4-BE49-F238E27FC236}">
                  <a16:creationId xmlns:a16="http://schemas.microsoft.com/office/drawing/2014/main" id="{16D41464-9B17-D765-0F6F-875C11A5C8C5}"/>
                </a:ext>
              </a:extLst>
            </p:cNvPr>
            <p:cNvSpPr/>
            <p:nvPr/>
          </p:nvSpPr>
          <p:spPr>
            <a:xfrm>
              <a:off x="1061875" y="2707075"/>
              <a:ext cx="191250" cy="14125"/>
            </a:xfrm>
            <a:custGeom>
              <a:avLst/>
              <a:gdLst/>
              <a:ahLst/>
              <a:cxnLst/>
              <a:rect l="l" t="t" r="r" b="b"/>
              <a:pathLst>
                <a:path w="7650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7235" y="560"/>
                  </a:lnTo>
                  <a:cubicBezTo>
                    <a:pt x="7254" y="563"/>
                    <a:pt x="7272" y="564"/>
                    <a:pt x="7289" y="564"/>
                  </a:cubicBezTo>
                  <a:cubicBezTo>
                    <a:pt x="7649" y="564"/>
                    <a:pt x="7649" y="1"/>
                    <a:pt x="7289" y="1"/>
                  </a:cubicBezTo>
                  <a:cubicBezTo>
                    <a:pt x="7272" y="1"/>
                    <a:pt x="7254" y="2"/>
                    <a:pt x="7235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6" name="Google Shape;13693;p26">
              <a:extLst>
                <a:ext uri="{FF2B5EF4-FFF2-40B4-BE49-F238E27FC236}">
                  <a16:creationId xmlns:a16="http://schemas.microsoft.com/office/drawing/2014/main" id="{91E428D5-7266-5689-9A81-4432951C813C}"/>
                </a:ext>
              </a:extLst>
            </p:cNvPr>
            <p:cNvSpPr/>
            <p:nvPr/>
          </p:nvSpPr>
          <p:spPr>
            <a:xfrm>
              <a:off x="1061675" y="2749600"/>
              <a:ext cx="191650" cy="14725"/>
            </a:xfrm>
            <a:custGeom>
              <a:avLst/>
              <a:gdLst/>
              <a:ahLst/>
              <a:cxnLst/>
              <a:rect l="l" t="t" r="r" b="b"/>
              <a:pathLst>
                <a:path w="7666" h="589" extrusionOk="0">
                  <a:moveTo>
                    <a:pt x="393" y="0"/>
                  </a:moveTo>
                  <a:cubicBezTo>
                    <a:pt x="0" y="0"/>
                    <a:pt x="0" y="589"/>
                    <a:pt x="393" y="589"/>
                  </a:cubicBezTo>
                  <a:cubicBezTo>
                    <a:pt x="403" y="589"/>
                    <a:pt x="413" y="588"/>
                    <a:pt x="423" y="588"/>
                  </a:cubicBezTo>
                  <a:lnTo>
                    <a:pt x="7243" y="588"/>
                  </a:lnTo>
                  <a:cubicBezTo>
                    <a:pt x="7253" y="588"/>
                    <a:pt x="7263" y="589"/>
                    <a:pt x="7273" y="589"/>
                  </a:cubicBezTo>
                  <a:cubicBezTo>
                    <a:pt x="7665" y="589"/>
                    <a:pt x="7665" y="0"/>
                    <a:pt x="7273" y="0"/>
                  </a:cubicBezTo>
                  <a:cubicBezTo>
                    <a:pt x="7263" y="0"/>
                    <a:pt x="7253" y="1"/>
                    <a:pt x="7243" y="1"/>
                  </a:cubicBezTo>
                  <a:lnTo>
                    <a:pt x="423" y="1"/>
                  </a:lnTo>
                  <a:cubicBezTo>
                    <a:pt x="413" y="1"/>
                    <a:pt x="403" y="0"/>
                    <a:pt x="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7" name="Google Shape;13694;p26">
              <a:extLst>
                <a:ext uri="{FF2B5EF4-FFF2-40B4-BE49-F238E27FC236}">
                  <a16:creationId xmlns:a16="http://schemas.microsoft.com/office/drawing/2014/main" id="{AC3DC0FC-FF15-5B6B-F5DA-69854CC0D0DF}"/>
                </a:ext>
              </a:extLst>
            </p:cNvPr>
            <p:cNvSpPr/>
            <p:nvPr/>
          </p:nvSpPr>
          <p:spPr>
            <a:xfrm>
              <a:off x="1061675" y="2792025"/>
              <a:ext cx="191650" cy="14750"/>
            </a:xfrm>
            <a:custGeom>
              <a:avLst/>
              <a:gdLst/>
              <a:ahLst/>
              <a:cxnLst/>
              <a:rect l="l" t="t" r="r" b="b"/>
              <a:pathLst>
                <a:path w="7666" h="590" extrusionOk="0">
                  <a:moveTo>
                    <a:pt x="393" y="1"/>
                  </a:moveTo>
                  <a:cubicBezTo>
                    <a:pt x="0" y="1"/>
                    <a:pt x="0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7243" y="588"/>
                  </a:lnTo>
                  <a:cubicBezTo>
                    <a:pt x="7253" y="589"/>
                    <a:pt x="7263" y="589"/>
                    <a:pt x="7273" y="589"/>
                  </a:cubicBezTo>
                  <a:cubicBezTo>
                    <a:pt x="7665" y="589"/>
                    <a:pt x="7665" y="1"/>
                    <a:pt x="7273" y="1"/>
                  </a:cubicBezTo>
                  <a:cubicBezTo>
                    <a:pt x="7263" y="1"/>
                    <a:pt x="7253" y="1"/>
                    <a:pt x="7243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8" name="Google Shape;13695;p26">
              <a:extLst>
                <a:ext uri="{FF2B5EF4-FFF2-40B4-BE49-F238E27FC236}">
                  <a16:creationId xmlns:a16="http://schemas.microsoft.com/office/drawing/2014/main" id="{36F57F3F-FA1C-AC2F-E74B-0DDDEE50B886}"/>
                </a:ext>
              </a:extLst>
            </p:cNvPr>
            <p:cNvSpPr/>
            <p:nvPr/>
          </p:nvSpPr>
          <p:spPr>
            <a:xfrm>
              <a:off x="1149775" y="2835850"/>
              <a:ext cx="15450" cy="13900"/>
            </a:xfrm>
            <a:custGeom>
              <a:avLst/>
              <a:gdLst/>
              <a:ahLst/>
              <a:cxnLst/>
              <a:rect l="l" t="t" r="r" b="b"/>
              <a:pathLst>
                <a:path w="618" h="556" extrusionOk="0">
                  <a:moveTo>
                    <a:pt x="309" y="0"/>
                  </a:moveTo>
                  <a:cubicBezTo>
                    <a:pt x="178" y="0"/>
                    <a:pt x="47" y="85"/>
                    <a:pt x="16" y="255"/>
                  </a:cubicBezTo>
                  <a:cubicBezTo>
                    <a:pt x="0" y="455"/>
                    <a:pt x="155" y="556"/>
                    <a:pt x="309" y="556"/>
                  </a:cubicBezTo>
                  <a:cubicBezTo>
                    <a:pt x="463" y="556"/>
                    <a:pt x="618" y="455"/>
                    <a:pt x="602" y="255"/>
                  </a:cubicBezTo>
                  <a:cubicBezTo>
                    <a:pt x="571" y="85"/>
                    <a:pt x="440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69" name="Google Shape;13696;p26">
            <a:extLst>
              <a:ext uri="{FF2B5EF4-FFF2-40B4-BE49-F238E27FC236}">
                <a16:creationId xmlns:a16="http://schemas.microsoft.com/office/drawing/2014/main" id="{92570CE3-6543-AFD7-0AD0-8627DC716080}"/>
              </a:ext>
            </a:extLst>
          </p:cNvPr>
          <p:cNvGrpSpPr/>
          <p:nvPr/>
        </p:nvGrpSpPr>
        <p:grpSpPr>
          <a:xfrm>
            <a:off x="2286067" y="3913895"/>
            <a:ext cx="486600" cy="484800"/>
            <a:chOff x="7722975" y="4171400"/>
            <a:chExt cx="364950" cy="363600"/>
          </a:xfrm>
        </p:grpSpPr>
        <p:sp>
          <p:nvSpPr>
            <p:cNvPr id="170" name="Google Shape;13697;p26">
              <a:extLst>
                <a:ext uri="{FF2B5EF4-FFF2-40B4-BE49-F238E27FC236}">
                  <a16:creationId xmlns:a16="http://schemas.microsoft.com/office/drawing/2014/main" id="{4D5D99A5-7AEB-C1C2-3BA8-FD7855B55469}"/>
                </a:ext>
              </a:extLst>
            </p:cNvPr>
            <p:cNvSpPr/>
            <p:nvPr/>
          </p:nvSpPr>
          <p:spPr>
            <a:xfrm>
              <a:off x="7746100" y="4372400"/>
              <a:ext cx="90300" cy="77725"/>
            </a:xfrm>
            <a:custGeom>
              <a:avLst/>
              <a:gdLst/>
              <a:ahLst/>
              <a:cxnLst/>
              <a:rect l="l" t="t" r="r" b="b"/>
              <a:pathLst>
                <a:path w="3612" h="3109" extrusionOk="0">
                  <a:moveTo>
                    <a:pt x="1544" y="547"/>
                  </a:moveTo>
                  <a:cubicBezTo>
                    <a:pt x="2439" y="547"/>
                    <a:pt x="2871" y="1596"/>
                    <a:pt x="2254" y="2245"/>
                  </a:cubicBezTo>
                  <a:cubicBezTo>
                    <a:pt x="2054" y="2444"/>
                    <a:pt x="1806" y="2534"/>
                    <a:pt x="1562" y="2534"/>
                  </a:cubicBezTo>
                  <a:cubicBezTo>
                    <a:pt x="1051" y="2534"/>
                    <a:pt x="556" y="2140"/>
                    <a:pt x="556" y="1535"/>
                  </a:cubicBezTo>
                  <a:cubicBezTo>
                    <a:pt x="556" y="979"/>
                    <a:pt x="988" y="547"/>
                    <a:pt x="1544" y="547"/>
                  </a:cubicBezTo>
                  <a:close/>
                  <a:moveTo>
                    <a:pt x="1558" y="1"/>
                  </a:moveTo>
                  <a:cubicBezTo>
                    <a:pt x="770" y="1"/>
                    <a:pt x="22" y="600"/>
                    <a:pt x="1" y="1535"/>
                  </a:cubicBezTo>
                  <a:cubicBezTo>
                    <a:pt x="1" y="2399"/>
                    <a:pt x="680" y="3078"/>
                    <a:pt x="1544" y="3109"/>
                  </a:cubicBezTo>
                  <a:cubicBezTo>
                    <a:pt x="2902" y="3078"/>
                    <a:pt x="3612" y="1442"/>
                    <a:pt x="2655" y="455"/>
                  </a:cubicBezTo>
                  <a:cubicBezTo>
                    <a:pt x="2332" y="142"/>
                    <a:pt x="1940" y="1"/>
                    <a:pt x="1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1" name="Google Shape;13698;p26">
              <a:extLst>
                <a:ext uri="{FF2B5EF4-FFF2-40B4-BE49-F238E27FC236}">
                  <a16:creationId xmlns:a16="http://schemas.microsoft.com/office/drawing/2014/main" id="{93CB4EB0-C297-0084-3D83-CF55672B106A}"/>
                </a:ext>
              </a:extLst>
            </p:cNvPr>
            <p:cNvSpPr/>
            <p:nvPr/>
          </p:nvSpPr>
          <p:spPr>
            <a:xfrm>
              <a:off x="7722975" y="4453975"/>
              <a:ext cx="123450" cy="81025"/>
            </a:xfrm>
            <a:custGeom>
              <a:avLst/>
              <a:gdLst/>
              <a:ahLst/>
              <a:cxnLst/>
              <a:rect l="l" t="t" r="r" b="b"/>
              <a:pathLst>
                <a:path w="4938" h="3241" extrusionOk="0">
                  <a:moveTo>
                    <a:pt x="2481" y="772"/>
                  </a:moveTo>
                  <a:cubicBezTo>
                    <a:pt x="3379" y="772"/>
                    <a:pt x="4274" y="1358"/>
                    <a:pt x="4321" y="2531"/>
                  </a:cubicBezTo>
                  <a:lnTo>
                    <a:pt x="4321" y="2685"/>
                  </a:lnTo>
                  <a:lnTo>
                    <a:pt x="617" y="2685"/>
                  </a:lnTo>
                  <a:lnTo>
                    <a:pt x="617" y="2531"/>
                  </a:lnTo>
                  <a:cubicBezTo>
                    <a:pt x="679" y="1358"/>
                    <a:pt x="1582" y="772"/>
                    <a:pt x="2481" y="772"/>
                  </a:cubicBezTo>
                  <a:close/>
                  <a:moveTo>
                    <a:pt x="2469" y="0"/>
                  </a:moveTo>
                  <a:cubicBezTo>
                    <a:pt x="1080" y="0"/>
                    <a:pt x="0" y="1142"/>
                    <a:pt x="62" y="2531"/>
                  </a:cubicBezTo>
                  <a:lnTo>
                    <a:pt x="62" y="2963"/>
                  </a:lnTo>
                  <a:cubicBezTo>
                    <a:pt x="62" y="3117"/>
                    <a:pt x="185" y="3240"/>
                    <a:pt x="339" y="3240"/>
                  </a:cubicBezTo>
                  <a:lnTo>
                    <a:pt x="4598" y="3240"/>
                  </a:lnTo>
                  <a:cubicBezTo>
                    <a:pt x="4753" y="3240"/>
                    <a:pt x="4876" y="3117"/>
                    <a:pt x="4876" y="2963"/>
                  </a:cubicBezTo>
                  <a:lnTo>
                    <a:pt x="4876" y="2531"/>
                  </a:lnTo>
                  <a:cubicBezTo>
                    <a:pt x="4938" y="1142"/>
                    <a:pt x="3827" y="0"/>
                    <a:pt x="24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2" name="Google Shape;13699;p26">
              <a:extLst>
                <a:ext uri="{FF2B5EF4-FFF2-40B4-BE49-F238E27FC236}">
                  <a16:creationId xmlns:a16="http://schemas.microsoft.com/office/drawing/2014/main" id="{090C9DD2-74DC-DEFD-C0DC-353E198D9BBB}"/>
                </a:ext>
              </a:extLst>
            </p:cNvPr>
            <p:cNvSpPr/>
            <p:nvPr/>
          </p:nvSpPr>
          <p:spPr>
            <a:xfrm>
              <a:off x="7976025" y="4371400"/>
              <a:ext cx="90300" cy="77550"/>
            </a:xfrm>
            <a:custGeom>
              <a:avLst/>
              <a:gdLst/>
              <a:ahLst/>
              <a:cxnLst/>
              <a:rect l="l" t="t" r="r" b="b"/>
              <a:pathLst>
                <a:path w="3612" h="3102" extrusionOk="0">
                  <a:moveTo>
                    <a:pt x="2050" y="575"/>
                  </a:moveTo>
                  <a:cubicBezTo>
                    <a:pt x="2561" y="575"/>
                    <a:pt x="3056" y="969"/>
                    <a:pt x="3056" y="1575"/>
                  </a:cubicBezTo>
                  <a:cubicBezTo>
                    <a:pt x="3056" y="2130"/>
                    <a:pt x="2593" y="2562"/>
                    <a:pt x="2068" y="2562"/>
                  </a:cubicBezTo>
                  <a:cubicBezTo>
                    <a:pt x="1173" y="2562"/>
                    <a:pt x="711" y="1482"/>
                    <a:pt x="1359" y="865"/>
                  </a:cubicBezTo>
                  <a:cubicBezTo>
                    <a:pt x="1558" y="665"/>
                    <a:pt x="1806" y="575"/>
                    <a:pt x="2050" y="575"/>
                  </a:cubicBezTo>
                  <a:close/>
                  <a:moveTo>
                    <a:pt x="2068" y="1"/>
                  </a:moveTo>
                  <a:cubicBezTo>
                    <a:pt x="680" y="1"/>
                    <a:pt x="1" y="1667"/>
                    <a:pt x="957" y="2655"/>
                  </a:cubicBezTo>
                  <a:cubicBezTo>
                    <a:pt x="1275" y="2963"/>
                    <a:pt x="1663" y="3101"/>
                    <a:pt x="2043" y="3101"/>
                  </a:cubicBezTo>
                  <a:cubicBezTo>
                    <a:pt x="2845" y="3101"/>
                    <a:pt x="3612" y="2486"/>
                    <a:pt x="3612" y="1544"/>
                  </a:cubicBezTo>
                  <a:cubicBezTo>
                    <a:pt x="3612" y="711"/>
                    <a:pt x="2902" y="1"/>
                    <a:pt x="20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3" name="Google Shape;13700;p26">
              <a:extLst>
                <a:ext uri="{FF2B5EF4-FFF2-40B4-BE49-F238E27FC236}">
                  <a16:creationId xmlns:a16="http://schemas.microsoft.com/office/drawing/2014/main" id="{8369C41C-BF6D-94B9-88FD-DDE1982EB2B2}"/>
                </a:ext>
              </a:extLst>
            </p:cNvPr>
            <p:cNvSpPr/>
            <p:nvPr/>
          </p:nvSpPr>
          <p:spPr>
            <a:xfrm>
              <a:off x="7967550" y="4457050"/>
              <a:ext cx="120375" cy="77950"/>
            </a:xfrm>
            <a:custGeom>
              <a:avLst/>
              <a:gdLst/>
              <a:ahLst/>
              <a:cxnLst/>
              <a:rect l="l" t="t" r="r" b="b"/>
              <a:pathLst>
                <a:path w="4815" h="3118" extrusionOk="0">
                  <a:moveTo>
                    <a:pt x="2377" y="0"/>
                  </a:moveTo>
                  <a:cubicBezTo>
                    <a:pt x="2382" y="0"/>
                    <a:pt x="2387" y="0"/>
                    <a:pt x="2392" y="1"/>
                  </a:cubicBezTo>
                  <a:lnTo>
                    <a:pt x="2392" y="1"/>
                  </a:lnTo>
                  <a:cubicBezTo>
                    <a:pt x="2397" y="0"/>
                    <a:pt x="2402" y="0"/>
                    <a:pt x="2407" y="0"/>
                  </a:cubicBezTo>
                  <a:close/>
                  <a:moveTo>
                    <a:pt x="2392" y="649"/>
                  </a:moveTo>
                  <a:cubicBezTo>
                    <a:pt x="3287" y="649"/>
                    <a:pt x="4182" y="1235"/>
                    <a:pt x="4228" y="2408"/>
                  </a:cubicBezTo>
                  <a:lnTo>
                    <a:pt x="4228" y="2531"/>
                  </a:lnTo>
                  <a:lnTo>
                    <a:pt x="556" y="2531"/>
                  </a:lnTo>
                  <a:lnTo>
                    <a:pt x="556" y="2408"/>
                  </a:lnTo>
                  <a:cubicBezTo>
                    <a:pt x="602" y="1235"/>
                    <a:pt x="1497" y="649"/>
                    <a:pt x="2392" y="649"/>
                  </a:cubicBezTo>
                  <a:close/>
                  <a:moveTo>
                    <a:pt x="2392" y="1"/>
                  </a:moveTo>
                  <a:cubicBezTo>
                    <a:pt x="1072" y="9"/>
                    <a:pt x="0" y="1086"/>
                    <a:pt x="0" y="2408"/>
                  </a:cubicBezTo>
                  <a:lnTo>
                    <a:pt x="0" y="2840"/>
                  </a:lnTo>
                  <a:cubicBezTo>
                    <a:pt x="0" y="2994"/>
                    <a:pt x="124" y="3117"/>
                    <a:pt x="278" y="3117"/>
                  </a:cubicBezTo>
                  <a:lnTo>
                    <a:pt x="4506" y="3117"/>
                  </a:lnTo>
                  <a:cubicBezTo>
                    <a:pt x="4660" y="3117"/>
                    <a:pt x="4815" y="2994"/>
                    <a:pt x="4815" y="2840"/>
                  </a:cubicBezTo>
                  <a:lnTo>
                    <a:pt x="4815" y="2408"/>
                  </a:lnTo>
                  <a:cubicBezTo>
                    <a:pt x="4784" y="1086"/>
                    <a:pt x="3743" y="9"/>
                    <a:pt x="23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4" name="Google Shape;13701;p26">
              <a:extLst>
                <a:ext uri="{FF2B5EF4-FFF2-40B4-BE49-F238E27FC236}">
                  <a16:creationId xmlns:a16="http://schemas.microsoft.com/office/drawing/2014/main" id="{A1574951-C8B1-4D1E-39DC-64585BEB2B57}"/>
                </a:ext>
              </a:extLst>
            </p:cNvPr>
            <p:cNvSpPr/>
            <p:nvPr/>
          </p:nvSpPr>
          <p:spPr>
            <a:xfrm>
              <a:off x="7792400" y="4214000"/>
              <a:ext cx="229950" cy="14700"/>
            </a:xfrm>
            <a:custGeom>
              <a:avLst/>
              <a:gdLst/>
              <a:ahLst/>
              <a:cxnLst/>
              <a:rect l="l" t="t" r="r" b="b"/>
              <a:pathLst>
                <a:path w="9198" h="588" extrusionOk="0">
                  <a:moveTo>
                    <a:pt x="309" y="1"/>
                  </a:moveTo>
                  <a:cubicBezTo>
                    <a:pt x="124" y="1"/>
                    <a:pt x="1" y="124"/>
                    <a:pt x="1" y="279"/>
                  </a:cubicBezTo>
                  <a:cubicBezTo>
                    <a:pt x="1" y="433"/>
                    <a:pt x="124" y="587"/>
                    <a:pt x="309" y="587"/>
                  </a:cubicBezTo>
                  <a:lnTo>
                    <a:pt x="8796" y="587"/>
                  </a:lnTo>
                  <a:cubicBezTo>
                    <a:pt x="9197" y="587"/>
                    <a:pt x="9197" y="1"/>
                    <a:pt x="87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5" name="Google Shape;13702;p26">
              <a:extLst>
                <a:ext uri="{FF2B5EF4-FFF2-40B4-BE49-F238E27FC236}">
                  <a16:creationId xmlns:a16="http://schemas.microsoft.com/office/drawing/2014/main" id="{495FB4F9-E839-B5B2-5EB7-9E65F435AF73}"/>
                </a:ext>
              </a:extLst>
            </p:cNvPr>
            <p:cNvSpPr/>
            <p:nvPr/>
          </p:nvSpPr>
          <p:spPr>
            <a:xfrm>
              <a:off x="7789550" y="4256425"/>
              <a:ext cx="233325" cy="14725"/>
            </a:xfrm>
            <a:custGeom>
              <a:avLst/>
              <a:gdLst/>
              <a:ahLst/>
              <a:cxnLst/>
              <a:rect l="l" t="t" r="r" b="b"/>
              <a:pathLst>
                <a:path w="9333" h="589" extrusionOk="0">
                  <a:moveTo>
                    <a:pt x="394" y="0"/>
                  </a:moveTo>
                  <a:cubicBezTo>
                    <a:pt x="1" y="0"/>
                    <a:pt x="1" y="589"/>
                    <a:pt x="394" y="589"/>
                  </a:cubicBezTo>
                  <a:cubicBezTo>
                    <a:pt x="403" y="589"/>
                    <a:pt x="413" y="588"/>
                    <a:pt x="423" y="588"/>
                  </a:cubicBezTo>
                  <a:lnTo>
                    <a:pt x="8910" y="588"/>
                  </a:lnTo>
                  <a:cubicBezTo>
                    <a:pt x="8920" y="588"/>
                    <a:pt x="8930" y="589"/>
                    <a:pt x="8940" y="589"/>
                  </a:cubicBezTo>
                  <a:cubicBezTo>
                    <a:pt x="9332" y="589"/>
                    <a:pt x="9332" y="0"/>
                    <a:pt x="8940" y="0"/>
                  </a:cubicBezTo>
                  <a:cubicBezTo>
                    <a:pt x="8930" y="0"/>
                    <a:pt x="8920" y="1"/>
                    <a:pt x="8910" y="1"/>
                  </a:cubicBezTo>
                  <a:lnTo>
                    <a:pt x="423" y="1"/>
                  </a:lnTo>
                  <a:cubicBezTo>
                    <a:pt x="413" y="1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6" name="Google Shape;13703;p26">
              <a:extLst>
                <a:ext uri="{FF2B5EF4-FFF2-40B4-BE49-F238E27FC236}">
                  <a16:creationId xmlns:a16="http://schemas.microsoft.com/office/drawing/2014/main" id="{3B9B0B02-5BA4-8A5E-3EB6-E7639C0A7FA5}"/>
                </a:ext>
              </a:extLst>
            </p:cNvPr>
            <p:cNvSpPr/>
            <p:nvPr/>
          </p:nvSpPr>
          <p:spPr>
            <a:xfrm>
              <a:off x="7897975" y="4171400"/>
              <a:ext cx="16150" cy="14275"/>
            </a:xfrm>
            <a:custGeom>
              <a:avLst/>
              <a:gdLst/>
              <a:ahLst/>
              <a:cxnLst/>
              <a:rect l="l" t="t" r="r" b="b"/>
              <a:pathLst>
                <a:path w="646" h="571" extrusionOk="0">
                  <a:moveTo>
                    <a:pt x="323" y="0"/>
                  </a:moveTo>
                  <a:cubicBezTo>
                    <a:pt x="163" y="0"/>
                    <a:pt x="1" y="132"/>
                    <a:pt x="37" y="347"/>
                  </a:cubicBezTo>
                  <a:cubicBezTo>
                    <a:pt x="75" y="502"/>
                    <a:pt x="195" y="571"/>
                    <a:pt x="315" y="571"/>
                  </a:cubicBezTo>
                  <a:cubicBezTo>
                    <a:pt x="481" y="571"/>
                    <a:pt x="646" y="439"/>
                    <a:pt x="592" y="224"/>
                  </a:cubicBezTo>
                  <a:cubicBezTo>
                    <a:pt x="553" y="68"/>
                    <a:pt x="439" y="0"/>
                    <a:pt x="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7" name="Google Shape;13704;p26">
              <a:extLst>
                <a:ext uri="{FF2B5EF4-FFF2-40B4-BE49-F238E27FC236}">
                  <a16:creationId xmlns:a16="http://schemas.microsoft.com/office/drawing/2014/main" id="{B5B05516-8F51-210D-9F1D-27DE6345E9F1}"/>
                </a:ext>
              </a:extLst>
            </p:cNvPr>
            <p:cNvSpPr/>
            <p:nvPr/>
          </p:nvSpPr>
          <p:spPr>
            <a:xfrm>
              <a:off x="7749975" y="4172250"/>
              <a:ext cx="311725" cy="184400"/>
            </a:xfrm>
            <a:custGeom>
              <a:avLst/>
              <a:gdLst/>
              <a:ahLst/>
              <a:cxnLst/>
              <a:rect l="l" t="t" r="r" b="b"/>
              <a:pathLst>
                <a:path w="12469" h="7376" extrusionOk="0">
                  <a:moveTo>
                    <a:pt x="5025" y="0"/>
                  </a:moveTo>
                  <a:cubicBezTo>
                    <a:pt x="5007" y="0"/>
                    <a:pt x="4989" y="2"/>
                    <a:pt x="4969" y="4"/>
                  </a:cubicBezTo>
                  <a:lnTo>
                    <a:pt x="864" y="4"/>
                  </a:lnTo>
                  <a:cubicBezTo>
                    <a:pt x="371" y="4"/>
                    <a:pt x="0" y="375"/>
                    <a:pt x="0" y="838"/>
                  </a:cubicBezTo>
                  <a:lnTo>
                    <a:pt x="0" y="4819"/>
                  </a:lnTo>
                  <a:cubicBezTo>
                    <a:pt x="0" y="5282"/>
                    <a:pt x="401" y="5652"/>
                    <a:pt x="864" y="5652"/>
                  </a:cubicBezTo>
                  <a:lnTo>
                    <a:pt x="2562" y="5652"/>
                  </a:lnTo>
                  <a:lnTo>
                    <a:pt x="2562" y="7072"/>
                  </a:lnTo>
                  <a:cubicBezTo>
                    <a:pt x="2562" y="7259"/>
                    <a:pt x="2688" y="7376"/>
                    <a:pt x="2826" y="7376"/>
                  </a:cubicBezTo>
                  <a:cubicBezTo>
                    <a:pt x="2894" y="7376"/>
                    <a:pt x="2964" y="7348"/>
                    <a:pt x="3025" y="7288"/>
                  </a:cubicBezTo>
                  <a:lnTo>
                    <a:pt x="4660" y="5652"/>
                  </a:lnTo>
                  <a:lnTo>
                    <a:pt x="7808" y="5652"/>
                  </a:lnTo>
                  <a:lnTo>
                    <a:pt x="9444" y="7288"/>
                  </a:lnTo>
                  <a:cubicBezTo>
                    <a:pt x="9504" y="7348"/>
                    <a:pt x="9578" y="7376"/>
                    <a:pt x="9650" y="7376"/>
                  </a:cubicBezTo>
                  <a:cubicBezTo>
                    <a:pt x="9798" y="7376"/>
                    <a:pt x="9938" y="7259"/>
                    <a:pt x="9938" y="7072"/>
                  </a:cubicBezTo>
                  <a:lnTo>
                    <a:pt x="9938" y="5652"/>
                  </a:lnTo>
                  <a:lnTo>
                    <a:pt x="11635" y="5652"/>
                  </a:lnTo>
                  <a:cubicBezTo>
                    <a:pt x="12098" y="5652"/>
                    <a:pt x="12468" y="5282"/>
                    <a:pt x="12468" y="4819"/>
                  </a:cubicBezTo>
                  <a:lnTo>
                    <a:pt x="12468" y="838"/>
                  </a:lnTo>
                  <a:cubicBezTo>
                    <a:pt x="12468" y="375"/>
                    <a:pt x="12098" y="4"/>
                    <a:pt x="11635" y="4"/>
                  </a:cubicBezTo>
                  <a:lnTo>
                    <a:pt x="7530" y="4"/>
                  </a:lnTo>
                  <a:cubicBezTo>
                    <a:pt x="7511" y="2"/>
                    <a:pt x="7492" y="0"/>
                    <a:pt x="7474" y="0"/>
                  </a:cubicBezTo>
                  <a:cubicBezTo>
                    <a:pt x="7108" y="0"/>
                    <a:pt x="7117" y="561"/>
                    <a:pt x="7501" y="561"/>
                  </a:cubicBezTo>
                  <a:cubicBezTo>
                    <a:pt x="7511" y="561"/>
                    <a:pt x="7520" y="561"/>
                    <a:pt x="7530" y="560"/>
                  </a:cubicBezTo>
                  <a:lnTo>
                    <a:pt x="11635" y="560"/>
                  </a:lnTo>
                  <a:cubicBezTo>
                    <a:pt x="11789" y="560"/>
                    <a:pt x="11913" y="683"/>
                    <a:pt x="11913" y="838"/>
                  </a:cubicBezTo>
                  <a:lnTo>
                    <a:pt x="11913" y="4819"/>
                  </a:lnTo>
                  <a:cubicBezTo>
                    <a:pt x="11913" y="4973"/>
                    <a:pt x="11789" y="5097"/>
                    <a:pt x="11635" y="5097"/>
                  </a:cubicBezTo>
                  <a:lnTo>
                    <a:pt x="9660" y="5097"/>
                  </a:lnTo>
                  <a:cubicBezTo>
                    <a:pt x="9506" y="5097"/>
                    <a:pt x="9382" y="5220"/>
                    <a:pt x="9382" y="5374"/>
                  </a:cubicBezTo>
                  <a:lnTo>
                    <a:pt x="9382" y="6393"/>
                  </a:lnTo>
                  <a:lnTo>
                    <a:pt x="8148" y="5189"/>
                  </a:lnTo>
                  <a:cubicBezTo>
                    <a:pt x="8086" y="5128"/>
                    <a:pt x="8024" y="5097"/>
                    <a:pt x="7963" y="5097"/>
                  </a:cubicBezTo>
                  <a:lnTo>
                    <a:pt x="4537" y="5097"/>
                  </a:lnTo>
                  <a:cubicBezTo>
                    <a:pt x="4475" y="5097"/>
                    <a:pt x="4383" y="5128"/>
                    <a:pt x="4352" y="5189"/>
                  </a:cubicBezTo>
                  <a:lnTo>
                    <a:pt x="3117" y="6393"/>
                  </a:lnTo>
                  <a:lnTo>
                    <a:pt x="3117" y="5374"/>
                  </a:lnTo>
                  <a:cubicBezTo>
                    <a:pt x="3117" y="5220"/>
                    <a:pt x="2994" y="5097"/>
                    <a:pt x="2839" y="5097"/>
                  </a:cubicBezTo>
                  <a:lnTo>
                    <a:pt x="864" y="5097"/>
                  </a:lnTo>
                  <a:cubicBezTo>
                    <a:pt x="710" y="5097"/>
                    <a:pt x="587" y="4973"/>
                    <a:pt x="587" y="4819"/>
                  </a:cubicBezTo>
                  <a:lnTo>
                    <a:pt x="587" y="838"/>
                  </a:lnTo>
                  <a:cubicBezTo>
                    <a:pt x="587" y="683"/>
                    <a:pt x="710" y="560"/>
                    <a:pt x="864" y="560"/>
                  </a:cubicBezTo>
                  <a:lnTo>
                    <a:pt x="4969" y="560"/>
                  </a:lnTo>
                  <a:cubicBezTo>
                    <a:pt x="4979" y="561"/>
                    <a:pt x="4989" y="561"/>
                    <a:pt x="4998" y="561"/>
                  </a:cubicBezTo>
                  <a:cubicBezTo>
                    <a:pt x="5382" y="561"/>
                    <a:pt x="5391" y="0"/>
                    <a:pt x="5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78" name="Google Shape;13705;p26">
            <a:extLst>
              <a:ext uri="{FF2B5EF4-FFF2-40B4-BE49-F238E27FC236}">
                <a16:creationId xmlns:a16="http://schemas.microsoft.com/office/drawing/2014/main" id="{722CFA17-C6EF-9A9E-1164-7F5112A75093}"/>
              </a:ext>
            </a:extLst>
          </p:cNvPr>
          <p:cNvGrpSpPr/>
          <p:nvPr/>
        </p:nvGrpSpPr>
        <p:grpSpPr>
          <a:xfrm>
            <a:off x="3276651" y="3914011"/>
            <a:ext cx="484567" cy="484567"/>
            <a:chOff x="6979200" y="4171575"/>
            <a:chExt cx="363425" cy="363425"/>
          </a:xfrm>
        </p:grpSpPr>
        <p:sp>
          <p:nvSpPr>
            <p:cNvPr id="179" name="Google Shape;13706;p26">
              <a:extLst>
                <a:ext uri="{FF2B5EF4-FFF2-40B4-BE49-F238E27FC236}">
                  <a16:creationId xmlns:a16="http://schemas.microsoft.com/office/drawing/2014/main" id="{25BFC06C-7AEA-1C37-FBA2-F895DBE2D544}"/>
                </a:ext>
              </a:extLst>
            </p:cNvPr>
            <p:cNvSpPr/>
            <p:nvPr/>
          </p:nvSpPr>
          <p:spPr>
            <a:xfrm>
              <a:off x="7144300" y="4235625"/>
              <a:ext cx="66375" cy="56800"/>
            </a:xfrm>
            <a:custGeom>
              <a:avLst/>
              <a:gdLst/>
              <a:ahLst/>
              <a:cxnLst/>
              <a:rect l="l" t="t" r="r" b="b"/>
              <a:pathLst>
                <a:path w="2655" h="2272" extrusionOk="0">
                  <a:moveTo>
                    <a:pt x="1509" y="554"/>
                  </a:moveTo>
                  <a:cubicBezTo>
                    <a:pt x="1810" y="554"/>
                    <a:pt x="2099" y="783"/>
                    <a:pt x="2099" y="1142"/>
                  </a:cubicBezTo>
                  <a:cubicBezTo>
                    <a:pt x="2099" y="1451"/>
                    <a:pt x="1821" y="1698"/>
                    <a:pt x="1513" y="1698"/>
                  </a:cubicBezTo>
                  <a:cubicBezTo>
                    <a:pt x="1019" y="1698"/>
                    <a:pt x="741" y="1080"/>
                    <a:pt x="1112" y="710"/>
                  </a:cubicBezTo>
                  <a:cubicBezTo>
                    <a:pt x="1229" y="603"/>
                    <a:pt x="1370" y="554"/>
                    <a:pt x="1509" y="554"/>
                  </a:cubicBezTo>
                  <a:close/>
                  <a:moveTo>
                    <a:pt x="1513" y="0"/>
                  </a:moveTo>
                  <a:cubicBezTo>
                    <a:pt x="494" y="0"/>
                    <a:pt x="1" y="1204"/>
                    <a:pt x="710" y="1944"/>
                  </a:cubicBezTo>
                  <a:cubicBezTo>
                    <a:pt x="937" y="2171"/>
                    <a:pt x="1217" y="2272"/>
                    <a:pt x="1494" y="2272"/>
                  </a:cubicBezTo>
                  <a:cubicBezTo>
                    <a:pt x="2083" y="2272"/>
                    <a:pt x="2655" y="1814"/>
                    <a:pt x="2655" y="1142"/>
                  </a:cubicBezTo>
                  <a:cubicBezTo>
                    <a:pt x="2655" y="494"/>
                    <a:pt x="2161" y="0"/>
                    <a:pt x="1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0" name="Google Shape;13707;p26">
              <a:extLst>
                <a:ext uri="{FF2B5EF4-FFF2-40B4-BE49-F238E27FC236}">
                  <a16:creationId xmlns:a16="http://schemas.microsoft.com/office/drawing/2014/main" id="{7E508561-5E34-724C-F804-B4588CFCF6E2}"/>
                </a:ext>
              </a:extLst>
            </p:cNvPr>
            <p:cNvSpPr/>
            <p:nvPr/>
          </p:nvSpPr>
          <p:spPr>
            <a:xfrm>
              <a:off x="7172850" y="452090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0"/>
                  </a:moveTo>
                  <a:cubicBezTo>
                    <a:pt x="317" y="0"/>
                    <a:pt x="247" y="23"/>
                    <a:pt x="186" y="70"/>
                  </a:cubicBezTo>
                  <a:cubicBezTo>
                    <a:pt x="1" y="255"/>
                    <a:pt x="124" y="563"/>
                    <a:pt x="371" y="563"/>
                  </a:cubicBezTo>
                  <a:cubicBezTo>
                    <a:pt x="649" y="563"/>
                    <a:pt x="772" y="255"/>
                    <a:pt x="587" y="70"/>
                  </a:cubicBezTo>
                  <a:cubicBezTo>
                    <a:pt x="525" y="23"/>
                    <a:pt x="456" y="0"/>
                    <a:pt x="3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1" name="Google Shape;13708;p26">
              <a:extLst>
                <a:ext uri="{FF2B5EF4-FFF2-40B4-BE49-F238E27FC236}">
                  <a16:creationId xmlns:a16="http://schemas.microsoft.com/office/drawing/2014/main" id="{5C22EF16-EFE9-34BB-9EE6-D3DE2B050FB9}"/>
                </a:ext>
              </a:extLst>
            </p:cNvPr>
            <p:cNvSpPr/>
            <p:nvPr/>
          </p:nvSpPr>
          <p:spPr>
            <a:xfrm>
              <a:off x="6979200" y="4171575"/>
              <a:ext cx="363425" cy="361875"/>
            </a:xfrm>
            <a:custGeom>
              <a:avLst/>
              <a:gdLst/>
              <a:ahLst/>
              <a:cxnLst/>
              <a:rect l="l" t="t" r="r" b="b"/>
              <a:pathLst>
                <a:path w="14537" h="14475" extrusionOk="0">
                  <a:moveTo>
                    <a:pt x="8703" y="556"/>
                  </a:moveTo>
                  <a:lnTo>
                    <a:pt x="8703" y="1297"/>
                  </a:lnTo>
                  <a:cubicBezTo>
                    <a:pt x="8672" y="1420"/>
                    <a:pt x="8765" y="1513"/>
                    <a:pt x="8888" y="1544"/>
                  </a:cubicBezTo>
                  <a:cubicBezTo>
                    <a:pt x="9135" y="1667"/>
                    <a:pt x="9382" y="1791"/>
                    <a:pt x="9598" y="1976"/>
                  </a:cubicBezTo>
                  <a:cubicBezTo>
                    <a:pt x="9655" y="2014"/>
                    <a:pt x="9724" y="2040"/>
                    <a:pt x="9791" y="2040"/>
                  </a:cubicBezTo>
                  <a:cubicBezTo>
                    <a:pt x="9832" y="2040"/>
                    <a:pt x="9871" y="2030"/>
                    <a:pt x="9907" y="2007"/>
                  </a:cubicBezTo>
                  <a:lnTo>
                    <a:pt x="10555" y="1636"/>
                  </a:lnTo>
                  <a:lnTo>
                    <a:pt x="11110" y="2624"/>
                  </a:lnTo>
                  <a:lnTo>
                    <a:pt x="10493" y="2963"/>
                  </a:lnTo>
                  <a:cubicBezTo>
                    <a:pt x="10370" y="3025"/>
                    <a:pt x="10339" y="3148"/>
                    <a:pt x="10339" y="3272"/>
                  </a:cubicBezTo>
                  <a:cubicBezTo>
                    <a:pt x="10401" y="3550"/>
                    <a:pt x="10401" y="3827"/>
                    <a:pt x="10339" y="4105"/>
                  </a:cubicBezTo>
                  <a:cubicBezTo>
                    <a:pt x="10339" y="4229"/>
                    <a:pt x="10370" y="4352"/>
                    <a:pt x="10493" y="4414"/>
                  </a:cubicBezTo>
                  <a:lnTo>
                    <a:pt x="11110" y="4753"/>
                  </a:lnTo>
                  <a:lnTo>
                    <a:pt x="10555" y="5741"/>
                  </a:lnTo>
                  <a:lnTo>
                    <a:pt x="9938" y="5371"/>
                  </a:lnTo>
                  <a:cubicBezTo>
                    <a:pt x="9891" y="5347"/>
                    <a:pt x="9843" y="5337"/>
                    <a:pt x="9798" y="5337"/>
                  </a:cubicBezTo>
                  <a:cubicBezTo>
                    <a:pt x="9724" y="5337"/>
                    <a:pt x="9655" y="5363"/>
                    <a:pt x="9598" y="5401"/>
                  </a:cubicBezTo>
                  <a:cubicBezTo>
                    <a:pt x="9382" y="5587"/>
                    <a:pt x="9166" y="5741"/>
                    <a:pt x="8888" y="5833"/>
                  </a:cubicBezTo>
                  <a:cubicBezTo>
                    <a:pt x="8765" y="5864"/>
                    <a:pt x="8703" y="5957"/>
                    <a:pt x="8703" y="6080"/>
                  </a:cubicBezTo>
                  <a:lnTo>
                    <a:pt x="8703" y="6821"/>
                  </a:lnTo>
                  <a:lnTo>
                    <a:pt x="7561" y="6821"/>
                  </a:lnTo>
                  <a:lnTo>
                    <a:pt x="7561" y="6080"/>
                  </a:lnTo>
                  <a:cubicBezTo>
                    <a:pt x="7561" y="5957"/>
                    <a:pt x="7500" y="5864"/>
                    <a:pt x="7376" y="5833"/>
                  </a:cubicBezTo>
                  <a:cubicBezTo>
                    <a:pt x="7129" y="5741"/>
                    <a:pt x="6882" y="5587"/>
                    <a:pt x="6666" y="5401"/>
                  </a:cubicBezTo>
                  <a:cubicBezTo>
                    <a:pt x="6609" y="5363"/>
                    <a:pt x="6540" y="5337"/>
                    <a:pt x="6467" y="5337"/>
                  </a:cubicBezTo>
                  <a:cubicBezTo>
                    <a:pt x="6421" y="5337"/>
                    <a:pt x="6374" y="5347"/>
                    <a:pt x="6327" y="5371"/>
                  </a:cubicBezTo>
                  <a:lnTo>
                    <a:pt x="5710" y="5741"/>
                  </a:lnTo>
                  <a:lnTo>
                    <a:pt x="5154" y="4753"/>
                  </a:lnTo>
                  <a:lnTo>
                    <a:pt x="5771" y="4414"/>
                  </a:lnTo>
                  <a:cubicBezTo>
                    <a:pt x="5864" y="4352"/>
                    <a:pt x="5926" y="4229"/>
                    <a:pt x="5895" y="4105"/>
                  </a:cubicBezTo>
                  <a:cubicBezTo>
                    <a:pt x="5864" y="3827"/>
                    <a:pt x="5864" y="3550"/>
                    <a:pt x="5895" y="3272"/>
                  </a:cubicBezTo>
                  <a:cubicBezTo>
                    <a:pt x="5926" y="3148"/>
                    <a:pt x="5864" y="3025"/>
                    <a:pt x="5771" y="2963"/>
                  </a:cubicBezTo>
                  <a:lnTo>
                    <a:pt x="5154" y="2624"/>
                  </a:lnTo>
                  <a:lnTo>
                    <a:pt x="5710" y="1636"/>
                  </a:lnTo>
                  <a:lnTo>
                    <a:pt x="6327" y="2007"/>
                  </a:lnTo>
                  <a:cubicBezTo>
                    <a:pt x="6374" y="2030"/>
                    <a:pt x="6421" y="2040"/>
                    <a:pt x="6467" y="2040"/>
                  </a:cubicBezTo>
                  <a:cubicBezTo>
                    <a:pt x="6540" y="2040"/>
                    <a:pt x="6609" y="2014"/>
                    <a:pt x="6666" y="1976"/>
                  </a:cubicBezTo>
                  <a:cubicBezTo>
                    <a:pt x="6882" y="1791"/>
                    <a:pt x="7129" y="1667"/>
                    <a:pt x="7376" y="1544"/>
                  </a:cubicBezTo>
                  <a:cubicBezTo>
                    <a:pt x="7500" y="1513"/>
                    <a:pt x="7561" y="1420"/>
                    <a:pt x="7561" y="1297"/>
                  </a:cubicBezTo>
                  <a:lnTo>
                    <a:pt x="7561" y="556"/>
                  </a:lnTo>
                  <a:close/>
                  <a:moveTo>
                    <a:pt x="1698" y="3982"/>
                  </a:moveTo>
                  <a:lnTo>
                    <a:pt x="1698" y="11419"/>
                  </a:lnTo>
                  <a:lnTo>
                    <a:pt x="1574" y="11419"/>
                  </a:lnTo>
                  <a:cubicBezTo>
                    <a:pt x="1204" y="11419"/>
                    <a:pt x="864" y="11543"/>
                    <a:pt x="587" y="11759"/>
                  </a:cubicBezTo>
                  <a:lnTo>
                    <a:pt x="587" y="4969"/>
                  </a:lnTo>
                  <a:cubicBezTo>
                    <a:pt x="587" y="4414"/>
                    <a:pt x="1019" y="3982"/>
                    <a:pt x="1574" y="3982"/>
                  </a:cubicBezTo>
                  <a:close/>
                  <a:moveTo>
                    <a:pt x="6975" y="11142"/>
                  </a:moveTo>
                  <a:lnTo>
                    <a:pt x="6975" y="12253"/>
                  </a:lnTo>
                  <a:lnTo>
                    <a:pt x="4136" y="12253"/>
                  </a:lnTo>
                  <a:lnTo>
                    <a:pt x="4136" y="11142"/>
                  </a:lnTo>
                  <a:close/>
                  <a:moveTo>
                    <a:pt x="12098" y="11142"/>
                  </a:moveTo>
                  <a:lnTo>
                    <a:pt x="12098" y="12253"/>
                  </a:lnTo>
                  <a:lnTo>
                    <a:pt x="9259" y="12253"/>
                  </a:lnTo>
                  <a:lnTo>
                    <a:pt x="9259" y="11142"/>
                  </a:lnTo>
                  <a:close/>
                  <a:moveTo>
                    <a:pt x="7253" y="1"/>
                  </a:moveTo>
                  <a:cubicBezTo>
                    <a:pt x="7098" y="1"/>
                    <a:pt x="6975" y="124"/>
                    <a:pt x="6975" y="278"/>
                  </a:cubicBezTo>
                  <a:lnTo>
                    <a:pt x="6975" y="1112"/>
                  </a:lnTo>
                  <a:cubicBezTo>
                    <a:pt x="6790" y="1173"/>
                    <a:pt x="6605" y="1297"/>
                    <a:pt x="6450" y="1420"/>
                  </a:cubicBezTo>
                  <a:lnTo>
                    <a:pt x="5740" y="1019"/>
                  </a:lnTo>
                  <a:cubicBezTo>
                    <a:pt x="5683" y="984"/>
                    <a:pt x="5625" y="967"/>
                    <a:pt x="5570" y="967"/>
                  </a:cubicBezTo>
                  <a:cubicBezTo>
                    <a:pt x="5479" y="967"/>
                    <a:pt x="5397" y="1015"/>
                    <a:pt x="5339" y="1112"/>
                  </a:cubicBezTo>
                  <a:lnTo>
                    <a:pt x="4506" y="2593"/>
                  </a:lnTo>
                  <a:cubicBezTo>
                    <a:pt x="4413" y="2716"/>
                    <a:pt x="4475" y="2902"/>
                    <a:pt x="4599" y="2963"/>
                  </a:cubicBezTo>
                  <a:lnTo>
                    <a:pt x="5308" y="3365"/>
                  </a:lnTo>
                  <a:cubicBezTo>
                    <a:pt x="5278" y="3457"/>
                    <a:pt x="5278" y="3550"/>
                    <a:pt x="5278" y="3673"/>
                  </a:cubicBezTo>
                  <a:cubicBezTo>
                    <a:pt x="5278" y="3766"/>
                    <a:pt x="5278" y="3889"/>
                    <a:pt x="5308" y="3982"/>
                  </a:cubicBezTo>
                  <a:lnTo>
                    <a:pt x="4599" y="4383"/>
                  </a:lnTo>
                  <a:cubicBezTo>
                    <a:pt x="4537" y="4414"/>
                    <a:pt x="4475" y="4476"/>
                    <a:pt x="4475" y="4537"/>
                  </a:cubicBezTo>
                  <a:cubicBezTo>
                    <a:pt x="4444" y="4630"/>
                    <a:pt x="4444" y="4692"/>
                    <a:pt x="4506" y="4753"/>
                  </a:cubicBezTo>
                  <a:lnTo>
                    <a:pt x="4660" y="5062"/>
                  </a:lnTo>
                  <a:lnTo>
                    <a:pt x="2253" y="5062"/>
                  </a:lnTo>
                  <a:lnTo>
                    <a:pt x="2253" y="3642"/>
                  </a:lnTo>
                  <a:cubicBezTo>
                    <a:pt x="2253" y="3488"/>
                    <a:pt x="2130" y="3365"/>
                    <a:pt x="1975" y="3365"/>
                  </a:cubicBezTo>
                  <a:lnTo>
                    <a:pt x="1543" y="3365"/>
                  </a:lnTo>
                  <a:cubicBezTo>
                    <a:pt x="710" y="3365"/>
                    <a:pt x="0" y="4074"/>
                    <a:pt x="0" y="4908"/>
                  </a:cubicBezTo>
                  <a:lnTo>
                    <a:pt x="0" y="12932"/>
                  </a:lnTo>
                  <a:cubicBezTo>
                    <a:pt x="0" y="13765"/>
                    <a:pt x="710" y="14475"/>
                    <a:pt x="1543" y="14475"/>
                  </a:cubicBezTo>
                  <a:lnTo>
                    <a:pt x="6852" y="14475"/>
                  </a:lnTo>
                  <a:cubicBezTo>
                    <a:pt x="7006" y="14475"/>
                    <a:pt x="7129" y="14351"/>
                    <a:pt x="7129" y="14197"/>
                  </a:cubicBezTo>
                  <a:cubicBezTo>
                    <a:pt x="7129" y="14043"/>
                    <a:pt x="7006" y="13919"/>
                    <a:pt x="6852" y="13919"/>
                  </a:cubicBezTo>
                  <a:lnTo>
                    <a:pt x="1574" y="13919"/>
                  </a:lnTo>
                  <a:cubicBezTo>
                    <a:pt x="309" y="13827"/>
                    <a:pt x="309" y="12006"/>
                    <a:pt x="1574" y="11913"/>
                  </a:cubicBezTo>
                  <a:lnTo>
                    <a:pt x="2006" y="11913"/>
                  </a:lnTo>
                  <a:cubicBezTo>
                    <a:pt x="2161" y="11913"/>
                    <a:pt x="2284" y="11790"/>
                    <a:pt x="2284" y="11635"/>
                  </a:cubicBezTo>
                  <a:lnTo>
                    <a:pt x="2284" y="5617"/>
                  </a:lnTo>
                  <a:lnTo>
                    <a:pt x="5000" y="5617"/>
                  </a:lnTo>
                  <a:lnTo>
                    <a:pt x="5370" y="6235"/>
                  </a:lnTo>
                  <a:cubicBezTo>
                    <a:pt x="5411" y="6317"/>
                    <a:pt x="5507" y="6358"/>
                    <a:pt x="5603" y="6358"/>
                  </a:cubicBezTo>
                  <a:cubicBezTo>
                    <a:pt x="5651" y="6358"/>
                    <a:pt x="5699" y="6348"/>
                    <a:pt x="5740" y="6327"/>
                  </a:cubicBezTo>
                  <a:lnTo>
                    <a:pt x="6450" y="5926"/>
                  </a:lnTo>
                  <a:cubicBezTo>
                    <a:pt x="6605" y="6049"/>
                    <a:pt x="6790" y="6142"/>
                    <a:pt x="6975" y="6235"/>
                  </a:cubicBezTo>
                  <a:lnTo>
                    <a:pt x="6975" y="7037"/>
                  </a:lnTo>
                  <a:cubicBezTo>
                    <a:pt x="6975" y="7191"/>
                    <a:pt x="7129" y="7315"/>
                    <a:pt x="7284" y="7315"/>
                  </a:cubicBezTo>
                  <a:lnTo>
                    <a:pt x="7839" y="7315"/>
                  </a:lnTo>
                  <a:lnTo>
                    <a:pt x="7839" y="8642"/>
                  </a:lnTo>
                  <a:lnTo>
                    <a:pt x="5586" y="8642"/>
                  </a:lnTo>
                  <a:cubicBezTo>
                    <a:pt x="5401" y="8642"/>
                    <a:pt x="5278" y="8765"/>
                    <a:pt x="5278" y="8920"/>
                  </a:cubicBezTo>
                  <a:lnTo>
                    <a:pt x="5278" y="10494"/>
                  </a:lnTo>
                  <a:lnTo>
                    <a:pt x="3858" y="10494"/>
                  </a:lnTo>
                  <a:cubicBezTo>
                    <a:pt x="3704" y="10494"/>
                    <a:pt x="3580" y="10617"/>
                    <a:pt x="3580" y="10802"/>
                  </a:cubicBezTo>
                  <a:lnTo>
                    <a:pt x="3580" y="12500"/>
                  </a:lnTo>
                  <a:cubicBezTo>
                    <a:pt x="3580" y="12654"/>
                    <a:pt x="3704" y="12777"/>
                    <a:pt x="3858" y="12777"/>
                  </a:cubicBezTo>
                  <a:lnTo>
                    <a:pt x="7284" y="12777"/>
                  </a:lnTo>
                  <a:cubicBezTo>
                    <a:pt x="7438" y="12777"/>
                    <a:pt x="7561" y="12654"/>
                    <a:pt x="7561" y="12500"/>
                  </a:cubicBezTo>
                  <a:lnTo>
                    <a:pt x="7561" y="10802"/>
                  </a:lnTo>
                  <a:cubicBezTo>
                    <a:pt x="7561" y="10617"/>
                    <a:pt x="7438" y="10494"/>
                    <a:pt x="7284" y="10494"/>
                  </a:cubicBezTo>
                  <a:lnTo>
                    <a:pt x="5864" y="10494"/>
                  </a:lnTo>
                  <a:lnTo>
                    <a:pt x="5864" y="9197"/>
                  </a:lnTo>
                  <a:lnTo>
                    <a:pt x="10401" y="9197"/>
                  </a:lnTo>
                  <a:lnTo>
                    <a:pt x="10401" y="10494"/>
                  </a:lnTo>
                  <a:lnTo>
                    <a:pt x="8981" y="10494"/>
                  </a:lnTo>
                  <a:cubicBezTo>
                    <a:pt x="8827" y="10494"/>
                    <a:pt x="8703" y="10617"/>
                    <a:pt x="8703" y="10802"/>
                  </a:cubicBezTo>
                  <a:lnTo>
                    <a:pt x="8703" y="12500"/>
                  </a:lnTo>
                  <a:cubicBezTo>
                    <a:pt x="8703" y="12654"/>
                    <a:pt x="8827" y="12777"/>
                    <a:pt x="8981" y="12777"/>
                  </a:cubicBezTo>
                  <a:lnTo>
                    <a:pt x="12376" y="12777"/>
                  </a:lnTo>
                  <a:cubicBezTo>
                    <a:pt x="12530" y="12777"/>
                    <a:pt x="12654" y="12654"/>
                    <a:pt x="12654" y="12500"/>
                  </a:cubicBezTo>
                  <a:lnTo>
                    <a:pt x="12654" y="10802"/>
                  </a:lnTo>
                  <a:cubicBezTo>
                    <a:pt x="12654" y="10617"/>
                    <a:pt x="12530" y="10494"/>
                    <a:pt x="12376" y="10494"/>
                  </a:cubicBezTo>
                  <a:lnTo>
                    <a:pt x="10956" y="10494"/>
                  </a:lnTo>
                  <a:lnTo>
                    <a:pt x="10956" y="8920"/>
                  </a:lnTo>
                  <a:cubicBezTo>
                    <a:pt x="10956" y="8765"/>
                    <a:pt x="10833" y="8642"/>
                    <a:pt x="10678" y="8642"/>
                  </a:cubicBezTo>
                  <a:lnTo>
                    <a:pt x="8395" y="8642"/>
                  </a:lnTo>
                  <a:lnTo>
                    <a:pt x="8395" y="7315"/>
                  </a:lnTo>
                  <a:lnTo>
                    <a:pt x="8981" y="7315"/>
                  </a:lnTo>
                  <a:cubicBezTo>
                    <a:pt x="9135" y="7315"/>
                    <a:pt x="9259" y="7191"/>
                    <a:pt x="9259" y="7037"/>
                  </a:cubicBezTo>
                  <a:lnTo>
                    <a:pt x="9259" y="6235"/>
                  </a:lnTo>
                  <a:cubicBezTo>
                    <a:pt x="9444" y="6142"/>
                    <a:pt x="9629" y="6049"/>
                    <a:pt x="9814" y="5926"/>
                  </a:cubicBezTo>
                  <a:lnTo>
                    <a:pt x="10493" y="6327"/>
                  </a:lnTo>
                  <a:cubicBezTo>
                    <a:pt x="10545" y="6348"/>
                    <a:pt x="10596" y="6358"/>
                    <a:pt x="10645" y="6358"/>
                  </a:cubicBezTo>
                  <a:cubicBezTo>
                    <a:pt x="10744" y="6358"/>
                    <a:pt x="10833" y="6317"/>
                    <a:pt x="10894" y="6235"/>
                  </a:cubicBezTo>
                  <a:lnTo>
                    <a:pt x="11234" y="5617"/>
                  </a:lnTo>
                  <a:lnTo>
                    <a:pt x="13981" y="5617"/>
                  </a:lnTo>
                  <a:lnTo>
                    <a:pt x="13981" y="13919"/>
                  </a:lnTo>
                  <a:lnTo>
                    <a:pt x="9413" y="13919"/>
                  </a:lnTo>
                  <a:cubicBezTo>
                    <a:pt x="9259" y="13919"/>
                    <a:pt x="9104" y="14043"/>
                    <a:pt x="9104" y="14197"/>
                  </a:cubicBezTo>
                  <a:cubicBezTo>
                    <a:pt x="9104" y="14351"/>
                    <a:pt x="9259" y="14475"/>
                    <a:pt x="9413" y="14475"/>
                  </a:cubicBezTo>
                  <a:lnTo>
                    <a:pt x="14258" y="14475"/>
                  </a:lnTo>
                  <a:cubicBezTo>
                    <a:pt x="14413" y="14475"/>
                    <a:pt x="14536" y="14351"/>
                    <a:pt x="14536" y="14197"/>
                  </a:cubicBezTo>
                  <a:lnTo>
                    <a:pt x="14536" y="5401"/>
                  </a:lnTo>
                  <a:cubicBezTo>
                    <a:pt x="14536" y="5247"/>
                    <a:pt x="14413" y="5124"/>
                    <a:pt x="14258" y="5124"/>
                  </a:cubicBezTo>
                  <a:lnTo>
                    <a:pt x="11543" y="5124"/>
                  </a:lnTo>
                  <a:lnTo>
                    <a:pt x="11728" y="4784"/>
                  </a:lnTo>
                  <a:cubicBezTo>
                    <a:pt x="11759" y="4722"/>
                    <a:pt x="11789" y="4661"/>
                    <a:pt x="11759" y="4568"/>
                  </a:cubicBezTo>
                  <a:cubicBezTo>
                    <a:pt x="11728" y="4506"/>
                    <a:pt x="11697" y="4445"/>
                    <a:pt x="11635" y="4414"/>
                  </a:cubicBezTo>
                  <a:lnTo>
                    <a:pt x="10925" y="4013"/>
                  </a:lnTo>
                  <a:cubicBezTo>
                    <a:pt x="10925" y="3920"/>
                    <a:pt x="10925" y="3827"/>
                    <a:pt x="10925" y="3704"/>
                  </a:cubicBezTo>
                  <a:cubicBezTo>
                    <a:pt x="10925" y="3611"/>
                    <a:pt x="10925" y="3488"/>
                    <a:pt x="10925" y="3395"/>
                  </a:cubicBezTo>
                  <a:lnTo>
                    <a:pt x="11635" y="2994"/>
                  </a:lnTo>
                  <a:cubicBezTo>
                    <a:pt x="11697" y="2963"/>
                    <a:pt x="11728" y="2902"/>
                    <a:pt x="11759" y="2840"/>
                  </a:cubicBezTo>
                  <a:cubicBezTo>
                    <a:pt x="11789" y="2747"/>
                    <a:pt x="11759" y="2686"/>
                    <a:pt x="11728" y="2624"/>
                  </a:cubicBezTo>
                  <a:lnTo>
                    <a:pt x="10894" y="1142"/>
                  </a:lnTo>
                  <a:cubicBezTo>
                    <a:pt x="10833" y="1060"/>
                    <a:pt x="10744" y="1005"/>
                    <a:pt x="10645" y="1005"/>
                  </a:cubicBezTo>
                  <a:cubicBezTo>
                    <a:pt x="10596" y="1005"/>
                    <a:pt x="10545" y="1019"/>
                    <a:pt x="10493" y="1050"/>
                  </a:cubicBezTo>
                  <a:lnTo>
                    <a:pt x="9783" y="1451"/>
                  </a:lnTo>
                  <a:cubicBezTo>
                    <a:pt x="9629" y="1328"/>
                    <a:pt x="9444" y="1235"/>
                    <a:pt x="9259" y="1142"/>
                  </a:cubicBezTo>
                  <a:lnTo>
                    <a:pt x="9259" y="278"/>
                  </a:lnTo>
                  <a:cubicBezTo>
                    <a:pt x="9259" y="124"/>
                    <a:pt x="9135" y="1"/>
                    <a:pt x="89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82" name="Google Shape;13709;p26">
            <a:extLst>
              <a:ext uri="{FF2B5EF4-FFF2-40B4-BE49-F238E27FC236}">
                <a16:creationId xmlns:a16="http://schemas.microsoft.com/office/drawing/2014/main" id="{B093F4B4-3A0E-1F55-2E62-5871DD20A738}"/>
              </a:ext>
            </a:extLst>
          </p:cNvPr>
          <p:cNvGrpSpPr/>
          <p:nvPr/>
        </p:nvGrpSpPr>
        <p:grpSpPr>
          <a:xfrm>
            <a:off x="4422034" y="3913495"/>
            <a:ext cx="274700" cy="485600"/>
            <a:chOff x="7057900" y="3602175"/>
            <a:chExt cx="206025" cy="364200"/>
          </a:xfrm>
        </p:grpSpPr>
        <p:sp>
          <p:nvSpPr>
            <p:cNvPr id="183" name="Google Shape;13710;p26">
              <a:extLst>
                <a:ext uri="{FF2B5EF4-FFF2-40B4-BE49-F238E27FC236}">
                  <a16:creationId xmlns:a16="http://schemas.microsoft.com/office/drawing/2014/main" id="{3E2F4B65-BE55-D61B-FCA1-4CE37E782F92}"/>
                </a:ext>
              </a:extLst>
            </p:cNvPr>
            <p:cNvSpPr/>
            <p:nvPr/>
          </p:nvSpPr>
          <p:spPr>
            <a:xfrm>
              <a:off x="7151250" y="3909250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2" y="1"/>
                  </a:moveTo>
                  <a:cubicBezTo>
                    <a:pt x="124" y="1"/>
                    <a:pt x="0" y="309"/>
                    <a:pt x="186" y="494"/>
                  </a:cubicBezTo>
                  <a:cubicBezTo>
                    <a:pt x="242" y="541"/>
                    <a:pt x="309" y="562"/>
                    <a:pt x="376" y="562"/>
                  </a:cubicBezTo>
                  <a:cubicBezTo>
                    <a:pt x="530" y="562"/>
                    <a:pt x="679" y="450"/>
                    <a:pt x="679" y="278"/>
                  </a:cubicBezTo>
                  <a:cubicBezTo>
                    <a:pt x="679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4" name="Google Shape;13711;p26">
              <a:extLst>
                <a:ext uri="{FF2B5EF4-FFF2-40B4-BE49-F238E27FC236}">
                  <a16:creationId xmlns:a16="http://schemas.microsoft.com/office/drawing/2014/main" id="{0E755BC1-EAD9-5F6E-8C5F-348B83140537}"/>
                </a:ext>
              </a:extLst>
            </p:cNvPr>
            <p:cNvSpPr/>
            <p:nvPr/>
          </p:nvSpPr>
          <p:spPr>
            <a:xfrm>
              <a:off x="7130425" y="3645375"/>
              <a:ext cx="61750" cy="13925"/>
            </a:xfrm>
            <a:custGeom>
              <a:avLst/>
              <a:gdLst/>
              <a:ahLst/>
              <a:cxnLst/>
              <a:rect l="l" t="t" r="r" b="b"/>
              <a:pathLst>
                <a:path w="2470" h="557" extrusionOk="0">
                  <a:moveTo>
                    <a:pt x="370" y="1"/>
                  </a:moveTo>
                  <a:cubicBezTo>
                    <a:pt x="0" y="1"/>
                    <a:pt x="0" y="556"/>
                    <a:pt x="370" y="556"/>
                  </a:cubicBezTo>
                  <a:lnTo>
                    <a:pt x="2068" y="556"/>
                  </a:lnTo>
                  <a:cubicBezTo>
                    <a:pt x="2469" y="556"/>
                    <a:pt x="2469" y="1"/>
                    <a:pt x="20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5" name="Google Shape;13712;p26">
              <a:extLst>
                <a:ext uri="{FF2B5EF4-FFF2-40B4-BE49-F238E27FC236}">
                  <a16:creationId xmlns:a16="http://schemas.microsoft.com/office/drawing/2014/main" id="{52EDB619-7EC6-5651-725E-82B4FE9E07ED}"/>
                </a:ext>
              </a:extLst>
            </p:cNvPr>
            <p:cNvSpPr/>
            <p:nvPr/>
          </p:nvSpPr>
          <p:spPr>
            <a:xfrm>
              <a:off x="7096475" y="3727175"/>
              <a:ext cx="130400" cy="114200"/>
            </a:xfrm>
            <a:custGeom>
              <a:avLst/>
              <a:gdLst/>
              <a:ahLst/>
              <a:cxnLst/>
              <a:rect l="l" t="t" r="r" b="b"/>
              <a:pathLst>
                <a:path w="5216" h="4568" extrusionOk="0">
                  <a:moveTo>
                    <a:pt x="3734" y="587"/>
                  </a:moveTo>
                  <a:cubicBezTo>
                    <a:pt x="4228" y="587"/>
                    <a:pt x="4629" y="1049"/>
                    <a:pt x="4599" y="1543"/>
                  </a:cubicBezTo>
                  <a:cubicBezTo>
                    <a:pt x="4599" y="2315"/>
                    <a:pt x="3734" y="2932"/>
                    <a:pt x="2593" y="3889"/>
                  </a:cubicBezTo>
                  <a:cubicBezTo>
                    <a:pt x="1389" y="2839"/>
                    <a:pt x="617" y="2284"/>
                    <a:pt x="617" y="1543"/>
                  </a:cubicBezTo>
                  <a:cubicBezTo>
                    <a:pt x="587" y="1049"/>
                    <a:pt x="957" y="587"/>
                    <a:pt x="1482" y="587"/>
                  </a:cubicBezTo>
                  <a:cubicBezTo>
                    <a:pt x="2099" y="587"/>
                    <a:pt x="2315" y="1358"/>
                    <a:pt x="2315" y="1358"/>
                  </a:cubicBezTo>
                  <a:cubicBezTo>
                    <a:pt x="2361" y="1497"/>
                    <a:pt x="2485" y="1566"/>
                    <a:pt x="2604" y="1566"/>
                  </a:cubicBezTo>
                  <a:cubicBezTo>
                    <a:pt x="2724" y="1566"/>
                    <a:pt x="2839" y="1497"/>
                    <a:pt x="2870" y="1358"/>
                  </a:cubicBezTo>
                  <a:cubicBezTo>
                    <a:pt x="2870" y="1358"/>
                    <a:pt x="3086" y="587"/>
                    <a:pt x="3734" y="587"/>
                  </a:cubicBezTo>
                  <a:close/>
                  <a:moveTo>
                    <a:pt x="1482" y="0"/>
                  </a:moveTo>
                  <a:cubicBezTo>
                    <a:pt x="648" y="0"/>
                    <a:pt x="0" y="710"/>
                    <a:pt x="62" y="1543"/>
                  </a:cubicBezTo>
                  <a:cubicBezTo>
                    <a:pt x="62" y="2623"/>
                    <a:pt x="1019" y="3272"/>
                    <a:pt x="2407" y="4475"/>
                  </a:cubicBezTo>
                  <a:cubicBezTo>
                    <a:pt x="2469" y="4537"/>
                    <a:pt x="2539" y="4568"/>
                    <a:pt x="2608" y="4568"/>
                  </a:cubicBezTo>
                  <a:cubicBezTo>
                    <a:pt x="2677" y="4568"/>
                    <a:pt x="2747" y="4537"/>
                    <a:pt x="2809" y="4475"/>
                  </a:cubicBezTo>
                  <a:cubicBezTo>
                    <a:pt x="4197" y="3272"/>
                    <a:pt x="5185" y="2623"/>
                    <a:pt x="5185" y="1543"/>
                  </a:cubicBezTo>
                  <a:lnTo>
                    <a:pt x="5154" y="1543"/>
                  </a:lnTo>
                  <a:cubicBezTo>
                    <a:pt x="5216" y="710"/>
                    <a:pt x="4568" y="0"/>
                    <a:pt x="3734" y="0"/>
                  </a:cubicBezTo>
                  <a:cubicBezTo>
                    <a:pt x="3472" y="417"/>
                    <a:pt x="3032" y="625"/>
                    <a:pt x="2596" y="625"/>
                  </a:cubicBezTo>
                  <a:cubicBezTo>
                    <a:pt x="2161" y="625"/>
                    <a:pt x="1728" y="417"/>
                    <a:pt x="1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6" name="Google Shape;13713;p26">
              <a:extLst>
                <a:ext uri="{FF2B5EF4-FFF2-40B4-BE49-F238E27FC236}">
                  <a16:creationId xmlns:a16="http://schemas.microsoft.com/office/drawing/2014/main" id="{8318ADA1-3DE3-2560-379E-EBA6309A07CA}"/>
                </a:ext>
              </a:extLst>
            </p:cNvPr>
            <p:cNvSpPr/>
            <p:nvPr/>
          </p:nvSpPr>
          <p:spPr>
            <a:xfrm>
              <a:off x="7153550" y="3951675"/>
              <a:ext cx="14700" cy="13925"/>
            </a:xfrm>
            <a:custGeom>
              <a:avLst/>
              <a:gdLst/>
              <a:ahLst/>
              <a:cxnLst/>
              <a:rect l="l" t="t" r="r" b="b"/>
              <a:pathLst>
                <a:path w="588" h="557" extrusionOk="0">
                  <a:moveTo>
                    <a:pt x="294" y="1"/>
                  </a:moveTo>
                  <a:cubicBezTo>
                    <a:pt x="148" y="1"/>
                    <a:pt x="1" y="94"/>
                    <a:pt x="1" y="279"/>
                  </a:cubicBezTo>
                  <a:cubicBezTo>
                    <a:pt x="1" y="464"/>
                    <a:pt x="148" y="556"/>
                    <a:pt x="294" y="556"/>
                  </a:cubicBezTo>
                  <a:cubicBezTo>
                    <a:pt x="441" y="556"/>
                    <a:pt x="587" y="464"/>
                    <a:pt x="587" y="279"/>
                  </a:cubicBezTo>
                  <a:cubicBezTo>
                    <a:pt x="587" y="94"/>
                    <a:pt x="441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7" name="Google Shape;13714;p26">
              <a:extLst>
                <a:ext uri="{FF2B5EF4-FFF2-40B4-BE49-F238E27FC236}">
                  <a16:creationId xmlns:a16="http://schemas.microsoft.com/office/drawing/2014/main" id="{1FFDC657-FB8D-9DAC-8917-EC36DA1DA413}"/>
                </a:ext>
              </a:extLst>
            </p:cNvPr>
            <p:cNvSpPr/>
            <p:nvPr/>
          </p:nvSpPr>
          <p:spPr>
            <a:xfrm>
              <a:off x="7057900" y="3602175"/>
              <a:ext cx="206025" cy="364200"/>
            </a:xfrm>
            <a:custGeom>
              <a:avLst/>
              <a:gdLst/>
              <a:ahLst/>
              <a:cxnLst/>
              <a:rect l="l" t="t" r="r" b="b"/>
              <a:pathLst>
                <a:path w="8241" h="14568" extrusionOk="0">
                  <a:moveTo>
                    <a:pt x="7376" y="1"/>
                  </a:moveTo>
                  <a:lnTo>
                    <a:pt x="7376" y="31"/>
                  </a:lnTo>
                  <a:lnTo>
                    <a:pt x="864" y="31"/>
                  </a:lnTo>
                  <a:cubicBezTo>
                    <a:pt x="401" y="31"/>
                    <a:pt x="0" y="402"/>
                    <a:pt x="0" y="896"/>
                  </a:cubicBezTo>
                  <a:lnTo>
                    <a:pt x="0" y="13703"/>
                  </a:lnTo>
                  <a:cubicBezTo>
                    <a:pt x="0" y="14197"/>
                    <a:pt x="401" y="14567"/>
                    <a:pt x="864" y="14567"/>
                  </a:cubicBezTo>
                  <a:lnTo>
                    <a:pt x="2839" y="14567"/>
                  </a:lnTo>
                  <a:cubicBezTo>
                    <a:pt x="2994" y="14567"/>
                    <a:pt x="3117" y="14444"/>
                    <a:pt x="3117" y="14290"/>
                  </a:cubicBezTo>
                  <a:cubicBezTo>
                    <a:pt x="3117" y="14149"/>
                    <a:pt x="3014" y="14008"/>
                    <a:pt x="2879" y="14008"/>
                  </a:cubicBezTo>
                  <a:cubicBezTo>
                    <a:pt x="2866" y="14008"/>
                    <a:pt x="2853" y="14009"/>
                    <a:pt x="2839" y="14012"/>
                  </a:cubicBezTo>
                  <a:lnTo>
                    <a:pt x="864" y="14012"/>
                  </a:lnTo>
                  <a:cubicBezTo>
                    <a:pt x="710" y="14012"/>
                    <a:pt x="556" y="13858"/>
                    <a:pt x="556" y="13703"/>
                  </a:cubicBezTo>
                  <a:lnTo>
                    <a:pt x="556" y="865"/>
                  </a:lnTo>
                  <a:cubicBezTo>
                    <a:pt x="556" y="710"/>
                    <a:pt x="710" y="587"/>
                    <a:pt x="864" y="587"/>
                  </a:cubicBezTo>
                  <a:lnTo>
                    <a:pt x="7376" y="587"/>
                  </a:lnTo>
                  <a:cubicBezTo>
                    <a:pt x="7530" y="587"/>
                    <a:pt x="7654" y="710"/>
                    <a:pt x="7654" y="865"/>
                  </a:cubicBezTo>
                  <a:lnTo>
                    <a:pt x="7654" y="13703"/>
                  </a:lnTo>
                  <a:cubicBezTo>
                    <a:pt x="7654" y="13858"/>
                    <a:pt x="7530" y="13981"/>
                    <a:pt x="7376" y="13981"/>
                  </a:cubicBezTo>
                  <a:lnTo>
                    <a:pt x="5401" y="13981"/>
                  </a:lnTo>
                  <a:cubicBezTo>
                    <a:pt x="5247" y="13981"/>
                    <a:pt x="5092" y="14104"/>
                    <a:pt x="5123" y="14259"/>
                  </a:cubicBezTo>
                  <a:cubicBezTo>
                    <a:pt x="5123" y="14413"/>
                    <a:pt x="5247" y="14536"/>
                    <a:pt x="5401" y="14536"/>
                  </a:cubicBezTo>
                  <a:lnTo>
                    <a:pt x="7376" y="14536"/>
                  </a:lnTo>
                  <a:cubicBezTo>
                    <a:pt x="7839" y="14536"/>
                    <a:pt x="8240" y="14166"/>
                    <a:pt x="8240" y="13703"/>
                  </a:cubicBezTo>
                  <a:lnTo>
                    <a:pt x="8240" y="865"/>
                  </a:lnTo>
                  <a:cubicBezTo>
                    <a:pt x="8240" y="402"/>
                    <a:pt x="7839" y="1"/>
                    <a:pt x="73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88" name="Google Shape;13715;p26">
            <a:extLst>
              <a:ext uri="{FF2B5EF4-FFF2-40B4-BE49-F238E27FC236}">
                <a16:creationId xmlns:a16="http://schemas.microsoft.com/office/drawing/2014/main" id="{86480AA8-309E-95D6-97CD-C75B050EA618}"/>
              </a:ext>
            </a:extLst>
          </p:cNvPr>
          <p:cNvGrpSpPr/>
          <p:nvPr/>
        </p:nvGrpSpPr>
        <p:grpSpPr>
          <a:xfrm>
            <a:off x="5320701" y="3914011"/>
            <a:ext cx="484567" cy="484567"/>
            <a:chOff x="6242375" y="4171575"/>
            <a:chExt cx="363425" cy="363425"/>
          </a:xfrm>
        </p:grpSpPr>
        <p:sp>
          <p:nvSpPr>
            <p:cNvPr id="189" name="Google Shape;13716;p26">
              <a:extLst>
                <a:ext uri="{FF2B5EF4-FFF2-40B4-BE49-F238E27FC236}">
                  <a16:creationId xmlns:a16="http://schemas.microsoft.com/office/drawing/2014/main" id="{4C9B9BF0-C739-6F5A-CC98-E58378616963}"/>
                </a:ext>
              </a:extLst>
            </p:cNvPr>
            <p:cNvSpPr/>
            <p:nvPr/>
          </p:nvSpPr>
          <p:spPr>
            <a:xfrm>
              <a:off x="6479225" y="4367550"/>
              <a:ext cx="86450" cy="13900"/>
            </a:xfrm>
            <a:custGeom>
              <a:avLst/>
              <a:gdLst/>
              <a:ahLst/>
              <a:cxnLst/>
              <a:rect l="l" t="t" r="r" b="b"/>
              <a:pathLst>
                <a:path w="3458" h="556" extrusionOk="0">
                  <a:moveTo>
                    <a:pt x="371" y="0"/>
                  </a:moveTo>
                  <a:cubicBezTo>
                    <a:pt x="1" y="0"/>
                    <a:pt x="1" y="556"/>
                    <a:pt x="371" y="556"/>
                  </a:cubicBezTo>
                  <a:lnTo>
                    <a:pt x="3087" y="556"/>
                  </a:lnTo>
                  <a:cubicBezTo>
                    <a:pt x="3457" y="556"/>
                    <a:pt x="3457" y="0"/>
                    <a:pt x="3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0" name="Google Shape;13717;p26">
              <a:extLst>
                <a:ext uri="{FF2B5EF4-FFF2-40B4-BE49-F238E27FC236}">
                  <a16:creationId xmlns:a16="http://schemas.microsoft.com/office/drawing/2014/main" id="{E8CC9439-66B0-305B-89D4-C45A849461C2}"/>
                </a:ext>
              </a:extLst>
            </p:cNvPr>
            <p:cNvSpPr/>
            <p:nvPr/>
          </p:nvSpPr>
          <p:spPr>
            <a:xfrm>
              <a:off x="6499700" y="4409875"/>
              <a:ext cx="67050" cy="14125"/>
            </a:xfrm>
            <a:custGeom>
              <a:avLst/>
              <a:gdLst/>
              <a:ahLst/>
              <a:cxnLst/>
              <a:rect l="l" t="t" r="r" b="b"/>
              <a:pathLst>
                <a:path w="2682" h="565" extrusionOk="0">
                  <a:moveTo>
                    <a:pt x="335" y="1"/>
                  </a:moveTo>
                  <a:cubicBezTo>
                    <a:pt x="1" y="1"/>
                    <a:pt x="1" y="564"/>
                    <a:pt x="335" y="564"/>
                  </a:cubicBezTo>
                  <a:cubicBezTo>
                    <a:pt x="351" y="564"/>
                    <a:pt x="368" y="563"/>
                    <a:pt x="385" y="560"/>
                  </a:cubicBezTo>
                  <a:lnTo>
                    <a:pt x="2268" y="560"/>
                  </a:lnTo>
                  <a:cubicBezTo>
                    <a:pt x="2287" y="563"/>
                    <a:pt x="2305" y="564"/>
                    <a:pt x="2322" y="564"/>
                  </a:cubicBezTo>
                  <a:cubicBezTo>
                    <a:pt x="2682" y="564"/>
                    <a:pt x="2682" y="1"/>
                    <a:pt x="2322" y="1"/>
                  </a:cubicBezTo>
                  <a:cubicBezTo>
                    <a:pt x="2305" y="1"/>
                    <a:pt x="2287" y="2"/>
                    <a:pt x="2268" y="5"/>
                  </a:cubicBezTo>
                  <a:lnTo>
                    <a:pt x="385" y="5"/>
                  </a:lnTo>
                  <a:cubicBezTo>
                    <a:pt x="368" y="2"/>
                    <a:pt x="351" y="1"/>
                    <a:pt x="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1" name="Google Shape;13718;p26">
              <a:extLst>
                <a:ext uri="{FF2B5EF4-FFF2-40B4-BE49-F238E27FC236}">
                  <a16:creationId xmlns:a16="http://schemas.microsoft.com/office/drawing/2014/main" id="{974EC95D-DF11-6E71-B562-0FA1C98EA676}"/>
                </a:ext>
              </a:extLst>
            </p:cNvPr>
            <p:cNvSpPr/>
            <p:nvPr/>
          </p:nvSpPr>
          <p:spPr>
            <a:xfrm>
              <a:off x="6477925" y="4452400"/>
              <a:ext cx="89050" cy="14725"/>
            </a:xfrm>
            <a:custGeom>
              <a:avLst/>
              <a:gdLst/>
              <a:ahLst/>
              <a:cxnLst/>
              <a:rect l="l" t="t" r="r" b="b"/>
              <a:pathLst>
                <a:path w="3562" h="589" extrusionOk="0">
                  <a:moveTo>
                    <a:pt x="394" y="0"/>
                  </a:moveTo>
                  <a:cubicBezTo>
                    <a:pt x="1" y="0"/>
                    <a:pt x="1" y="589"/>
                    <a:pt x="394" y="589"/>
                  </a:cubicBezTo>
                  <a:cubicBezTo>
                    <a:pt x="403" y="589"/>
                    <a:pt x="413" y="588"/>
                    <a:pt x="423" y="588"/>
                  </a:cubicBezTo>
                  <a:lnTo>
                    <a:pt x="3139" y="588"/>
                  </a:lnTo>
                  <a:cubicBezTo>
                    <a:pt x="3149" y="588"/>
                    <a:pt x="3159" y="589"/>
                    <a:pt x="3168" y="589"/>
                  </a:cubicBezTo>
                  <a:cubicBezTo>
                    <a:pt x="3561" y="589"/>
                    <a:pt x="3561" y="0"/>
                    <a:pt x="3168" y="0"/>
                  </a:cubicBezTo>
                  <a:cubicBezTo>
                    <a:pt x="3159" y="0"/>
                    <a:pt x="3149" y="1"/>
                    <a:pt x="3139" y="1"/>
                  </a:cubicBezTo>
                  <a:lnTo>
                    <a:pt x="423" y="1"/>
                  </a:lnTo>
                  <a:cubicBezTo>
                    <a:pt x="413" y="1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2" name="Google Shape;13719;p26">
              <a:extLst>
                <a:ext uri="{FF2B5EF4-FFF2-40B4-BE49-F238E27FC236}">
                  <a16:creationId xmlns:a16="http://schemas.microsoft.com/office/drawing/2014/main" id="{D3E816DB-2D29-EDCA-2A56-B95CF6B1E5C3}"/>
                </a:ext>
              </a:extLst>
            </p:cNvPr>
            <p:cNvSpPr/>
            <p:nvPr/>
          </p:nvSpPr>
          <p:spPr>
            <a:xfrm>
              <a:off x="6459950" y="4520325"/>
              <a:ext cx="14675" cy="14675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78" y="0"/>
                  </a:moveTo>
                  <a:cubicBezTo>
                    <a:pt x="124" y="0"/>
                    <a:pt x="0" y="154"/>
                    <a:pt x="0" y="309"/>
                  </a:cubicBezTo>
                  <a:cubicBezTo>
                    <a:pt x="0" y="463"/>
                    <a:pt x="124" y="586"/>
                    <a:pt x="278" y="586"/>
                  </a:cubicBezTo>
                  <a:cubicBezTo>
                    <a:pt x="432" y="586"/>
                    <a:pt x="587" y="463"/>
                    <a:pt x="587" y="309"/>
                  </a:cubicBezTo>
                  <a:cubicBezTo>
                    <a:pt x="587" y="154"/>
                    <a:pt x="432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3" name="Google Shape;13720;p26">
              <a:extLst>
                <a:ext uri="{FF2B5EF4-FFF2-40B4-BE49-F238E27FC236}">
                  <a16:creationId xmlns:a16="http://schemas.microsoft.com/office/drawing/2014/main" id="{4E761E2A-8B90-0C69-DEB8-C1A44A50E4FD}"/>
                </a:ext>
              </a:extLst>
            </p:cNvPr>
            <p:cNvSpPr/>
            <p:nvPr/>
          </p:nvSpPr>
          <p:spPr>
            <a:xfrm>
              <a:off x="6242375" y="417157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8703" y="556"/>
                  </a:moveTo>
                  <a:lnTo>
                    <a:pt x="8703" y="1698"/>
                  </a:lnTo>
                  <a:lnTo>
                    <a:pt x="617" y="1698"/>
                  </a:lnTo>
                  <a:lnTo>
                    <a:pt x="617" y="865"/>
                  </a:lnTo>
                  <a:cubicBezTo>
                    <a:pt x="617" y="710"/>
                    <a:pt x="741" y="556"/>
                    <a:pt x="895" y="556"/>
                  </a:cubicBezTo>
                  <a:close/>
                  <a:moveTo>
                    <a:pt x="10123" y="556"/>
                  </a:moveTo>
                  <a:cubicBezTo>
                    <a:pt x="10277" y="556"/>
                    <a:pt x="10401" y="710"/>
                    <a:pt x="10401" y="865"/>
                  </a:cubicBezTo>
                  <a:lnTo>
                    <a:pt x="10401" y="1698"/>
                  </a:lnTo>
                  <a:lnTo>
                    <a:pt x="9290" y="1698"/>
                  </a:lnTo>
                  <a:lnTo>
                    <a:pt x="9290" y="556"/>
                  </a:lnTo>
                  <a:close/>
                  <a:moveTo>
                    <a:pt x="12283" y="4815"/>
                  </a:moveTo>
                  <a:lnTo>
                    <a:pt x="12283" y="5957"/>
                  </a:lnTo>
                  <a:lnTo>
                    <a:pt x="4166" y="5957"/>
                  </a:lnTo>
                  <a:lnTo>
                    <a:pt x="4166" y="5124"/>
                  </a:lnTo>
                  <a:cubicBezTo>
                    <a:pt x="4166" y="4938"/>
                    <a:pt x="4290" y="4815"/>
                    <a:pt x="4444" y="4815"/>
                  </a:cubicBezTo>
                  <a:close/>
                  <a:moveTo>
                    <a:pt x="13703" y="4815"/>
                  </a:moveTo>
                  <a:cubicBezTo>
                    <a:pt x="13857" y="4815"/>
                    <a:pt x="13981" y="4938"/>
                    <a:pt x="13981" y="5124"/>
                  </a:cubicBezTo>
                  <a:lnTo>
                    <a:pt x="13981" y="5957"/>
                  </a:lnTo>
                  <a:lnTo>
                    <a:pt x="12839" y="5957"/>
                  </a:lnTo>
                  <a:lnTo>
                    <a:pt x="12839" y="4815"/>
                  </a:lnTo>
                  <a:close/>
                  <a:moveTo>
                    <a:pt x="10401" y="2284"/>
                  </a:moveTo>
                  <a:lnTo>
                    <a:pt x="10401" y="4260"/>
                  </a:lnTo>
                  <a:lnTo>
                    <a:pt x="4444" y="4260"/>
                  </a:lnTo>
                  <a:cubicBezTo>
                    <a:pt x="3981" y="4260"/>
                    <a:pt x="3611" y="4630"/>
                    <a:pt x="3611" y="5124"/>
                  </a:cubicBezTo>
                  <a:lnTo>
                    <a:pt x="3611" y="8673"/>
                  </a:lnTo>
                  <a:lnTo>
                    <a:pt x="2870" y="8673"/>
                  </a:lnTo>
                  <a:cubicBezTo>
                    <a:pt x="2853" y="8674"/>
                    <a:pt x="2836" y="8675"/>
                    <a:pt x="2819" y="8675"/>
                  </a:cubicBezTo>
                  <a:cubicBezTo>
                    <a:pt x="2506" y="8675"/>
                    <a:pt x="2284" y="8410"/>
                    <a:pt x="2284" y="8117"/>
                  </a:cubicBezTo>
                  <a:cubicBezTo>
                    <a:pt x="2315" y="7901"/>
                    <a:pt x="2160" y="7793"/>
                    <a:pt x="2006" y="7793"/>
                  </a:cubicBezTo>
                  <a:cubicBezTo>
                    <a:pt x="1852" y="7793"/>
                    <a:pt x="1697" y="7901"/>
                    <a:pt x="1728" y="8117"/>
                  </a:cubicBezTo>
                  <a:lnTo>
                    <a:pt x="1728" y="9537"/>
                  </a:lnTo>
                  <a:lnTo>
                    <a:pt x="864" y="9537"/>
                  </a:lnTo>
                  <a:cubicBezTo>
                    <a:pt x="710" y="9537"/>
                    <a:pt x="586" y="9413"/>
                    <a:pt x="586" y="9259"/>
                  </a:cubicBezTo>
                  <a:lnTo>
                    <a:pt x="586" y="2284"/>
                  </a:lnTo>
                  <a:close/>
                  <a:moveTo>
                    <a:pt x="6728" y="8642"/>
                  </a:moveTo>
                  <a:lnTo>
                    <a:pt x="8487" y="9815"/>
                  </a:lnTo>
                  <a:lnTo>
                    <a:pt x="6728" y="10957"/>
                  </a:lnTo>
                  <a:lnTo>
                    <a:pt x="6728" y="10648"/>
                  </a:lnTo>
                  <a:cubicBezTo>
                    <a:pt x="6728" y="10494"/>
                    <a:pt x="6605" y="10370"/>
                    <a:pt x="6450" y="10370"/>
                  </a:cubicBezTo>
                  <a:lnTo>
                    <a:pt x="2870" y="10370"/>
                  </a:lnTo>
                  <a:cubicBezTo>
                    <a:pt x="2531" y="10370"/>
                    <a:pt x="2284" y="10092"/>
                    <a:pt x="2284" y="9784"/>
                  </a:cubicBezTo>
                  <a:lnTo>
                    <a:pt x="2284" y="9074"/>
                  </a:lnTo>
                  <a:cubicBezTo>
                    <a:pt x="2469" y="9167"/>
                    <a:pt x="2654" y="9228"/>
                    <a:pt x="2870" y="9228"/>
                  </a:cubicBezTo>
                  <a:lnTo>
                    <a:pt x="6450" y="9259"/>
                  </a:lnTo>
                  <a:cubicBezTo>
                    <a:pt x="6605" y="9259"/>
                    <a:pt x="6728" y="9136"/>
                    <a:pt x="6728" y="8981"/>
                  </a:cubicBezTo>
                  <a:lnTo>
                    <a:pt x="6728" y="8642"/>
                  </a:lnTo>
                  <a:close/>
                  <a:moveTo>
                    <a:pt x="864" y="1"/>
                  </a:moveTo>
                  <a:cubicBezTo>
                    <a:pt x="401" y="1"/>
                    <a:pt x="0" y="371"/>
                    <a:pt x="0" y="865"/>
                  </a:cubicBezTo>
                  <a:lnTo>
                    <a:pt x="0" y="9259"/>
                  </a:lnTo>
                  <a:cubicBezTo>
                    <a:pt x="0" y="9722"/>
                    <a:pt x="401" y="10092"/>
                    <a:pt x="864" y="10092"/>
                  </a:cubicBezTo>
                  <a:lnTo>
                    <a:pt x="1759" y="10092"/>
                  </a:lnTo>
                  <a:cubicBezTo>
                    <a:pt x="1883" y="10586"/>
                    <a:pt x="2346" y="10957"/>
                    <a:pt x="2839" y="10957"/>
                  </a:cubicBezTo>
                  <a:lnTo>
                    <a:pt x="3580" y="10957"/>
                  </a:lnTo>
                  <a:lnTo>
                    <a:pt x="3580" y="13672"/>
                  </a:lnTo>
                  <a:cubicBezTo>
                    <a:pt x="3580" y="14166"/>
                    <a:pt x="3981" y="14536"/>
                    <a:pt x="4444" y="14536"/>
                  </a:cubicBezTo>
                  <a:lnTo>
                    <a:pt x="7716" y="14536"/>
                  </a:lnTo>
                  <a:cubicBezTo>
                    <a:pt x="7870" y="14536"/>
                    <a:pt x="7993" y="14413"/>
                    <a:pt x="7993" y="14259"/>
                  </a:cubicBezTo>
                  <a:cubicBezTo>
                    <a:pt x="7993" y="14104"/>
                    <a:pt x="7870" y="13950"/>
                    <a:pt x="7716" y="13950"/>
                  </a:cubicBezTo>
                  <a:lnTo>
                    <a:pt x="4444" y="13950"/>
                  </a:lnTo>
                  <a:cubicBezTo>
                    <a:pt x="4290" y="13950"/>
                    <a:pt x="4166" y="13827"/>
                    <a:pt x="4166" y="13672"/>
                  </a:cubicBezTo>
                  <a:lnTo>
                    <a:pt x="4166" y="10957"/>
                  </a:lnTo>
                  <a:lnTo>
                    <a:pt x="6142" y="10957"/>
                  </a:lnTo>
                  <a:lnTo>
                    <a:pt x="6142" y="11512"/>
                  </a:lnTo>
                  <a:cubicBezTo>
                    <a:pt x="6142" y="11635"/>
                    <a:pt x="6203" y="11728"/>
                    <a:pt x="6296" y="11759"/>
                  </a:cubicBezTo>
                  <a:cubicBezTo>
                    <a:pt x="6342" y="11790"/>
                    <a:pt x="6388" y="11805"/>
                    <a:pt x="6435" y="11805"/>
                  </a:cubicBezTo>
                  <a:cubicBezTo>
                    <a:pt x="6481" y="11805"/>
                    <a:pt x="6527" y="11790"/>
                    <a:pt x="6574" y="11759"/>
                  </a:cubicBezTo>
                  <a:lnTo>
                    <a:pt x="9135" y="10062"/>
                  </a:lnTo>
                  <a:cubicBezTo>
                    <a:pt x="9320" y="9969"/>
                    <a:pt x="9320" y="9722"/>
                    <a:pt x="9135" y="9599"/>
                  </a:cubicBezTo>
                  <a:lnTo>
                    <a:pt x="6574" y="7901"/>
                  </a:lnTo>
                  <a:cubicBezTo>
                    <a:pt x="6523" y="7867"/>
                    <a:pt x="6468" y="7852"/>
                    <a:pt x="6414" y="7852"/>
                  </a:cubicBezTo>
                  <a:cubicBezTo>
                    <a:pt x="6272" y="7852"/>
                    <a:pt x="6142" y="7960"/>
                    <a:pt x="6142" y="8117"/>
                  </a:cubicBezTo>
                  <a:lnTo>
                    <a:pt x="6142" y="8673"/>
                  </a:lnTo>
                  <a:lnTo>
                    <a:pt x="4166" y="8673"/>
                  </a:lnTo>
                  <a:lnTo>
                    <a:pt x="4166" y="6543"/>
                  </a:lnTo>
                  <a:lnTo>
                    <a:pt x="13981" y="6543"/>
                  </a:lnTo>
                  <a:lnTo>
                    <a:pt x="13981" y="13672"/>
                  </a:lnTo>
                  <a:cubicBezTo>
                    <a:pt x="13981" y="13827"/>
                    <a:pt x="13857" y="13981"/>
                    <a:pt x="13703" y="13981"/>
                  </a:cubicBezTo>
                  <a:lnTo>
                    <a:pt x="10246" y="13981"/>
                  </a:lnTo>
                  <a:cubicBezTo>
                    <a:pt x="10092" y="13981"/>
                    <a:pt x="9968" y="14104"/>
                    <a:pt x="9968" y="14259"/>
                  </a:cubicBezTo>
                  <a:cubicBezTo>
                    <a:pt x="9968" y="14413"/>
                    <a:pt x="10092" y="14536"/>
                    <a:pt x="10246" y="14536"/>
                  </a:cubicBezTo>
                  <a:lnTo>
                    <a:pt x="13703" y="14536"/>
                  </a:lnTo>
                  <a:cubicBezTo>
                    <a:pt x="14166" y="14536"/>
                    <a:pt x="14536" y="14166"/>
                    <a:pt x="14536" y="13672"/>
                  </a:cubicBezTo>
                  <a:lnTo>
                    <a:pt x="14536" y="5124"/>
                  </a:lnTo>
                  <a:cubicBezTo>
                    <a:pt x="14536" y="4630"/>
                    <a:pt x="14166" y="4260"/>
                    <a:pt x="13703" y="4260"/>
                  </a:cubicBezTo>
                  <a:lnTo>
                    <a:pt x="10987" y="4260"/>
                  </a:lnTo>
                  <a:lnTo>
                    <a:pt x="10987" y="865"/>
                  </a:lnTo>
                  <a:cubicBezTo>
                    <a:pt x="10987" y="371"/>
                    <a:pt x="10586" y="1"/>
                    <a:pt x="101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94" name="Google Shape;13721;p26">
            <a:extLst>
              <a:ext uri="{FF2B5EF4-FFF2-40B4-BE49-F238E27FC236}">
                <a16:creationId xmlns:a16="http://schemas.microsoft.com/office/drawing/2014/main" id="{C3A31623-09A1-ACB9-2EB0-29F27D24A3C9}"/>
              </a:ext>
            </a:extLst>
          </p:cNvPr>
          <p:cNvGrpSpPr/>
          <p:nvPr/>
        </p:nvGrpSpPr>
        <p:grpSpPr>
          <a:xfrm>
            <a:off x="6335201" y="3914011"/>
            <a:ext cx="484567" cy="484567"/>
            <a:chOff x="5497050" y="4171575"/>
            <a:chExt cx="363425" cy="363425"/>
          </a:xfrm>
        </p:grpSpPr>
        <p:sp>
          <p:nvSpPr>
            <p:cNvPr id="195" name="Google Shape;13722;p26">
              <a:extLst>
                <a:ext uri="{FF2B5EF4-FFF2-40B4-BE49-F238E27FC236}">
                  <a16:creationId xmlns:a16="http://schemas.microsoft.com/office/drawing/2014/main" id="{0E6A5789-5FC7-2997-96DE-2A734D68DDE4}"/>
                </a:ext>
              </a:extLst>
            </p:cNvPr>
            <p:cNvSpPr/>
            <p:nvPr/>
          </p:nvSpPr>
          <p:spPr>
            <a:xfrm>
              <a:off x="5769400" y="4214000"/>
              <a:ext cx="40150" cy="14700"/>
            </a:xfrm>
            <a:custGeom>
              <a:avLst/>
              <a:gdLst/>
              <a:ahLst/>
              <a:cxnLst/>
              <a:rect l="l" t="t" r="r" b="b"/>
              <a:pathLst>
                <a:path w="1606" h="588" extrusionOk="0">
                  <a:moveTo>
                    <a:pt x="371" y="1"/>
                  </a:moveTo>
                  <a:cubicBezTo>
                    <a:pt x="1" y="1"/>
                    <a:pt x="1" y="587"/>
                    <a:pt x="371" y="587"/>
                  </a:cubicBezTo>
                  <a:lnTo>
                    <a:pt x="1235" y="587"/>
                  </a:lnTo>
                  <a:cubicBezTo>
                    <a:pt x="1606" y="587"/>
                    <a:pt x="1606" y="1"/>
                    <a:pt x="12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6" name="Google Shape;13723;p26">
              <a:extLst>
                <a:ext uri="{FF2B5EF4-FFF2-40B4-BE49-F238E27FC236}">
                  <a16:creationId xmlns:a16="http://schemas.microsoft.com/office/drawing/2014/main" id="{31B826BA-381B-A048-231F-C1C01FA69CAD}"/>
                </a:ext>
              </a:extLst>
            </p:cNvPr>
            <p:cNvSpPr/>
            <p:nvPr/>
          </p:nvSpPr>
          <p:spPr>
            <a:xfrm>
              <a:off x="5497050" y="417157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395" y="587"/>
                  </a:moveTo>
                  <a:cubicBezTo>
                    <a:pt x="13703" y="587"/>
                    <a:pt x="13950" y="834"/>
                    <a:pt x="13981" y="1142"/>
                  </a:cubicBezTo>
                  <a:lnTo>
                    <a:pt x="13981" y="6975"/>
                  </a:lnTo>
                  <a:lnTo>
                    <a:pt x="9413" y="6975"/>
                  </a:lnTo>
                  <a:lnTo>
                    <a:pt x="9413" y="1142"/>
                  </a:lnTo>
                  <a:cubicBezTo>
                    <a:pt x="9413" y="834"/>
                    <a:pt x="9691" y="587"/>
                    <a:pt x="10000" y="587"/>
                  </a:cubicBezTo>
                  <a:close/>
                  <a:moveTo>
                    <a:pt x="13981" y="7562"/>
                  </a:moveTo>
                  <a:lnTo>
                    <a:pt x="13981" y="8117"/>
                  </a:lnTo>
                  <a:cubicBezTo>
                    <a:pt x="13981" y="8426"/>
                    <a:pt x="13703" y="8673"/>
                    <a:pt x="13395" y="8673"/>
                  </a:cubicBezTo>
                  <a:lnTo>
                    <a:pt x="13395" y="8704"/>
                  </a:lnTo>
                  <a:lnTo>
                    <a:pt x="10000" y="8704"/>
                  </a:lnTo>
                  <a:cubicBezTo>
                    <a:pt x="9691" y="8704"/>
                    <a:pt x="9413" y="8457"/>
                    <a:pt x="9413" y="8148"/>
                  </a:cubicBezTo>
                  <a:lnTo>
                    <a:pt x="9413" y="7562"/>
                  </a:lnTo>
                  <a:close/>
                  <a:moveTo>
                    <a:pt x="8858" y="3148"/>
                  </a:moveTo>
                  <a:lnTo>
                    <a:pt x="8858" y="8117"/>
                  </a:lnTo>
                  <a:cubicBezTo>
                    <a:pt x="8858" y="8734"/>
                    <a:pt x="9383" y="9228"/>
                    <a:pt x="10000" y="9259"/>
                  </a:cubicBezTo>
                  <a:lnTo>
                    <a:pt x="12253" y="9259"/>
                  </a:lnTo>
                  <a:lnTo>
                    <a:pt x="12253" y="10401"/>
                  </a:lnTo>
                  <a:lnTo>
                    <a:pt x="7685" y="10401"/>
                  </a:lnTo>
                  <a:cubicBezTo>
                    <a:pt x="7676" y="10400"/>
                    <a:pt x="7667" y="10400"/>
                    <a:pt x="7658" y="10400"/>
                  </a:cubicBezTo>
                  <a:cubicBezTo>
                    <a:pt x="7293" y="10400"/>
                    <a:pt x="7293" y="10988"/>
                    <a:pt x="7658" y="10988"/>
                  </a:cubicBezTo>
                  <a:cubicBezTo>
                    <a:pt x="7667" y="10988"/>
                    <a:pt x="7676" y="10988"/>
                    <a:pt x="7685" y="10987"/>
                  </a:cubicBezTo>
                  <a:lnTo>
                    <a:pt x="12253" y="10987"/>
                  </a:lnTo>
                  <a:lnTo>
                    <a:pt x="12253" y="11821"/>
                  </a:lnTo>
                  <a:cubicBezTo>
                    <a:pt x="12253" y="11975"/>
                    <a:pt x="12129" y="12098"/>
                    <a:pt x="11975" y="12098"/>
                  </a:cubicBezTo>
                  <a:lnTo>
                    <a:pt x="865" y="12098"/>
                  </a:lnTo>
                  <a:cubicBezTo>
                    <a:pt x="679" y="12098"/>
                    <a:pt x="556" y="11975"/>
                    <a:pt x="556" y="11821"/>
                  </a:cubicBezTo>
                  <a:lnTo>
                    <a:pt x="556" y="10987"/>
                  </a:lnTo>
                  <a:lnTo>
                    <a:pt x="5124" y="10987"/>
                  </a:lnTo>
                  <a:cubicBezTo>
                    <a:pt x="5463" y="10926"/>
                    <a:pt x="5463" y="10432"/>
                    <a:pt x="5124" y="10401"/>
                  </a:cubicBezTo>
                  <a:lnTo>
                    <a:pt x="587" y="10401"/>
                  </a:lnTo>
                  <a:lnTo>
                    <a:pt x="587" y="3426"/>
                  </a:lnTo>
                  <a:cubicBezTo>
                    <a:pt x="587" y="3272"/>
                    <a:pt x="710" y="3148"/>
                    <a:pt x="865" y="3148"/>
                  </a:cubicBezTo>
                  <a:close/>
                  <a:moveTo>
                    <a:pt x="7839" y="12685"/>
                  </a:moveTo>
                  <a:lnTo>
                    <a:pt x="7839" y="13981"/>
                  </a:lnTo>
                  <a:lnTo>
                    <a:pt x="5000" y="13981"/>
                  </a:lnTo>
                  <a:lnTo>
                    <a:pt x="5000" y="12685"/>
                  </a:lnTo>
                  <a:close/>
                  <a:moveTo>
                    <a:pt x="13395" y="1"/>
                  </a:moveTo>
                  <a:lnTo>
                    <a:pt x="13395" y="31"/>
                  </a:lnTo>
                  <a:lnTo>
                    <a:pt x="10000" y="31"/>
                  </a:lnTo>
                  <a:cubicBezTo>
                    <a:pt x="9383" y="31"/>
                    <a:pt x="8858" y="525"/>
                    <a:pt x="8858" y="1142"/>
                  </a:cubicBezTo>
                  <a:lnTo>
                    <a:pt x="8858" y="2562"/>
                  </a:lnTo>
                  <a:lnTo>
                    <a:pt x="865" y="2562"/>
                  </a:lnTo>
                  <a:cubicBezTo>
                    <a:pt x="371" y="2562"/>
                    <a:pt x="1" y="2963"/>
                    <a:pt x="1" y="3426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65" y="12685"/>
                  </a:cubicBezTo>
                  <a:lnTo>
                    <a:pt x="4414" y="12685"/>
                  </a:lnTo>
                  <a:lnTo>
                    <a:pt x="4414" y="13981"/>
                  </a:lnTo>
                  <a:lnTo>
                    <a:pt x="2994" y="13981"/>
                  </a:lnTo>
                  <a:cubicBezTo>
                    <a:pt x="2840" y="13981"/>
                    <a:pt x="2716" y="14104"/>
                    <a:pt x="2716" y="14259"/>
                  </a:cubicBezTo>
                  <a:cubicBezTo>
                    <a:pt x="2716" y="14413"/>
                    <a:pt x="2840" y="14536"/>
                    <a:pt x="2994" y="14536"/>
                  </a:cubicBezTo>
                  <a:lnTo>
                    <a:pt x="9815" y="14536"/>
                  </a:lnTo>
                  <a:cubicBezTo>
                    <a:pt x="9969" y="14536"/>
                    <a:pt x="10092" y="14413"/>
                    <a:pt x="10092" y="14259"/>
                  </a:cubicBezTo>
                  <a:cubicBezTo>
                    <a:pt x="10092" y="14104"/>
                    <a:pt x="9969" y="13981"/>
                    <a:pt x="9815" y="13981"/>
                  </a:cubicBezTo>
                  <a:lnTo>
                    <a:pt x="8395" y="13981"/>
                  </a:lnTo>
                  <a:lnTo>
                    <a:pt x="8395" y="12685"/>
                  </a:lnTo>
                  <a:lnTo>
                    <a:pt x="11975" y="12685"/>
                  </a:lnTo>
                  <a:cubicBezTo>
                    <a:pt x="12438" y="12685"/>
                    <a:pt x="12839" y="12284"/>
                    <a:pt x="12808" y="11821"/>
                  </a:cubicBezTo>
                  <a:lnTo>
                    <a:pt x="12808" y="9259"/>
                  </a:lnTo>
                  <a:lnTo>
                    <a:pt x="13395" y="9259"/>
                  </a:lnTo>
                  <a:cubicBezTo>
                    <a:pt x="14012" y="9259"/>
                    <a:pt x="14536" y="8765"/>
                    <a:pt x="14536" y="8148"/>
                  </a:cubicBezTo>
                  <a:lnTo>
                    <a:pt x="14536" y="1142"/>
                  </a:lnTo>
                  <a:cubicBezTo>
                    <a:pt x="14536" y="494"/>
                    <a:pt x="14012" y="1"/>
                    <a:pt x="13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7" name="Google Shape;13724;p26">
              <a:extLst>
                <a:ext uri="{FF2B5EF4-FFF2-40B4-BE49-F238E27FC236}">
                  <a16:creationId xmlns:a16="http://schemas.microsoft.com/office/drawing/2014/main" id="{790D41F8-BD51-880D-A7DF-0C6CFCE8DFE6}"/>
                </a:ext>
              </a:extLst>
            </p:cNvPr>
            <p:cNvSpPr/>
            <p:nvPr/>
          </p:nvSpPr>
          <p:spPr>
            <a:xfrm>
              <a:off x="5647500" y="4431600"/>
              <a:ext cx="17000" cy="13825"/>
            </a:xfrm>
            <a:custGeom>
              <a:avLst/>
              <a:gdLst/>
              <a:ahLst/>
              <a:cxnLst/>
              <a:rect l="l" t="t" r="r" b="b"/>
              <a:pathLst>
                <a:path w="680" h="553" extrusionOk="0">
                  <a:moveTo>
                    <a:pt x="402" y="0"/>
                  </a:moveTo>
                  <a:cubicBezTo>
                    <a:pt x="155" y="0"/>
                    <a:pt x="1" y="309"/>
                    <a:pt x="186" y="463"/>
                  </a:cubicBezTo>
                  <a:cubicBezTo>
                    <a:pt x="247" y="525"/>
                    <a:pt x="323" y="552"/>
                    <a:pt x="396" y="552"/>
                  </a:cubicBezTo>
                  <a:cubicBezTo>
                    <a:pt x="542" y="552"/>
                    <a:pt x="680" y="442"/>
                    <a:pt x="680" y="278"/>
                  </a:cubicBezTo>
                  <a:cubicBezTo>
                    <a:pt x="680" y="123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98" name="Google Shape;13725;p26">
            <a:extLst>
              <a:ext uri="{FF2B5EF4-FFF2-40B4-BE49-F238E27FC236}">
                <a16:creationId xmlns:a16="http://schemas.microsoft.com/office/drawing/2014/main" id="{D2B0E1D3-E9FE-B9D8-53E6-12D181BE7B0F}"/>
              </a:ext>
            </a:extLst>
          </p:cNvPr>
          <p:cNvGrpSpPr/>
          <p:nvPr/>
        </p:nvGrpSpPr>
        <p:grpSpPr>
          <a:xfrm>
            <a:off x="7286634" y="3947945"/>
            <a:ext cx="484567" cy="416700"/>
            <a:chOff x="4747100" y="4197050"/>
            <a:chExt cx="363425" cy="312525"/>
          </a:xfrm>
        </p:grpSpPr>
        <p:sp>
          <p:nvSpPr>
            <p:cNvPr id="199" name="Google Shape;13726;p26">
              <a:extLst>
                <a:ext uri="{FF2B5EF4-FFF2-40B4-BE49-F238E27FC236}">
                  <a16:creationId xmlns:a16="http://schemas.microsoft.com/office/drawing/2014/main" id="{88F6A97B-66FC-92AD-8486-9EA5C11AC20A}"/>
                </a:ext>
              </a:extLst>
            </p:cNvPr>
            <p:cNvSpPr/>
            <p:nvPr/>
          </p:nvSpPr>
          <p:spPr>
            <a:xfrm>
              <a:off x="5006350" y="4323950"/>
              <a:ext cx="15075" cy="78525"/>
            </a:xfrm>
            <a:custGeom>
              <a:avLst/>
              <a:gdLst/>
              <a:ahLst/>
              <a:cxnLst/>
              <a:rect l="l" t="t" r="r" b="b"/>
              <a:pathLst>
                <a:path w="603" h="3141" extrusionOk="0">
                  <a:moveTo>
                    <a:pt x="297" y="1"/>
                  </a:moveTo>
                  <a:cubicBezTo>
                    <a:pt x="147" y="1"/>
                    <a:pt x="0" y="109"/>
                    <a:pt x="31" y="325"/>
                  </a:cubicBezTo>
                  <a:lnTo>
                    <a:pt x="31" y="2886"/>
                  </a:lnTo>
                  <a:cubicBezTo>
                    <a:pt x="47" y="3056"/>
                    <a:pt x="178" y="3141"/>
                    <a:pt x="309" y="3141"/>
                  </a:cubicBezTo>
                  <a:cubicBezTo>
                    <a:pt x="440" y="3141"/>
                    <a:pt x="571" y="3056"/>
                    <a:pt x="587" y="2886"/>
                  </a:cubicBezTo>
                  <a:lnTo>
                    <a:pt x="587" y="325"/>
                  </a:lnTo>
                  <a:cubicBezTo>
                    <a:pt x="602" y="109"/>
                    <a:pt x="448" y="1"/>
                    <a:pt x="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0" name="Google Shape;13727;p26">
              <a:extLst>
                <a:ext uri="{FF2B5EF4-FFF2-40B4-BE49-F238E27FC236}">
                  <a16:creationId xmlns:a16="http://schemas.microsoft.com/office/drawing/2014/main" id="{1A184668-CDCA-5CAF-115B-766695C25368}"/>
                </a:ext>
              </a:extLst>
            </p:cNvPr>
            <p:cNvSpPr/>
            <p:nvPr/>
          </p:nvSpPr>
          <p:spPr>
            <a:xfrm>
              <a:off x="5049550" y="4303700"/>
              <a:ext cx="13925" cy="120200"/>
            </a:xfrm>
            <a:custGeom>
              <a:avLst/>
              <a:gdLst/>
              <a:ahLst/>
              <a:cxnLst/>
              <a:rect l="l" t="t" r="r" b="b"/>
              <a:pathLst>
                <a:path w="557" h="4808" extrusionOk="0">
                  <a:moveTo>
                    <a:pt x="278" y="1"/>
                  </a:moveTo>
                  <a:cubicBezTo>
                    <a:pt x="140" y="1"/>
                    <a:pt x="1" y="101"/>
                    <a:pt x="1" y="302"/>
                  </a:cubicBezTo>
                  <a:lnTo>
                    <a:pt x="1" y="4530"/>
                  </a:lnTo>
                  <a:cubicBezTo>
                    <a:pt x="1" y="4715"/>
                    <a:pt x="140" y="4807"/>
                    <a:pt x="278" y="4807"/>
                  </a:cubicBezTo>
                  <a:cubicBezTo>
                    <a:pt x="417" y="4807"/>
                    <a:pt x="556" y="4715"/>
                    <a:pt x="556" y="4530"/>
                  </a:cubicBezTo>
                  <a:lnTo>
                    <a:pt x="556" y="302"/>
                  </a:lnTo>
                  <a:cubicBezTo>
                    <a:pt x="556" y="101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1" name="Google Shape;13728;p26">
              <a:extLst>
                <a:ext uri="{FF2B5EF4-FFF2-40B4-BE49-F238E27FC236}">
                  <a16:creationId xmlns:a16="http://schemas.microsoft.com/office/drawing/2014/main" id="{438CC0C9-4EDE-9228-B33C-EC238009D8A1}"/>
                </a:ext>
              </a:extLst>
            </p:cNvPr>
            <p:cNvSpPr/>
            <p:nvPr/>
          </p:nvSpPr>
          <p:spPr>
            <a:xfrm>
              <a:off x="4781050" y="4282350"/>
              <a:ext cx="197550" cy="184750"/>
            </a:xfrm>
            <a:custGeom>
              <a:avLst/>
              <a:gdLst/>
              <a:ahLst/>
              <a:cxnLst/>
              <a:rect l="l" t="t" r="r" b="b"/>
              <a:pathLst>
                <a:path w="7902" h="7390" extrusionOk="0">
                  <a:moveTo>
                    <a:pt x="4198" y="2267"/>
                  </a:moveTo>
                  <a:lnTo>
                    <a:pt x="4198" y="4242"/>
                  </a:lnTo>
                  <a:lnTo>
                    <a:pt x="2068" y="4242"/>
                  </a:lnTo>
                  <a:cubicBezTo>
                    <a:pt x="1513" y="4242"/>
                    <a:pt x="1081" y="3810"/>
                    <a:pt x="1081" y="3254"/>
                  </a:cubicBezTo>
                  <a:cubicBezTo>
                    <a:pt x="1050" y="2699"/>
                    <a:pt x="1513" y="2267"/>
                    <a:pt x="2068" y="2267"/>
                  </a:cubicBezTo>
                  <a:close/>
                  <a:moveTo>
                    <a:pt x="7315" y="754"/>
                  </a:moveTo>
                  <a:lnTo>
                    <a:pt x="7315" y="5754"/>
                  </a:lnTo>
                  <a:lnTo>
                    <a:pt x="4753" y="4365"/>
                  </a:lnTo>
                  <a:lnTo>
                    <a:pt x="4753" y="2143"/>
                  </a:lnTo>
                  <a:lnTo>
                    <a:pt x="7315" y="754"/>
                  </a:lnTo>
                  <a:close/>
                  <a:moveTo>
                    <a:pt x="3334" y="4828"/>
                  </a:moveTo>
                  <a:lnTo>
                    <a:pt x="3334" y="6803"/>
                  </a:lnTo>
                  <a:lnTo>
                    <a:pt x="2778" y="6803"/>
                  </a:lnTo>
                  <a:lnTo>
                    <a:pt x="2778" y="4828"/>
                  </a:lnTo>
                  <a:close/>
                  <a:moveTo>
                    <a:pt x="7612" y="1"/>
                  </a:moveTo>
                  <a:cubicBezTo>
                    <a:pt x="7564" y="1"/>
                    <a:pt x="7515" y="14"/>
                    <a:pt x="7469" y="45"/>
                  </a:cubicBezTo>
                  <a:lnTo>
                    <a:pt x="4414" y="1711"/>
                  </a:lnTo>
                  <a:lnTo>
                    <a:pt x="2068" y="1711"/>
                  </a:lnTo>
                  <a:cubicBezTo>
                    <a:pt x="1" y="1711"/>
                    <a:pt x="1" y="4828"/>
                    <a:pt x="2068" y="4828"/>
                  </a:cubicBezTo>
                  <a:lnTo>
                    <a:pt x="2223" y="4828"/>
                  </a:lnTo>
                  <a:lnTo>
                    <a:pt x="2223" y="7081"/>
                  </a:lnTo>
                  <a:cubicBezTo>
                    <a:pt x="2223" y="7235"/>
                    <a:pt x="2346" y="7390"/>
                    <a:pt x="2501" y="7390"/>
                  </a:cubicBezTo>
                  <a:lnTo>
                    <a:pt x="3642" y="7390"/>
                  </a:lnTo>
                  <a:cubicBezTo>
                    <a:pt x="3797" y="7390"/>
                    <a:pt x="3920" y="7235"/>
                    <a:pt x="3920" y="7081"/>
                  </a:cubicBezTo>
                  <a:lnTo>
                    <a:pt x="3920" y="4828"/>
                  </a:lnTo>
                  <a:lnTo>
                    <a:pt x="4414" y="4828"/>
                  </a:lnTo>
                  <a:lnTo>
                    <a:pt x="7469" y="6495"/>
                  </a:lnTo>
                  <a:cubicBezTo>
                    <a:pt x="7512" y="6516"/>
                    <a:pt x="7557" y="6526"/>
                    <a:pt x="7603" y="6526"/>
                  </a:cubicBezTo>
                  <a:cubicBezTo>
                    <a:pt x="7755" y="6526"/>
                    <a:pt x="7901" y="6414"/>
                    <a:pt x="7901" y="6248"/>
                  </a:cubicBezTo>
                  <a:lnTo>
                    <a:pt x="7901" y="291"/>
                  </a:lnTo>
                  <a:cubicBezTo>
                    <a:pt x="7901" y="128"/>
                    <a:pt x="7761" y="1"/>
                    <a:pt x="76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2" name="Google Shape;13729;p26">
              <a:extLst>
                <a:ext uri="{FF2B5EF4-FFF2-40B4-BE49-F238E27FC236}">
                  <a16:creationId xmlns:a16="http://schemas.microsoft.com/office/drawing/2014/main" id="{1416CA5C-A89F-1449-D877-8D0D4ABFD35E}"/>
                </a:ext>
              </a:extLst>
            </p:cNvPr>
            <p:cNvSpPr/>
            <p:nvPr/>
          </p:nvSpPr>
          <p:spPr>
            <a:xfrm>
              <a:off x="4919150" y="44948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371" y="1"/>
                  </a:moveTo>
                  <a:cubicBezTo>
                    <a:pt x="124" y="1"/>
                    <a:pt x="1" y="309"/>
                    <a:pt x="186" y="494"/>
                  </a:cubicBezTo>
                  <a:cubicBezTo>
                    <a:pt x="248" y="556"/>
                    <a:pt x="323" y="584"/>
                    <a:pt x="396" y="584"/>
                  </a:cubicBezTo>
                  <a:cubicBezTo>
                    <a:pt x="543" y="584"/>
                    <a:pt x="680" y="474"/>
                    <a:pt x="680" y="309"/>
                  </a:cubicBezTo>
                  <a:cubicBezTo>
                    <a:pt x="649" y="124"/>
                    <a:pt x="526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3" name="Google Shape;13730;p26">
              <a:extLst>
                <a:ext uri="{FF2B5EF4-FFF2-40B4-BE49-F238E27FC236}">
                  <a16:creationId xmlns:a16="http://schemas.microsoft.com/office/drawing/2014/main" id="{0D998704-0A3B-12F7-7BA0-0EA5B640E798}"/>
                </a:ext>
              </a:extLst>
            </p:cNvPr>
            <p:cNvSpPr/>
            <p:nvPr/>
          </p:nvSpPr>
          <p:spPr>
            <a:xfrm>
              <a:off x="4747100" y="4197050"/>
              <a:ext cx="363425" cy="312525"/>
            </a:xfrm>
            <a:custGeom>
              <a:avLst/>
              <a:gdLst/>
              <a:ahLst/>
              <a:cxnLst/>
              <a:rect l="l" t="t" r="r" b="b"/>
              <a:pathLst>
                <a:path w="14537" h="12501" extrusionOk="0">
                  <a:moveTo>
                    <a:pt x="10401" y="586"/>
                  </a:moveTo>
                  <a:lnTo>
                    <a:pt x="10401" y="1697"/>
                  </a:lnTo>
                  <a:lnTo>
                    <a:pt x="556" y="1697"/>
                  </a:lnTo>
                  <a:lnTo>
                    <a:pt x="556" y="864"/>
                  </a:lnTo>
                  <a:cubicBezTo>
                    <a:pt x="556" y="710"/>
                    <a:pt x="680" y="586"/>
                    <a:pt x="834" y="586"/>
                  </a:cubicBezTo>
                  <a:close/>
                  <a:moveTo>
                    <a:pt x="13673" y="586"/>
                  </a:moveTo>
                  <a:cubicBezTo>
                    <a:pt x="13827" y="586"/>
                    <a:pt x="13950" y="710"/>
                    <a:pt x="13950" y="864"/>
                  </a:cubicBezTo>
                  <a:lnTo>
                    <a:pt x="13950" y="1697"/>
                  </a:lnTo>
                  <a:lnTo>
                    <a:pt x="10957" y="1697"/>
                  </a:lnTo>
                  <a:lnTo>
                    <a:pt x="10957" y="586"/>
                  </a:lnTo>
                  <a:close/>
                  <a:moveTo>
                    <a:pt x="865" y="0"/>
                  </a:moveTo>
                  <a:cubicBezTo>
                    <a:pt x="371" y="0"/>
                    <a:pt x="1" y="370"/>
                    <a:pt x="1" y="864"/>
                  </a:cubicBezTo>
                  <a:lnTo>
                    <a:pt x="1" y="11635"/>
                  </a:lnTo>
                  <a:cubicBezTo>
                    <a:pt x="1" y="12098"/>
                    <a:pt x="371" y="12499"/>
                    <a:pt x="865" y="12499"/>
                  </a:cubicBezTo>
                  <a:lnTo>
                    <a:pt x="5988" y="12499"/>
                  </a:lnTo>
                  <a:cubicBezTo>
                    <a:pt x="6327" y="12437"/>
                    <a:pt x="6327" y="11974"/>
                    <a:pt x="5988" y="11913"/>
                  </a:cubicBezTo>
                  <a:lnTo>
                    <a:pt x="865" y="11913"/>
                  </a:lnTo>
                  <a:cubicBezTo>
                    <a:pt x="680" y="11913"/>
                    <a:pt x="556" y="11789"/>
                    <a:pt x="556" y="11635"/>
                  </a:cubicBezTo>
                  <a:lnTo>
                    <a:pt x="556" y="2284"/>
                  </a:lnTo>
                  <a:lnTo>
                    <a:pt x="13950" y="2284"/>
                  </a:lnTo>
                  <a:lnTo>
                    <a:pt x="13950" y="11635"/>
                  </a:lnTo>
                  <a:cubicBezTo>
                    <a:pt x="13950" y="11789"/>
                    <a:pt x="13827" y="11913"/>
                    <a:pt x="13673" y="11913"/>
                  </a:cubicBezTo>
                  <a:lnTo>
                    <a:pt x="8550" y="11913"/>
                  </a:lnTo>
                  <a:cubicBezTo>
                    <a:pt x="8539" y="11912"/>
                    <a:pt x="8530" y="11912"/>
                    <a:pt x="8520" y="11912"/>
                  </a:cubicBezTo>
                  <a:cubicBezTo>
                    <a:pt x="8127" y="11912"/>
                    <a:pt x="8127" y="12500"/>
                    <a:pt x="8520" y="12500"/>
                  </a:cubicBezTo>
                  <a:cubicBezTo>
                    <a:pt x="8530" y="12500"/>
                    <a:pt x="8539" y="12500"/>
                    <a:pt x="8550" y="12499"/>
                  </a:cubicBezTo>
                  <a:lnTo>
                    <a:pt x="13673" y="12499"/>
                  </a:lnTo>
                  <a:cubicBezTo>
                    <a:pt x="14136" y="12499"/>
                    <a:pt x="14537" y="12098"/>
                    <a:pt x="14537" y="11635"/>
                  </a:cubicBezTo>
                  <a:lnTo>
                    <a:pt x="14537" y="864"/>
                  </a:lnTo>
                  <a:cubicBezTo>
                    <a:pt x="14537" y="370"/>
                    <a:pt x="14136" y="0"/>
                    <a:pt x="13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04" name="Google Shape;13731;p26">
            <a:extLst>
              <a:ext uri="{FF2B5EF4-FFF2-40B4-BE49-F238E27FC236}">
                <a16:creationId xmlns:a16="http://schemas.microsoft.com/office/drawing/2014/main" id="{B7ACD2E9-D0A8-EC80-8D83-F03AD2DFCB61}"/>
              </a:ext>
            </a:extLst>
          </p:cNvPr>
          <p:cNvGrpSpPr/>
          <p:nvPr/>
        </p:nvGrpSpPr>
        <p:grpSpPr>
          <a:xfrm>
            <a:off x="8266626" y="3913961"/>
            <a:ext cx="563500" cy="484667"/>
            <a:chOff x="3971700" y="4171500"/>
            <a:chExt cx="422625" cy="363500"/>
          </a:xfrm>
        </p:grpSpPr>
        <p:sp>
          <p:nvSpPr>
            <p:cNvPr id="205" name="Google Shape;13732;p26">
              <a:extLst>
                <a:ext uri="{FF2B5EF4-FFF2-40B4-BE49-F238E27FC236}">
                  <a16:creationId xmlns:a16="http://schemas.microsoft.com/office/drawing/2014/main" id="{88E9BA15-8542-E23D-EA6B-8C4DDF0DC86A}"/>
                </a:ext>
              </a:extLst>
            </p:cNvPr>
            <p:cNvSpPr/>
            <p:nvPr/>
          </p:nvSpPr>
          <p:spPr>
            <a:xfrm>
              <a:off x="3971700" y="4176500"/>
              <a:ext cx="422625" cy="358500"/>
            </a:xfrm>
            <a:custGeom>
              <a:avLst/>
              <a:gdLst/>
              <a:ahLst/>
              <a:cxnLst/>
              <a:rect l="l" t="t" r="r" b="b"/>
              <a:pathLst>
                <a:path w="16905" h="14340" extrusionOk="0">
                  <a:moveTo>
                    <a:pt x="11024" y="5690"/>
                  </a:moveTo>
                  <a:cubicBezTo>
                    <a:pt x="14170" y="5690"/>
                    <a:pt x="16418" y="9597"/>
                    <a:pt x="14012" y="12395"/>
                  </a:cubicBezTo>
                  <a:lnTo>
                    <a:pt x="13981" y="12395"/>
                  </a:lnTo>
                  <a:cubicBezTo>
                    <a:pt x="13919" y="12488"/>
                    <a:pt x="13919" y="12642"/>
                    <a:pt x="13981" y="12735"/>
                  </a:cubicBezTo>
                  <a:lnTo>
                    <a:pt x="14722" y="13784"/>
                  </a:lnTo>
                  <a:lnTo>
                    <a:pt x="11018" y="13784"/>
                  </a:lnTo>
                  <a:cubicBezTo>
                    <a:pt x="11007" y="13784"/>
                    <a:pt x="10996" y="13784"/>
                    <a:pt x="10984" y="13784"/>
                  </a:cubicBezTo>
                  <a:cubicBezTo>
                    <a:pt x="6660" y="13784"/>
                    <a:pt x="5350" y="7915"/>
                    <a:pt x="9259" y="6099"/>
                  </a:cubicBezTo>
                  <a:cubicBezTo>
                    <a:pt x="9862" y="5817"/>
                    <a:pt x="10457" y="5690"/>
                    <a:pt x="11024" y="5690"/>
                  </a:cubicBezTo>
                  <a:close/>
                  <a:moveTo>
                    <a:pt x="6785" y="0"/>
                  </a:moveTo>
                  <a:cubicBezTo>
                    <a:pt x="6668" y="0"/>
                    <a:pt x="6568" y="83"/>
                    <a:pt x="6543" y="205"/>
                  </a:cubicBezTo>
                  <a:cubicBezTo>
                    <a:pt x="6482" y="328"/>
                    <a:pt x="6574" y="513"/>
                    <a:pt x="6729" y="544"/>
                  </a:cubicBezTo>
                  <a:cubicBezTo>
                    <a:pt x="8827" y="1192"/>
                    <a:pt x="10000" y="3445"/>
                    <a:pt x="9321" y="5575"/>
                  </a:cubicBezTo>
                  <a:cubicBezTo>
                    <a:pt x="8148" y="6038"/>
                    <a:pt x="7222" y="6933"/>
                    <a:pt x="6759" y="8105"/>
                  </a:cubicBezTo>
                  <a:cubicBezTo>
                    <a:pt x="6389" y="8260"/>
                    <a:pt x="5957" y="8321"/>
                    <a:pt x="5556" y="8321"/>
                  </a:cubicBezTo>
                  <a:lnTo>
                    <a:pt x="1821" y="8321"/>
                  </a:lnTo>
                  <a:lnTo>
                    <a:pt x="2562" y="7272"/>
                  </a:lnTo>
                  <a:cubicBezTo>
                    <a:pt x="2655" y="7180"/>
                    <a:pt x="2655" y="7025"/>
                    <a:pt x="2562" y="6933"/>
                  </a:cubicBezTo>
                  <a:cubicBezTo>
                    <a:pt x="680" y="4772"/>
                    <a:pt x="1636" y="1378"/>
                    <a:pt x="4383" y="544"/>
                  </a:cubicBezTo>
                  <a:cubicBezTo>
                    <a:pt x="4717" y="461"/>
                    <a:pt x="4599" y="2"/>
                    <a:pt x="4325" y="2"/>
                  </a:cubicBezTo>
                  <a:cubicBezTo>
                    <a:pt x="4295" y="2"/>
                    <a:pt x="4262" y="7"/>
                    <a:pt x="4229" y="20"/>
                  </a:cubicBezTo>
                  <a:cubicBezTo>
                    <a:pt x="1143" y="915"/>
                    <a:pt x="1" y="4649"/>
                    <a:pt x="2007" y="7149"/>
                  </a:cubicBezTo>
                  <a:lnTo>
                    <a:pt x="1050" y="8445"/>
                  </a:lnTo>
                  <a:cubicBezTo>
                    <a:pt x="988" y="8537"/>
                    <a:pt x="988" y="8661"/>
                    <a:pt x="1050" y="8754"/>
                  </a:cubicBezTo>
                  <a:cubicBezTo>
                    <a:pt x="1081" y="8846"/>
                    <a:pt x="1173" y="8908"/>
                    <a:pt x="1297" y="8908"/>
                  </a:cubicBezTo>
                  <a:lnTo>
                    <a:pt x="5525" y="8908"/>
                  </a:lnTo>
                  <a:cubicBezTo>
                    <a:pt x="5895" y="8908"/>
                    <a:pt x="6235" y="8877"/>
                    <a:pt x="6574" y="8784"/>
                  </a:cubicBezTo>
                  <a:lnTo>
                    <a:pt x="6574" y="8784"/>
                  </a:lnTo>
                  <a:cubicBezTo>
                    <a:pt x="5899" y="11608"/>
                    <a:pt x="8032" y="14340"/>
                    <a:pt x="10939" y="14340"/>
                  </a:cubicBezTo>
                  <a:cubicBezTo>
                    <a:pt x="10955" y="14340"/>
                    <a:pt x="10971" y="14340"/>
                    <a:pt x="10987" y="14339"/>
                  </a:cubicBezTo>
                  <a:lnTo>
                    <a:pt x="15216" y="14339"/>
                  </a:lnTo>
                  <a:cubicBezTo>
                    <a:pt x="15339" y="14339"/>
                    <a:pt x="15432" y="14278"/>
                    <a:pt x="15462" y="14185"/>
                  </a:cubicBezTo>
                  <a:cubicBezTo>
                    <a:pt x="15524" y="14093"/>
                    <a:pt x="15524" y="14000"/>
                    <a:pt x="15462" y="13907"/>
                  </a:cubicBezTo>
                  <a:lnTo>
                    <a:pt x="14537" y="12611"/>
                  </a:lnTo>
                  <a:cubicBezTo>
                    <a:pt x="16905" y="9628"/>
                    <a:pt x="14798" y="5266"/>
                    <a:pt x="11027" y="5266"/>
                  </a:cubicBezTo>
                  <a:cubicBezTo>
                    <a:pt x="11014" y="5266"/>
                    <a:pt x="11001" y="5266"/>
                    <a:pt x="10987" y="5266"/>
                  </a:cubicBezTo>
                  <a:cubicBezTo>
                    <a:pt x="10648" y="5266"/>
                    <a:pt x="10308" y="5297"/>
                    <a:pt x="9969" y="5359"/>
                  </a:cubicBezTo>
                  <a:cubicBezTo>
                    <a:pt x="10525" y="3044"/>
                    <a:pt x="9167" y="699"/>
                    <a:pt x="6883" y="20"/>
                  </a:cubicBezTo>
                  <a:cubicBezTo>
                    <a:pt x="6850" y="6"/>
                    <a:pt x="6817" y="0"/>
                    <a:pt x="67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6" name="Google Shape;13733;p26">
              <a:extLst>
                <a:ext uri="{FF2B5EF4-FFF2-40B4-BE49-F238E27FC236}">
                  <a16:creationId xmlns:a16="http://schemas.microsoft.com/office/drawing/2014/main" id="{A7FAFCF5-3E34-4324-D747-CCE083FE32AF}"/>
                </a:ext>
              </a:extLst>
            </p:cNvPr>
            <p:cNvSpPr/>
            <p:nvPr/>
          </p:nvSpPr>
          <p:spPr>
            <a:xfrm>
              <a:off x="4174625" y="4414625"/>
              <a:ext cx="144300" cy="13900"/>
            </a:xfrm>
            <a:custGeom>
              <a:avLst/>
              <a:gdLst/>
              <a:ahLst/>
              <a:cxnLst/>
              <a:rect l="l" t="t" r="r" b="b"/>
              <a:pathLst>
                <a:path w="5772" h="556" extrusionOk="0">
                  <a:moveTo>
                    <a:pt x="340" y="0"/>
                  </a:moveTo>
                  <a:cubicBezTo>
                    <a:pt x="0" y="31"/>
                    <a:pt x="0" y="525"/>
                    <a:pt x="340" y="556"/>
                  </a:cubicBezTo>
                  <a:lnTo>
                    <a:pt x="5432" y="556"/>
                  </a:lnTo>
                  <a:cubicBezTo>
                    <a:pt x="5771" y="525"/>
                    <a:pt x="5771" y="31"/>
                    <a:pt x="54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7" name="Google Shape;13734;p26">
              <a:extLst>
                <a:ext uri="{FF2B5EF4-FFF2-40B4-BE49-F238E27FC236}">
                  <a16:creationId xmlns:a16="http://schemas.microsoft.com/office/drawing/2014/main" id="{B37B5086-3554-A2B2-FE87-1ADFF1AD4761}"/>
                </a:ext>
              </a:extLst>
            </p:cNvPr>
            <p:cNvSpPr/>
            <p:nvPr/>
          </p:nvSpPr>
          <p:spPr>
            <a:xfrm>
              <a:off x="4194675" y="4457050"/>
              <a:ext cx="104200" cy="13900"/>
            </a:xfrm>
            <a:custGeom>
              <a:avLst/>
              <a:gdLst/>
              <a:ahLst/>
              <a:cxnLst/>
              <a:rect l="l" t="t" r="r" b="b"/>
              <a:pathLst>
                <a:path w="4168" h="556" extrusionOk="0">
                  <a:moveTo>
                    <a:pt x="371" y="0"/>
                  </a:moveTo>
                  <a:cubicBezTo>
                    <a:pt x="1" y="0"/>
                    <a:pt x="1" y="556"/>
                    <a:pt x="371" y="556"/>
                  </a:cubicBezTo>
                  <a:lnTo>
                    <a:pt x="3797" y="556"/>
                  </a:lnTo>
                  <a:cubicBezTo>
                    <a:pt x="4167" y="556"/>
                    <a:pt x="4167" y="0"/>
                    <a:pt x="37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8" name="Google Shape;13735;p26">
              <a:extLst>
                <a:ext uri="{FF2B5EF4-FFF2-40B4-BE49-F238E27FC236}">
                  <a16:creationId xmlns:a16="http://schemas.microsoft.com/office/drawing/2014/main" id="{FB048E31-3EB7-212D-C32D-1D419EDF4B6A}"/>
                </a:ext>
              </a:extLst>
            </p:cNvPr>
            <p:cNvSpPr/>
            <p:nvPr/>
          </p:nvSpPr>
          <p:spPr>
            <a:xfrm>
              <a:off x="4195450" y="4371400"/>
              <a:ext cx="102650" cy="14700"/>
            </a:xfrm>
            <a:custGeom>
              <a:avLst/>
              <a:gdLst/>
              <a:ahLst/>
              <a:cxnLst/>
              <a:rect l="l" t="t" r="r" b="b"/>
              <a:pathLst>
                <a:path w="4106" h="588" extrusionOk="0">
                  <a:moveTo>
                    <a:pt x="340" y="1"/>
                  </a:moveTo>
                  <a:cubicBezTo>
                    <a:pt x="1" y="63"/>
                    <a:pt x="1" y="525"/>
                    <a:pt x="340" y="587"/>
                  </a:cubicBezTo>
                  <a:lnTo>
                    <a:pt x="3766" y="587"/>
                  </a:lnTo>
                  <a:cubicBezTo>
                    <a:pt x="4105" y="525"/>
                    <a:pt x="4105" y="63"/>
                    <a:pt x="3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9" name="Google Shape;13736;p26">
              <a:extLst>
                <a:ext uri="{FF2B5EF4-FFF2-40B4-BE49-F238E27FC236}">
                  <a16:creationId xmlns:a16="http://schemas.microsoft.com/office/drawing/2014/main" id="{31BA41BC-6A0B-F74C-2180-53E362761B27}"/>
                </a:ext>
              </a:extLst>
            </p:cNvPr>
            <p:cNvSpPr/>
            <p:nvPr/>
          </p:nvSpPr>
          <p:spPr>
            <a:xfrm>
              <a:off x="4099925" y="4171500"/>
              <a:ext cx="18400" cy="13400"/>
            </a:xfrm>
            <a:custGeom>
              <a:avLst/>
              <a:gdLst/>
              <a:ahLst/>
              <a:cxnLst/>
              <a:rect l="l" t="t" r="r" b="b"/>
              <a:pathLst>
                <a:path w="736" h="536" extrusionOk="0">
                  <a:moveTo>
                    <a:pt x="469" y="1"/>
                  </a:moveTo>
                  <a:cubicBezTo>
                    <a:pt x="267" y="1"/>
                    <a:pt x="1" y="346"/>
                    <a:pt x="242" y="467"/>
                  </a:cubicBezTo>
                  <a:cubicBezTo>
                    <a:pt x="288" y="513"/>
                    <a:pt x="357" y="536"/>
                    <a:pt x="427" y="536"/>
                  </a:cubicBezTo>
                  <a:cubicBezTo>
                    <a:pt x="496" y="536"/>
                    <a:pt x="566" y="513"/>
                    <a:pt x="612" y="467"/>
                  </a:cubicBezTo>
                  <a:cubicBezTo>
                    <a:pt x="735" y="374"/>
                    <a:pt x="735" y="189"/>
                    <a:pt x="612" y="96"/>
                  </a:cubicBezTo>
                  <a:cubicBezTo>
                    <a:pt x="578" y="28"/>
                    <a:pt x="526" y="1"/>
                    <a:pt x="4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10" name="Google Shape;13737;p26">
            <a:extLst>
              <a:ext uri="{FF2B5EF4-FFF2-40B4-BE49-F238E27FC236}">
                <a16:creationId xmlns:a16="http://schemas.microsoft.com/office/drawing/2014/main" id="{59E820BA-1769-630E-F187-5291DAB3E5D6}"/>
              </a:ext>
            </a:extLst>
          </p:cNvPr>
          <p:cNvGrpSpPr/>
          <p:nvPr/>
        </p:nvGrpSpPr>
        <p:grpSpPr>
          <a:xfrm>
            <a:off x="9276534" y="3947961"/>
            <a:ext cx="483533" cy="416667"/>
            <a:chOff x="3247225" y="4197050"/>
            <a:chExt cx="362650" cy="312500"/>
          </a:xfrm>
        </p:grpSpPr>
        <p:sp>
          <p:nvSpPr>
            <p:cNvPr id="211" name="Google Shape;13738;p26">
              <a:extLst>
                <a:ext uri="{FF2B5EF4-FFF2-40B4-BE49-F238E27FC236}">
                  <a16:creationId xmlns:a16="http://schemas.microsoft.com/office/drawing/2014/main" id="{DE71DC91-E61E-C74D-F5A1-8EBD086A8BD2}"/>
                </a:ext>
              </a:extLst>
            </p:cNvPr>
            <p:cNvSpPr/>
            <p:nvPr/>
          </p:nvSpPr>
          <p:spPr>
            <a:xfrm>
              <a:off x="3357550" y="4282575"/>
              <a:ext cx="57125" cy="56450"/>
            </a:xfrm>
            <a:custGeom>
              <a:avLst/>
              <a:gdLst/>
              <a:ahLst/>
              <a:cxnLst/>
              <a:rect l="l" t="t" r="r" b="b"/>
              <a:pathLst>
                <a:path w="2285" h="2258" extrusionOk="0">
                  <a:moveTo>
                    <a:pt x="1698" y="560"/>
                  </a:moveTo>
                  <a:lnTo>
                    <a:pt x="1698" y="1702"/>
                  </a:lnTo>
                  <a:lnTo>
                    <a:pt x="556" y="1702"/>
                  </a:lnTo>
                  <a:lnTo>
                    <a:pt x="556" y="560"/>
                  </a:lnTo>
                  <a:close/>
                  <a:moveTo>
                    <a:pt x="239" y="1"/>
                  </a:moveTo>
                  <a:cubicBezTo>
                    <a:pt x="103" y="1"/>
                    <a:pt x="1" y="142"/>
                    <a:pt x="1" y="282"/>
                  </a:cubicBezTo>
                  <a:lnTo>
                    <a:pt x="1" y="1980"/>
                  </a:lnTo>
                  <a:cubicBezTo>
                    <a:pt x="1" y="2134"/>
                    <a:pt x="124" y="2258"/>
                    <a:pt x="278" y="2258"/>
                  </a:cubicBezTo>
                  <a:lnTo>
                    <a:pt x="1976" y="2258"/>
                  </a:lnTo>
                  <a:cubicBezTo>
                    <a:pt x="2130" y="2258"/>
                    <a:pt x="2284" y="2134"/>
                    <a:pt x="2284" y="1980"/>
                  </a:cubicBezTo>
                  <a:lnTo>
                    <a:pt x="2284" y="282"/>
                  </a:lnTo>
                  <a:cubicBezTo>
                    <a:pt x="2284" y="142"/>
                    <a:pt x="2156" y="1"/>
                    <a:pt x="2016" y="1"/>
                  </a:cubicBezTo>
                  <a:cubicBezTo>
                    <a:pt x="2003" y="1"/>
                    <a:pt x="1989" y="2"/>
                    <a:pt x="1976" y="5"/>
                  </a:cubicBezTo>
                  <a:lnTo>
                    <a:pt x="278" y="5"/>
                  </a:lnTo>
                  <a:cubicBezTo>
                    <a:pt x="265" y="2"/>
                    <a:pt x="252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2" name="Google Shape;13739;p26">
              <a:extLst>
                <a:ext uri="{FF2B5EF4-FFF2-40B4-BE49-F238E27FC236}">
                  <a16:creationId xmlns:a16="http://schemas.microsoft.com/office/drawing/2014/main" id="{C60CA96B-5138-6877-913B-7A19BA87526D}"/>
                </a:ext>
              </a:extLst>
            </p:cNvPr>
            <p:cNvSpPr/>
            <p:nvPr/>
          </p:nvSpPr>
          <p:spPr>
            <a:xfrm>
              <a:off x="3441650" y="4282675"/>
              <a:ext cx="59425" cy="13925"/>
            </a:xfrm>
            <a:custGeom>
              <a:avLst/>
              <a:gdLst/>
              <a:ahLst/>
              <a:cxnLst/>
              <a:rect l="l" t="t" r="r" b="b"/>
              <a:pathLst>
                <a:path w="2377" h="557" extrusionOk="0">
                  <a:moveTo>
                    <a:pt x="340" y="1"/>
                  </a:moveTo>
                  <a:cubicBezTo>
                    <a:pt x="1" y="32"/>
                    <a:pt x="1" y="525"/>
                    <a:pt x="340" y="556"/>
                  </a:cubicBezTo>
                  <a:lnTo>
                    <a:pt x="2037" y="556"/>
                  </a:lnTo>
                  <a:cubicBezTo>
                    <a:pt x="2377" y="525"/>
                    <a:pt x="2377" y="32"/>
                    <a:pt x="2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3" name="Google Shape;13740;p26">
              <a:extLst>
                <a:ext uri="{FF2B5EF4-FFF2-40B4-BE49-F238E27FC236}">
                  <a16:creationId xmlns:a16="http://schemas.microsoft.com/office/drawing/2014/main" id="{602D52FC-F392-36C7-64FC-0D479651B9BE}"/>
                </a:ext>
              </a:extLst>
            </p:cNvPr>
            <p:cNvSpPr/>
            <p:nvPr/>
          </p:nvSpPr>
          <p:spPr>
            <a:xfrm>
              <a:off x="3441650" y="4325125"/>
              <a:ext cx="59425" cy="13900"/>
            </a:xfrm>
            <a:custGeom>
              <a:avLst/>
              <a:gdLst/>
              <a:ahLst/>
              <a:cxnLst/>
              <a:rect l="l" t="t" r="r" b="b"/>
              <a:pathLst>
                <a:path w="2377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2037" y="556"/>
                  </a:lnTo>
                  <a:cubicBezTo>
                    <a:pt x="2377" y="525"/>
                    <a:pt x="2377" y="31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4" name="Google Shape;13741;p26">
              <a:extLst>
                <a:ext uri="{FF2B5EF4-FFF2-40B4-BE49-F238E27FC236}">
                  <a16:creationId xmlns:a16="http://schemas.microsoft.com/office/drawing/2014/main" id="{1D3F41B0-6D1B-8D23-3841-8B07896C2881}"/>
                </a:ext>
              </a:extLst>
            </p:cNvPr>
            <p:cNvSpPr/>
            <p:nvPr/>
          </p:nvSpPr>
          <p:spPr>
            <a:xfrm>
              <a:off x="3355225" y="4367550"/>
              <a:ext cx="146625" cy="13900"/>
            </a:xfrm>
            <a:custGeom>
              <a:avLst/>
              <a:gdLst/>
              <a:ahLst/>
              <a:cxnLst/>
              <a:rect l="l" t="t" r="r" b="b"/>
              <a:pathLst>
                <a:path w="5865" h="556" extrusionOk="0">
                  <a:moveTo>
                    <a:pt x="371" y="0"/>
                  </a:moveTo>
                  <a:cubicBezTo>
                    <a:pt x="1" y="0"/>
                    <a:pt x="1" y="556"/>
                    <a:pt x="371" y="556"/>
                  </a:cubicBezTo>
                  <a:lnTo>
                    <a:pt x="5494" y="556"/>
                  </a:lnTo>
                  <a:cubicBezTo>
                    <a:pt x="5865" y="556"/>
                    <a:pt x="5865" y="0"/>
                    <a:pt x="5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5" name="Google Shape;13742;p26">
              <a:extLst>
                <a:ext uri="{FF2B5EF4-FFF2-40B4-BE49-F238E27FC236}">
                  <a16:creationId xmlns:a16="http://schemas.microsoft.com/office/drawing/2014/main" id="{A7D96F9D-198C-82F6-D03F-32993AB9534D}"/>
                </a:ext>
              </a:extLst>
            </p:cNvPr>
            <p:cNvSpPr/>
            <p:nvPr/>
          </p:nvSpPr>
          <p:spPr>
            <a:xfrm>
              <a:off x="3419275" y="4495425"/>
              <a:ext cx="19325" cy="14125"/>
            </a:xfrm>
            <a:custGeom>
              <a:avLst/>
              <a:gdLst/>
              <a:ahLst/>
              <a:cxnLst/>
              <a:rect l="l" t="t" r="r" b="b"/>
              <a:pathLst>
                <a:path w="773" h="565" extrusionOk="0">
                  <a:moveTo>
                    <a:pt x="371" y="1"/>
                  </a:moveTo>
                  <a:cubicBezTo>
                    <a:pt x="301" y="1"/>
                    <a:pt x="232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56" y="70"/>
                  </a:cubicBezTo>
                  <a:cubicBezTo>
                    <a:pt x="510" y="24"/>
                    <a:pt x="440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6" name="Google Shape;13743;p26">
              <a:extLst>
                <a:ext uri="{FF2B5EF4-FFF2-40B4-BE49-F238E27FC236}">
                  <a16:creationId xmlns:a16="http://schemas.microsoft.com/office/drawing/2014/main" id="{8148B614-9CE6-EC49-7FAB-0D80C397CE19}"/>
                </a:ext>
              </a:extLst>
            </p:cNvPr>
            <p:cNvSpPr/>
            <p:nvPr/>
          </p:nvSpPr>
          <p:spPr>
            <a:xfrm>
              <a:off x="3247225" y="4197050"/>
              <a:ext cx="362650" cy="311825"/>
            </a:xfrm>
            <a:custGeom>
              <a:avLst/>
              <a:gdLst/>
              <a:ahLst/>
              <a:cxnLst/>
              <a:rect l="l" t="t" r="r" b="b"/>
              <a:pathLst>
                <a:path w="14506" h="12473" extrusionOk="0">
                  <a:moveTo>
                    <a:pt x="3549" y="556"/>
                  </a:moveTo>
                  <a:lnTo>
                    <a:pt x="3549" y="586"/>
                  </a:lnTo>
                  <a:lnTo>
                    <a:pt x="9537" y="586"/>
                  </a:lnTo>
                  <a:lnTo>
                    <a:pt x="9537" y="1697"/>
                  </a:lnTo>
                  <a:lnTo>
                    <a:pt x="3272" y="1697"/>
                  </a:lnTo>
                  <a:lnTo>
                    <a:pt x="3272" y="864"/>
                  </a:lnTo>
                  <a:cubicBezTo>
                    <a:pt x="3272" y="679"/>
                    <a:pt x="3395" y="556"/>
                    <a:pt x="3549" y="556"/>
                  </a:cubicBezTo>
                  <a:close/>
                  <a:moveTo>
                    <a:pt x="10925" y="556"/>
                  </a:moveTo>
                  <a:cubicBezTo>
                    <a:pt x="11080" y="556"/>
                    <a:pt x="11234" y="679"/>
                    <a:pt x="11234" y="864"/>
                  </a:cubicBezTo>
                  <a:lnTo>
                    <a:pt x="11234" y="1697"/>
                  </a:lnTo>
                  <a:lnTo>
                    <a:pt x="10092" y="1697"/>
                  </a:lnTo>
                  <a:lnTo>
                    <a:pt x="10092" y="556"/>
                  </a:lnTo>
                  <a:close/>
                  <a:moveTo>
                    <a:pt x="11234" y="2284"/>
                  </a:moveTo>
                  <a:lnTo>
                    <a:pt x="11234" y="8240"/>
                  </a:lnTo>
                  <a:cubicBezTo>
                    <a:pt x="11234" y="8394"/>
                    <a:pt x="11080" y="8518"/>
                    <a:pt x="10925" y="8518"/>
                  </a:cubicBezTo>
                  <a:lnTo>
                    <a:pt x="3549" y="8518"/>
                  </a:lnTo>
                  <a:cubicBezTo>
                    <a:pt x="3395" y="8518"/>
                    <a:pt x="3272" y="8394"/>
                    <a:pt x="3272" y="8240"/>
                  </a:cubicBezTo>
                  <a:lnTo>
                    <a:pt x="3272" y="2284"/>
                  </a:lnTo>
                  <a:close/>
                  <a:moveTo>
                    <a:pt x="12808" y="3981"/>
                  </a:moveTo>
                  <a:cubicBezTo>
                    <a:pt x="12962" y="3981"/>
                    <a:pt x="13086" y="4105"/>
                    <a:pt x="13086" y="4259"/>
                  </a:cubicBezTo>
                  <a:lnTo>
                    <a:pt x="13086" y="10215"/>
                  </a:lnTo>
                  <a:lnTo>
                    <a:pt x="1420" y="10215"/>
                  </a:lnTo>
                  <a:lnTo>
                    <a:pt x="1389" y="4259"/>
                  </a:lnTo>
                  <a:cubicBezTo>
                    <a:pt x="1389" y="4105"/>
                    <a:pt x="1513" y="3981"/>
                    <a:pt x="1698" y="3981"/>
                  </a:cubicBezTo>
                  <a:lnTo>
                    <a:pt x="2716" y="3981"/>
                  </a:lnTo>
                  <a:lnTo>
                    <a:pt x="2716" y="8209"/>
                  </a:lnTo>
                  <a:cubicBezTo>
                    <a:pt x="2716" y="8703"/>
                    <a:pt x="3087" y="9073"/>
                    <a:pt x="3549" y="9073"/>
                  </a:cubicBezTo>
                  <a:lnTo>
                    <a:pt x="10925" y="9073"/>
                  </a:lnTo>
                  <a:cubicBezTo>
                    <a:pt x="11419" y="9073"/>
                    <a:pt x="11790" y="8703"/>
                    <a:pt x="11790" y="8209"/>
                  </a:cubicBezTo>
                  <a:lnTo>
                    <a:pt x="11790" y="3981"/>
                  </a:lnTo>
                  <a:close/>
                  <a:moveTo>
                    <a:pt x="3549" y="0"/>
                  </a:moveTo>
                  <a:cubicBezTo>
                    <a:pt x="3087" y="0"/>
                    <a:pt x="2716" y="401"/>
                    <a:pt x="2716" y="864"/>
                  </a:cubicBezTo>
                  <a:lnTo>
                    <a:pt x="2716" y="3426"/>
                  </a:lnTo>
                  <a:lnTo>
                    <a:pt x="1698" y="3426"/>
                  </a:lnTo>
                  <a:cubicBezTo>
                    <a:pt x="1681" y="3425"/>
                    <a:pt x="1664" y="3424"/>
                    <a:pt x="1648" y="3424"/>
                  </a:cubicBezTo>
                  <a:cubicBezTo>
                    <a:pt x="1206" y="3424"/>
                    <a:pt x="834" y="3813"/>
                    <a:pt x="834" y="4259"/>
                  </a:cubicBezTo>
                  <a:lnTo>
                    <a:pt x="834" y="10215"/>
                  </a:lnTo>
                  <a:lnTo>
                    <a:pt x="278" y="10215"/>
                  </a:lnTo>
                  <a:cubicBezTo>
                    <a:pt x="124" y="10215"/>
                    <a:pt x="0" y="10339"/>
                    <a:pt x="0" y="10493"/>
                  </a:cubicBezTo>
                  <a:lnTo>
                    <a:pt x="0" y="11357"/>
                  </a:lnTo>
                  <a:cubicBezTo>
                    <a:pt x="0" y="11974"/>
                    <a:pt x="525" y="12468"/>
                    <a:pt x="1142" y="12468"/>
                  </a:cubicBezTo>
                  <a:lnTo>
                    <a:pt x="5988" y="12468"/>
                  </a:lnTo>
                  <a:cubicBezTo>
                    <a:pt x="6296" y="12437"/>
                    <a:pt x="6296" y="11944"/>
                    <a:pt x="5988" y="11913"/>
                  </a:cubicBezTo>
                  <a:lnTo>
                    <a:pt x="1111" y="11913"/>
                  </a:lnTo>
                  <a:cubicBezTo>
                    <a:pt x="803" y="11913"/>
                    <a:pt x="556" y="11635"/>
                    <a:pt x="587" y="11357"/>
                  </a:cubicBezTo>
                  <a:lnTo>
                    <a:pt x="587" y="10771"/>
                  </a:lnTo>
                  <a:lnTo>
                    <a:pt x="13981" y="10771"/>
                  </a:lnTo>
                  <a:lnTo>
                    <a:pt x="13981" y="11357"/>
                  </a:lnTo>
                  <a:cubicBezTo>
                    <a:pt x="13981" y="11666"/>
                    <a:pt x="13703" y="11913"/>
                    <a:pt x="13394" y="11913"/>
                  </a:cubicBezTo>
                  <a:lnTo>
                    <a:pt x="8518" y="11913"/>
                  </a:lnTo>
                  <a:cubicBezTo>
                    <a:pt x="8501" y="11910"/>
                    <a:pt x="8484" y="11909"/>
                    <a:pt x="8468" y="11909"/>
                  </a:cubicBezTo>
                  <a:cubicBezTo>
                    <a:pt x="8134" y="11909"/>
                    <a:pt x="8134" y="12472"/>
                    <a:pt x="8468" y="12472"/>
                  </a:cubicBezTo>
                  <a:cubicBezTo>
                    <a:pt x="8484" y="12472"/>
                    <a:pt x="8501" y="12471"/>
                    <a:pt x="8518" y="12468"/>
                  </a:cubicBezTo>
                  <a:lnTo>
                    <a:pt x="13394" y="12468"/>
                  </a:lnTo>
                  <a:cubicBezTo>
                    <a:pt x="14012" y="12468"/>
                    <a:pt x="14505" y="11974"/>
                    <a:pt x="14505" y="11357"/>
                  </a:cubicBezTo>
                  <a:lnTo>
                    <a:pt x="14505" y="10493"/>
                  </a:lnTo>
                  <a:cubicBezTo>
                    <a:pt x="14505" y="10339"/>
                    <a:pt x="14382" y="10215"/>
                    <a:pt x="14228" y="10215"/>
                  </a:cubicBezTo>
                  <a:lnTo>
                    <a:pt x="13672" y="10215"/>
                  </a:lnTo>
                  <a:lnTo>
                    <a:pt x="13672" y="4259"/>
                  </a:lnTo>
                  <a:cubicBezTo>
                    <a:pt x="13672" y="3796"/>
                    <a:pt x="13271" y="3426"/>
                    <a:pt x="12808" y="3426"/>
                  </a:cubicBezTo>
                  <a:lnTo>
                    <a:pt x="11790" y="3426"/>
                  </a:lnTo>
                  <a:lnTo>
                    <a:pt x="11790" y="864"/>
                  </a:lnTo>
                  <a:cubicBezTo>
                    <a:pt x="11790" y="370"/>
                    <a:pt x="11419" y="0"/>
                    <a:pt x="109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17" name="Google Shape;13744;p26">
            <a:extLst>
              <a:ext uri="{FF2B5EF4-FFF2-40B4-BE49-F238E27FC236}">
                <a16:creationId xmlns:a16="http://schemas.microsoft.com/office/drawing/2014/main" id="{12DD1D8E-9D61-C5F4-9620-75395611ED63}"/>
              </a:ext>
            </a:extLst>
          </p:cNvPr>
          <p:cNvGrpSpPr/>
          <p:nvPr/>
        </p:nvGrpSpPr>
        <p:grpSpPr>
          <a:xfrm>
            <a:off x="10303209" y="3914011"/>
            <a:ext cx="488700" cy="484567"/>
            <a:chOff x="2491100" y="4171575"/>
            <a:chExt cx="366525" cy="363425"/>
          </a:xfrm>
        </p:grpSpPr>
        <p:sp>
          <p:nvSpPr>
            <p:cNvPr id="218" name="Google Shape;13745;p26">
              <a:extLst>
                <a:ext uri="{FF2B5EF4-FFF2-40B4-BE49-F238E27FC236}">
                  <a16:creationId xmlns:a16="http://schemas.microsoft.com/office/drawing/2014/main" id="{C9B25E51-8234-90EC-5FB0-51C6127CCFE5}"/>
                </a:ext>
              </a:extLst>
            </p:cNvPr>
            <p:cNvSpPr/>
            <p:nvPr/>
          </p:nvSpPr>
          <p:spPr>
            <a:xfrm>
              <a:off x="2636150" y="4303500"/>
              <a:ext cx="66375" cy="57025"/>
            </a:xfrm>
            <a:custGeom>
              <a:avLst/>
              <a:gdLst/>
              <a:ahLst/>
              <a:cxnLst/>
              <a:rect l="l" t="t" r="r" b="b"/>
              <a:pathLst>
                <a:path w="2655" h="2281" extrusionOk="0">
                  <a:moveTo>
                    <a:pt x="1528" y="564"/>
                  </a:moveTo>
                  <a:cubicBezTo>
                    <a:pt x="1822" y="564"/>
                    <a:pt x="2099" y="791"/>
                    <a:pt x="2099" y="1143"/>
                  </a:cubicBezTo>
                  <a:cubicBezTo>
                    <a:pt x="2099" y="1451"/>
                    <a:pt x="1852" y="1698"/>
                    <a:pt x="1513" y="1698"/>
                  </a:cubicBezTo>
                  <a:cubicBezTo>
                    <a:pt x="1019" y="1698"/>
                    <a:pt x="741" y="1081"/>
                    <a:pt x="1112" y="742"/>
                  </a:cubicBezTo>
                  <a:cubicBezTo>
                    <a:pt x="1234" y="619"/>
                    <a:pt x="1383" y="564"/>
                    <a:pt x="1528" y="564"/>
                  </a:cubicBezTo>
                  <a:close/>
                  <a:moveTo>
                    <a:pt x="1513" y="1"/>
                  </a:moveTo>
                  <a:cubicBezTo>
                    <a:pt x="525" y="1"/>
                    <a:pt x="1" y="1205"/>
                    <a:pt x="711" y="1945"/>
                  </a:cubicBezTo>
                  <a:cubicBezTo>
                    <a:pt x="942" y="2177"/>
                    <a:pt x="1230" y="2280"/>
                    <a:pt x="1512" y="2280"/>
                  </a:cubicBezTo>
                  <a:cubicBezTo>
                    <a:pt x="2094" y="2280"/>
                    <a:pt x="2655" y="1839"/>
                    <a:pt x="2655" y="1174"/>
                  </a:cubicBezTo>
                  <a:cubicBezTo>
                    <a:pt x="2655" y="526"/>
                    <a:pt x="2161" y="1"/>
                    <a:pt x="1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9" name="Google Shape;13746;p26">
              <a:extLst>
                <a:ext uri="{FF2B5EF4-FFF2-40B4-BE49-F238E27FC236}">
                  <a16:creationId xmlns:a16="http://schemas.microsoft.com/office/drawing/2014/main" id="{441A5C4B-30BD-A535-A68A-6913EF56D610}"/>
                </a:ext>
              </a:extLst>
            </p:cNvPr>
            <p:cNvSpPr/>
            <p:nvPr/>
          </p:nvSpPr>
          <p:spPr>
            <a:xfrm>
              <a:off x="2491100" y="4171575"/>
              <a:ext cx="366525" cy="363425"/>
            </a:xfrm>
            <a:custGeom>
              <a:avLst/>
              <a:gdLst/>
              <a:ahLst/>
              <a:cxnLst/>
              <a:rect l="l" t="t" r="r" b="b"/>
              <a:pathLst>
                <a:path w="14661" h="14537" extrusionOk="0">
                  <a:moveTo>
                    <a:pt x="7037" y="2439"/>
                  </a:moveTo>
                  <a:lnTo>
                    <a:pt x="7037" y="3581"/>
                  </a:lnTo>
                  <a:cubicBezTo>
                    <a:pt x="5216" y="3735"/>
                    <a:pt x="3797" y="5185"/>
                    <a:pt x="3642" y="6975"/>
                  </a:cubicBezTo>
                  <a:lnTo>
                    <a:pt x="2501" y="6975"/>
                  </a:lnTo>
                  <a:cubicBezTo>
                    <a:pt x="2655" y="4537"/>
                    <a:pt x="4599" y="2593"/>
                    <a:pt x="7037" y="2439"/>
                  </a:cubicBezTo>
                  <a:close/>
                  <a:moveTo>
                    <a:pt x="7624" y="2439"/>
                  </a:moveTo>
                  <a:cubicBezTo>
                    <a:pt x="10062" y="2593"/>
                    <a:pt x="12006" y="4537"/>
                    <a:pt x="12129" y="6975"/>
                  </a:cubicBezTo>
                  <a:lnTo>
                    <a:pt x="11018" y="6975"/>
                  </a:lnTo>
                  <a:cubicBezTo>
                    <a:pt x="10864" y="5185"/>
                    <a:pt x="9414" y="3735"/>
                    <a:pt x="7624" y="3581"/>
                  </a:cubicBezTo>
                  <a:lnTo>
                    <a:pt x="7624" y="2439"/>
                  </a:lnTo>
                  <a:close/>
                  <a:moveTo>
                    <a:pt x="7315" y="4136"/>
                  </a:moveTo>
                  <a:cubicBezTo>
                    <a:pt x="10247" y="4136"/>
                    <a:pt x="11574" y="7809"/>
                    <a:pt x="9321" y="9691"/>
                  </a:cubicBezTo>
                  <a:cubicBezTo>
                    <a:pt x="9228" y="8457"/>
                    <a:pt x="8279" y="7839"/>
                    <a:pt x="7330" y="7839"/>
                  </a:cubicBezTo>
                  <a:cubicBezTo>
                    <a:pt x="6381" y="7839"/>
                    <a:pt x="5432" y="8457"/>
                    <a:pt x="5340" y="9691"/>
                  </a:cubicBezTo>
                  <a:cubicBezTo>
                    <a:pt x="3087" y="7809"/>
                    <a:pt x="4414" y="4136"/>
                    <a:pt x="7315" y="4136"/>
                  </a:cubicBezTo>
                  <a:close/>
                  <a:moveTo>
                    <a:pt x="7315" y="8403"/>
                  </a:moveTo>
                  <a:cubicBezTo>
                    <a:pt x="8025" y="8403"/>
                    <a:pt x="8735" y="8873"/>
                    <a:pt x="8735" y="9815"/>
                  </a:cubicBezTo>
                  <a:lnTo>
                    <a:pt x="8735" y="10062"/>
                  </a:lnTo>
                  <a:cubicBezTo>
                    <a:pt x="8303" y="10278"/>
                    <a:pt x="7816" y="10386"/>
                    <a:pt x="7327" y="10386"/>
                  </a:cubicBezTo>
                  <a:cubicBezTo>
                    <a:pt x="6837" y="10386"/>
                    <a:pt x="6343" y="10278"/>
                    <a:pt x="5895" y="10062"/>
                  </a:cubicBezTo>
                  <a:lnTo>
                    <a:pt x="5895" y="9815"/>
                  </a:lnTo>
                  <a:cubicBezTo>
                    <a:pt x="5895" y="8873"/>
                    <a:pt x="6605" y="8403"/>
                    <a:pt x="7315" y="8403"/>
                  </a:cubicBezTo>
                  <a:close/>
                  <a:moveTo>
                    <a:pt x="3673" y="7562"/>
                  </a:moveTo>
                  <a:cubicBezTo>
                    <a:pt x="3797" y="9352"/>
                    <a:pt x="5247" y="10802"/>
                    <a:pt x="7068" y="10957"/>
                  </a:cubicBezTo>
                  <a:lnTo>
                    <a:pt x="7068" y="12068"/>
                  </a:lnTo>
                  <a:cubicBezTo>
                    <a:pt x="4630" y="11944"/>
                    <a:pt x="2686" y="10000"/>
                    <a:pt x="2531" y="7562"/>
                  </a:cubicBezTo>
                  <a:close/>
                  <a:moveTo>
                    <a:pt x="7330" y="1"/>
                  </a:moveTo>
                  <a:cubicBezTo>
                    <a:pt x="7184" y="1"/>
                    <a:pt x="7037" y="93"/>
                    <a:pt x="7037" y="278"/>
                  </a:cubicBezTo>
                  <a:lnTo>
                    <a:pt x="7037" y="1883"/>
                  </a:lnTo>
                  <a:cubicBezTo>
                    <a:pt x="4291" y="2037"/>
                    <a:pt x="2099" y="4229"/>
                    <a:pt x="1945" y="6975"/>
                  </a:cubicBezTo>
                  <a:lnTo>
                    <a:pt x="340" y="6975"/>
                  </a:lnTo>
                  <a:cubicBezTo>
                    <a:pt x="1" y="7037"/>
                    <a:pt x="1" y="7500"/>
                    <a:pt x="340" y="7562"/>
                  </a:cubicBezTo>
                  <a:lnTo>
                    <a:pt x="1945" y="7562"/>
                  </a:lnTo>
                  <a:cubicBezTo>
                    <a:pt x="2099" y="10308"/>
                    <a:pt x="4291" y="12500"/>
                    <a:pt x="7037" y="12654"/>
                  </a:cubicBezTo>
                  <a:lnTo>
                    <a:pt x="7037" y="14259"/>
                  </a:lnTo>
                  <a:cubicBezTo>
                    <a:pt x="7037" y="14444"/>
                    <a:pt x="7184" y="14536"/>
                    <a:pt x="7330" y="14536"/>
                  </a:cubicBezTo>
                  <a:cubicBezTo>
                    <a:pt x="7477" y="14536"/>
                    <a:pt x="7624" y="14444"/>
                    <a:pt x="7624" y="14259"/>
                  </a:cubicBezTo>
                  <a:lnTo>
                    <a:pt x="7624" y="12654"/>
                  </a:lnTo>
                  <a:cubicBezTo>
                    <a:pt x="8611" y="12592"/>
                    <a:pt x="9599" y="12253"/>
                    <a:pt x="10432" y="11666"/>
                  </a:cubicBezTo>
                  <a:cubicBezTo>
                    <a:pt x="10555" y="11574"/>
                    <a:pt x="10586" y="11419"/>
                    <a:pt x="10494" y="11296"/>
                  </a:cubicBezTo>
                  <a:cubicBezTo>
                    <a:pt x="10438" y="11221"/>
                    <a:pt x="10359" y="11180"/>
                    <a:pt x="10278" y="11180"/>
                  </a:cubicBezTo>
                  <a:cubicBezTo>
                    <a:pt x="10226" y="11180"/>
                    <a:pt x="10172" y="11198"/>
                    <a:pt x="10123" y="11234"/>
                  </a:cubicBezTo>
                  <a:cubicBezTo>
                    <a:pt x="9383" y="11728"/>
                    <a:pt x="8519" y="12037"/>
                    <a:pt x="7624" y="12098"/>
                  </a:cubicBezTo>
                  <a:lnTo>
                    <a:pt x="7624" y="10957"/>
                  </a:lnTo>
                  <a:cubicBezTo>
                    <a:pt x="9444" y="10802"/>
                    <a:pt x="10864" y="9383"/>
                    <a:pt x="11018" y="7562"/>
                  </a:cubicBezTo>
                  <a:lnTo>
                    <a:pt x="12160" y="7562"/>
                  </a:lnTo>
                  <a:cubicBezTo>
                    <a:pt x="12129" y="8210"/>
                    <a:pt x="11975" y="8827"/>
                    <a:pt x="11666" y="9413"/>
                  </a:cubicBezTo>
                  <a:cubicBezTo>
                    <a:pt x="11523" y="9639"/>
                    <a:pt x="11733" y="9850"/>
                    <a:pt x="11935" y="9850"/>
                  </a:cubicBezTo>
                  <a:cubicBezTo>
                    <a:pt x="12038" y="9850"/>
                    <a:pt x="12139" y="9795"/>
                    <a:pt x="12191" y="9660"/>
                  </a:cubicBezTo>
                  <a:cubicBezTo>
                    <a:pt x="12500" y="9012"/>
                    <a:pt x="12685" y="8302"/>
                    <a:pt x="12716" y="7562"/>
                  </a:cubicBezTo>
                  <a:lnTo>
                    <a:pt x="14321" y="7562"/>
                  </a:lnTo>
                  <a:cubicBezTo>
                    <a:pt x="14660" y="7531"/>
                    <a:pt x="14660" y="7037"/>
                    <a:pt x="14321" y="7006"/>
                  </a:cubicBezTo>
                  <a:lnTo>
                    <a:pt x="14321" y="6975"/>
                  </a:lnTo>
                  <a:lnTo>
                    <a:pt x="12716" y="6975"/>
                  </a:lnTo>
                  <a:cubicBezTo>
                    <a:pt x="12561" y="4229"/>
                    <a:pt x="10370" y="2037"/>
                    <a:pt x="7624" y="1883"/>
                  </a:cubicBezTo>
                  <a:lnTo>
                    <a:pt x="7624" y="278"/>
                  </a:lnTo>
                  <a:cubicBezTo>
                    <a:pt x="7624" y="93"/>
                    <a:pt x="7477" y="1"/>
                    <a:pt x="73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0" name="Google Shape;13747;p26">
              <a:extLst>
                <a:ext uri="{FF2B5EF4-FFF2-40B4-BE49-F238E27FC236}">
                  <a16:creationId xmlns:a16="http://schemas.microsoft.com/office/drawing/2014/main" id="{EEDCCEDD-128D-0E98-9855-F2F8C179AA9C}"/>
                </a:ext>
              </a:extLst>
            </p:cNvPr>
            <p:cNvSpPr/>
            <p:nvPr/>
          </p:nvSpPr>
          <p:spPr>
            <a:xfrm>
              <a:off x="2518100" y="4431600"/>
              <a:ext cx="81575" cy="77975"/>
            </a:xfrm>
            <a:custGeom>
              <a:avLst/>
              <a:gdLst/>
              <a:ahLst/>
              <a:cxnLst/>
              <a:rect l="l" t="t" r="r" b="b"/>
              <a:pathLst>
                <a:path w="3263" h="3119" extrusionOk="0">
                  <a:moveTo>
                    <a:pt x="279" y="0"/>
                  </a:moveTo>
                  <a:cubicBezTo>
                    <a:pt x="124" y="0"/>
                    <a:pt x="1" y="123"/>
                    <a:pt x="1" y="278"/>
                  </a:cubicBezTo>
                  <a:lnTo>
                    <a:pt x="1" y="2839"/>
                  </a:lnTo>
                  <a:cubicBezTo>
                    <a:pt x="1" y="2994"/>
                    <a:pt x="124" y="3117"/>
                    <a:pt x="279" y="3117"/>
                  </a:cubicBezTo>
                  <a:lnTo>
                    <a:pt x="2840" y="3117"/>
                  </a:lnTo>
                  <a:cubicBezTo>
                    <a:pt x="2850" y="3118"/>
                    <a:pt x="2860" y="3118"/>
                    <a:pt x="2870" y="3118"/>
                  </a:cubicBezTo>
                  <a:cubicBezTo>
                    <a:pt x="3262" y="3118"/>
                    <a:pt x="3262" y="2530"/>
                    <a:pt x="2870" y="2530"/>
                  </a:cubicBezTo>
                  <a:cubicBezTo>
                    <a:pt x="2860" y="2530"/>
                    <a:pt x="2850" y="2530"/>
                    <a:pt x="2840" y="2531"/>
                  </a:cubicBezTo>
                  <a:lnTo>
                    <a:pt x="587" y="2531"/>
                  </a:lnTo>
                  <a:lnTo>
                    <a:pt x="587" y="278"/>
                  </a:lnTo>
                  <a:cubicBezTo>
                    <a:pt x="556" y="123"/>
                    <a:pt x="433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1" name="Google Shape;13748;p26">
              <a:extLst>
                <a:ext uri="{FF2B5EF4-FFF2-40B4-BE49-F238E27FC236}">
                  <a16:creationId xmlns:a16="http://schemas.microsoft.com/office/drawing/2014/main" id="{F15C6BBF-7F98-7EF3-CDE3-AC796D05B3A3}"/>
                </a:ext>
              </a:extLst>
            </p:cNvPr>
            <p:cNvSpPr/>
            <p:nvPr/>
          </p:nvSpPr>
          <p:spPr>
            <a:xfrm>
              <a:off x="2752650" y="4431000"/>
              <a:ext cx="77950" cy="78550"/>
            </a:xfrm>
            <a:custGeom>
              <a:avLst/>
              <a:gdLst/>
              <a:ahLst/>
              <a:cxnLst/>
              <a:rect l="l" t="t" r="r" b="b"/>
              <a:pathLst>
                <a:path w="3118" h="3142" extrusionOk="0">
                  <a:moveTo>
                    <a:pt x="2825" y="1"/>
                  </a:moveTo>
                  <a:cubicBezTo>
                    <a:pt x="2678" y="1"/>
                    <a:pt x="2532" y="101"/>
                    <a:pt x="2532" y="302"/>
                  </a:cubicBezTo>
                  <a:lnTo>
                    <a:pt x="2532" y="2555"/>
                  </a:lnTo>
                  <a:lnTo>
                    <a:pt x="279" y="2555"/>
                  </a:lnTo>
                  <a:cubicBezTo>
                    <a:pt x="124" y="2555"/>
                    <a:pt x="1" y="2678"/>
                    <a:pt x="1" y="2863"/>
                  </a:cubicBezTo>
                  <a:cubicBezTo>
                    <a:pt x="1" y="3018"/>
                    <a:pt x="124" y="3141"/>
                    <a:pt x="279" y="3141"/>
                  </a:cubicBezTo>
                  <a:lnTo>
                    <a:pt x="2840" y="3141"/>
                  </a:lnTo>
                  <a:cubicBezTo>
                    <a:pt x="2994" y="3141"/>
                    <a:pt x="3118" y="3018"/>
                    <a:pt x="3118" y="2863"/>
                  </a:cubicBezTo>
                  <a:lnTo>
                    <a:pt x="3118" y="302"/>
                  </a:lnTo>
                  <a:cubicBezTo>
                    <a:pt x="3118" y="101"/>
                    <a:pt x="2971" y="1"/>
                    <a:pt x="28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2" name="Google Shape;13749;p26">
              <a:extLst>
                <a:ext uri="{FF2B5EF4-FFF2-40B4-BE49-F238E27FC236}">
                  <a16:creationId xmlns:a16="http://schemas.microsoft.com/office/drawing/2014/main" id="{4261DF2F-0CAA-EB92-2E54-516DC4AEF6DA}"/>
                </a:ext>
              </a:extLst>
            </p:cNvPr>
            <p:cNvSpPr/>
            <p:nvPr/>
          </p:nvSpPr>
          <p:spPr>
            <a:xfrm>
              <a:off x="2518100" y="4197700"/>
              <a:ext cx="81575" cy="78050"/>
            </a:xfrm>
            <a:custGeom>
              <a:avLst/>
              <a:gdLst/>
              <a:ahLst/>
              <a:cxnLst/>
              <a:rect l="l" t="t" r="r" b="b"/>
              <a:pathLst>
                <a:path w="3263" h="3122" extrusionOk="0">
                  <a:moveTo>
                    <a:pt x="2896" y="1"/>
                  </a:moveTo>
                  <a:cubicBezTo>
                    <a:pt x="2879" y="1"/>
                    <a:pt x="2860" y="2"/>
                    <a:pt x="2840" y="5"/>
                  </a:cubicBezTo>
                  <a:lnTo>
                    <a:pt x="279" y="5"/>
                  </a:lnTo>
                  <a:cubicBezTo>
                    <a:pt x="124" y="5"/>
                    <a:pt x="1" y="128"/>
                    <a:pt x="1" y="283"/>
                  </a:cubicBezTo>
                  <a:lnTo>
                    <a:pt x="1" y="2844"/>
                  </a:lnTo>
                  <a:cubicBezTo>
                    <a:pt x="1" y="2998"/>
                    <a:pt x="124" y="3122"/>
                    <a:pt x="279" y="3122"/>
                  </a:cubicBezTo>
                  <a:cubicBezTo>
                    <a:pt x="433" y="3122"/>
                    <a:pt x="556" y="2998"/>
                    <a:pt x="587" y="2844"/>
                  </a:cubicBezTo>
                  <a:lnTo>
                    <a:pt x="587" y="560"/>
                  </a:lnTo>
                  <a:lnTo>
                    <a:pt x="2840" y="560"/>
                  </a:lnTo>
                  <a:cubicBezTo>
                    <a:pt x="2850" y="561"/>
                    <a:pt x="2860" y="561"/>
                    <a:pt x="2870" y="561"/>
                  </a:cubicBezTo>
                  <a:cubicBezTo>
                    <a:pt x="3253" y="561"/>
                    <a:pt x="3262" y="1"/>
                    <a:pt x="28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3" name="Google Shape;13750;p26">
              <a:extLst>
                <a:ext uri="{FF2B5EF4-FFF2-40B4-BE49-F238E27FC236}">
                  <a16:creationId xmlns:a16="http://schemas.microsoft.com/office/drawing/2014/main" id="{1FDE1229-09C7-BFE5-4232-DEF6D4E652AC}"/>
                </a:ext>
              </a:extLst>
            </p:cNvPr>
            <p:cNvSpPr/>
            <p:nvPr/>
          </p:nvSpPr>
          <p:spPr>
            <a:xfrm>
              <a:off x="2749050" y="4197000"/>
              <a:ext cx="81550" cy="78750"/>
            </a:xfrm>
            <a:custGeom>
              <a:avLst/>
              <a:gdLst/>
              <a:ahLst/>
              <a:cxnLst/>
              <a:rect l="l" t="t" r="r" b="b"/>
              <a:pathLst>
                <a:path w="3262" h="3150" extrusionOk="0">
                  <a:moveTo>
                    <a:pt x="393" y="1"/>
                  </a:moveTo>
                  <a:cubicBezTo>
                    <a:pt x="0" y="1"/>
                    <a:pt x="0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2676" y="588"/>
                  </a:lnTo>
                  <a:lnTo>
                    <a:pt x="2676" y="2872"/>
                  </a:lnTo>
                  <a:cubicBezTo>
                    <a:pt x="2676" y="3026"/>
                    <a:pt x="2799" y="3150"/>
                    <a:pt x="2984" y="3150"/>
                  </a:cubicBezTo>
                  <a:lnTo>
                    <a:pt x="2984" y="3119"/>
                  </a:lnTo>
                  <a:cubicBezTo>
                    <a:pt x="3138" y="3119"/>
                    <a:pt x="3262" y="2996"/>
                    <a:pt x="3262" y="2841"/>
                  </a:cubicBezTo>
                  <a:lnTo>
                    <a:pt x="3262" y="280"/>
                  </a:lnTo>
                  <a:cubicBezTo>
                    <a:pt x="3262" y="125"/>
                    <a:pt x="3138" y="2"/>
                    <a:pt x="2984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4" name="Google Shape;13751;p26">
              <a:extLst>
                <a:ext uri="{FF2B5EF4-FFF2-40B4-BE49-F238E27FC236}">
                  <a16:creationId xmlns:a16="http://schemas.microsoft.com/office/drawing/2014/main" id="{87827A62-681A-BA0E-6024-69A63D6082C8}"/>
                </a:ext>
              </a:extLst>
            </p:cNvPr>
            <p:cNvSpPr/>
            <p:nvPr/>
          </p:nvSpPr>
          <p:spPr>
            <a:xfrm>
              <a:off x="2763075" y="4429500"/>
              <a:ext cx="16625" cy="13875"/>
            </a:xfrm>
            <a:custGeom>
              <a:avLst/>
              <a:gdLst/>
              <a:ahLst/>
              <a:cxnLst/>
              <a:rect l="l" t="t" r="r" b="b"/>
              <a:pathLst>
                <a:path w="665" h="555" extrusionOk="0">
                  <a:moveTo>
                    <a:pt x="332" y="0"/>
                  </a:moveTo>
                  <a:cubicBezTo>
                    <a:pt x="139" y="0"/>
                    <a:pt x="0" y="186"/>
                    <a:pt x="78" y="393"/>
                  </a:cubicBezTo>
                  <a:cubicBezTo>
                    <a:pt x="124" y="501"/>
                    <a:pt x="232" y="555"/>
                    <a:pt x="340" y="555"/>
                  </a:cubicBezTo>
                  <a:cubicBezTo>
                    <a:pt x="448" y="555"/>
                    <a:pt x="556" y="501"/>
                    <a:pt x="602" y="393"/>
                  </a:cubicBezTo>
                  <a:cubicBezTo>
                    <a:pt x="664" y="238"/>
                    <a:pt x="602" y="53"/>
                    <a:pt x="448" y="22"/>
                  </a:cubicBezTo>
                  <a:cubicBezTo>
                    <a:pt x="408" y="7"/>
                    <a:pt x="369" y="0"/>
                    <a:pt x="3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25" name="Google Shape;13752;p26">
            <a:extLst>
              <a:ext uri="{FF2B5EF4-FFF2-40B4-BE49-F238E27FC236}">
                <a16:creationId xmlns:a16="http://schemas.microsoft.com/office/drawing/2014/main" id="{A800B453-6BB3-5A5D-152D-ADFC56C939D8}"/>
              </a:ext>
            </a:extLst>
          </p:cNvPr>
          <p:cNvGrpSpPr/>
          <p:nvPr/>
        </p:nvGrpSpPr>
        <p:grpSpPr>
          <a:xfrm>
            <a:off x="10305275" y="4606659"/>
            <a:ext cx="484567" cy="484300"/>
            <a:chOff x="1734225" y="4171575"/>
            <a:chExt cx="363425" cy="363225"/>
          </a:xfrm>
        </p:grpSpPr>
        <p:sp>
          <p:nvSpPr>
            <p:cNvPr id="226" name="Google Shape;13753;p26">
              <a:extLst>
                <a:ext uri="{FF2B5EF4-FFF2-40B4-BE49-F238E27FC236}">
                  <a16:creationId xmlns:a16="http://schemas.microsoft.com/office/drawing/2014/main" id="{0A7F725D-544A-9E54-52D8-4C23E8FBDD55}"/>
                </a:ext>
              </a:extLst>
            </p:cNvPr>
            <p:cNvSpPr/>
            <p:nvPr/>
          </p:nvSpPr>
          <p:spPr>
            <a:xfrm>
              <a:off x="1753500" y="4341325"/>
              <a:ext cx="37725" cy="23000"/>
            </a:xfrm>
            <a:custGeom>
              <a:avLst/>
              <a:gdLst/>
              <a:ahLst/>
              <a:cxnLst/>
              <a:rect l="l" t="t" r="r" b="b"/>
              <a:pathLst>
                <a:path w="1509" h="920" extrusionOk="0">
                  <a:moveTo>
                    <a:pt x="988" y="0"/>
                  </a:moveTo>
                  <a:lnTo>
                    <a:pt x="217" y="371"/>
                  </a:lnTo>
                  <a:cubicBezTo>
                    <a:pt x="62" y="432"/>
                    <a:pt x="1" y="617"/>
                    <a:pt x="62" y="772"/>
                  </a:cubicBezTo>
                  <a:cubicBezTo>
                    <a:pt x="108" y="862"/>
                    <a:pt x="219" y="919"/>
                    <a:pt x="336" y="919"/>
                  </a:cubicBezTo>
                  <a:cubicBezTo>
                    <a:pt x="379" y="919"/>
                    <a:pt x="422" y="912"/>
                    <a:pt x="464" y="895"/>
                  </a:cubicBezTo>
                  <a:lnTo>
                    <a:pt x="1235" y="556"/>
                  </a:lnTo>
                  <a:cubicBezTo>
                    <a:pt x="1508" y="392"/>
                    <a:pt x="1371" y="10"/>
                    <a:pt x="1100" y="10"/>
                  </a:cubicBezTo>
                  <a:cubicBezTo>
                    <a:pt x="1065" y="10"/>
                    <a:pt x="1027" y="17"/>
                    <a:pt x="988" y="31"/>
                  </a:cubicBezTo>
                  <a:lnTo>
                    <a:pt x="9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7" name="Google Shape;13754;p26">
              <a:extLst>
                <a:ext uri="{FF2B5EF4-FFF2-40B4-BE49-F238E27FC236}">
                  <a16:creationId xmlns:a16="http://schemas.microsoft.com/office/drawing/2014/main" id="{633673D7-E691-CB03-181D-FB771DB73510}"/>
                </a:ext>
              </a:extLst>
            </p:cNvPr>
            <p:cNvSpPr/>
            <p:nvPr/>
          </p:nvSpPr>
          <p:spPr>
            <a:xfrm>
              <a:off x="2040725" y="4206325"/>
              <a:ext cx="38925" cy="22875"/>
            </a:xfrm>
            <a:custGeom>
              <a:avLst/>
              <a:gdLst/>
              <a:ahLst/>
              <a:cxnLst/>
              <a:rect l="l" t="t" r="r" b="b"/>
              <a:pathLst>
                <a:path w="1557" h="915" extrusionOk="0">
                  <a:moveTo>
                    <a:pt x="1189" y="1"/>
                  </a:moveTo>
                  <a:cubicBezTo>
                    <a:pt x="1153" y="1"/>
                    <a:pt x="1113" y="10"/>
                    <a:pt x="1073" y="30"/>
                  </a:cubicBezTo>
                  <a:lnTo>
                    <a:pt x="301" y="370"/>
                  </a:lnTo>
                  <a:cubicBezTo>
                    <a:pt x="1" y="534"/>
                    <a:pt x="135" y="915"/>
                    <a:pt x="405" y="915"/>
                  </a:cubicBezTo>
                  <a:cubicBezTo>
                    <a:pt x="441" y="915"/>
                    <a:pt x="478" y="909"/>
                    <a:pt x="517" y="894"/>
                  </a:cubicBezTo>
                  <a:lnTo>
                    <a:pt x="1289" y="524"/>
                  </a:lnTo>
                  <a:cubicBezTo>
                    <a:pt x="1556" y="390"/>
                    <a:pt x="1429" y="1"/>
                    <a:pt x="1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8" name="Google Shape;13755;p26">
              <a:extLst>
                <a:ext uri="{FF2B5EF4-FFF2-40B4-BE49-F238E27FC236}">
                  <a16:creationId xmlns:a16="http://schemas.microsoft.com/office/drawing/2014/main" id="{1DA24FDD-84DD-D790-22D6-C1EDF0F3E24B}"/>
                </a:ext>
              </a:extLst>
            </p:cNvPr>
            <p:cNvSpPr/>
            <p:nvPr/>
          </p:nvSpPr>
          <p:spPr>
            <a:xfrm>
              <a:off x="1750425" y="4205875"/>
              <a:ext cx="40025" cy="23325"/>
            </a:xfrm>
            <a:custGeom>
              <a:avLst/>
              <a:gdLst/>
              <a:ahLst/>
              <a:cxnLst/>
              <a:rect l="l" t="t" r="r" b="b"/>
              <a:pathLst>
                <a:path w="1601" h="933" extrusionOk="0">
                  <a:moveTo>
                    <a:pt x="406" y="1"/>
                  </a:moveTo>
                  <a:cubicBezTo>
                    <a:pt x="147" y="1"/>
                    <a:pt x="0" y="437"/>
                    <a:pt x="340" y="542"/>
                  </a:cubicBezTo>
                  <a:lnTo>
                    <a:pt x="1111" y="912"/>
                  </a:lnTo>
                  <a:cubicBezTo>
                    <a:pt x="1147" y="927"/>
                    <a:pt x="1181" y="933"/>
                    <a:pt x="1213" y="933"/>
                  </a:cubicBezTo>
                  <a:cubicBezTo>
                    <a:pt x="1463" y="933"/>
                    <a:pt x="1600" y="552"/>
                    <a:pt x="1327" y="388"/>
                  </a:cubicBezTo>
                  <a:lnTo>
                    <a:pt x="556" y="48"/>
                  </a:lnTo>
                  <a:cubicBezTo>
                    <a:pt x="504" y="15"/>
                    <a:pt x="453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9" name="Google Shape;13756;p26">
              <a:extLst>
                <a:ext uri="{FF2B5EF4-FFF2-40B4-BE49-F238E27FC236}">
                  <a16:creationId xmlns:a16="http://schemas.microsoft.com/office/drawing/2014/main" id="{298B3B31-A306-252E-D167-3DC9754722F3}"/>
                </a:ext>
              </a:extLst>
            </p:cNvPr>
            <p:cNvSpPr/>
            <p:nvPr/>
          </p:nvSpPr>
          <p:spPr>
            <a:xfrm>
              <a:off x="2041400" y="4340800"/>
              <a:ext cx="36950" cy="23500"/>
            </a:xfrm>
            <a:custGeom>
              <a:avLst/>
              <a:gdLst/>
              <a:ahLst/>
              <a:cxnLst/>
              <a:rect l="l" t="t" r="r" b="b"/>
              <a:pathLst>
                <a:path w="1478" h="940" extrusionOk="0">
                  <a:moveTo>
                    <a:pt x="409" y="1"/>
                  </a:moveTo>
                  <a:cubicBezTo>
                    <a:pt x="139" y="1"/>
                    <a:pt x="1" y="382"/>
                    <a:pt x="274" y="546"/>
                  </a:cubicBezTo>
                  <a:lnTo>
                    <a:pt x="1046" y="916"/>
                  </a:lnTo>
                  <a:cubicBezTo>
                    <a:pt x="1077" y="932"/>
                    <a:pt x="1113" y="940"/>
                    <a:pt x="1150" y="940"/>
                  </a:cubicBezTo>
                  <a:cubicBezTo>
                    <a:pt x="1256" y="940"/>
                    <a:pt x="1370" y="876"/>
                    <a:pt x="1416" y="762"/>
                  </a:cubicBezTo>
                  <a:cubicBezTo>
                    <a:pt x="1478" y="638"/>
                    <a:pt x="1416" y="453"/>
                    <a:pt x="1292" y="392"/>
                  </a:cubicBezTo>
                  <a:lnTo>
                    <a:pt x="521" y="21"/>
                  </a:lnTo>
                  <a:cubicBezTo>
                    <a:pt x="482" y="7"/>
                    <a:pt x="444" y="1"/>
                    <a:pt x="4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0" name="Google Shape;13757;p26">
              <a:extLst>
                <a:ext uri="{FF2B5EF4-FFF2-40B4-BE49-F238E27FC236}">
                  <a16:creationId xmlns:a16="http://schemas.microsoft.com/office/drawing/2014/main" id="{12F29507-2F7A-2100-81F1-6E7B265ADD34}"/>
                </a:ext>
              </a:extLst>
            </p:cNvPr>
            <p:cNvSpPr/>
            <p:nvPr/>
          </p:nvSpPr>
          <p:spPr>
            <a:xfrm>
              <a:off x="1734225" y="4278050"/>
              <a:ext cx="39375" cy="13925"/>
            </a:xfrm>
            <a:custGeom>
              <a:avLst/>
              <a:gdLst/>
              <a:ahLst/>
              <a:cxnLst/>
              <a:rect l="l" t="t" r="r" b="b"/>
              <a:pathLst>
                <a:path w="1575" h="557" extrusionOk="0">
                  <a:moveTo>
                    <a:pt x="278" y="1"/>
                  </a:moveTo>
                  <a:cubicBezTo>
                    <a:pt x="124" y="1"/>
                    <a:pt x="0" y="124"/>
                    <a:pt x="0" y="278"/>
                  </a:cubicBezTo>
                  <a:cubicBezTo>
                    <a:pt x="0" y="433"/>
                    <a:pt x="124" y="556"/>
                    <a:pt x="278" y="556"/>
                  </a:cubicBezTo>
                  <a:lnTo>
                    <a:pt x="1296" y="556"/>
                  </a:lnTo>
                  <a:cubicBezTo>
                    <a:pt x="1451" y="556"/>
                    <a:pt x="1574" y="433"/>
                    <a:pt x="1574" y="278"/>
                  </a:cubicBezTo>
                  <a:cubicBezTo>
                    <a:pt x="1574" y="124"/>
                    <a:pt x="1451" y="1"/>
                    <a:pt x="1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1" name="Google Shape;13758;p26">
              <a:extLst>
                <a:ext uri="{FF2B5EF4-FFF2-40B4-BE49-F238E27FC236}">
                  <a16:creationId xmlns:a16="http://schemas.microsoft.com/office/drawing/2014/main" id="{4CE3B9A9-838E-9A7E-BE01-4D306AEEB2E5}"/>
                </a:ext>
              </a:extLst>
            </p:cNvPr>
            <p:cNvSpPr/>
            <p:nvPr/>
          </p:nvSpPr>
          <p:spPr>
            <a:xfrm>
              <a:off x="2057500" y="4278050"/>
              <a:ext cx="40150" cy="13925"/>
            </a:xfrm>
            <a:custGeom>
              <a:avLst/>
              <a:gdLst/>
              <a:ahLst/>
              <a:cxnLst/>
              <a:rect l="l" t="t" r="r" b="b"/>
              <a:pathLst>
                <a:path w="1606" h="557" extrusionOk="0">
                  <a:moveTo>
                    <a:pt x="278" y="1"/>
                  </a:moveTo>
                  <a:cubicBezTo>
                    <a:pt x="124" y="1"/>
                    <a:pt x="0" y="124"/>
                    <a:pt x="0" y="278"/>
                  </a:cubicBezTo>
                  <a:cubicBezTo>
                    <a:pt x="0" y="433"/>
                    <a:pt x="124" y="556"/>
                    <a:pt x="278" y="556"/>
                  </a:cubicBezTo>
                  <a:lnTo>
                    <a:pt x="1327" y="556"/>
                  </a:lnTo>
                  <a:cubicBezTo>
                    <a:pt x="1482" y="556"/>
                    <a:pt x="1605" y="433"/>
                    <a:pt x="1605" y="278"/>
                  </a:cubicBezTo>
                  <a:cubicBezTo>
                    <a:pt x="1605" y="124"/>
                    <a:pt x="1482" y="1"/>
                    <a:pt x="1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2" name="Google Shape;13759;p26">
              <a:extLst>
                <a:ext uri="{FF2B5EF4-FFF2-40B4-BE49-F238E27FC236}">
                  <a16:creationId xmlns:a16="http://schemas.microsoft.com/office/drawing/2014/main" id="{CAB160FB-A1C6-ED9C-4A2C-CD95ACE88413}"/>
                </a:ext>
              </a:extLst>
            </p:cNvPr>
            <p:cNvSpPr/>
            <p:nvPr/>
          </p:nvSpPr>
          <p:spPr>
            <a:xfrm>
              <a:off x="1906275" y="4171575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371" y="1"/>
                  </a:moveTo>
                  <a:cubicBezTo>
                    <a:pt x="124" y="1"/>
                    <a:pt x="0" y="309"/>
                    <a:pt x="186" y="494"/>
                  </a:cubicBezTo>
                  <a:cubicBezTo>
                    <a:pt x="242" y="551"/>
                    <a:pt x="311" y="576"/>
                    <a:pt x="379" y="576"/>
                  </a:cubicBezTo>
                  <a:cubicBezTo>
                    <a:pt x="531" y="576"/>
                    <a:pt x="679" y="449"/>
                    <a:pt x="679" y="278"/>
                  </a:cubicBezTo>
                  <a:cubicBezTo>
                    <a:pt x="67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3" name="Google Shape;13760;p26">
              <a:extLst>
                <a:ext uri="{FF2B5EF4-FFF2-40B4-BE49-F238E27FC236}">
                  <a16:creationId xmlns:a16="http://schemas.microsoft.com/office/drawing/2014/main" id="{C5638833-9B7F-0A49-04E6-685AB500EF5D}"/>
                </a:ext>
              </a:extLst>
            </p:cNvPr>
            <p:cNvSpPr/>
            <p:nvPr/>
          </p:nvSpPr>
          <p:spPr>
            <a:xfrm>
              <a:off x="1772800" y="4175600"/>
              <a:ext cx="286275" cy="359200"/>
            </a:xfrm>
            <a:custGeom>
              <a:avLst/>
              <a:gdLst/>
              <a:ahLst/>
              <a:cxnLst/>
              <a:rect l="l" t="t" r="r" b="b"/>
              <a:pathLst>
                <a:path w="11451" h="14368" extrusionOk="0">
                  <a:moveTo>
                    <a:pt x="7129" y="8913"/>
                  </a:moveTo>
                  <a:lnTo>
                    <a:pt x="7129" y="10240"/>
                  </a:lnTo>
                  <a:lnTo>
                    <a:pt x="4290" y="10240"/>
                  </a:lnTo>
                  <a:lnTo>
                    <a:pt x="4290" y="8913"/>
                  </a:lnTo>
                  <a:close/>
                  <a:moveTo>
                    <a:pt x="7129" y="10796"/>
                  </a:moveTo>
                  <a:lnTo>
                    <a:pt x="7129" y="12092"/>
                  </a:lnTo>
                  <a:lnTo>
                    <a:pt x="4290" y="12092"/>
                  </a:lnTo>
                  <a:lnTo>
                    <a:pt x="4290" y="10796"/>
                  </a:lnTo>
                  <a:close/>
                  <a:moveTo>
                    <a:pt x="6296" y="12678"/>
                  </a:moveTo>
                  <a:lnTo>
                    <a:pt x="6296" y="13234"/>
                  </a:lnTo>
                  <a:cubicBezTo>
                    <a:pt x="6296" y="13604"/>
                    <a:pt x="6011" y="13789"/>
                    <a:pt x="5725" y="13789"/>
                  </a:cubicBezTo>
                  <a:cubicBezTo>
                    <a:pt x="5440" y="13789"/>
                    <a:pt x="5154" y="13604"/>
                    <a:pt x="5154" y="13234"/>
                  </a:cubicBezTo>
                  <a:lnTo>
                    <a:pt x="5154" y="12678"/>
                  </a:lnTo>
                  <a:close/>
                  <a:moveTo>
                    <a:pt x="4498" y="0"/>
                  </a:moveTo>
                  <a:cubicBezTo>
                    <a:pt x="4462" y="0"/>
                    <a:pt x="4424" y="8"/>
                    <a:pt x="4383" y="25"/>
                  </a:cubicBezTo>
                  <a:cubicBezTo>
                    <a:pt x="556" y="1198"/>
                    <a:pt x="0" y="6382"/>
                    <a:pt x="3488" y="8357"/>
                  </a:cubicBezTo>
                  <a:cubicBezTo>
                    <a:pt x="3642" y="8450"/>
                    <a:pt x="3735" y="8635"/>
                    <a:pt x="3735" y="8820"/>
                  </a:cubicBezTo>
                  <a:lnTo>
                    <a:pt x="3735" y="12400"/>
                  </a:lnTo>
                  <a:cubicBezTo>
                    <a:pt x="3735" y="12555"/>
                    <a:pt x="3858" y="12678"/>
                    <a:pt x="4012" y="12678"/>
                  </a:cubicBezTo>
                  <a:lnTo>
                    <a:pt x="4599" y="12678"/>
                  </a:lnTo>
                  <a:lnTo>
                    <a:pt x="4599" y="13234"/>
                  </a:lnTo>
                  <a:cubicBezTo>
                    <a:pt x="4599" y="13990"/>
                    <a:pt x="5162" y="14368"/>
                    <a:pt x="5725" y="14368"/>
                  </a:cubicBezTo>
                  <a:cubicBezTo>
                    <a:pt x="6288" y="14368"/>
                    <a:pt x="6852" y="13990"/>
                    <a:pt x="6852" y="13234"/>
                  </a:cubicBezTo>
                  <a:lnTo>
                    <a:pt x="6852" y="12678"/>
                  </a:lnTo>
                  <a:lnTo>
                    <a:pt x="7438" y="12678"/>
                  </a:lnTo>
                  <a:cubicBezTo>
                    <a:pt x="7592" y="12678"/>
                    <a:pt x="7716" y="12555"/>
                    <a:pt x="7716" y="12400"/>
                  </a:cubicBezTo>
                  <a:lnTo>
                    <a:pt x="7716" y="8790"/>
                  </a:lnTo>
                  <a:cubicBezTo>
                    <a:pt x="7716" y="8573"/>
                    <a:pt x="7839" y="8419"/>
                    <a:pt x="7994" y="8327"/>
                  </a:cubicBezTo>
                  <a:cubicBezTo>
                    <a:pt x="11450" y="6351"/>
                    <a:pt x="10864" y="1228"/>
                    <a:pt x="7099" y="56"/>
                  </a:cubicBezTo>
                  <a:cubicBezTo>
                    <a:pt x="7062" y="43"/>
                    <a:pt x="7027" y="38"/>
                    <a:pt x="6994" y="38"/>
                  </a:cubicBezTo>
                  <a:cubicBezTo>
                    <a:pt x="6697" y="38"/>
                    <a:pt x="6580" y="497"/>
                    <a:pt x="6913" y="580"/>
                  </a:cubicBezTo>
                  <a:cubicBezTo>
                    <a:pt x="10216" y="1630"/>
                    <a:pt x="10709" y="6074"/>
                    <a:pt x="7747" y="7833"/>
                  </a:cubicBezTo>
                  <a:cubicBezTo>
                    <a:pt x="7531" y="7925"/>
                    <a:pt x="7345" y="8141"/>
                    <a:pt x="7253" y="8357"/>
                  </a:cubicBezTo>
                  <a:lnTo>
                    <a:pt x="6018" y="8357"/>
                  </a:lnTo>
                  <a:lnTo>
                    <a:pt x="6018" y="6166"/>
                  </a:lnTo>
                  <a:lnTo>
                    <a:pt x="6821" y="4500"/>
                  </a:lnTo>
                  <a:cubicBezTo>
                    <a:pt x="6943" y="4275"/>
                    <a:pt x="6755" y="4090"/>
                    <a:pt x="6568" y="4090"/>
                  </a:cubicBezTo>
                  <a:cubicBezTo>
                    <a:pt x="6473" y="4090"/>
                    <a:pt x="6379" y="4138"/>
                    <a:pt x="6327" y="4253"/>
                  </a:cubicBezTo>
                  <a:lnTo>
                    <a:pt x="5710" y="5456"/>
                  </a:lnTo>
                  <a:lnTo>
                    <a:pt x="5123" y="4253"/>
                  </a:lnTo>
                  <a:cubicBezTo>
                    <a:pt x="5061" y="4138"/>
                    <a:pt x="4963" y="4090"/>
                    <a:pt x="4867" y="4090"/>
                  </a:cubicBezTo>
                  <a:cubicBezTo>
                    <a:pt x="4679" y="4090"/>
                    <a:pt x="4496" y="4275"/>
                    <a:pt x="4599" y="4500"/>
                  </a:cubicBezTo>
                  <a:lnTo>
                    <a:pt x="5432" y="6166"/>
                  </a:lnTo>
                  <a:lnTo>
                    <a:pt x="5432" y="8357"/>
                  </a:lnTo>
                  <a:lnTo>
                    <a:pt x="4228" y="8357"/>
                  </a:lnTo>
                  <a:cubicBezTo>
                    <a:pt x="4136" y="8111"/>
                    <a:pt x="3951" y="7956"/>
                    <a:pt x="3765" y="7833"/>
                  </a:cubicBezTo>
                  <a:cubicBezTo>
                    <a:pt x="741" y="6105"/>
                    <a:pt x="1204" y="1599"/>
                    <a:pt x="4537" y="580"/>
                  </a:cubicBezTo>
                  <a:cubicBezTo>
                    <a:pt x="4894" y="498"/>
                    <a:pt x="4787" y="0"/>
                    <a:pt x="44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34" name="Google Shape;13761;p26">
            <a:extLst>
              <a:ext uri="{FF2B5EF4-FFF2-40B4-BE49-F238E27FC236}">
                <a16:creationId xmlns:a16="http://schemas.microsoft.com/office/drawing/2014/main" id="{252ABD6D-40C8-0F88-0C68-0C5AEA329678}"/>
              </a:ext>
            </a:extLst>
          </p:cNvPr>
          <p:cNvGrpSpPr/>
          <p:nvPr/>
        </p:nvGrpSpPr>
        <p:grpSpPr>
          <a:xfrm>
            <a:off x="8306108" y="4640408"/>
            <a:ext cx="484533" cy="416800"/>
            <a:chOff x="975800" y="4197050"/>
            <a:chExt cx="363400" cy="312600"/>
          </a:xfrm>
        </p:grpSpPr>
        <p:sp>
          <p:nvSpPr>
            <p:cNvPr id="235" name="Google Shape;13762;p26">
              <a:extLst>
                <a:ext uri="{FF2B5EF4-FFF2-40B4-BE49-F238E27FC236}">
                  <a16:creationId xmlns:a16="http://schemas.microsoft.com/office/drawing/2014/main" id="{DF1F47B2-64A3-0FAE-6115-57800AE2D35F}"/>
                </a:ext>
              </a:extLst>
            </p:cNvPr>
            <p:cNvSpPr/>
            <p:nvPr/>
          </p:nvSpPr>
          <p:spPr>
            <a:xfrm>
              <a:off x="1169450" y="4282575"/>
              <a:ext cx="16225" cy="13925"/>
            </a:xfrm>
            <a:custGeom>
              <a:avLst/>
              <a:gdLst/>
              <a:ahLst/>
              <a:cxnLst/>
              <a:rect l="l" t="t" r="r" b="b"/>
              <a:pathLst>
                <a:path w="649" h="557" extrusionOk="0">
                  <a:moveTo>
                    <a:pt x="410" y="1"/>
                  </a:moveTo>
                  <a:cubicBezTo>
                    <a:pt x="397" y="1"/>
                    <a:pt x="384" y="2"/>
                    <a:pt x="371" y="5"/>
                  </a:cubicBezTo>
                  <a:cubicBezTo>
                    <a:pt x="124" y="5"/>
                    <a:pt x="0" y="313"/>
                    <a:pt x="186" y="468"/>
                  </a:cubicBezTo>
                  <a:cubicBezTo>
                    <a:pt x="237" y="529"/>
                    <a:pt x="306" y="557"/>
                    <a:pt x="374" y="557"/>
                  </a:cubicBezTo>
                  <a:cubicBezTo>
                    <a:pt x="511" y="557"/>
                    <a:pt x="648" y="447"/>
                    <a:pt x="648" y="282"/>
                  </a:cubicBezTo>
                  <a:cubicBezTo>
                    <a:pt x="648" y="142"/>
                    <a:pt x="546" y="1"/>
                    <a:pt x="4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6" name="Google Shape;13763;p26">
              <a:extLst>
                <a:ext uri="{FF2B5EF4-FFF2-40B4-BE49-F238E27FC236}">
                  <a16:creationId xmlns:a16="http://schemas.microsoft.com/office/drawing/2014/main" id="{0B9139E3-E958-FDB7-07AE-B3C9BE396AA3}"/>
                </a:ext>
              </a:extLst>
            </p:cNvPr>
            <p:cNvSpPr/>
            <p:nvPr/>
          </p:nvSpPr>
          <p:spPr>
            <a:xfrm>
              <a:off x="1169450" y="4325125"/>
              <a:ext cx="16225" cy="13825"/>
            </a:xfrm>
            <a:custGeom>
              <a:avLst/>
              <a:gdLst/>
              <a:ahLst/>
              <a:cxnLst/>
              <a:rect l="l" t="t" r="r" b="b"/>
              <a:pathLst>
                <a:path w="649" h="553" extrusionOk="0">
                  <a:moveTo>
                    <a:pt x="371" y="0"/>
                  </a:moveTo>
                  <a:cubicBezTo>
                    <a:pt x="124" y="0"/>
                    <a:pt x="0" y="309"/>
                    <a:pt x="155" y="463"/>
                  </a:cubicBezTo>
                  <a:cubicBezTo>
                    <a:pt x="216" y="525"/>
                    <a:pt x="292" y="552"/>
                    <a:pt x="365" y="552"/>
                  </a:cubicBezTo>
                  <a:cubicBezTo>
                    <a:pt x="511" y="552"/>
                    <a:pt x="648" y="442"/>
                    <a:pt x="648" y="278"/>
                  </a:cubicBezTo>
                  <a:cubicBezTo>
                    <a:pt x="648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7" name="Google Shape;13764;p26">
              <a:extLst>
                <a:ext uri="{FF2B5EF4-FFF2-40B4-BE49-F238E27FC236}">
                  <a16:creationId xmlns:a16="http://schemas.microsoft.com/office/drawing/2014/main" id="{5A5531BC-4F03-11C1-6BC7-E2C0C6C21980}"/>
                </a:ext>
              </a:extLst>
            </p:cNvPr>
            <p:cNvSpPr/>
            <p:nvPr/>
          </p:nvSpPr>
          <p:spPr>
            <a:xfrm>
              <a:off x="1169450" y="4367550"/>
              <a:ext cx="16225" cy="14075"/>
            </a:xfrm>
            <a:custGeom>
              <a:avLst/>
              <a:gdLst/>
              <a:ahLst/>
              <a:cxnLst/>
              <a:rect l="l" t="t" r="r" b="b"/>
              <a:pathLst>
                <a:path w="649" h="563" extrusionOk="0">
                  <a:moveTo>
                    <a:pt x="371" y="0"/>
                  </a:moveTo>
                  <a:cubicBezTo>
                    <a:pt x="124" y="0"/>
                    <a:pt x="0" y="309"/>
                    <a:pt x="155" y="494"/>
                  </a:cubicBezTo>
                  <a:cubicBezTo>
                    <a:pt x="211" y="541"/>
                    <a:pt x="278" y="562"/>
                    <a:pt x="345" y="562"/>
                  </a:cubicBezTo>
                  <a:cubicBezTo>
                    <a:pt x="499" y="562"/>
                    <a:pt x="648" y="450"/>
                    <a:pt x="648" y="278"/>
                  </a:cubicBezTo>
                  <a:cubicBezTo>
                    <a:pt x="648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8" name="Google Shape;13765;p26">
              <a:extLst>
                <a:ext uri="{FF2B5EF4-FFF2-40B4-BE49-F238E27FC236}">
                  <a16:creationId xmlns:a16="http://schemas.microsoft.com/office/drawing/2014/main" id="{E3561725-6EAF-52B9-833D-0418F8DE04E5}"/>
                </a:ext>
              </a:extLst>
            </p:cNvPr>
            <p:cNvSpPr/>
            <p:nvPr/>
          </p:nvSpPr>
          <p:spPr>
            <a:xfrm>
              <a:off x="1021300" y="4282675"/>
              <a:ext cx="187525" cy="184425"/>
            </a:xfrm>
            <a:custGeom>
              <a:avLst/>
              <a:gdLst/>
              <a:ahLst/>
              <a:cxnLst/>
              <a:rect l="l" t="t" r="r" b="b"/>
              <a:pathLst>
                <a:path w="7501" h="7377" extrusionOk="0">
                  <a:moveTo>
                    <a:pt x="2655" y="3118"/>
                  </a:moveTo>
                  <a:lnTo>
                    <a:pt x="2655" y="6790"/>
                  </a:lnTo>
                  <a:lnTo>
                    <a:pt x="1482" y="6790"/>
                  </a:lnTo>
                  <a:lnTo>
                    <a:pt x="1482" y="3118"/>
                  </a:lnTo>
                  <a:close/>
                  <a:moveTo>
                    <a:pt x="4322" y="556"/>
                  </a:moveTo>
                  <a:lnTo>
                    <a:pt x="4322" y="6790"/>
                  </a:lnTo>
                  <a:lnTo>
                    <a:pt x="3210" y="6790"/>
                  </a:lnTo>
                  <a:lnTo>
                    <a:pt x="3210" y="556"/>
                  </a:lnTo>
                  <a:close/>
                  <a:moveTo>
                    <a:pt x="6019" y="5648"/>
                  </a:moveTo>
                  <a:lnTo>
                    <a:pt x="6019" y="6790"/>
                  </a:lnTo>
                  <a:lnTo>
                    <a:pt x="4877" y="6790"/>
                  </a:lnTo>
                  <a:lnTo>
                    <a:pt x="4877" y="5648"/>
                  </a:lnTo>
                  <a:close/>
                  <a:moveTo>
                    <a:pt x="2902" y="1"/>
                  </a:moveTo>
                  <a:cubicBezTo>
                    <a:pt x="2748" y="1"/>
                    <a:pt x="2624" y="124"/>
                    <a:pt x="2624" y="278"/>
                  </a:cubicBezTo>
                  <a:lnTo>
                    <a:pt x="2624" y="2531"/>
                  </a:lnTo>
                  <a:lnTo>
                    <a:pt x="1204" y="2531"/>
                  </a:lnTo>
                  <a:cubicBezTo>
                    <a:pt x="1019" y="2531"/>
                    <a:pt x="896" y="2655"/>
                    <a:pt x="896" y="2809"/>
                  </a:cubicBezTo>
                  <a:lnTo>
                    <a:pt x="896" y="6790"/>
                  </a:lnTo>
                  <a:lnTo>
                    <a:pt x="340" y="6790"/>
                  </a:lnTo>
                  <a:cubicBezTo>
                    <a:pt x="1" y="6821"/>
                    <a:pt x="1" y="7315"/>
                    <a:pt x="340" y="7377"/>
                  </a:cubicBezTo>
                  <a:lnTo>
                    <a:pt x="7161" y="7377"/>
                  </a:lnTo>
                  <a:cubicBezTo>
                    <a:pt x="7500" y="7315"/>
                    <a:pt x="7500" y="6821"/>
                    <a:pt x="7161" y="6790"/>
                  </a:cubicBezTo>
                  <a:lnTo>
                    <a:pt x="6574" y="6790"/>
                  </a:lnTo>
                  <a:lnTo>
                    <a:pt x="6574" y="5371"/>
                  </a:lnTo>
                  <a:cubicBezTo>
                    <a:pt x="6574" y="5216"/>
                    <a:pt x="6451" y="5093"/>
                    <a:pt x="6297" y="5093"/>
                  </a:cubicBezTo>
                  <a:lnTo>
                    <a:pt x="4877" y="5093"/>
                  </a:lnTo>
                  <a:lnTo>
                    <a:pt x="4877" y="278"/>
                  </a:lnTo>
                  <a:cubicBezTo>
                    <a:pt x="4877" y="124"/>
                    <a:pt x="4754" y="1"/>
                    <a:pt x="45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9" name="Google Shape;13766;p26">
              <a:extLst>
                <a:ext uri="{FF2B5EF4-FFF2-40B4-BE49-F238E27FC236}">
                  <a16:creationId xmlns:a16="http://schemas.microsoft.com/office/drawing/2014/main" id="{DB43A140-0735-7738-0FFB-D5AD93748113}"/>
                </a:ext>
              </a:extLst>
            </p:cNvPr>
            <p:cNvSpPr/>
            <p:nvPr/>
          </p:nvSpPr>
          <p:spPr>
            <a:xfrm>
              <a:off x="1212650" y="4282675"/>
              <a:ext cx="84900" cy="13925"/>
            </a:xfrm>
            <a:custGeom>
              <a:avLst/>
              <a:gdLst/>
              <a:ahLst/>
              <a:cxnLst/>
              <a:rect l="l" t="t" r="r" b="b"/>
              <a:pathLst>
                <a:path w="3396" h="557" extrusionOk="0">
                  <a:moveTo>
                    <a:pt x="340" y="1"/>
                  </a:moveTo>
                  <a:cubicBezTo>
                    <a:pt x="1" y="32"/>
                    <a:pt x="1" y="525"/>
                    <a:pt x="340" y="556"/>
                  </a:cubicBezTo>
                  <a:lnTo>
                    <a:pt x="3056" y="556"/>
                  </a:lnTo>
                  <a:cubicBezTo>
                    <a:pt x="3395" y="525"/>
                    <a:pt x="3395" y="32"/>
                    <a:pt x="30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0" name="Google Shape;13767;p26">
              <a:extLst>
                <a:ext uri="{FF2B5EF4-FFF2-40B4-BE49-F238E27FC236}">
                  <a16:creationId xmlns:a16="http://schemas.microsoft.com/office/drawing/2014/main" id="{9964CB9E-6027-7DBA-3D89-16C1E3C7609F}"/>
                </a:ext>
              </a:extLst>
            </p:cNvPr>
            <p:cNvSpPr/>
            <p:nvPr/>
          </p:nvSpPr>
          <p:spPr>
            <a:xfrm>
              <a:off x="1212650" y="4325125"/>
              <a:ext cx="84900" cy="13900"/>
            </a:xfrm>
            <a:custGeom>
              <a:avLst/>
              <a:gdLst/>
              <a:ahLst/>
              <a:cxnLst/>
              <a:rect l="l" t="t" r="r" b="b"/>
              <a:pathLst>
                <a:path w="3396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3056" y="556"/>
                  </a:lnTo>
                  <a:cubicBezTo>
                    <a:pt x="3395" y="525"/>
                    <a:pt x="3395" y="31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1" name="Google Shape;13768;p26">
              <a:extLst>
                <a:ext uri="{FF2B5EF4-FFF2-40B4-BE49-F238E27FC236}">
                  <a16:creationId xmlns:a16="http://schemas.microsoft.com/office/drawing/2014/main" id="{2921C0FB-B2A3-2D70-FC08-CF667BE7AED8}"/>
                </a:ext>
              </a:extLst>
            </p:cNvPr>
            <p:cNvSpPr/>
            <p:nvPr/>
          </p:nvSpPr>
          <p:spPr>
            <a:xfrm>
              <a:off x="1211875" y="4367550"/>
              <a:ext cx="87225" cy="13900"/>
            </a:xfrm>
            <a:custGeom>
              <a:avLst/>
              <a:gdLst/>
              <a:ahLst/>
              <a:cxnLst/>
              <a:rect l="l" t="t" r="r" b="b"/>
              <a:pathLst>
                <a:path w="3489" h="556" extrusionOk="0">
                  <a:moveTo>
                    <a:pt x="371" y="0"/>
                  </a:moveTo>
                  <a:cubicBezTo>
                    <a:pt x="1" y="0"/>
                    <a:pt x="1" y="556"/>
                    <a:pt x="371" y="556"/>
                  </a:cubicBezTo>
                  <a:lnTo>
                    <a:pt x="3087" y="556"/>
                  </a:lnTo>
                  <a:cubicBezTo>
                    <a:pt x="3488" y="556"/>
                    <a:pt x="3488" y="0"/>
                    <a:pt x="3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2" name="Google Shape;13769;p26">
              <a:extLst>
                <a:ext uri="{FF2B5EF4-FFF2-40B4-BE49-F238E27FC236}">
                  <a16:creationId xmlns:a16="http://schemas.microsoft.com/office/drawing/2014/main" id="{D06C7F77-D0E2-5A9D-77C1-224486FDEA1F}"/>
                </a:ext>
              </a:extLst>
            </p:cNvPr>
            <p:cNvSpPr/>
            <p:nvPr/>
          </p:nvSpPr>
          <p:spPr>
            <a:xfrm>
              <a:off x="1147850" y="44948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37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3" name="Google Shape;13770;p26">
              <a:extLst>
                <a:ext uri="{FF2B5EF4-FFF2-40B4-BE49-F238E27FC236}">
                  <a16:creationId xmlns:a16="http://schemas.microsoft.com/office/drawing/2014/main" id="{2C973C03-6DB5-DEE4-2D95-2CFAA7057AB0}"/>
                </a:ext>
              </a:extLst>
            </p:cNvPr>
            <p:cNvSpPr/>
            <p:nvPr/>
          </p:nvSpPr>
          <p:spPr>
            <a:xfrm>
              <a:off x="975800" y="4197050"/>
              <a:ext cx="363400" cy="312600"/>
            </a:xfrm>
            <a:custGeom>
              <a:avLst/>
              <a:gdLst/>
              <a:ahLst/>
              <a:cxnLst/>
              <a:rect l="l" t="t" r="r" b="b"/>
              <a:pathLst>
                <a:path w="14536" h="12504" extrusionOk="0">
                  <a:moveTo>
                    <a:pt x="10400" y="586"/>
                  </a:moveTo>
                  <a:lnTo>
                    <a:pt x="10400" y="1697"/>
                  </a:lnTo>
                  <a:lnTo>
                    <a:pt x="556" y="1697"/>
                  </a:lnTo>
                  <a:lnTo>
                    <a:pt x="556" y="864"/>
                  </a:lnTo>
                  <a:cubicBezTo>
                    <a:pt x="556" y="710"/>
                    <a:pt x="679" y="586"/>
                    <a:pt x="864" y="586"/>
                  </a:cubicBezTo>
                  <a:close/>
                  <a:moveTo>
                    <a:pt x="13672" y="556"/>
                  </a:moveTo>
                  <a:cubicBezTo>
                    <a:pt x="13826" y="556"/>
                    <a:pt x="13980" y="679"/>
                    <a:pt x="13980" y="864"/>
                  </a:cubicBezTo>
                  <a:lnTo>
                    <a:pt x="13980" y="1697"/>
                  </a:lnTo>
                  <a:lnTo>
                    <a:pt x="10956" y="1697"/>
                  </a:lnTo>
                  <a:lnTo>
                    <a:pt x="10956" y="556"/>
                  </a:lnTo>
                  <a:close/>
                  <a:moveTo>
                    <a:pt x="864" y="0"/>
                  </a:moveTo>
                  <a:cubicBezTo>
                    <a:pt x="370" y="0"/>
                    <a:pt x="0" y="370"/>
                    <a:pt x="0" y="864"/>
                  </a:cubicBezTo>
                  <a:lnTo>
                    <a:pt x="0" y="11635"/>
                  </a:lnTo>
                  <a:cubicBezTo>
                    <a:pt x="0" y="12098"/>
                    <a:pt x="370" y="12499"/>
                    <a:pt x="864" y="12499"/>
                  </a:cubicBezTo>
                  <a:lnTo>
                    <a:pt x="5987" y="12499"/>
                  </a:lnTo>
                  <a:cubicBezTo>
                    <a:pt x="6006" y="12502"/>
                    <a:pt x="6024" y="12503"/>
                    <a:pt x="6041" y="12503"/>
                  </a:cubicBezTo>
                  <a:cubicBezTo>
                    <a:pt x="6401" y="12503"/>
                    <a:pt x="6401" y="11940"/>
                    <a:pt x="6041" y="11940"/>
                  </a:cubicBezTo>
                  <a:cubicBezTo>
                    <a:pt x="6024" y="11940"/>
                    <a:pt x="6006" y="11941"/>
                    <a:pt x="5987" y="11944"/>
                  </a:cubicBezTo>
                  <a:lnTo>
                    <a:pt x="864" y="11944"/>
                  </a:lnTo>
                  <a:cubicBezTo>
                    <a:pt x="710" y="11944"/>
                    <a:pt x="556" y="11789"/>
                    <a:pt x="556" y="11635"/>
                  </a:cubicBezTo>
                  <a:lnTo>
                    <a:pt x="556" y="2284"/>
                  </a:lnTo>
                  <a:lnTo>
                    <a:pt x="13980" y="2284"/>
                  </a:lnTo>
                  <a:lnTo>
                    <a:pt x="13980" y="11635"/>
                  </a:lnTo>
                  <a:cubicBezTo>
                    <a:pt x="13980" y="11789"/>
                    <a:pt x="13826" y="11913"/>
                    <a:pt x="13672" y="11913"/>
                  </a:cubicBezTo>
                  <a:lnTo>
                    <a:pt x="8549" y="11913"/>
                  </a:lnTo>
                  <a:cubicBezTo>
                    <a:pt x="8209" y="11974"/>
                    <a:pt x="8209" y="12437"/>
                    <a:pt x="8549" y="12499"/>
                  </a:cubicBezTo>
                  <a:lnTo>
                    <a:pt x="13672" y="12499"/>
                  </a:lnTo>
                  <a:cubicBezTo>
                    <a:pt x="14166" y="12499"/>
                    <a:pt x="14536" y="12098"/>
                    <a:pt x="14536" y="11635"/>
                  </a:cubicBezTo>
                  <a:lnTo>
                    <a:pt x="14536" y="864"/>
                  </a:lnTo>
                  <a:cubicBezTo>
                    <a:pt x="14536" y="370"/>
                    <a:pt x="14166" y="0"/>
                    <a:pt x="136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44" name="Google Shape;13771;p26">
            <a:extLst>
              <a:ext uri="{FF2B5EF4-FFF2-40B4-BE49-F238E27FC236}">
                <a16:creationId xmlns:a16="http://schemas.microsoft.com/office/drawing/2014/main" id="{C27D9237-F4E6-6142-B79E-BA2304B9191D}"/>
              </a:ext>
            </a:extLst>
          </p:cNvPr>
          <p:cNvGrpSpPr/>
          <p:nvPr/>
        </p:nvGrpSpPr>
        <p:grpSpPr>
          <a:xfrm>
            <a:off x="7335501" y="4606142"/>
            <a:ext cx="386833" cy="485333"/>
            <a:chOff x="5523275" y="3601800"/>
            <a:chExt cx="290125" cy="364000"/>
          </a:xfrm>
        </p:grpSpPr>
        <p:sp>
          <p:nvSpPr>
            <p:cNvPr id="245" name="Google Shape;13772;p26">
              <a:extLst>
                <a:ext uri="{FF2B5EF4-FFF2-40B4-BE49-F238E27FC236}">
                  <a16:creationId xmlns:a16="http://schemas.microsoft.com/office/drawing/2014/main" id="{C1EE9756-9BC0-C516-563E-F3851BAE3E19}"/>
                </a:ext>
              </a:extLst>
            </p:cNvPr>
            <p:cNvSpPr/>
            <p:nvPr/>
          </p:nvSpPr>
          <p:spPr>
            <a:xfrm>
              <a:off x="5670650" y="3951525"/>
              <a:ext cx="16225" cy="14275"/>
            </a:xfrm>
            <a:custGeom>
              <a:avLst/>
              <a:gdLst/>
              <a:ahLst/>
              <a:cxnLst/>
              <a:rect l="l" t="t" r="r" b="b"/>
              <a:pathLst>
                <a:path w="649" h="571" extrusionOk="0">
                  <a:moveTo>
                    <a:pt x="308" y="1"/>
                  </a:moveTo>
                  <a:cubicBezTo>
                    <a:pt x="288" y="1"/>
                    <a:pt x="268" y="3"/>
                    <a:pt x="247" y="7"/>
                  </a:cubicBezTo>
                  <a:cubicBezTo>
                    <a:pt x="93" y="69"/>
                    <a:pt x="0" y="223"/>
                    <a:pt x="62" y="377"/>
                  </a:cubicBezTo>
                  <a:cubicBezTo>
                    <a:pt x="88" y="506"/>
                    <a:pt x="199" y="570"/>
                    <a:pt x="325" y="570"/>
                  </a:cubicBezTo>
                  <a:cubicBezTo>
                    <a:pt x="350" y="570"/>
                    <a:pt x="376" y="568"/>
                    <a:pt x="402" y="562"/>
                  </a:cubicBezTo>
                  <a:cubicBezTo>
                    <a:pt x="556" y="501"/>
                    <a:pt x="649" y="346"/>
                    <a:pt x="587" y="192"/>
                  </a:cubicBezTo>
                  <a:cubicBezTo>
                    <a:pt x="560" y="85"/>
                    <a:pt x="440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6" name="Google Shape;13773;p26">
              <a:extLst>
                <a:ext uri="{FF2B5EF4-FFF2-40B4-BE49-F238E27FC236}">
                  <a16:creationId xmlns:a16="http://schemas.microsoft.com/office/drawing/2014/main" id="{3AF8DAD3-6587-5F12-5230-ABF13F4C81AC}"/>
                </a:ext>
              </a:extLst>
            </p:cNvPr>
            <p:cNvSpPr/>
            <p:nvPr/>
          </p:nvSpPr>
          <p:spPr>
            <a:xfrm>
              <a:off x="5523275" y="3601800"/>
              <a:ext cx="290125" cy="360100"/>
            </a:xfrm>
            <a:custGeom>
              <a:avLst/>
              <a:gdLst/>
              <a:ahLst/>
              <a:cxnLst/>
              <a:rect l="l" t="t" r="r" b="b"/>
              <a:pathLst>
                <a:path w="11605" h="14404" extrusionOk="0">
                  <a:moveTo>
                    <a:pt x="7685" y="787"/>
                  </a:moveTo>
                  <a:lnTo>
                    <a:pt x="7685" y="3102"/>
                  </a:lnTo>
                  <a:lnTo>
                    <a:pt x="6266" y="4521"/>
                  </a:lnTo>
                  <a:lnTo>
                    <a:pt x="4815" y="3102"/>
                  </a:lnTo>
                  <a:lnTo>
                    <a:pt x="4815" y="787"/>
                  </a:lnTo>
                  <a:lnTo>
                    <a:pt x="5988" y="1343"/>
                  </a:lnTo>
                  <a:lnTo>
                    <a:pt x="5988" y="2022"/>
                  </a:lnTo>
                  <a:cubicBezTo>
                    <a:pt x="5957" y="2238"/>
                    <a:pt x="6104" y="2346"/>
                    <a:pt x="6254" y="2346"/>
                  </a:cubicBezTo>
                  <a:cubicBezTo>
                    <a:pt x="6405" y="2346"/>
                    <a:pt x="6559" y="2238"/>
                    <a:pt x="6544" y="2022"/>
                  </a:cubicBezTo>
                  <a:lnTo>
                    <a:pt x="6544" y="1343"/>
                  </a:lnTo>
                  <a:lnTo>
                    <a:pt x="7685" y="787"/>
                  </a:lnTo>
                  <a:close/>
                  <a:moveTo>
                    <a:pt x="5957" y="7793"/>
                  </a:moveTo>
                  <a:lnTo>
                    <a:pt x="5957" y="9182"/>
                  </a:lnTo>
                  <a:cubicBezTo>
                    <a:pt x="5957" y="9336"/>
                    <a:pt x="6081" y="9459"/>
                    <a:pt x="6235" y="9459"/>
                  </a:cubicBezTo>
                  <a:cubicBezTo>
                    <a:pt x="6389" y="9459"/>
                    <a:pt x="6513" y="9336"/>
                    <a:pt x="6513" y="9182"/>
                  </a:cubicBezTo>
                  <a:lnTo>
                    <a:pt x="6513" y="7793"/>
                  </a:lnTo>
                  <a:lnTo>
                    <a:pt x="6513" y="7793"/>
                  </a:lnTo>
                  <a:cubicBezTo>
                    <a:pt x="8210" y="8132"/>
                    <a:pt x="7932" y="10601"/>
                    <a:pt x="6235" y="10601"/>
                  </a:cubicBezTo>
                  <a:cubicBezTo>
                    <a:pt x="4538" y="10601"/>
                    <a:pt x="4260" y="8132"/>
                    <a:pt x="5957" y="7793"/>
                  </a:cubicBezTo>
                  <a:close/>
                  <a:moveTo>
                    <a:pt x="6513" y="6064"/>
                  </a:moveTo>
                  <a:cubicBezTo>
                    <a:pt x="8118" y="6219"/>
                    <a:pt x="9352" y="7546"/>
                    <a:pt x="9352" y="9182"/>
                  </a:cubicBezTo>
                  <a:cubicBezTo>
                    <a:pt x="9352" y="11049"/>
                    <a:pt x="7835" y="12303"/>
                    <a:pt x="6235" y="12303"/>
                  </a:cubicBezTo>
                  <a:cubicBezTo>
                    <a:pt x="5508" y="12303"/>
                    <a:pt x="4763" y="12044"/>
                    <a:pt x="4136" y="11465"/>
                  </a:cubicBezTo>
                  <a:cubicBezTo>
                    <a:pt x="2130" y="9644"/>
                    <a:pt x="3241" y="6311"/>
                    <a:pt x="5957" y="6064"/>
                  </a:cubicBezTo>
                  <a:lnTo>
                    <a:pt x="5957" y="7206"/>
                  </a:lnTo>
                  <a:cubicBezTo>
                    <a:pt x="3488" y="7577"/>
                    <a:pt x="3766" y="11157"/>
                    <a:pt x="6235" y="11157"/>
                  </a:cubicBezTo>
                  <a:cubicBezTo>
                    <a:pt x="8704" y="11157"/>
                    <a:pt x="8982" y="7577"/>
                    <a:pt x="6513" y="7206"/>
                  </a:cubicBezTo>
                  <a:lnTo>
                    <a:pt x="6513" y="6064"/>
                  </a:lnTo>
                  <a:close/>
                  <a:moveTo>
                    <a:pt x="4511" y="0"/>
                  </a:moveTo>
                  <a:cubicBezTo>
                    <a:pt x="4460" y="0"/>
                    <a:pt x="4414" y="16"/>
                    <a:pt x="4383" y="46"/>
                  </a:cubicBezTo>
                  <a:cubicBezTo>
                    <a:pt x="4291" y="108"/>
                    <a:pt x="4229" y="201"/>
                    <a:pt x="4229" y="293"/>
                  </a:cubicBezTo>
                  <a:lnTo>
                    <a:pt x="4229" y="3194"/>
                  </a:lnTo>
                  <a:cubicBezTo>
                    <a:pt x="4229" y="3256"/>
                    <a:pt x="4260" y="3318"/>
                    <a:pt x="4321" y="3380"/>
                  </a:cubicBezTo>
                  <a:lnTo>
                    <a:pt x="4846" y="3935"/>
                  </a:lnTo>
                  <a:cubicBezTo>
                    <a:pt x="2501" y="4552"/>
                    <a:pt x="834" y="6682"/>
                    <a:pt x="834" y="9151"/>
                  </a:cubicBezTo>
                  <a:lnTo>
                    <a:pt x="834" y="9182"/>
                  </a:lnTo>
                  <a:cubicBezTo>
                    <a:pt x="834" y="11620"/>
                    <a:pt x="2501" y="13780"/>
                    <a:pt x="4877" y="14397"/>
                  </a:cubicBezTo>
                  <a:cubicBezTo>
                    <a:pt x="4897" y="14401"/>
                    <a:pt x="4917" y="14403"/>
                    <a:pt x="4937" y="14403"/>
                  </a:cubicBezTo>
                  <a:cubicBezTo>
                    <a:pt x="5069" y="14403"/>
                    <a:pt x="5190" y="14316"/>
                    <a:pt x="5216" y="14181"/>
                  </a:cubicBezTo>
                  <a:cubicBezTo>
                    <a:pt x="5278" y="14027"/>
                    <a:pt x="5186" y="13873"/>
                    <a:pt x="5031" y="13842"/>
                  </a:cubicBezTo>
                  <a:cubicBezTo>
                    <a:pt x="1" y="12576"/>
                    <a:pt x="248" y="5386"/>
                    <a:pt x="5340" y="4429"/>
                  </a:cubicBezTo>
                  <a:lnTo>
                    <a:pt x="5926" y="5046"/>
                  </a:lnTo>
                  <a:lnTo>
                    <a:pt x="5926" y="5509"/>
                  </a:lnTo>
                  <a:cubicBezTo>
                    <a:pt x="3951" y="5632"/>
                    <a:pt x="2470" y="7330"/>
                    <a:pt x="2532" y="9305"/>
                  </a:cubicBezTo>
                  <a:cubicBezTo>
                    <a:pt x="2624" y="11280"/>
                    <a:pt x="4229" y="12854"/>
                    <a:pt x="6235" y="12854"/>
                  </a:cubicBezTo>
                  <a:cubicBezTo>
                    <a:pt x="8210" y="12854"/>
                    <a:pt x="9815" y="11280"/>
                    <a:pt x="9907" y="9305"/>
                  </a:cubicBezTo>
                  <a:cubicBezTo>
                    <a:pt x="9969" y="7330"/>
                    <a:pt x="8488" y="5632"/>
                    <a:pt x="6513" y="5509"/>
                  </a:cubicBezTo>
                  <a:lnTo>
                    <a:pt x="6513" y="5046"/>
                  </a:lnTo>
                  <a:lnTo>
                    <a:pt x="7099" y="4429"/>
                  </a:lnTo>
                  <a:cubicBezTo>
                    <a:pt x="9321" y="4830"/>
                    <a:pt x="10988" y="6743"/>
                    <a:pt x="11049" y="8996"/>
                  </a:cubicBezTo>
                  <a:cubicBezTo>
                    <a:pt x="11111" y="11280"/>
                    <a:pt x="9599" y="13286"/>
                    <a:pt x="7408" y="13842"/>
                  </a:cubicBezTo>
                  <a:cubicBezTo>
                    <a:pt x="7253" y="13873"/>
                    <a:pt x="7161" y="14027"/>
                    <a:pt x="7223" y="14181"/>
                  </a:cubicBezTo>
                  <a:cubicBezTo>
                    <a:pt x="7249" y="14316"/>
                    <a:pt x="7370" y="14403"/>
                    <a:pt x="7502" y="14403"/>
                  </a:cubicBezTo>
                  <a:cubicBezTo>
                    <a:pt x="7522" y="14403"/>
                    <a:pt x="7542" y="14401"/>
                    <a:pt x="7562" y="14397"/>
                  </a:cubicBezTo>
                  <a:cubicBezTo>
                    <a:pt x="9938" y="13780"/>
                    <a:pt x="11574" y="11620"/>
                    <a:pt x="11605" y="9182"/>
                  </a:cubicBezTo>
                  <a:cubicBezTo>
                    <a:pt x="11605" y="6743"/>
                    <a:pt x="9938" y="4583"/>
                    <a:pt x="7593" y="3966"/>
                  </a:cubicBezTo>
                  <a:lnTo>
                    <a:pt x="8118" y="3410"/>
                  </a:lnTo>
                  <a:cubicBezTo>
                    <a:pt x="8179" y="3349"/>
                    <a:pt x="8210" y="3287"/>
                    <a:pt x="8210" y="3225"/>
                  </a:cubicBezTo>
                  <a:lnTo>
                    <a:pt x="8210" y="324"/>
                  </a:lnTo>
                  <a:cubicBezTo>
                    <a:pt x="8210" y="161"/>
                    <a:pt x="8087" y="33"/>
                    <a:pt x="7947" y="33"/>
                  </a:cubicBezTo>
                  <a:cubicBezTo>
                    <a:pt x="7902" y="33"/>
                    <a:pt x="7854" y="47"/>
                    <a:pt x="7809" y="77"/>
                  </a:cubicBezTo>
                  <a:lnTo>
                    <a:pt x="6513" y="695"/>
                  </a:lnTo>
                  <a:lnTo>
                    <a:pt x="6513" y="324"/>
                  </a:lnTo>
                  <a:cubicBezTo>
                    <a:pt x="6528" y="108"/>
                    <a:pt x="6374" y="0"/>
                    <a:pt x="6220" y="0"/>
                  </a:cubicBezTo>
                  <a:cubicBezTo>
                    <a:pt x="6065" y="0"/>
                    <a:pt x="5911" y="108"/>
                    <a:pt x="5926" y="324"/>
                  </a:cubicBezTo>
                  <a:lnTo>
                    <a:pt x="5926" y="695"/>
                  </a:lnTo>
                  <a:lnTo>
                    <a:pt x="4661" y="46"/>
                  </a:lnTo>
                  <a:cubicBezTo>
                    <a:pt x="4615" y="16"/>
                    <a:pt x="4561" y="0"/>
                    <a:pt x="45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47" name="Google Shape;13774;p26">
            <a:extLst>
              <a:ext uri="{FF2B5EF4-FFF2-40B4-BE49-F238E27FC236}">
                <a16:creationId xmlns:a16="http://schemas.microsoft.com/office/drawing/2014/main" id="{1A9A1F2E-365E-5A66-6882-3957DA12CE10}"/>
              </a:ext>
            </a:extLst>
          </p:cNvPr>
          <p:cNvGrpSpPr/>
          <p:nvPr/>
        </p:nvGrpSpPr>
        <p:grpSpPr>
          <a:xfrm>
            <a:off x="9276018" y="4640459"/>
            <a:ext cx="484567" cy="416700"/>
            <a:chOff x="7724500" y="1950300"/>
            <a:chExt cx="363425" cy="312525"/>
          </a:xfrm>
        </p:grpSpPr>
        <p:sp>
          <p:nvSpPr>
            <p:cNvPr id="248" name="Google Shape;13775;p26">
              <a:extLst>
                <a:ext uri="{FF2B5EF4-FFF2-40B4-BE49-F238E27FC236}">
                  <a16:creationId xmlns:a16="http://schemas.microsoft.com/office/drawing/2014/main" id="{DF0EB585-BE4C-D0E0-51F3-41657920C277}"/>
                </a:ext>
              </a:extLst>
            </p:cNvPr>
            <p:cNvSpPr/>
            <p:nvPr/>
          </p:nvSpPr>
          <p:spPr>
            <a:xfrm>
              <a:off x="7766950" y="2035950"/>
              <a:ext cx="278550" cy="77950"/>
            </a:xfrm>
            <a:custGeom>
              <a:avLst/>
              <a:gdLst/>
              <a:ahLst/>
              <a:cxnLst/>
              <a:rect l="l" t="t" r="r" b="b"/>
              <a:pathLst>
                <a:path w="11142" h="3118" extrusionOk="0">
                  <a:moveTo>
                    <a:pt x="10555" y="586"/>
                  </a:moveTo>
                  <a:lnTo>
                    <a:pt x="10555" y="2531"/>
                  </a:lnTo>
                  <a:lnTo>
                    <a:pt x="587" y="2531"/>
                  </a:lnTo>
                  <a:lnTo>
                    <a:pt x="587" y="586"/>
                  </a:lnTo>
                  <a:close/>
                  <a:moveTo>
                    <a:pt x="278" y="0"/>
                  </a:moveTo>
                  <a:cubicBezTo>
                    <a:pt x="124" y="0"/>
                    <a:pt x="0" y="124"/>
                    <a:pt x="0" y="278"/>
                  </a:cubicBezTo>
                  <a:lnTo>
                    <a:pt x="0" y="2809"/>
                  </a:lnTo>
                  <a:cubicBezTo>
                    <a:pt x="0" y="2963"/>
                    <a:pt x="124" y="3117"/>
                    <a:pt x="278" y="3117"/>
                  </a:cubicBezTo>
                  <a:lnTo>
                    <a:pt x="10864" y="3117"/>
                  </a:lnTo>
                  <a:cubicBezTo>
                    <a:pt x="11018" y="3117"/>
                    <a:pt x="11141" y="2963"/>
                    <a:pt x="11141" y="2809"/>
                  </a:cubicBezTo>
                  <a:lnTo>
                    <a:pt x="11141" y="278"/>
                  </a:lnTo>
                  <a:cubicBezTo>
                    <a:pt x="11141" y="124"/>
                    <a:pt x="10987" y="0"/>
                    <a:pt x="108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9" name="Google Shape;13776;p26">
              <a:extLst>
                <a:ext uri="{FF2B5EF4-FFF2-40B4-BE49-F238E27FC236}">
                  <a16:creationId xmlns:a16="http://schemas.microsoft.com/office/drawing/2014/main" id="{C65BFBA3-DBEE-F5F7-CED2-B54C12AF470B}"/>
                </a:ext>
              </a:extLst>
            </p:cNvPr>
            <p:cNvSpPr/>
            <p:nvPr/>
          </p:nvSpPr>
          <p:spPr>
            <a:xfrm>
              <a:off x="7766950" y="2141650"/>
              <a:ext cx="125000" cy="78725"/>
            </a:xfrm>
            <a:custGeom>
              <a:avLst/>
              <a:gdLst/>
              <a:ahLst/>
              <a:cxnLst/>
              <a:rect l="l" t="t" r="r" b="b"/>
              <a:pathLst>
                <a:path w="5000" h="3149" extrusionOk="0">
                  <a:moveTo>
                    <a:pt x="4444" y="587"/>
                  </a:moveTo>
                  <a:lnTo>
                    <a:pt x="4444" y="2562"/>
                  </a:lnTo>
                  <a:lnTo>
                    <a:pt x="587" y="2562"/>
                  </a:lnTo>
                  <a:lnTo>
                    <a:pt x="587" y="587"/>
                  </a:lnTo>
                  <a:close/>
                  <a:moveTo>
                    <a:pt x="278" y="0"/>
                  </a:moveTo>
                  <a:cubicBezTo>
                    <a:pt x="124" y="0"/>
                    <a:pt x="0" y="154"/>
                    <a:pt x="0" y="309"/>
                  </a:cubicBezTo>
                  <a:lnTo>
                    <a:pt x="0" y="2839"/>
                  </a:lnTo>
                  <a:cubicBezTo>
                    <a:pt x="0" y="2994"/>
                    <a:pt x="124" y="3148"/>
                    <a:pt x="278" y="3148"/>
                  </a:cubicBezTo>
                  <a:lnTo>
                    <a:pt x="4722" y="3148"/>
                  </a:lnTo>
                  <a:cubicBezTo>
                    <a:pt x="4876" y="3148"/>
                    <a:pt x="5000" y="2994"/>
                    <a:pt x="5000" y="2839"/>
                  </a:cubicBezTo>
                  <a:lnTo>
                    <a:pt x="5000" y="309"/>
                  </a:lnTo>
                  <a:cubicBezTo>
                    <a:pt x="5000" y="154"/>
                    <a:pt x="4876" y="0"/>
                    <a:pt x="47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0" name="Google Shape;13777;p26">
              <a:extLst>
                <a:ext uri="{FF2B5EF4-FFF2-40B4-BE49-F238E27FC236}">
                  <a16:creationId xmlns:a16="http://schemas.microsoft.com/office/drawing/2014/main" id="{0EBF162D-B47A-4A77-17B8-34DEB82DA3D5}"/>
                </a:ext>
              </a:extLst>
            </p:cNvPr>
            <p:cNvSpPr/>
            <p:nvPr/>
          </p:nvSpPr>
          <p:spPr>
            <a:xfrm>
              <a:off x="7920475" y="2141650"/>
              <a:ext cx="125025" cy="78725"/>
            </a:xfrm>
            <a:custGeom>
              <a:avLst/>
              <a:gdLst/>
              <a:ahLst/>
              <a:cxnLst/>
              <a:rect l="l" t="t" r="r" b="b"/>
              <a:pathLst>
                <a:path w="5001" h="3149" extrusionOk="0">
                  <a:moveTo>
                    <a:pt x="4414" y="587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87"/>
                  </a:lnTo>
                  <a:close/>
                  <a:moveTo>
                    <a:pt x="278" y="0"/>
                  </a:moveTo>
                  <a:cubicBezTo>
                    <a:pt x="124" y="0"/>
                    <a:pt x="1" y="154"/>
                    <a:pt x="1" y="309"/>
                  </a:cubicBezTo>
                  <a:lnTo>
                    <a:pt x="1" y="2839"/>
                  </a:lnTo>
                  <a:cubicBezTo>
                    <a:pt x="1" y="2994"/>
                    <a:pt x="124" y="3148"/>
                    <a:pt x="278" y="3148"/>
                  </a:cubicBezTo>
                  <a:lnTo>
                    <a:pt x="4723" y="3148"/>
                  </a:lnTo>
                  <a:cubicBezTo>
                    <a:pt x="4877" y="3148"/>
                    <a:pt x="5000" y="2994"/>
                    <a:pt x="5000" y="2839"/>
                  </a:cubicBezTo>
                  <a:lnTo>
                    <a:pt x="5000" y="309"/>
                  </a:lnTo>
                  <a:cubicBezTo>
                    <a:pt x="5000" y="154"/>
                    <a:pt x="4877" y="0"/>
                    <a:pt x="47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1" name="Google Shape;13778;p26">
              <a:extLst>
                <a:ext uri="{FF2B5EF4-FFF2-40B4-BE49-F238E27FC236}">
                  <a16:creationId xmlns:a16="http://schemas.microsoft.com/office/drawing/2014/main" id="{FE04DE4F-B5EB-0159-55E0-CB5DBE09F9BB}"/>
                </a:ext>
              </a:extLst>
            </p:cNvPr>
            <p:cNvSpPr/>
            <p:nvPr/>
          </p:nvSpPr>
          <p:spPr>
            <a:xfrm>
              <a:off x="7896550" y="224870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7" y="0"/>
                  </a:moveTo>
                  <a:cubicBezTo>
                    <a:pt x="317" y="0"/>
                    <a:pt x="248" y="23"/>
                    <a:pt x="186" y="70"/>
                  </a:cubicBezTo>
                  <a:cubicBezTo>
                    <a:pt x="1" y="255"/>
                    <a:pt x="124" y="563"/>
                    <a:pt x="402" y="563"/>
                  </a:cubicBezTo>
                  <a:cubicBezTo>
                    <a:pt x="649" y="563"/>
                    <a:pt x="772" y="255"/>
                    <a:pt x="587" y="70"/>
                  </a:cubicBezTo>
                  <a:cubicBezTo>
                    <a:pt x="526" y="23"/>
                    <a:pt x="456" y="0"/>
                    <a:pt x="3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2" name="Google Shape;13779;p26">
              <a:extLst>
                <a:ext uri="{FF2B5EF4-FFF2-40B4-BE49-F238E27FC236}">
                  <a16:creationId xmlns:a16="http://schemas.microsoft.com/office/drawing/2014/main" id="{69BD6802-B228-D336-BD57-377FC55841FA}"/>
                </a:ext>
              </a:extLst>
            </p:cNvPr>
            <p:cNvSpPr/>
            <p:nvPr/>
          </p:nvSpPr>
          <p:spPr>
            <a:xfrm>
              <a:off x="7724500" y="1950300"/>
              <a:ext cx="363425" cy="312525"/>
            </a:xfrm>
            <a:custGeom>
              <a:avLst/>
              <a:gdLst/>
              <a:ahLst/>
              <a:cxnLst/>
              <a:rect l="l" t="t" r="r" b="b"/>
              <a:pathLst>
                <a:path w="14537" h="12501" extrusionOk="0">
                  <a:moveTo>
                    <a:pt x="10401" y="556"/>
                  </a:moveTo>
                  <a:lnTo>
                    <a:pt x="10401" y="1698"/>
                  </a:lnTo>
                  <a:lnTo>
                    <a:pt x="556" y="1698"/>
                  </a:lnTo>
                  <a:lnTo>
                    <a:pt x="556" y="865"/>
                  </a:lnTo>
                  <a:cubicBezTo>
                    <a:pt x="556" y="710"/>
                    <a:pt x="680" y="556"/>
                    <a:pt x="865" y="556"/>
                  </a:cubicBezTo>
                  <a:close/>
                  <a:moveTo>
                    <a:pt x="13673" y="587"/>
                  </a:moveTo>
                  <a:cubicBezTo>
                    <a:pt x="13827" y="587"/>
                    <a:pt x="13950" y="710"/>
                    <a:pt x="13950" y="865"/>
                  </a:cubicBezTo>
                  <a:lnTo>
                    <a:pt x="13950" y="1698"/>
                  </a:lnTo>
                  <a:lnTo>
                    <a:pt x="10957" y="1698"/>
                  </a:lnTo>
                  <a:lnTo>
                    <a:pt x="10957" y="587"/>
                  </a:lnTo>
                  <a:close/>
                  <a:moveTo>
                    <a:pt x="865" y="0"/>
                  </a:moveTo>
                  <a:cubicBezTo>
                    <a:pt x="402" y="0"/>
                    <a:pt x="1" y="371"/>
                    <a:pt x="1" y="865"/>
                  </a:cubicBezTo>
                  <a:lnTo>
                    <a:pt x="1" y="11666"/>
                  </a:lnTo>
                  <a:cubicBezTo>
                    <a:pt x="32" y="12129"/>
                    <a:pt x="402" y="12499"/>
                    <a:pt x="865" y="12499"/>
                  </a:cubicBezTo>
                  <a:lnTo>
                    <a:pt x="5988" y="12499"/>
                  </a:lnTo>
                  <a:cubicBezTo>
                    <a:pt x="5998" y="12500"/>
                    <a:pt x="6008" y="12501"/>
                    <a:pt x="6017" y="12501"/>
                  </a:cubicBezTo>
                  <a:cubicBezTo>
                    <a:pt x="6410" y="12501"/>
                    <a:pt x="6410" y="11912"/>
                    <a:pt x="6017" y="11912"/>
                  </a:cubicBezTo>
                  <a:cubicBezTo>
                    <a:pt x="6008" y="11912"/>
                    <a:pt x="5998" y="11912"/>
                    <a:pt x="5988" y="11913"/>
                  </a:cubicBezTo>
                  <a:lnTo>
                    <a:pt x="865" y="11913"/>
                  </a:lnTo>
                  <a:cubicBezTo>
                    <a:pt x="711" y="11913"/>
                    <a:pt x="587" y="11790"/>
                    <a:pt x="587" y="11635"/>
                  </a:cubicBezTo>
                  <a:lnTo>
                    <a:pt x="587" y="2284"/>
                  </a:lnTo>
                  <a:lnTo>
                    <a:pt x="13981" y="2284"/>
                  </a:lnTo>
                  <a:lnTo>
                    <a:pt x="13981" y="11635"/>
                  </a:lnTo>
                  <a:cubicBezTo>
                    <a:pt x="13981" y="11790"/>
                    <a:pt x="13858" y="11913"/>
                    <a:pt x="13703" y="11913"/>
                  </a:cubicBezTo>
                  <a:lnTo>
                    <a:pt x="8549" y="11913"/>
                  </a:lnTo>
                  <a:cubicBezTo>
                    <a:pt x="8539" y="11912"/>
                    <a:pt x="8530" y="11912"/>
                    <a:pt x="8520" y="11912"/>
                  </a:cubicBezTo>
                  <a:cubicBezTo>
                    <a:pt x="8127" y="11912"/>
                    <a:pt x="8127" y="12501"/>
                    <a:pt x="8520" y="12501"/>
                  </a:cubicBezTo>
                  <a:cubicBezTo>
                    <a:pt x="8530" y="12501"/>
                    <a:pt x="8539" y="12500"/>
                    <a:pt x="8549" y="12499"/>
                  </a:cubicBezTo>
                  <a:lnTo>
                    <a:pt x="13673" y="12499"/>
                  </a:lnTo>
                  <a:cubicBezTo>
                    <a:pt x="14166" y="12499"/>
                    <a:pt x="14537" y="12098"/>
                    <a:pt x="14537" y="11635"/>
                  </a:cubicBezTo>
                  <a:lnTo>
                    <a:pt x="14537" y="865"/>
                  </a:lnTo>
                  <a:cubicBezTo>
                    <a:pt x="14537" y="371"/>
                    <a:pt x="14166" y="0"/>
                    <a:pt x="13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53" name="Google Shape;13780;p26">
            <a:extLst>
              <a:ext uri="{FF2B5EF4-FFF2-40B4-BE49-F238E27FC236}">
                <a16:creationId xmlns:a16="http://schemas.microsoft.com/office/drawing/2014/main" id="{AC4C0A7B-C4D6-B1C6-53BD-5A546A7133FE}"/>
              </a:ext>
            </a:extLst>
          </p:cNvPr>
          <p:cNvGrpSpPr/>
          <p:nvPr/>
        </p:nvGrpSpPr>
        <p:grpSpPr>
          <a:xfrm>
            <a:off x="6361434" y="4605426"/>
            <a:ext cx="432100" cy="486767"/>
            <a:chOff x="4775650" y="3601675"/>
            <a:chExt cx="324075" cy="365075"/>
          </a:xfrm>
        </p:grpSpPr>
        <p:sp>
          <p:nvSpPr>
            <p:cNvPr id="254" name="Google Shape;13781;p26">
              <a:extLst>
                <a:ext uri="{FF2B5EF4-FFF2-40B4-BE49-F238E27FC236}">
                  <a16:creationId xmlns:a16="http://schemas.microsoft.com/office/drawing/2014/main" id="{3B8BD56C-E072-FA6C-65E9-DA65148B0945}"/>
                </a:ext>
              </a:extLst>
            </p:cNvPr>
            <p:cNvSpPr/>
            <p:nvPr/>
          </p:nvSpPr>
          <p:spPr>
            <a:xfrm>
              <a:off x="4900125" y="3687825"/>
              <a:ext cx="66900" cy="56975"/>
            </a:xfrm>
            <a:custGeom>
              <a:avLst/>
              <a:gdLst/>
              <a:ahLst/>
              <a:cxnLst/>
              <a:rect l="l" t="t" r="r" b="b"/>
              <a:pathLst>
                <a:path w="2676" h="2279" extrusionOk="0">
                  <a:moveTo>
                    <a:pt x="1132" y="556"/>
                  </a:moveTo>
                  <a:cubicBezTo>
                    <a:pt x="1472" y="556"/>
                    <a:pt x="1719" y="803"/>
                    <a:pt x="1719" y="1142"/>
                  </a:cubicBezTo>
                  <a:cubicBezTo>
                    <a:pt x="1719" y="1478"/>
                    <a:pt x="1432" y="1700"/>
                    <a:pt x="1133" y="1700"/>
                  </a:cubicBezTo>
                  <a:cubicBezTo>
                    <a:pt x="992" y="1700"/>
                    <a:pt x="849" y="1652"/>
                    <a:pt x="731" y="1543"/>
                  </a:cubicBezTo>
                  <a:cubicBezTo>
                    <a:pt x="392" y="1173"/>
                    <a:pt x="639" y="556"/>
                    <a:pt x="1132" y="556"/>
                  </a:cubicBezTo>
                  <a:close/>
                  <a:moveTo>
                    <a:pt x="1132" y="0"/>
                  </a:moveTo>
                  <a:cubicBezTo>
                    <a:pt x="515" y="0"/>
                    <a:pt x="21" y="494"/>
                    <a:pt x="21" y="1142"/>
                  </a:cubicBezTo>
                  <a:cubicBezTo>
                    <a:pt x="0" y="1830"/>
                    <a:pt x="557" y="2279"/>
                    <a:pt x="1139" y="2279"/>
                  </a:cubicBezTo>
                  <a:cubicBezTo>
                    <a:pt x="1419" y="2279"/>
                    <a:pt x="1704" y="2175"/>
                    <a:pt x="1935" y="1945"/>
                  </a:cubicBezTo>
                  <a:cubicBezTo>
                    <a:pt x="2675" y="1235"/>
                    <a:pt x="2151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5" name="Google Shape;13782;p26">
              <a:extLst>
                <a:ext uri="{FF2B5EF4-FFF2-40B4-BE49-F238E27FC236}">
                  <a16:creationId xmlns:a16="http://schemas.microsoft.com/office/drawing/2014/main" id="{840647BF-77C6-1C5E-C3BA-E15C781FB602}"/>
                </a:ext>
              </a:extLst>
            </p:cNvPr>
            <p:cNvSpPr/>
            <p:nvPr/>
          </p:nvSpPr>
          <p:spPr>
            <a:xfrm>
              <a:off x="4835075" y="3645375"/>
              <a:ext cx="216825" cy="184525"/>
            </a:xfrm>
            <a:custGeom>
              <a:avLst/>
              <a:gdLst/>
              <a:ahLst/>
              <a:cxnLst/>
              <a:rect l="l" t="t" r="r" b="b"/>
              <a:pathLst>
                <a:path w="8673" h="7381" extrusionOk="0">
                  <a:moveTo>
                    <a:pt x="3764" y="570"/>
                  </a:moveTo>
                  <a:cubicBezTo>
                    <a:pt x="5404" y="570"/>
                    <a:pt x="6882" y="1872"/>
                    <a:pt x="6882" y="3673"/>
                  </a:cubicBezTo>
                  <a:cubicBezTo>
                    <a:pt x="6882" y="4630"/>
                    <a:pt x="6450" y="5494"/>
                    <a:pt x="5740" y="6081"/>
                  </a:cubicBezTo>
                  <a:cubicBezTo>
                    <a:pt x="5632" y="4862"/>
                    <a:pt x="4683" y="4252"/>
                    <a:pt x="3738" y="4252"/>
                  </a:cubicBezTo>
                  <a:cubicBezTo>
                    <a:pt x="2793" y="4252"/>
                    <a:pt x="1852" y="4862"/>
                    <a:pt x="1759" y="6081"/>
                  </a:cubicBezTo>
                  <a:cubicBezTo>
                    <a:pt x="0" y="4630"/>
                    <a:pt x="370" y="1853"/>
                    <a:pt x="2438" y="865"/>
                  </a:cubicBezTo>
                  <a:cubicBezTo>
                    <a:pt x="2875" y="663"/>
                    <a:pt x="3325" y="570"/>
                    <a:pt x="3764" y="570"/>
                  </a:cubicBezTo>
                  <a:close/>
                  <a:moveTo>
                    <a:pt x="3734" y="4823"/>
                  </a:moveTo>
                  <a:cubicBezTo>
                    <a:pt x="4444" y="4823"/>
                    <a:pt x="5154" y="5294"/>
                    <a:pt x="5154" y="6235"/>
                  </a:cubicBezTo>
                  <a:lnTo>
                    <a:pt x="5154" y="6451"/>
                  </a:lnTo>
                  <a:cubicBezTo>
                    <a:pt x="4706" y="6682"/>
                    <a:pt x="4220" y="6798"/>
                    <a:pt x="3734" y="6798"/>
                  </a:cubicBezTo>
                  <a:cubicBezTo>
                    <a:pt x="3248" y="6798"/>
                    <a:pt x="2762" y="6682"/>
                    <a:pt x="2315" y="6451"/>
                  </a:cubicBezTo>
                  <a:lnTo>
                    <a:pt x="2315" y="6235"/>
                  </a:lnTo>
                  <a:cubicBezTo>
                    <a:pt x="2315" y="5294"/>
                    <a:pt x="3025" y="4823"/>
                    <a:pt x="3734" y="4823"/>
                  </a:cubicBezTo>
                  <a:close/>
                  <a:moveTo>
                    <a:pt x="3734" y="1"/>
                  </a:moveTo>
                  <a:cubicBezTo>
                    <a:pt x="1697" y="1"/>
                    <a:pt x="62" y="1637"/>
                    <a:pt x="62" y="3673"/>
                  </a:cubicBezTo>
                  <a:cubicBezTo>
                    <a:pt x="62" y="5908"/>
                    <a:pt x="1886" y="7380"/>
                    <a:pt x="3782" y="7380"/>
                  </a:cubicBezTo>
                  <a:cubicBezTo>
                    <a:pt x="4688" y="7380"/>
                    <a:pt x="5610" y="7045"/>
                    <a:pt x="6358" y="6297"/>
                  </a:cubicBezTo>
                  <a:cubicBezTo>
                    <a:pt x="8672" y="3951"/>
                    <a:pt x="7037" y="1"/>
                    <a:pt x="37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6" name="Google Shape;13783;p26">
              <a:extLst>
                <a:ext uri="{FF2B5EF4-FFF2-40B4-BE49-F238E27FC236}">
                  <a16:creationId xmlns:a16="http://schemas.microsoft.com/office/drawing/2014/main" id="{B9A449D4-32C0-1571-8B65-FD713B5821A9}"/>
                </a:ext>
              </a:extLst>
            </p:cNvPr>
            <p:cNvSpPr/>
            <p:nvPr/>
          </p:nvSpPr>
          <p:spPr>
            <a:xfrm>
              <a:off x="4775650" y="3601675"/>
              <a:ext cx="324075" cy="361750"/>
            </a:xfrm>
            <a:custGeom>
              <a:avLst/>
              <a:gdLst/>
              <a:ahLst/>
              <a:cxnLst/>
              <a:rect l="l" t="t" r="r" b="b"/>
              <a:pathLst>
                <a:path w="12963" h="14470" extrusionOk="0">
                  <a:moveTo>
                    <a:pt x="6087" y="572"/>
                  </a:moveTo>
                  <a:cubicBezTo>
                    <a:pt x="8595" y="572"/>
                    <a:pt x="10957" y="2556"/>
                    <a:pt x="10957" y="5421"/>
                  </a:cubicBezTo>
                  <a:cubicBezTo>
                    <a:pt x="10957" y="7643"/>
                    <a:pt x="9444" y="9557"/>
                    <a:pt x="7284" y="10112"/>
                  </a:cubicBezTo>
                  <a:cubicBezTo>
                    <a:pt x="7222" y="10112"/>
                    <a:pt x="7161" y="10174"/>
                    <a:pt x="7130" y="10236"/>
                  </a:cubicBezTo>
                  <a:lnTo>
                    <a:pt x="6358" y="11594"/>
                  </a:lnTo>
                  <a:lnTo>
                    <a:pt x="6111" y="11995"/>
                  </a:lnTo>
                  <a:lnTo>
                    <a:pt x="5124" y="10236"/>
                  </a:lnTo>
                  <a:cubicBezTo>
                    <a:pt x="5093" y="10143"/>
                    <a:pt x="5031" y="10112"/>
                    <a:pt x="4939" y="10082"/>
                  </a:cubicBezTo>
                  <a:cubicBezTo>
                    <a:pt x="1050" y="9094"/>
                    <a:pt x="1" y="4063"/>
                    <a:pt x="3149" y="1595"/>
                  </a:cubicBezTo>
                  <a:cubicBezTo>
                    <a:pt x="4057" y="889"/>
                    <a:pt x="5083" y="572"/>
                    <a:pt x="6087" y="572"/>
                  </a:cubicBezTo>
                  <a:close/>
                  <a:moveTo>
                    <a:pt x="6162" y="0"/>
                  </a:moveTo>
                  <a:cubicBezTo>
                    <a:pt x="3351" y="0"/>
                    <a:pt x="719" y="2210"/>
                    <a:pt x="741" y="5421"/>
                  </a:cubicBezTo>
                  <a:cubicBezTo>
                    <a:pt x="741" y="7859"/>
                    <a:pt x="2346" y="9989"/>
                    <a:pt x="4692" y="10637"/>
                  </a:cubicBezTo>
                  <a:lnTo>
                    <a:pt x="5185" y="11501"/>
                  </a:lnTo>
                  <a:cubicBezTo>
                    <a:pt x="4167" y="11594"/>
                    <a:pt x="2439" y="11995"/>
                    <a:pt x="2439" y="13013"/>
                  </a:cubicBezTo>
                  <a:cubicBezTo>
                    <a:pt x="2439" y="13908"/>
                    <a:pt x="3889" y="14340"/>
                    <a:pt x="4815" y="14464"/>
                  </a:cubicBezTo>
                  <a:cubicBezTo>
                    <a:pt x="4835" y="14468"/>
                    <a:pt x="4854" y="14470"/>
                    <a:pt x="4873" y="14470"/>
                  </a:cubicBezTo>
                  <a:cubicBezTo>
                    <a:pt x="5000" y="14470"/>
                    <a:pt x="5097" y="14382"/>
                    <a:pt x="5124" y="14248"/>
                  </a:cubicBezTo>
                  <a:cubicBezTo>
                    <a:pt x="5155" y="14094"/>
                    <a:pt x="5031" y="13939"/>
                    <a:pt x="4877" y="13908"/>
                  </a:cubicBezTo>
                  <a:cubicBezTo>
                    <a:pt x="3673" y="13723"/>
                    <a:pt x="2994" y="13322"/>
                    <a:pt x="2994" y="13013"/>
                  </a:cubicBezTo>
                  <a:cubicBezTo>
                    <a:pt x="2994" y="12705"/>
                    <a:pt x="3889" y="12149"/>
                    <a:pt x="5494" y="12026"/>
                  </a:cubicBezTo>
                  <a:lnTo>
                    <a:pt x="5864" y="12705"/>
                  </a:lnTo>
                  <a:cubicBezTo>
                    <a:pt x="5926" y="12797"/>
                    <a:pt x="6019" y="12859"/>
                    <a:pt x="6111" y="12859"/>
                  </a:cubicBezTo>
                  <a:cubicBezTo>
                    <a:pt x="6235" y="12859"/>
                    <a:pt x="6327" y="12797"/>
                    <a:pt x="6358" y="12705"/>
                  </a:cubicBezTo>
                  <a:lnTo>
                    <a:pt x="6759" y="12026"/>
                  </a:lnTo>
                  <a:cubicBezTo>
                    <a:pt x="8364" y="12149"/>
                    <a:pt x="9228" y="12674"/>
                    <a:pt x="9228" y="13013"/>
                  </a:cubicBezTo>
                  <a:cubicBezTo>
                    <a:pt x="9228" y="13353"/>
                    <a:pt x="8580" y="13723"/>
                    <a:pt x="7346" y="13908"/>
                  </a:cubicBezTo>
                  <a:cubicBezTo>
                    <a:pt x="7016" y="13968"/>
                    <a:pt x="7094" y="14465"/>
                    <a:pt x="7410" y="14465"/>
                  </a:cubicBezTo>
                  <a:cubicBezTo>
                    <a:pt x="7419" y="14465"/>
                    <a:pt x="7429" y="14465"/>
                    <a:pt x="7438" y="14464"/>
                  </a:cubicBezTo>
                  <a:cubicBezTo>
                    <a:pt x="8333" y="14340"/>
                    <a:pt x="9815" y="13908"/>
                    <a:pt x="9815" y="13013"/>
                  </a:cubicBezTo>
                  <a:cubicBezTo>
                    <a:pt x="9815" y="11995"/>
                    <a:pt x="8086" y="11594"/>
                    <a:pt x="7068" y="11501"/>
                  </a:cubicBezTo>
                  <a:lnTo>
                    <a:pt x="7562" y="10637"/>
                  </a:lnTo>
                  <a:cubicBezTo>
                    <a:pt x="11883" y="9433"/>
                    <a:pt x="12963" y="3817"/>
                    <a:pt x="9414" y="1101"/>
                  </a:cubicBezTo>
                  <a:cubicBezTo>
                    <a:pt x="8403" y="342"/>
                    <a:pt x="7268" y="0"/>
                    <a:pt x="61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7" name="Google Shape;13784;p26">
              <a:extLst>
                <a:ext uri="{FF2B5EF4-FFF2-40B4-BE49-F238E27FC236}">
                  <a16:creationId xmlns:a16="http://schemas.microsoft.com/office/drawing/2014/main" id="{9282AFD8-48BE-4414-F863-DF8212CE443A}"/>
                </a:ext>
              </a:extLst>
            </p:cNvPr>
            <p:cNvSpPr/>
            <p:nvPr/>
          </p:nvSpPr>
          <p:spPr>
            <a:xfrm>
              <a:off x="4921100" y="3952275"/>
              <a:ext cx="15450" cy="14475"/>
            </a:xfrm>
            <a:custGeom>
              <a:avLst/>
              <a:gdLst/>
              <a:ahLst/>
              <a:cxnLst/>
              <a:rect l="l" t="t" r="r" b="b"/>
              <a:pathLst>
                <a:path w="618" h="579" extrusionOk="0">
                  <a:moveTo>
                    <a:pt x="297" y="0"/>
                  </a:moveTo>
                  <a:cubicBezTo>
                    <a:pt x="162" y="0"/>
                    <a:pt x="31" y="85"/>
                    <a:pt x="16" y="255"/>
                  </a:cubicBezTo>
                  <a:cubicBezTo>
                    <a:pt x="0" y="471"/>
                    <a:pt x="154" y="579"/>
                    <a:pt x="309" y="579"/>
                  </a:cubicBezTo>
                  <a:cubicBezTo>
                    <a:pt x="463" y="579"/>
                    <a:pt x="617" y="471"/>
                    <a:pt x="602" y="255"/>
                  </a:cubicBezTo>
                  <a:cubicBezTo>
                    <a:pt x="571" y="85"/>
                    <a:pt x="432" y="0"/>
                    <a:pt x="2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58" name="Google Shape;13785;p26">
            <a:extLst>
              <a:ext uri="{FF2B5EF4-FFF2-40B4-BE49-F238E27FC236}">
                <a16:creationId xmlns:a16="http://schemas.microsoft.com/office/drawing/2014/main" id="{7C00AE60-8254-FCE3-DA11-3B35E6EB4CA5}"/>
              </a:ext>
            </a:extLst>
          </p:cNvPr>
          <p:cNvGrpSpPr/>
          <p:nvPr/>
        </p:nvGrpSpPr>
        <p:grpSpPr>
          <a:xfrm>
            <a:off x="5320201" y="4640426"/>
            <a:ext cx="485567" cy="416767"/>
            <a:chOff x="6979200" y="1950250"/>
            <a:chExt cx="364175" cy="312575"/>
          </a:xfrm>
        </p:grpSpPr>
        <p:sp>
          <p:nvSpPr>
            <p:cNvPr id="259" name="Google Shape;13786;p26">
              <a:extLst>
                <a:ext uri="{FF2B5EF4-FFF2-40B4-BE49-F238E27FC236}">
                  <a16:creationId xmlns:a16="http://schemas.microsoft.com/office/drawing/2014/main" id="{F6B9DACA-1218-431B-5D92-0FABD7E74499}"/>
                </a:ext>
              </a:extLst>
            </p:cNvPr>
            <p:cNvSpPr/>
            <p:nvPr/>
          </p:nvSpPr>
          <p:spPr>
            <a:xfrm>
              <a:off x="7249225" y="2205675"/>
              <a:ext cx="17000" cy="13825"/>
            </a:xfrm>
            <a:custGeom>
              <a:avLst/>
              <a:gdLst/>
              <a:ahLst/>
              <a:cxnLst/>
              <a:rect l="l" t="t" r="r" b="b"/>
              <a:pathLst>
                <a:path w="680" h="553" extrusionOk="0">
                  <a:moveTo>
                    <a:pt x="402" y="1"/>
                  </a:moveTo>
                  <a:cubicBezTo>
                    <a:pt x="124" y="1"/>
                    <a:pt x="1" y="278"/>
                    <a:pt x="186" y="464"/>
                  </a:cubicBezTo>
                  <a:cubicBezTo>
                    <a:pt x="248" y="525"/>
                    <a:pt x="323" y="553"/>
                    <a:pt x="396" y="553"/>
                  </a:cubicBezTo>
                  <a:cubicBezTo>
                    <a:pt x="543" y="553"/>
                    <a:pt x="680" y="443"/>
                    <a:pt x="680" y="278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0" name="Google Shape;13787;p26">
              <a:extLst>
                <a:ext uri="{FF2B5EF4-FFF2-40B4-BE49-F238E27FC236}">
                  <a16:creationId xmlns:a16="http://schemas.microsoft.com/office/drawing/2014/main" id="{246F3FF6-6B31-20EB-64FF-AD4539EBC810}"/>
                </a:ext>
              </a:extLst>
            </p:cNvPr>
            <p:cNvSpPr/>
            <p:nvPr/>
          </p:nvSpPr>
          <p:spPr>
            <a:xfrm>
              <a:off x="7053475" y="2205625"/>
              <a:ext cx="16775" cy="13875"/>
            </a:xfrm>
            <a:custGeom>
              <a:avLst/>
              <a:gdLst/>
              <a:ahLst/>
              <a:cxnLst/>
              <a:rect l="l" t="t" r="r" b="b"/>
              <a:pathLst>
                <a:path w="671" h="555" extrusionOk="0">
                  <a:moveTo>
                    <a:pt x="355" y="1"/>
                  </a:moveTo>
                  <a:cubicBezTo>
                    <a:pt x="104" y="1"/>
                    <a:pt x="1" y="289"/>
                    <a:pt x="177" y="466"/>
                  </a:cubicBezTo>
                  <a:cubicBezTo>
                    <a:pt x="239" y="527"/>
                    <a:pt x="314" y="555"/>
                    <a:pt x="387" y="555"/>
                  </a:cubicBezTo>
                  <a:cubicBezTo>
                    <a:pt x="534" y="555"/>
                    <a:pt x="671" y="445"/>
                    <a:pt x="671" y="280"/>
                  </a:cubicBezTo>
                  <a:cubicBezTo>
                    <a:pt x="671" y="126"/>
                    <a:pt x="547" y="3"/>
                    <a:pt x="393" y="3"/>
                  </a:cubicBezTo>
                  <a:cubicBezTo>
                    <a:pt x="380" y="1"/>
                    <a:pt x="367" y="1"/>
                    <a:pt x="3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1" name="Google Shape;13788;p26">
              <a:extLst>
                <a:ext uri="{FF2B5EF4-FFF2-40B4-BE49-F238E27FC236}">
                  <a16:creationId xmlns:a16="http://schemas.microsoft.com/office/drawing/2014/main" id="{3D76A749-C4B8-C1F3-2574-9D914AEFAB96}"/>
                </a:ext>
              </a:extLst>
            </p:cNvPr>
            <p:cNvSpPr/>
            <p:nvPr/>
          </p:nvSpPr>
          <p:spPr>
            <a:xfrm>
              <a:off x="7034750" y="1992725"/>
              <a:ext cx="57100" cy="13925"/>
            </a:xfrm>
            <a:custGeom>
              <a:avLst/>
              <a:gdLst/>
              <a:ahLst/>
              <a:cxnLst/>
              <a:rect l="l" t="t" r="r" b="b"/>
              <a:pathLst>
                <a:path w="2284" h="557" extrusionOk="0">
                  <a:moveTo>
                    <a:pt x="309" y="1"/>
                  </a:moveTo>
                  <a:cubicBezTo>
                    <a:pt x="124" y="1"/>
                    <a:pt x="0" y="124"/>
                    <a:pt x="0" y="279"/>
                  </a:cubicBezTo>
                  <a:cubicBezTo>
                    <a:pt x="0" y="433"/>
                    <a:pt x="124" y="556"/>
                    <a:pt x="309" y="556"/>
                  </a:cubicBezTo>
                  <a:lnTo>
                    <a:pt x="1975" y="556"/>
                  </a:lnTo>
                  <a:cubicBezTo>
                    <a:pt x="2130" y="556"/>
                    <a:pt x="2284" y="433"/>
                    <a:pt x="2284" y="279"/>
                  </a:cubicBezTo>
                  <a:cubicBezTo>
                    <a:pt x="2284" y="124"/>
                    <a:pt x="2130" y="1"/>
                    <a:pt x="1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2" name="Google Shape;13789;p26">
              <a:extLst>
                <a:ext uri="{FF2B5EF4-FFF2-40B4-BE49-F238E27FC236}">
                  <a16:creationId xmlns:a16="http://schemas.microsoft.com/office/drawing/2014/main" id="{BEDA27F4-2E7C-39F9-65E9-55D6B9716F84}"/>
                </a:ext>
              </a:extLst>
            </p:cNvPr>
            <p:cNvSpPr/>
            <p:nvPr/>
          </p:nvSpPr>
          <p:spPr>
            <a:xfrm>
              <a:off x="7230725" y="1992725"/>
              <a:ext cx="56350" cy="13925"/>
            </a:xfrm>
            <a:custGeom>
              <a:avLst/>
              <a:gdLst/>
              <a:ahLst/>
              <a:cxnLst/>
              <a:rect l="l" t="t" r="r" b="b"/>
              <a:pathLst>
                <a:path w="2254" h="557" extrusionOk="0"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cubicBezTo>
                    <a:pt x="0" y="433"/>
                    <a:pt x="124" y="556"/>
                    <a:pt x="278" y="556"/>
                  </a:cubicBezTo>
                  <a:lnTo>
                    <a:pt x="1975" y="556"/>
                  </a:lnTo>
                  <a:cubicBezTo>
                    <a:pt x="2130" y="556"/>
                    <a:pt x="2253" y="433"/>
                    <a:pt x="2253" y="279"/>
                  </a:cubicBezTo>
                  <a:cubicBezTo>
                    <a:pt x="2253" y="124"/>
                    <a:pt x="2130" y="1"/>
                    <a:pt x="1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3" name="Google Shape;13790;p26">
              <a:extLst>
                <a:ext uri="{FF2B5EF4-FFF2-40B4-BE49-F238E27FC236}">
                  <a16:creationId xmlns:a16="http://schemas.microsoft.com/office/drawing/2014/main" id="{6D480C0A-574E-B1F8-45C6-287479EF797F}"/>
                </a:ext>
              </a:extLst>
            </p:cNvPr>
            <p:cNvSpPr/>
            <p:nvPr/>
          </p:nvSpPr>
          <p:spPr>
            <a:xfrm>
              <a:off x="7023175" y="2063725"/>
              <a:ext cx="79675" cy="99250"/>
            </a:xfrm>
            <a:custGeom>
              <a:avLst/>
              <a:gdLst/>
              <a:ahLst/>
              <a:cxnLst/>
              <a:rect l="l" t="t" r="r" b="b"/>
              <a:pathLst>
                <a:path w="3187" h="3970" extrusionOk="0">
                  <a:moveTo>
                    <a:pt x="1605" y="1080"/>
                  </a:moveTo>
                  <a:lnTo>
                    <a:pt x="2161" y="2562"/>
                  </a:lnTo>
                  <a:lnTo>
                    <a:pt x="1050" y="2562"/>
                  </a:lnTo>
                  <a:lnTo>
                    <a:pt x="1605" y="1080"/>
                  </a:lnTo>
                  <a:close/>
                  <a:moveTo>
                    <a:pt x="1605" y="0"/>
                  </a:moveTo>
                  <a:cubicBezTo>
                    <a:pt x="1482" y="0"/>
                    <a:pt x="1358" y="62"/>
                    <a:pt x="1327" y="185"/>
                  </a:cubicBezTo>
                  <a:lnTo>
                    <a:pt x="62" y="3580"/>
                  </a:lnTo>
                  <a:cubicBezTo>
                    <a:pt x="0" y="3734"/>
                    <a:pt x="62" y="3889"/>
                    <a:pt x="216" y="3950"/>
                  </a:cubicBezTo>
                  <a:cubicBezTo>
                    <a:pt x="249" y="3964"/>
                    <a:pt x="282" y="3970"/>
                    <a:pt x="314" y="3970"/>
                  </a:cubicBezTo>
                  <a:cubicBezTo>
                    <a:pt x="432" y="3970"/>
                    <a:pt x="538" y="3887"/>
                    <a:pt x="587" y="3765"/>
                  </a:cubicBezTo>
                  <a:lnTo>
                    <a:pt x="834" y="3117"/>
                  </a:lnTo>
                  <a:lnTo>
                    <a:pt x="2346" y="3117"/>
                  </a:lnTo>
                  <a:lnTo>
                    <a:pt x="2624" y="3765"/>
                  </a:lnTo>
                  <a:cubicBezTo>
                    <a:pt x="2670" y="3881"/>
                    <a:pt x="2764" y="3932"/>
                    <a:pt x="2861" y="3932"/>
                  </a:cubicBezTo>
                  <a:cubicBezTo>
                    <a:pt x="3021" y="3932"/>
                    <a:pt x="3187" y="3792"/>
                    <a:pt x="3148" y="3580"/>
                  </a:cubicBezTo>
                  <a:lnTo>
                    <a:pt x="1852" y="185"/>
                  </a:lnTo>
                  <a:cubicBezTo>
                    <a:pt x="1821" y="62"/>
                    <a:pt x="1729" y="0"/>
                    <a:pt x="16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4" name="Google Shape;13791;p26">
              <a:extLst>
                <a:ext uri="{FF2B5EF4-FFF2-40B4-BE49-F238E27FC236}">
                  <a16:creationId xmlns:a16="http://schemas.microsoft.com/office/drawing/2014/main" id="{754F6BC3-F61D-F785-5D9D-CFBB9DDBE029}"/>
                </a:ext>
              </a:extLst>
            </p:cNvPr>
            <p:cNvSpPr/>
            <p:nvPr/>
          </p:nvSpPr>
          <p:spPr>
            <a:xfrm>
              <a:off x="7219925" y="2063725"/>
              <a:ext cx="77950" cy="98775"/>
            </a:xfrm>
            <a:custGeom>
              <a:avLst/>
              <a:gdLst/>
              <a:ahLst/>
              <a:cxnLst/>
              <a:rect l="l" t="t" r="r" b="b"/>
              <a:pathLst>
                <a:path w="3118" h="3951" extrusionOk="0">
                  <a:moveTo>
                    <a:pt x="1142" y="556"/>
                  </a:moveTo>
                  <a:cubicBezTo>
                    <a:pt x="1883" y="556"/>
                    <a:pt x="1883" y="1698"/>
                    <a:pt x="1142" y="1698"/>
                  </a:cubicBezTo>
                  <a:lnTo>
                    <a:pt x="556" y="1698"/>
                  </a:lnTo>
                  <a:lnTo>
                    <a:pt x="556" y="556"/>
                  </a:lnTo>
                  <a:close/>
                  <a:moveTo>
                    <a:pt x="1975" y="2253"/>
                  </a:moveTo>
                  <a:cubicBezTo>
                    <a:pt x="2747" y="2253"/>
                    <a:pt x="2747" y="3395"/>
                    <a:pt x="1975" y="3395"/>
                  </a:cubicBezTo>
                  <a:lnTo>
                    <a:pt x="556" y="3395"/>
                  </a:lnTo>
                  <a:lnTo>
                    <a:pt x="556" y="2253"/>
                  </a:lnTo>
                  <a:close/>
                  <a:moveTo>
                    <a:pt x="278" y="0"/>
                  </a:moveTo>
                  <a:cubicBezTo>
                    <a:pt x="124" y="0"/>
                    <a:pt x="0" y="124"/>
                    <a:pt x="0" y="278"/>
                  </a:cubicBezTo>
                  <a:lnTo>
                    <a:pt x="0" y="3673"/>
                  </a:lnTo>
                  <a:cubicBezTo>
                    <a:pt x="0" y="3827"/>
                    <a:pt x="124" y="3950"/>
                    <a:pt x="278" y="3950"/>
                  </a:cubicBezTo>
                  <a:lnTo>
                    <a:pt x="1975" y="3950"/>
                  </a:lnTo>
                  <a:cubicBezTo>
                    <a:pt x="2623" y="3950"/>
                    <a:pt x="3117" y="3457"/>
                    <a:pt x="3117" y="2839"/>
                  </a:cubicBezTo>
                  <a:cubicBezTo>
                    <a:pt x="3117" y="2253"/>
                    <a:pt x="2685" y="1759"/>
                    <a:pt x="2099" y="1698"/>
                  </a:cubicBezTo>
                  <a:cubicBezTo>
                    <a:pt x="2222" y="1512"/>
                    <a:pt x="2284" y="1327"/>
                    <a:pt x="2253" y="1111"/>
                  </a:cubicBezTo>
                  <a:cubicBezTo>
                    <a:pt x="2253" y="494"/>
                    <a:pt x="1759" y="0"/>
                    <a:pt x="11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5" name="Google Shape;13792;p26">
              <a:extLst>
                <a:ext uri="{FF2B5EF4-FFF2-40B4-BE49-F238E27FC236}">
                  <a16:creationId xmlns:a16="http://schemas.microsoft.com/office/drawing/2014/main" id="{9DFA426C-AEF2-B959-E648-1BA3103928F4}"/>
                </a:ext>
              </a:extLst>
            </p:cNvPr>
            <p:cNvSpPr/>
            <p:nvPr/>
          </p:nvSpPr>
          <p:spPr>
            <a:xfrm>
              <a:off x="7053250" y="2248125"/>
              <a:ext cx="17000" cy="14050"/>
            </a:xfrm>
            <a:custGeom>
              <a:avLst/>
              <a:gdLst/>
              <a:ahLst/>
              <a:cxnLst/>
              <a:rect l="l" t="t" r="r" b="b"/>
              <a:pathLst>
                <a:path w="680" h="562" extrusionOk="0">
                  <a:moveTo>
                    <a:pt x="402" y="0"/>
                  </a:moveTo>
                  <a:cubicBezTo>
                    <a:pt x="124" y="0"/>
                    <a:pt x="1" y="309"/>
                    <a:pt x="186" y="494"/>
                  </a:cubicBezTo>
                  <a:cubicBezTo>
                    <a:pt x="242" y="541"/>
                    <a:pt x="310" y="562"/>
                    <a:pt x="377" y="562"/>
                  </a:cubicBezTo>
                  <a:cubicBezTo>
                    <a:pt x="530" y="562"/>
                    <a:pt x="680" y="450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6" name="Google Shape;13793;p26">
              <a:extLst>
                <a:ext uri="{FF2B5EF4-FFF2-40B4-BE49-F238E27FC236}">
                  <a16:creationId xmlns:a16="http://schemas.microsoft.com/office/drawing/2014/main" id="{5FA352FE-F24B-D4F9-6BA9-EA42D3E48DD4}"/>
                </a:ext>
              </a:extLst>
            </p:cNvPr>
            <p:cNvSpPr/>
            <p:nvPr/>
          </p:nvSpPr>
          <p:spPr>
            <a:xfrm>
              <a:off x="7250775" y="2247975"/>
              <a:ext cx="15875" cy="14025"/>
            </a:xfrm>
            <a:custGeom>
              <a:avLst/>
              <a:gdLst/>
              <a:ahLst/>
              <a:cxnLst/>
              <a:rect l="l" t="t" r="r" b="b"/>
              <a:pathLst>
                <a:path w="635" h="561" extrusionOk="0">
                  <a:moveTo>
                    <a:pt x="338" y="0"/>
                  </a:moveTo>
                  <a:cubicBezTo>
                    <a:pt x="318" y="0"/>
                    <a:pt x="298" y="2"/>
                    <a:pt x="278" y="6"/>
                  </a:cubicBezTo>
                  <a:cubicBezTo>
                    <a:pt x="124" y="37"/>
                    <a:pt x="1" y="160"/>
                    <a:pt x="31" y="315"/>
                  </a:cubicBezTo>
                  <a:cubicBezTo>
                    <a:pt x="59" y="481"/>
                    <a:pt x="187" y="561"/>
                    <a:pt x="317" y="561"/>
                  </a:cubicBezTo>
                  <a:cubicBezTo>
                    <a:pt x="475" y="561"/>
                    <a:pt x="635" y="443"/>
                    <a:pt x="618" y="222"/>
                  </a:cubicBezTo>
                  <a:cubicBezTo>
                    <a:pt x="591" y="88"/>
                    <a:pt x="470" y="0"/>
                    <a:pt x="3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7" name="Google Shape;13794;p26">
              <a:extLst>
                <a:ext uri="{FF2B5EF4-FFF2-40B4-BE49-F238E27FC236}">
                  <a16:creationId xmlns:a16="http://schemas.microsoft.com/office/drawing/2014/main" id="{939556FE-BA3D-BDB4-BC81-128DA31F43E9}"/>
                </a:ext>
              </a:extLst>
            </p:cNvPr>
            <p:cNvSpPr/>
            <p:nvPr/>
          </p:nvSpPr>
          <p:spPr>
            <a:xfrm>
              <a:off x="6979200" y="1950250"/>
              <a:ext cx="167450" cy="312575"/>
            </a:xfrm>
            <a:custGeom>
              <a:avLst/>
              <a:gdLst/>
              <a:ahLst/>
              <a:cxnLst/>
              <a:rect l="l" t="t" r="r" b="b"/>
              <a:pathLst>
                <a:path w="6698" h="12503" extrusionOk="0">
                  <a:moveTo>
                    <a:pt x="5914" y="1"/>
                  </a:moveTo>
                  <a:cubicBezTo>
                    <a:pt x="5897" y="1"/>
                    <a:pt x="5881" y="1"/>
                    <a:pt x="5864" y="2"/>
                  </a:cubicBezTo>
                  <a:lnTo>
                    <a:pt x="864" y="2"/>
                  </a:lnTo>
                  <a:cubicBezTo>
                    <a:pt x="401" y="2"/>
                    <a:pt x="0" y="373"/>
                    <a:pt x="0" y="836"/>
                  </a:cubicBezTo>
                  <a:lnTo>
                    <a:pt x="0" y="11637"/>
                  </a:lnTo>
                  <a:cubicBezTo>
                    <a:pt x="0" y="12100"/>
                    <a:pt x="401" y="12471"/>
                    <a:pt x="864" y="12501"/>
                  </a:cubicBezTo>
                  <a:lnTo>
                    <a:pt x="2068" y="12501"/>
                  </a:lnTo>
                  <a:cubicBezTo>
                    <a:pt x="2407" y="12440"/>
                    <a:pt x="2407" y="11946"/>
                    <a:pt x="2068" y="11915"/>
                  </a:cubicBezTo>
                  <a:lnTo>
                    <a:pt x="864" y="11915"/>
                  </a:lnTo>
                  <a:cubicBezTo>
                    <a:pt x="710" y="11915"/>
                    <a:pt x="587" y="11792"/>
                    <a:pt x="587" y="11637"/>
                  </a:cubicBezTo>
                  <a:lnTo>
                    <a:pt x="587" y="836"/>
                  </a:lnTo>
                  <a:cubicBezTo>
                    <a:pt x="587" y="681"/>
                    <a:pt x="710" y="558"/>
                    <a:pt x="864" y="558"/>
                  </a:cubicBezTo>
                  <a:lnTo>
                    <a:pt x="5864" y="558"/>
                  </a:lnTo>
                  <a:cubicBezTo>
                    <a:pt x="6018" y="558"/>
                    <a:pt x="6142" y="681"/>
                    <a:pt x="6142" y="836"/>
                  </a:cubicBezTo>
                  <a:lnTo>
                    <a:pt x="6142" y="11637"/>
                  </a:lnTo>
                  <a:cubicBezTo>
                    <a:pt x="6142" y="11792"/>
                    <a:pt x="6018" y="11915"/>
                    <a:pt x="5864" y="11915"/>
                  </a:cubicBezTo>
                  <a:lnTo>
                    <a:pt x="4629" y="11915"/>
                  </a:lnTo>
                  <a:cubicBezTo>
                    <a:pt x="4619" y="11914"/>
                    <a:pt x="4610" y="11914"/>
                    <a:pt x="4600" y="11914"/>
                  </a:cubicBezTo>
                  <a:cubicBezTo>
                    <a:pt x="4207" y="11914"/>
                    <a:pt x="4207" y="12503"/>
                    <a:pt x="4600" y="12503"/>
                  </a:cubicBezTo>
                  <a:cubicBezTo>
                    <a:pt x="4610" y="12503"/>
                    <a:pt x="4619" y="12502"/>
                    <a:pt x="4629" y="12501"/>
                  </a:cubicBezTo>
                  <a:lnTo>
                    <a:pt x="5864" y="12501"/>
                  </a:lnTo>
                  <a:cubicBezTo>
                    <a:pt x="6327" y="12501"/>
                    <a:pt x="6697" y="12100"/>
                    <a:pt x="6697" y="11637"/>
                  </a:cubicBezTo>
                  <a:lnTo>
                    <a:pt x="6697" y="836"/>
                  </a:lnTo>
                  <a:cubicBezTo>
                    <a:pt x="6697" y="390"/>
                    <a:pt x="6353" y="1"/>
                    <a:pt x="59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8" name="Google Shape;13795;p26">
              <a:extLst>
                <a:ext uri="{FF2B5EF4-FFF2-40B4-BE49-F238E27FC236}">
                  <a16:creationId xmlns:a16="http://schemas.microsoft.com/office/drawing/2014/main" id="{3C05D0C3-918E-4C21-D65D-3DCF820238EA}"/>
                </a:ext>
              </a:extLst>
            </p:cNvPr>
            <p:cNvSpPr/>
            <p:nvPr/>
          </p:nvSpPr>
          <p:spPr>
            <a:xfrm>
              <a:off x="7175175" y="1950300"/>
              <a:ext cx="168200" cy="312525"/>
            </a:xfrm>
            <a:custGeom>
              <a:avLst/>
              <a:gdLst/>
              <a:ahLst/>
              <a:cxnLst/>
              <a:rect l="l" t="t" r="r" b="b"/>
              <a:pathLst>
                <a:path w="6728" h="12501" extrusionOk="0">
                  <a:moveTo>
                    <a:pt x="864" y="0"/>
                  </a:moveTo>
                  <a:cubicBezTo>
                    <a:pt x="370" y="0"/>
                    <a:pt x="0" y="371"/>
                    <a:pt x="0" y="834"/>
                  </a:cubicBezTo>
                  <a:lnTo>
                    <a:pt x="0" y="11635"/>
                  </a:lnTo>
                  <a:cubicBezTo>
                    <a:pt x="0" y="12098"/>
                    <a:pt x="370" y="12499"/>
                    <a:pt x="864" y="12499"/>
                  </a:cubicBezTo>
                  <a:lnTo>
                    <a:pt x="2068" y="12499"/>
                  </a:lnTo>
                  <a:cubicBezTo>
                    <a:pt x="2078" y="12500"/>
                    <a:pt x="2088" y="12501"/>
                    <a:pt x="2097" y="12501"/>
                  </a:cubicBezTo>
                  <a:cubicBezTo>
                    <a:pt x="2490" y="12501"/>
                    <a:pt x="2490" y="11912"/>
                    <a:pt x="2097" y="11912"/>
                  </a:cubicBezTo>
                  <a:cubicBezTo>
                    <a:pt x="2088" y="11912"/>
                    <a:pt x="2078" y="11912"/>
                    <a:pt x="2068" y="11913"/>
                  </a:cubicBezTo>
                  <a:lnTo>
                    <a:pt x="864" y="11913"/>
                  </a:lnTo>
                  <a:cubicBezTo>
                    <a:pt x="679" y="11913"/>
                    <a:pt x="556" y="11790"/>
                    <a:pt x="556" y="11635"/>
                  </a:cubicBezTo>
                  <a:lnTo>
                    <a:pt x="556" y="834"/>
                  </a:lnTo>
                  <a:cubicBezTo>
                    <a:pt x="556" y="679"/>
                    <a:pt x="679" y="556"/>
                    <a:pt x="864" y="556"/>
                  </a:cubicBezTo>
                  <a:lnTo>
                    <a:pt x="5864" y="556"/>
                  </a:lnTo>
                  <a:cubicBezTo>
                    <a:pt x="6018" y="556"/>
                    <a:pt x="6142" y="679"/>
                    <a:pt x="6142" y="834"/>
                  </a:cubicBezTo>
                  <a:lnTo>
                    <a:pt x="6142" y="11635"/>
                  </a:lnTo>
                  <a:cubicBezTo>
                    <a:pt x="6142" y="11790"/>
                    <a:pt x="6018" y="11913"/>
                    <a:pt x="5864" y="11913"/>
                  </a:cubicBezTo>
                  <a:lnTo>
                    <a:pt x="4629" y="11913"/>
                  </a:lnTo>
                  <a:cubicBezTo>
                    <a:pt x="4290" y="11975"/>
                    <a:pt x="4290" y="12438"/>
                    <a:pt x="4629" y="12499"/>
                  </a:cubicBezTo>
                  <a:lnTo>
                    <a:pt x="5864" y="12499"/>
                  </a:lnTo>
                  <a:cubicBezTo>
                    <a:pt x="6327" y="12499"/>
                    <a:pt x="6728" y="12098"/>
                    <a:pt x="6728" y="11635"/>
                  </a:cubicBezTo>
                  <a:lnTo>
                    <a:pt x="6728" y="834"/>
                  </a:lnTo>
                  <a:cubicBezTo>
                    <a:pt x="6728" y="371"/>
                    <a:pt x="6327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69" name="Google Shape;13796;p26">
            <a:extLst>
              <a:ext uri="{FF2B5EF4-FFF2-40B4-BE49-F238E27FC236}">
                <a16:creationId xmlns:a16="http://schemas.microsoft.com/office/drawing/2014/main" id="{3B6F2DB9-E0D7-8F94-C4FA-AAEA02236791}"/>
              </a:ext>
            </a:extLst>
          </p:cNvPr>
          <p:cNvGrpSpPr/>
          <p:nvPr/>
        </p:nvGrpSpPr>
        <p:grpSpPr>
          <a:xfrm>
            <a:off x="4311451" y="4606026"/>
            <a:ext cx="495867" cy="485567"/>
            <a:chOff x="6242375" y="1924850"/>
            <a:chExt cx="371900" cy="364175"/>
          </a:xfrm>
        </p:grpSpPr>
        <p:sp>
          <p:nvSpPr>
            <p:cNvPr id="270" name="Google Shape;13797;p26">
              <a:extLst>
                <a:ext uri="{FF2B5EF4-FFF2-40B4-BE49-F238E27FC236}">
                  <a16:creationId xmlns:a16="http://schemas.microsoft.com/office/drawing/2014/main" id="{942672FB-4107-831B-FF80-77EF3B8D43BF}"/>
                </a:ext>
              </a:extLst>
            </p:cNvPr>
            <p:cNvSpPr/>
            <p:nvPr/>
          </p:nvSpPr>
          <p:spPr>
            <a:xfrm>
              <a:off x="6395900" y="2056675"/>
              <a:ext cx="66375" cy="57225"/>
            </a:xfrm>
            <a:custGeom>
              <a:avLst/>
              <a:gdLst/>
              <a:ahLst/>
              <a:cxnLst/>
              <a:rect l="l" t="t" r="r" b="b"/>
              <a:pathLst>
                <a:path w="2655" h="2289" extrusionOk="0">
                  <a:moveTo>
                    <a:pt x="1173" y="560"/>
                  </a:moveTo>
                  <a:cubicBezTo>
                    <a:pt x="1667" y="560"/>
                    <a:pt x="1914" y="1177"/>
                    <a:pt x="1575" y="1547"/>
                  </a:cubicBezTo>
                  <a:cubicBezTo>
                    <a:pt x="1456" y="1666"/>
                    <a:pt x="1312" y="1718"/>
                    <a:pt x="1172" y="1718"/>
                  </a:cubicBezTo>
                  <a:cubicBezTo>
                    <a:pt x="873" y="1718"/>
                    <a:pt x="587" y="1482"/>
                    <a:pt x="587" y="1146"/>
                  </a:cubicBezTo>
                  <a:cubicBezTo>
                    <a:pt x="587" y="838"/>
                    <a:pt x="834" y="560"/>
                    <a:pt x="1173" y="560"/>
                  </a:cubicBezTo>
                  <a:close/>
                  <a:moveTo>
                    <a:pt x="1153" y="0"/>
                  </a:moveTo>
                  <a:cubicBezTo>
                    <a:pt x="562" y="0"/>
                    <a:pt x="1" y="451"/>
                    <a:pt x="1" y="1146"/>
                  </a:cubicBezTo>
                  <a:cubicBezTo>
                    <a:pt x="1" y="1763"/>
                    <a:pt x="525" y="2288"/>
                    <a:pt x="1173" y="2288"/>
                  </a:cubicBezTo>
                  <a:cubicBezTo>
                    <a:pt x="2161" y="2257"/>
                    <a:pt x="2655" y="1023"/>
                    <a:pt x="1945" y="313"/>
                  </a:cubicBezTo>
                  <a:cubicBezTo>
                    <a:pt x="1710" y="98"/>
                    <a:pt x="1428" y="0"/>
                    <a:pt x="11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1" name="Google Shape;13798;p26">
              <a:extLst>
                <a:ext uri="{FF2B5EF4-FFF2-40B4-BE49-F238E27FC236}">
                  <a16:creationId xmlns:a16="http://schemas.microsoft.com/office/drawing/2014/main" id="{A852ED67-C74A-5B4D-A96C-CD2F0743D105}"/>
                </a:ext>
              </a:extLst>
            </p:cNvPr>
            <p:cNvSpPr/>
            <p:nvPr/>
          </p:nvSpPr>
          <p:spPr>
            <a:xfrm>
              <a:off x="6242375" y="1924850"/>
              <a:ext cx="371900" cy="364175"/>
            </a:xfrm>
            <a:custGeom>
              <a:avLst/>
              <a:gdLst/>
              <a:ahLst/>
              <a:cxnLst/>
              <a:rect l="l" t="t" r="r" b="b"/>
              <a:pathLst>
                <a:path w="14876" h="14567" extrusionOk="0">
                  <a:moveTo>
                    <a:pt x="7276" y="563"/>
                  </a:moveTo>
                  <a:cubicBezTo>
                    <a:pt x="7417" y="563"/>
                    <a:pt x="7563" y="618"/>
                    <a:pt x="7685" y="741"/>
                  </a:cubicBezTo>
                  <a:cubicBezTo>
                    <a:pt x="8055" y="1080"/>
                    <a:pt x="7808" y="1697"/>
                    <a:pt x="7314" y="1697"/>
                  </a:cubicBezTo>
                  <a:cubicBezTo>
                    <a:pt x="6975" y="1697"/>
                    <a:pt x="6728" y="1451"/>
                    <a:pt x="6728" y="1142"/>
                  </a:cubicBezTo>
                  <a:cubicBezTo>
                    <a:pt x="6728" y="790"/>
                    <a:pt x="6991" y="563"/>
                    <a:pt x="7276" y="563"/>
                  </a:cubicBezTo>
                  <a:close/>
                  <a:moveTo>
                    <a:pt x="13427" y="2422"/>
                  </a:moveTo>
                  <a:cubicBezTo>
                    <a:pt x="13726" y="2422"/>
                    <a:pt x="14011" y="2658"/>
                    <a:pt x="14011" y="2994"/>
                  </a:cubicBezTo>
                  <a:cubicBezTo>
                    <a:pt x="14011" y="3302"/>
                    <a:pt x="13764" y="3549"/>
                    <a:pt x="13425" y="3549"/>
                  </a:cubicBezTo>
                  <a:cubicBezTo>
                    <a:pt x="12931" y="3549"/>
                    <a:pt x="12684" y="2963"/>
                    <a:pt x="13024" y="2592"/>
                  </a:cubicBezTo>
                  <a:cubicBezTo>
                    <a:pt x="13142" y="2474"/>
                    <a:pt x="13286" y="2422"/>
                    <a:pt x="13427" y="2422"/>
                  </a:cubicBezTo>
                  <a:close/>
                  <a:moveTo>
                    <a:pt x="1166" y="2446"/>
                  </a:moveTo>
                  <a:cubicBezTo>
                    <a:pt x="1451" y="2446"/>
                    <a:pt x="1728" y="2673"/>
                    <a:pt x="1728" y="3024"/>
                  </a:cubicBezTo>
                  <a:cubicBezTo>
                    <a:pt x="1728" y="3333"/>
                    <a:pt x="1481" y="3580"/>
                    <a:pt x="1173" y="3580"/>
                  </a:cubicBezTo>
                  <a:cubicBezTo>
                    <a:pt x="648" y="3580"/>
                    <a:pt x="401" y="2963"/>
                    <a:pt x="772" y="2623"/>
                  </a:cubicBezTo>
                  <a:cubicBezTo>
                    <a:pt x="884" y="2501"/>
                    <a:pt x="1026" y="2446"/>
                    <a:pt x="1166" y="2446"/>
                  </a:cubicBezTo>
                  <a:close/>
                  <a:moveTo>
                    <a:pt x="7370" y="4166"/>
                  </a:moveTo>
                  <a:cubicBezTo>
                    <a:pt x="9043" y="4166"/>
                    <a:pt x="10431" y="5543"/>
                    <a:pt x="10431" y="7253"/>
                  </a:cubicBezTo>
                  <a:cubicBezTo>
                    <a:pt x="10401" y="8209"/>
                    <a:pt x="9999" y="9073"/>
                    <a:pt x="9259" y="9691"/>
                  </a:cubicBezTo>
                  <a:cubicBezTo>
                    <a:pt x="9166" y="8456"/>
                    <a:pt x="8225" y="7839"/>
                    <a:pt x="7283" y="7839"/>
                  </a:cubicBezTo>
                  <a:cubicBezTo>
                    <a:pt x="6342" y="7839"/>
                    <a:pt x="5401" y="8456"/>
                    <a:pt x="5308" y="9691"/>
                  </a:cubicBezTo>
                  <a:cubicBezTo>
                    <a:pt x="4568" y="9073"/>
                    <a:pt x="4136" y="8209"/>
                    <a:pt x="4136" y="7253"/>
                  </a:cubicBezTo>
                  <a:cubicBezTo>
                    <a:pt x="4136" y="5543"/>
                    <a:pt x="5494" y="4166"/>
                    <a:pt x="7226" y="4166"/>
                  </a:cubicBezTo>
                  <a:cubicBezTo>
                    <a:pt x="7245" y="4166"/>
                    <a:pt x="7264" y="4166"/>
                    <a:pt x="7283" y="4166"/>
                  </a:cubicBezTo>
                  <a:lnTo>
                    <a:pt x="7314" y="4166"/>
                  </a:lnTo>
                  <a:cubicBezTo>
                    <a:pt x="7333" y="4166"/>
                    <a:pt x="7351" y="4166"/>
                    <a:pt x="7370" y="4166"/>
                  </a:cubicBezTo>
                  <a:close/>
                  <a:moveTo>
                    <a:pt x="7283" y="8379"/>
                  </a:moveTo>
                  <a:cubicBezTo>
                    <a:pt x="7993" y="8379"/>
                    <a:pt x="8703" y="8857"/>
                    <a:pt x="8703" y="9814"/>
                  </a:cubicBezTo>
                  <a:lnTo>
                    <a:pt x="8703" y="10030"/>
                  </a:lnTo>
                  <a:cubicBezTo>
                    <a:pt x="8256" y="10262"/>
                    <a:pt x="7770" y="10377"/>
                    <a:pt x="7283" y="10377"/>
                  </a:cubicBezTo>
                  <a:cubicBezTo>
                    <a:pt x="6797" y="10377"/>
                    <a:pt x="6311" y="10262"/>
                    <a:pt x="5864" y="10030"/>
                  </a:cubicBezTo>
                  <a:lnTo>
                    <a:pt x="5864" y="9814"/>
                  </a:lnTo>
                  <a:cubicBezTo>
                    <a:pt x="5864" y="8857"/>
                    <a:pt x="6574" y="8379"/>
                    <a:pt x="7283" y="8379"/>
                  </a:cubicBezTo>
                  <a:close/>
                  <a:moveTo>
                    <a:pt x="12005" y="6697"/>
                  </a:moveTo>
                  <a:cubicBezTo>
                    <a:pt x="12160" y="6697"/>
                    <a:pt x="12283" y="6820"/>
                    <a:pt x="12283" y="6975"/>
                  </a:cubicBezTo>
                  <a:lnTo>
                    <a:pt x="12283" y="12252"/>
                  </a:lnTo>
                  <a:lnTo>
                    <a:pt x="2284" y="12252"/>
                  </a:lnTo>
                  <a:lnTo>
                    <a:pt x="2284" y="6975"/>
                  </a:lnTo>
                  <a:cubicBezTo>
                    <a:pt x="2284" y="6820"/>
                    <a:pt x="2407" y="6697"/>
                    <a:pt x="2562" y="6697"/>
                  </a:cubicBezTo>
                  <a:lnTo>
                    <a:pt x="3642" y="6697"/>
                  </a:lnTo>
                  <a:cubicBezTo>
                    <a:pt x="3611" y="6882"/>
                    <a:pt x="3580" y="7067"/>
                    <a:pt x="3580" y="7253"/>
                  </a:cubicBezTo>
                  <a:cubicBezTo>
                    <a:pt x="3518" y="9351"/>
                    <a:pt x="5185" y="11079"/>
                    <a:pt x="7283" y="11079"/>
                  </a:cubicBezTo>
                  <a:cubicBezTo>
                    <a:pt x="9351" y="11079"/>
                    <a:pt x="11049" y="9351"/>
                    <a:pt x="10956" y="7253"/>
                  </a:cubicBezTo>
                  <a:cubicBezTo>
                    <a:pt x="10956" y="7067"/>
                    <a:pt x="10956" y="6882"/>
                    <a:pt x="10925" y="6697"/>
                  </a:cubicBezTo>
                  <a:close/>
                  <a:moveTo>
                    <a:pt x="7283" y="0"/>
                  </a:moveTo>
                  <a:cubicBezTo>
                    <a:pt x="5956" y="0"/>
                    <a:pt x="5710" y="1913"/>
                    <a:pt x="7006" y="2222"/>
                  </a:cubicBezTo>
                  <a:lnTo>
                    <a:pt x="7006" y="3580"/>
                  </a:lnTo>
                  <a:cubicBezTo>
                    <a:pt x="6296" y="3642"/>
                    <a:pt x="5617" y="3889"/>
                    <a:pt x="5031" y="4352"/>
                  </a:cubicBezTo>
                  <a:lnTo>
                    <a:pt x="5031" y="3024"/>
                  </a:lnTo>
                  <a:cubicBezTo>
                    <a:pt x="5031" y="2839"/>
                    <a:pt x="4907" y="2716"/>
                    <a:pt x="4753" y="2716"/>
                  </a:cubicBezTo>
                  <a:lnTo>
                    <a:pt x="2253" y="2716"/>
                  </a:lnTo>
                  <a:cubicBezTo>
                    <a:pt x="2100" y="2132"/>
                    <a:pt x="1628" y="1861"/>
                    <a:pt x="1155" y="1861"/>
                  </a:cubicBezTo>
                  <a:cubicBezTo>
                    <a:pt x="578" y="1861"/>
                    <a:pt x="0" y="2264"/>
                    <a:pt x="0" y="2994"/>
                  </a:cubicBezTo>
                  <a:cubicBezTo>
                    <a:pt x="0" y="3743"/>
                    <a:pt x="583" y="4154"/>
                    <a:pt x="1162" y="4154"/>
                  </a:cubicBezTo>
                  <a:cubicBezTo>
                    <a:pt x="1633" y="4154"/>
                    <a:pt x="2101" y="3883"/>
                    <a:pt x="2253" y="3302"/>
                  </a:cubicBezTo>
                  <a:lnTo>
                    <a:pt x="4475" y="3302"/>
                  </a:lnTo>
                  <a:lnTo>
                    <a:pt x="4475" y="4876"/>
                  </a:lnTo>
                  <a:cubicBezTo>
                    <a:pt x="4166" y="5247"/>
                    <a:pt x="3920" y="5679"/>
                    <a:pt x="3765" y="6142"/>
                  </a:cubicBezTo>
                  <a:lnTo>
                    <a:pt x="2562" y="6142"/>
                  </a:lnTo>
                  <a:cubicBezTo>
                    <a:pt x="2099" y="6142"/>
                    <a:pt x="1728" y="6512"/>
                    <a:pt x="1728" y="6975"/>
                  </a:cubicBezTo>
                  <a:lnTo>
                    <a:pt x="1728" y="12252"/>
                  </a:lnTo>
                  <a:lnTo>
                    <a:pt x="1142" y="12252"/>
                  </a:lnTo>
                  <a:cubicBezTo>
                    <a:pt x="988" y="12252"/>
                    <a:pt x="864" y="12376"/>
                    <a:pt x="864" y="12561"/>
                  </a:cubicBezTo>
                  <a:lnTo>
                    <a:pt x="864" y="13394"/>
                  </a:lnTo>
                  <a:cubicBezTo>
                    <a:pt x="864" y="14011"/>
                    <a:pt x="1358" y="14536"/>
                    <a:pt x="2006" y="14567"/>
                  </a:cubicBezTo>
                  <a:lnTo>
                    <a:pt x="6018" y="14567"/>
                  </a:lnTo>
                  <a:cubicBezTo>
                    <a:pt x="6172" y="14536"/>
                    <a:pt x="6296" y="14412"/>
                    <a:pt x="6296" y="14258"/>
                  </a:cubicBezTo>
                  <a:cubicBezTo>
                    <a:pt x="6296" y="14104"/>
                    <a:pt x="6172" y="13980"/>
                    <a:pt x="6018" y="13980"/>
                  </a:cubicBezTo>
                  <a:lnTo>
                    <a:pt x="2006" y="13980"/>
                  </a:lnTo>
                  <a:cubicBezTo>
                    <a:pt x="1697" y="13980"/>
                    <a:pt x="1451" y="13734"/>
                    <a:pt x="1451" y="13425"/>
                  </a:cubicBezTo>
                  <a:lnTo>
                    <a:pt x="1451" y="12839"/>
                  </a:lnTo>
                  <a:lnTo>
                    <a:pt x="13116" y="12839"/>
                  </a:lnTo>
                  <a:lnTo>
                    <a:pt x="13116" y="13394"/>
                  </a:lnTo>
                  <a:cubicBezTo>
                    <a:pt x="13146" y="13687"/>
                    <a:pt x="12897" y="13952"/>
                    <a:pt x="12608" y="13952"/>
                  </a:cubicBezTo>
                  <a:cubicBezTo>
                    <a:pt x="12592" y="13952"/>
                    <a:pt x="12577" y="13951"/>
                    <a:pt x="12561" y="13950"/>
                  </a:cubicBezTo>
                  <a:lnTo>
                    <a:pt x="8580" y="13950"/>
                  </a:lnTo>
                  <a:cubicBezTo>
                    <a:pt x="8395" y="13950"/>
                    <a:pt x="8271" y="14104"/>
                    <a:pt x="8271" y="14258"/>
                  </a:cubicBezTo>
                  <a:cubicBezTo>
                    <a:pt x="8271" y="14412"/>
                    <a:pt x="8395" y="14536"/>
                    <a:pt x="8580" y="14536"/>
                  </a:cubicBezTo>
                  <a:lnTo>
                    <a:pt x="12561" y="14536"/>
                  </a:lnTo>
                  <a:cubicBezTo>
                    <a:pt x="13209" y="14505"/>
                    <a:pt x="13703" y="14011"/>
                    <a:pt x="13703" y="13363"/>
                  </a:cubicBezTo>
                  <a:lnTo>
                    <a:pt x="13703" y="12530"/>
                  </a:lnTo>
                  <a:cubicBezTo>
                    <a:pt x="13703" y="12376"/>
                    <a:pt x="13579" y="12252"/>
                    <a:pt x="13425" y="12252"/>
                  </a:cubicBezTo>
                  <a:lnTo>
                    <a:pt x="12839" y="12252"/>
                  </a:lnTo>
                  <a:lnTo>
                    <a:pt x="12839" y="6975"/>
                  </a:lnTo>
                  <a:cubicBezTo>
                    <a:pt x="12839" y="6512"/>
                    <a:pt x="12468" y="6142"/>
                    <a:pt x="12005" y="6142"/>
                  </a:cubicBezTo>
                  <a:lnTo>
                    <a:pt x="10802" y="6142"/>
                  </a:lnTo>
                  <a:cubicBezTo>
                    <a:pt x="10647" y="5679"/>
                    <a:pt x="10431" y="5277"/>
                    <a:pt x="10123" y="4907"/>
                  </a:cubicBezTo>
                  <a:lnTo>
                    <a:pt x="10123" y="3302"/>
                  </a:lnTo>
                  <a:lnTo>
                    <a:pt x="12314" y="3302"/>
                  </a:lnTo>
                  <a:cubicBezTo>
                    <a:pt x="12461" y="3837"/>
                    <a:pt x="12939" y="4140"/>
                    <a:pt x="13425" y="4140"/>
                  </a:cubicBezTo>
                  <a:cubicBezTo>
                    <a:pt x="13752" y="4140"/>
                    <a:pt x="14084" y="4002"/>
                    <a:pt x="14320" y="3703"/>
                  </a:cubicBezTo>
                  <a:cubicBezTo>
                    <a:pt x="14876" y="2963"/>
                    <a:pt x="14351" y="1883"/>
                    <a:pt x="13425" y="1883"/>
                  </a:cubicBezTo>
                  <a:cubicBezTo>
                    <a:pt x="12900" y="1883"/>
                    <a:pt x="12437" y="2222"/>
                    <a:pt x="12314" y="2716"/>
                  </a:cubicBezTo>
                  <a:lnTo>
                    <a:pt x="9845" y="2716"/>
                  </a:lnTo>
                  <a:cubicBezTo>
                    <a:pt x="9691" y="2716"/>
                    <a:pt x="9567" y="2839"/>
                    <a:pt x="9567" y="3024"/>
                  </a:cubicBezTo>
                  <a:lnTo>
                    <a:pt x="9567" y="4352"/>
                  </a:lnTo>
                  <a:cubicBezTo>
                    <a:pt x="8981" y="3919"/>
                    <a:pt x="8302" y="3642"/>
                    <a:pt x="7561" y="3580"/>
                  </a:cubicBezTo>
                  <a:lnTo>
                    <a:pt x="7561" y="2222"/>
                  </a:lnTo>
                  <a:cubicBezTo>
                    <a:pt x="8857" y="1913"/>
                    <a:pt x="8611" y="0"/>
                    <a:pt x="72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2" name="Google Shape;13799;p26">
              <a:extLst>
                <a:ext uri="{FF2B5EF4-FFF2-40B4-BE49-F238E27FC236}">
                  <a16:creationId xmlns:a16="http://schemas.microsoft.com/office/drawing/2014/main" id="{C48DD5D5-41A5-D0A2-EBAC-411158F343B4}"/>
                </a:ext>
              </a:extLst>
            </p:cNvPr>
            <p:cNvSpPr/>
            <p:nvPr/>
          </p:nvSpPr>
          <p:spPr>
            <a:xfrm>
              <a:off x="6415375" y="2274300"/>
              <a:ext cx="16050" cy="13875"/>
            </a:xfrm>
            <a:custGeom>
              <a:avLst/>
              <a:gdLst/>
              <a:ahLst/>
              <a:cxnLst/>
              <a:rect l="l" t="t" r="r" b="b"/>
              <a:pathLst>
                <a:path w="642" h="555" extrusionOk="0">
                  <a:moveTo>
                    <a:pt x="330" y="0"/>
                  </a:moveTo>
                  <a:cubicBezTo>
                    <a:pt x="106" y="0"/>
                    <a:pt x="0" y="289"/>
                    <a:pt x="147" y="465"/>
                  </a:cubicBezTo>
                  <a:cubicBezTo>
                    <a:pt x="209" y="527"/>
                    <a:pt x="285" y="554"/>
                    <a:pt x="358" y="554"/>
                  </a:cubicBezTo>
                  <a:cubicBezTo>
                    <a:pt x="504" y="554"/>
                    <a:pt x="641" y="445"/>
                    <a:pt x="641" y="280"/>
                  </a:cubicBezTo>
                  <a:cubicBezTo>
                    <a:pt x="641" y="126"/>
                    <a:pt x="518" y="2"/>
                    <a:pt x="363" y="2"/>
                  </a:cubicBezTo>
                  <a:cubicBezTo>
                    <a:pt x="352" y="1"/>
                    <a:pt x="341" y="0"/>
                    <a:pt x="3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73" name="Google Shape;13800;p26">
            <a:extLst>
              <a:ext uri="{FF2B5EF4-FFF2-40B4-BE49-F238E27FC236}">
                <a16:creationId xmlns:a16="http://schemas.microsoft.com/office/drawing/2014/main" id="{D0054DC6-7B75-30A9-B5D0-EA9B5B7A48A8}"/>
              </a:ext>
            </a:extLst>
          </p:cNvPr>
          <p:cNvGrpSpPr/>
          <p:nvPr/>
        </p:nvGrpSpPr>
        <p:grpSpPr>
          <a:xfrm>
            <a:off x="3276651" y="4606542"/>
            <a:ext cx="484567" cy="484533"/>
            <a:chOff x="5497050" y="1924850"/>
            <a:chExt cx="363425" cy="363400"/>
          </a:xfrm>
        </p:grpSpPr>
        <p:sp>
          <p:nvSpPr>
            <p:cNvPr id="274" name="Google Shape;13801;p26">
              <a:extLst>
                <a:ext uri="{FF2B5EF4-FFF2-40B4-BE49-F238E27FC236}">
                  <a16:creationId xmlns:a16="http://schemas.microsoft.com/office/drawing/2014/main" id="{7279F6BB-B47E-0129-9F35-DA16B3E7DCA4}"/>
                </a:ext>
              </a:extLst>
            </p:cNvPr>
            <p:cNvSpPr/>
            <p:nvPr/>
          </p:nvSpPr>
          <p:spPr>
            <a:xfrm>
              <a:off x="5605075" y="200970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401" y="1"/>
                  </a:moveTo>
                  <a:cubicBezTo>
                    <a:pt x="124" y="1"/>
                    <a:pt x="0" y="309"/>
                    <a:pt x="185" y="495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24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5" name="Google Shape;13802;p26">
              <a:extLst>
                <a:ext uri="{FF2B5EF4-FFF2-40B4-BE49-F238E27FC236}">
                  <a16:creationId xmlns:a16="http://schemas.microsoft.com/office/drawing/2014/main" id="{31D3F5E2-92DF-2C46-50CC-2A48622238C4}"/>
                </a:ext>
              </a:extLst>
            </p:cNvPr>
            <p:cNvSpPr/>
            <p:nvPr/>
          </p:nvSpPr>
          <p:spPr>
            <a:xfrm>
              <a:off x="5605075" y="2052925"/>
              <a:ext cx="17000" cy="14050"/>
            </a:xfrm>
            <a:custGeom>
              <a:avLst/>
              <a:gdLst/>
              <a:ahLst/>
              <a:cxnLst/>
              <a:rect l="l" t="t" r="r" b="b"/>
              <a:pathLst>
                <a:path w="680" h="562" extrusionOk="0">
                  <a:moveTo>
                    <a:pt x="401" y="0"/>
                  </a:moveTo>
                  <a:cubicBezTo>
                    <a:pt x="155" y="0"/>
                    <a:pt x="0" y="309"/>
                    <a:pt x="185" y="494"/>
                  </a:cubicBezTo>
                  <a:cubicBezTo>
                    <a:pt x="242" y="541"/>
                    <a:pt x="309" y="562"/>
                    <a:pt x="376" y="562"/>
                  </a:cubicBezTo>
                  <a:cubicBezTo>
                    <a:pt x="529" y="562"/>
                    <a:pt x="679" y="450"/>
                    <a:pt x="679" y="278"/>
                  </a:cubicBezTo>
                  <a:cubicBezTo>
                    <a:pt x="679" y="124"/>
                    <a:pt x="556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6" name="Google Shape;13803;p26">
              <a:extLst>
                <a:ext uri="{FF2B5EF4-FFF2-40B4-BE49-F238E27FC236}">
                  <a16:creationId xmlns:a16="http://schemas.microsoft.com/office/drawing/2014/main" id="{E3218E20-B185-32D0-315F-39B2BE7E2DCF}"/>
                </a:ext>
              </a:extLst>
            </p:cNvPr>
            <p:cNvSpPr/>
            <p:nvPr/>
          </p:nvSpPr>
          <p:spPr>
            <a:xfrm>
              <a:off x="5605075" y="2095350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1" y="0"/>
                  </a:moveTo>
                  <a:cubicBezTo>
                    <a:pt x="124" y="0"/>
                    <a:pt x="0" y="309"/>
                    <a:pt x="185" y="494"/>
                  </a:cubicBezTo>
                  <a:cubicBezTo>
                    <a:pt x="242" y="541"/>
                    <a:pt x="309" y="562"/>
                    <a:pt x="376" y="562"/>
                  </a:cubicBezTo>
                  <a:cubicBezTo>
                    <a:pt x="529" y="562"/>
                    <a:pt x="679" y="450"/>
                    <a:pt x="679" y="278"/>
                  </a:cubicBezTo>
                  <a:cubicBezTo>
                    <a:pt x="679" y="124"/>
                    <a:pt x="556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7" name="Google Shape;13804;p26">
              <a:extLst>
                <a:ext uri="{FF2B5EF4-FFF2-40B4-BE49-F238E27FC236}">
                  <a16:creationId xmlns:a16="http://schemas.microsoft.com/office/drawing/2014/main" id="{F265C0D3-1D91-C952-7944-9D61C48F8788}"/>
                </a:ext>
              </a:extLst>
            </p:cNvPr>
            <p:cNvSpPr/>
            <p:nvPr/>
          </p:nvSpPr>
          <p:spPr>
            <a:xfrm>
              <a:off x="5605075" y="213777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1" y="1"/>
                  </a:moveTo>
                  <a:cubicBezTo>
                    <a:pt x="155" y="1"/>
                    <a:pt x="0" y="309"/>
                    <a:pt x="185" y="495"/>
                  </a:cubicBezTo>
                  <a:cubicBezTo>
                    <a:pt x="242" y="541"/>
                    <a:pt x="309" y="563"/>
                    <a:pt x="376" y="563"/>
                  </a:cubicBezTo>
                  <a:cubicBezTo>
                    <a:pt x="529" y="563"/>
                    <a:pt x="679" y="451"/>
                    <a:pt x="679" y="279"/>
                  </a:cubicBezTo>
                  <a:cubicBezTo>
                    <a:pt x="679" y="124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8" name="Google Shape;13805;p26">
              <a:extLst>
                <a:ext uri="{FF2B5EF4-FFF2-40B4-BE49-F238E27FC236}">
                  <a16:creationId xmlns:a16="http://schemas.microsoft.com/office/drawing/2014/main" id="{4E33BE7F-383C-820A-D70C-8193C9D0B69F}"/>
                </a:ext>
              </a:extLst>
            </p:cNvPr>
            <p:cNvSpPr/>
            <p:nvPr/>
          </p:nvSpPr>
          <p:spPr>
            <a:xfrm>
              <a:off x="5497050" y="1924850"/>
              <a:ext cx="363425" cy="363400"/>
            </a:xfrm>
            <a:custGeom>
              <a:avLst/>
              <a:gdLst/>
              <a:ahLst/>
              <a:cxnLst/>
              <a:rect l="l" t="t" r="r" b="b"/>
              <a:pathLst>
                <a:path w="14537" h="14536" extrusionOk="0">
                  <a:moveTo>
                    <a:pt x="8426" y="556"/>
                  </a:moveTo>
                  <a:cubicBezTo>
                    <a:pt x="8580" y="556"/>
                    <a:pt x="8704" y="710"/>
                    <a:pt x="8704" y="864"/>
                  </a:cubicBezTo>
                  <a:lnTo>
                    <a:pt x="8704" y="1420"/>
                  </a:lnTo>
                  <a:cubicBezTo>
                    <a:pt x="8704" y="1574"/>
                    <a:pt x="8580" y="1697"/>
                    <a:pt x="8426" y="1697"/>
                  </a:cubicBezTo>
                  <a:lnTo>
                    <a:pt x="6142" y="1697"/>
                  </a:lnTo>
                  <a:cubicBezTo>
                    <a:pt x="5988" y="1697"/>
                    <a:pt x="5864" y="1574"/>
                    <a:pt x="5864" y="1420"/>
                  </a:cubicBezTo>
                  <a:lnTo>
                    <a:pt x="5864" y="864"/>
                  </a:lnTo>
                  <a:cubicBezTo>
                    <a:pt x="5864" y="710"/>
                    <a:pt x="5988" y="556"/>
                    <a:pt x="6142" y="556"/>
                  </a:cubicBezTo>
                  <a:close/>
                  <a:moveTo>
                    <a:pt x="2716" y="3117"/>
                  </a:moveTo>
                  <a:lnTo>
                    <a:pt x="2716" y="10215"/>
                  </a:lnTo>
                  <a:lnTo>
                    <a:pt x="556" y="10215"/>
                  </a:lnTo>
                  <a:lnTo>
                    <a:pt x="556" y="3395"/>
                  </a:lnTo>
                  <a:cubicBezTo>
                    <a:pt x="556" y="3240"/>
                    <a:pt x="679" y="3117"/>
                    <a:pt x="865" y="3117"/>
                  </a:cubicBezTo>
                  <a:close/>
                  <a:moveTo>
                    <a:pt x="13672" y="3117"/>
                  </a:moveTo>
                  <a:cubicBezTo>
                    <a:pt x="13827" y="3117"/>
                    <a:pt x="13981" y="3240"/>
                    <a:pt x="13981" y="3395"/>
                  </a:cubicBezTo>
                  <a:lnTo>
                    <a:pt x="13981" y="10215"/>
                  </a:lnTo>
                  <a:lnTo>
                    <a:pt x="11821" y="10215"/>
                  </a:lnTo>
                  <a:lnTo>
                    <a:pt x="11821" y="3117"/>
                  </a:lnTo>
                  <a:close/>
                  <a:moveTo>
                    <a:pt x="10956" y="1420"/>
                  </a:moveTo>
                  <a:cubicBezTo>
                    <a:pt x="11111" y="1420"/>
                    <a:pt x="11234" y="1543"/>
                    <a:pt x="11234" y="1697"/>
                  </a:cubicBezTo>
                  <a:lnTo>
                    <a:pt x="11234" y="10215"/>
                  </a:lnTo>
                  <a:lnTo>
                    <a:pt x="8518" y="10215"/>
                  </a:lnTo>
                  <a:cubicBezTo>
                    <a:pt x="8158" y="10245"/>
                    <a:pt x="8178" y="10803"/>
                    <a:pt x="8550" y="10803"/>
                  </a:cubicBezTo>
                  <a:cubicBezTo>
                    <a:pt x="8560" y="10803"/>
                    <a:pt x="8570" y="10802"/>
                    <a:pt x="8580" y="10802"/>
                  </a:cubicBezTo>
                  <a:lnTo>
                    <a:pt x="13981" y="10802"/>
                  </a:lnTo>
                  <a:lnTo>
                    <a:pt x="13981" y="11820"/>
                  </a:lnTo>
                  <a:cubicBezTo>
                    <a:pt x="13981" y="11974"/>
                    <a:pt x="13827" y="12098"/>
                    <a:pt x="13672" y="12098"/>
                  </a:cubicBezTo>
                  <a:lnTo>
                    <a:pt x="865" y="12098"/>
                  </a:lnTo>
                  <a:cubicBezTo>
                    <a:pt x="679" y="12098"/>
                    <a:pt x="556" y="11974"/>
                    <a:pt x="556" y="11820"/>
                  </a:cubicBezTo>
                  <a:lnTo>
                    <a:pt x="556" y="10802"/>
                  </a:lnTo>
                  <a:lnTo>
                    <a:pt x="5988" y="10802"/>
                  </a:lnTo>
                  <a:cubicBezTo>
                    <a:pt x="6358" y="10802"/>
                    <a:pt x="6358" y="10246"/>
                    <a:pt x="5988" y="10246"/>
                  </a:cubicBezTo>
                  <a:lnTo>
                    <a:pt x="3272" y="10246"/>
                  </a:lnTo>
                  <a:lnTo>
                    <a:pt x="3272" y="1697"/>
                  </a:lnTo>
                  <a:cubicBezTo>
                    <a:pt x="3272" y="1543"/>
                    <a:pt x="3426" y="1420"/>
                    <a:pt x="3581" y="1420"/>
                  </a:cubicBezTo>
                  <a:lnTo>
                    <a:pt x="5278" y="1420"/>
                  </a:lnTo>
                  <a:cubicBezTo>
                    <a:pt x="5278" y="1883"/>
                    <a:pt x="5648" y="2284"/>
                    <a:pt x="6111" y="2284"/>
                  </a:cubicBezTo>
                  <a:lnTo>
                    <a:pt x="8395" y="2284"/>
                  </a:lnTo>
                  <a:cubicBezTo>
                    <a:pt x="8858" y="2284"/>
                    <a:pt x="9259" y="1883"/>
                    <a:pt x="9259" y="1420"/>
                  </a:cubicBezTo>
                  <a:close/>
                  <a:moveTo>
                    <a:pt x="8704" y="12653"/>
                  </a:moveTo>
                  <a:lnTo>
                    <a:pt x="8673" y="13980"/>
                  </a:lnTo>
                  <a:lnTo>
                    <a:pt x="5864" y="13980"/>
                  </a:lnTo>
                  <a:lnTo>
                    <a:pt x="5864" y="12653"/>
                  </a:lnTo>
                  <a:close/>
                  <a:moveTo>
                    <a:pt x="6142" y="0"/>
                  </a:moveTo>
                  <a:cubicBezTo>
                    <a:pt x="5648" y="0"/>
                    <a:pt x="5278" y="370"/>
                    <a:pt x="5278" y="864"/>
                  </a:cubicBezTo>
                  <a:lnTo>
                    <a:pt x="3581" y="864"/>
                  </a:lnTo>
                  <a:cubicBezTo>
                    <a:pt x="3118" y="864"/>
                    <a:pt x="2716" y="1234"/>
                    <a:pt x="2716" y="1697"/>
                  </a:cubicBezTo>
                  <a:lnTo>
                    <a:pt x="2716" y="2562"/>
                  </a:lnTo>
                  <a:lnTo>
                    <a:pt x="865" y="2562"/>
                  </a:lnTo>
                  <a:cubicBezTo>
                    <a:pt x="371" y="2562"/>
                    <a:pt x="1" y="2932"/>
                    <a:pt x="1" y="3395"/>
                  </a:cubicBezTo>
                  <a:lnTo>
                    <a:pt x="1" y="11820"/>
                  </a:lnTo>
                  <a:cubicBezTo>
                    <a:pt x="1" y="12283"/>
                    <a:pt x="371" y="12653"/>
                    <a:pt x="865" y="12653"/>
                  </a:cubicBezTo>
                  <a:lnTo>
                    <a:pt x="5278" y="12653"/>
                  </a:lnTo>
                  <a:lnTo>
                    <a:pt x="5278" y="13980"/>
                  </a:lnTo>
                  <a:lnTo>
                    <a:pt x="3858" y="13980"/>
                  </a:lnTo>
                  <a:cubicBezTo>
                    <a:pt x="3704" y="13980"/>
                    <a:pt x="3581" y="14104"/>
                    <a:pt x="3581" y="14258"/>
                  </a:cubicBezTo>
                  <a:cubicBezTo>
                    <a:pt x="3581" y="14412"/>
                    <a:pt x="3704" y="14536"/>
                    <a:pt x="3858" y="14536"/>
                  </a:cubicBezTo>
                  <a:lnTo>
                    <a:pt x="10679" y="14536"/>
                  </a:lnTo>
                  <a:cubicBezTo>
                    <a:pt x="10833" y="14536"/>
                    <a:pt x="10956" y="14412"/>
                    <a:pt x="10956" y="14258"/>
                  </a:cubicBezTo>
                  <a:cubicBezTo>
                    <a:pt x="10956" y="14117"/>
                    <a:pt x="10854" y="13976"/>
                    <a:pt x="10718" y="13976"/>
                  </a:cubicBezTo>
                  <a:cubicBezTo>
                    <a:pt x="10705" y="13976"/>
                    <a:pt x="10692" y="13978"/>
                    <a:pt x="10679" y="13980"/>
                  </a:cubicBezTo>
                  <a:lnTo>
                    <a:pt x="9259" y="13980"/>
                  </a:lnTo>
                  <a:lnTo>
                    <a:pt x="9259" y="12653"/>
                  </a:lnTo>
                  <a:lnTo>
                    <a:pt x="13672" y="12653"/>
                  </a:lnTo>
                  <a:cubicBezTo>
                    <a:pt x="14135" y="12653"/>
                    <a:pt x="14536" y="12283"/>
                    <a:pt x="14536" y="11820"/>
                  </a:cubicBezTo>
                  <a:lnTo>
                    <a:pt x="14536" y="3395"/>
                  </a:lnTo>
                  <a:cubicBezTo>
                    <a:pt x="14536" y="2932"/>
                    <a:pt x="14135" y="2562"/>
                    <a:pt x="13672" y="2562"/>
                  </a:cubicBezTo>
                  <a:lnTo>
                    <a:pt x="11821" y="2562"/>
                  </a:lnTo>
                  <a:lnTo>
                    <a:pt x="11821" y="1697"/>
                  </a:lnTo>
                  <a:cubicBezTo>
                    <a:pt x="11821" y="1234"/>
                    <a:pt x="11419" y="864"/>
                    <a:pt x="10956" y="864"/>
                  </a:cubicBezTo>
                  <a:lnTo>
                    <a:pt x="9259" y="864"/>
                  </a:lnTo>
                  <a:cubicBezTo>
                    <a:pt x="9259" y="370"/>
                    <a:pt x="8889" y="0"/>
                    <a:pt x="8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9" name="Google Shape;13806;p26">
              <a:extLst>
                <a:ext uri="{FF2B5EF4-FFF2-40B4-BE49-F238E27FC236}">
                  <a16:creationId xmlns:a16="http://schemas.microsoft.com/office/drawing/2014/main" id="{53DC2C3C-FA1C-3FED-23B9-7E29870F5357}"/>
                </a:ext>
              </a:extLst>
            </p:cNvPr>
            <p:cNvSpPr/>
            <p:nvPr/>
          </p:nvSpPr>
          <p:spPr>
            <a:xfrm>
              <a:off x="5646975" y="2009675"/>
              <a:ext cx="106000" cy="14750"/>
            </a:xfrm>
            <a:custGeom>
              <a:avLst/>
              <a:gdLst/>
              <a:ahLst/>
              <a:cxnLst/>
              <a:rect l="l" t="t" r="r" b="b"/>
              <a:pathLst>
                <a:path w="4240" h="590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3818" y="588"/>
                  </a:lnTo>
                  <a:cubicBezTo>
                    <a:pt x="3828" y="589"/>
                    <a:pt x="3837" y="589"/>
                    <a:pt x="3847" y="589"/>
                  </a:cubicBezTo>
                  <a:cubicBezTo>
                    <a:pt x="4240" y="589"/>
                    <a:pt x="4240" y="1"/>
                    <a:pt x="3847" y="1"/>
                  </a:cubicBezTo>
                  <a:cubicBezTo>
                    <a:pt x="3837" y="1"/>
                    <a:pt x="3828" y="1"/>
                    <a:pt x="3818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0" name="Google Shape;13807;p26">
              <a:extLst>
                <a:ext uri="{FF2B5EF4-FFF2-40B4-BE49-F238E27FC236}">
                  <a16:creationId xmlns:a16="http://schemas.microsoft.com/office/drawing/2014/main" id="{3DCD3993-47FC-F334-450D-961935AA8B69}"/>
                </a:ext>
              </a:extLst>
            </p:cNvPr>
            <p:cNvSpPr/>
            <p:nvPr/>
          </p:nvSpPr>
          <p:spPr>
            <a:xfrm>
              <a:off x="5646975" y="2052800"/>
              <a:ext cx="106000" cy="14050"/>
            </a:xfrm>
            <a:custGeom>
              <a:avLst/>
              <a:gdLst/>
              <a:ahLst/>
              <a:cxnLst/>
              <a:rect l="l" t="t" r="r" b="b"/>
              <a:pathLst>
                <a:path w="4240" h="562" extrusionOk="0">
                  <a:moveTo>
                    <a:pt x="367" y="1"/>
                  </a:moveTo>
                  <a:cubicBezTo>
                    <a:pt x="1" y="1"/>
                    <a:pt x="10" y="562"/>
                    <a:pt x="393" y="562"/>
                  </a:cubicBezTo>
                  <a:cubicBezTo>
                    <a:pt x="403" y="562"/>
                    <a:pt x="413" y="561"/>
                    <a:pt x="423" y="561"/>
                  </a:cubicBezTo>
                  <a:lnTo>
                    <a:pt x="3818" y="561"/>
                  </a:lnTo>
                  <a:cubicBezTo>
                    <a:pt x="3828" y="561"/>
                    <a:pt x="3837" y="562"/>
                    <a:pt x="3847" y="562"/>
                  </a:cubicBezTo>
                  <a:cubicBezTo>
                    <a:pt x="4231" y="562"/>
                    <a:pt x="4240" y="1"/>
                    <a:pt x="3874" y="1"/>
                  </a:cubicBezTo>
                  <a:cubicBezTo>
                    <a:pt x="3856" y="1"/>
                    <a:pt x="3837" y="2"/>
                    <a:pt x="3818" y="5"/>
                  </a:cubicBezTo>
                  <a:lnTo>
                    <a:pt x="423" y="5"/>
                  </a:lnTo>
                  <a:cubicBezTo>
                    <a:pt x="403" y="2"/>
                    <a:pt x="384" y="1"/>
                    <a:pt x="3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1" name="Google Shape;13808;p26">
              <a:extLst>
                <a:ext uri="{FF2B5EF4-FFF2-40B4-BE49-F238E27FC236}">
                  <a16:creationId xmlns:a16="http://schemas.microsoft.com/office/drawing/2014/main" id="{F6059656-58CC-C646-A633-B7F274DB4346}"/>
                </a:ext>
              </a:extLst>
            </p:cNvPr>
            <p:cNvSpPr/>
            <p:nvPr/>
          </p:nvSpPr>
          <p:spPr>
            <a:xfrm>
              <a:off x="5647175" y="2095250"/>
              <a:ext cx="105600" cy="14100"/>
            </a:xfrm>
            <a:custGeom>
              <a:avLst/>
              <a:gdLst/>
              <a:ahLst/>
              <a:cxnLst/>
              <a:rect l="l" t="t" r="r" b="b"/>
              <a:pathLst>
                <a:path w="4224" h="564" extrusionOk="0">
                  <a:moveTo>
                    <a:pt x="361" y="0"/>
                  </a:moveTo>
                  <a:cubicBezTo>
                    <a:pt x="1" y="0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3810" y="560"/>
                  </a:lnTo>
                  <a:cubicBezTo>
                    <a:pt x="3828" y="563"/>
                    <a:pt x="3846" y="564"/>
                    <a:pt x="3864" y="564"/>
                  </a:cubicBezTo>
                  <a:cubicBezTo>
                    <a:pt x="4224" y="564"/>
                    <a:pt x="4224" y="0"/>
                    <a:pt x="3864" y="0"/>
                  </a:cubicBezTo>
                  <a:cubicBezTo>
                    <a:pt x="3846" y="0"/>
                    <a:pt x="3828" y="2"/>
                    <a:pt x="3810" y="4"/>
                  </a:cubicBezTo>
                  <a:lnTo>
                    <a:pt x="415" y="4"/>
                  </a:lnTo>
                  <a:cubicBezTo>
                    <a:pt x="396" y="2"/>
                    <a:pt x="378" y="0"/>
                    <a:pt x="3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2" name="Google Shape;13809;p26">
              <a:extLst>
                <a:ext uri="{FF2B5EF4-FFF2-40B4-BE49-F238E27FC236}">
                  <a16:creationId xmlns:a16="http://schemas.microsoft.com/office/drawing/2014/main" id="{A4A79886-8B0E-8AA6-AB5A-3C9C3429BCA2}"/>
                </a:ext>
              </a:extLst>
            </p:cNvPr>
            <p:cNvSpPr/>
            <p:nvPr/>
          </p:nvSpPr>
          <p:spPr>
            <a:xfrm>
              <a:off x="5647175" y="2137675"/>
              <a:ext cx="102975" cy="14125"/>
            </a:xfrm>
            <a:custGeom>
              <a:avLst/>
              <a:gdLst/>
              <a:ahLst/>
              <a:cxnLst/>
              <a:rect l="l" t="t" r="r" b="b"/>
              <a:pathLst>
                <a:path w="4119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3810" y="560"/>
                  </a:lnTo>
                  <a:cubicBezTo>
                    <a:pt x="3964" y="560"/>
                    <a:pt x="4087" y="437"/>
                    <a:pt x="4118" y="283"/>
                  </a:cubicBezTo>
                  <a:cubicBezTo>
                    <a:pt x="4118" y="128"/>
                    <a:pt x="3964" y="5"/>
                    <a:pt x="3810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3" name="Google Shape;13810;p26">
              <a:extLst>
                <a:ext uri="{FF2B5EF4-FFF2-40B4-BE49-F238E27FC236}">
                  <a16:creationId xmlns:a16="http://schemas.microsoft.com/office/drawing/2014/main" id="{3E7F3C91-7546-2AC2-9ACF-62E968D20EA5}"/>
                </a:ext>
              </a:extLst>
            </p:cNvPr>
            <p:cNvSpPr/>
            <p:nvPr/>
          </p:nvSpPr>
          <p:spPr>
            <a:xfrm>
              <a:off x="5669100" y="2180225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71" y="0"/>
                  </a:moveTo>
                  <a:cubicBezTo>
                    <a:pt x="124" y="31"/>
                    <a:pt x="1" y="340"/>
                    <a:pt x="217" y="494"/>
                  </a:cubicBezTo>
                  <a:cubicBezTo>
                    <a:pt x="269" y="547"/>
                    <a:pt x="332" y="569"/>
                    <a:pt x="393" y="569"/>
                  </a:cubicBezTo>
                  <a:cubicBezTo>
                    <a:pt x="550" y="569"/>
                    <a:pt x="702" y="424"/>
                    <a:pt x="680" y="247"/>
                  </a:cubicBezTo>
                  <a:cubicBezTo>
                    <a:pt x="649" y="93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84" name="Google Shape;13811;p26">
            <a:extLst>
              <a:ext uri="{FF2B5EF4-FFF2-40B4-BE49-F238E27FC236}">
                <a16:creationId xmlns:a16="http://schemas.microsoft.com/office/drawing/2014/main" id="{409BAAA3-35E1-ED9A-917F-58FF98624633}"/>
              </a:ext>
            </a:extLst>
          </p:cNvPr>
          <p:cNvGrpSpPr/>
          <p:nvPr/>
        </p:nvGrpSpPr>
        <p:grpSpPr>
          <a:xfrm>
            <a:off x="2259618" y="4606642"/>
            <a:ext cx="539500" cy="484333"/>
            <a:chOff x="4736000" y="1924850"/>
            <a:chExt cx="404625" cy="363250"/>
          </a:xfrm>
        </p:grpSpPr>
        <p:sp>
          <p:nvSpPr>
            <p:cNvPr id="285" name="Google Shape;13812;p26">
              <a:extLst>
                <a:ext uri="{FF2B5EF4-FFF2-40B4-BE49-F238E27FC236}">
                  <a16:creationId xmlns:a16="http://schemas.microsoft.com/office/drawing/2014/main" id="{FB1451EC-66A5-14B8-BE9F-AFC640A324E3}"/>
                </a:ext>
              </a:extLst>
            </p:cNvPr>
            <p:cNvSpPr/>
            <p:nvPr/>
          </p:nvSpPr>
          <p:spPr>
            <a:xfrm>
              <a:off x="4852050" y="1967200"/>
              <a:ext cx="216050" cy="185275"/>
            </a:xfrm>
            <a:custGeom>
              <a:avLst/>
              <a:gdLst/>
              <a:ahLst/>
              <a:cxnLst/>
              <a:rect l="l" t="t" r="r" b="b"/>
              <a:pathLst>
                <a:path w="8642" h="7411" extrusionOk="0">
                  <a:moveTo>
                    <a:pt x="4956" y="566"/>
                  </a:moveTo>
                  <a:cubicBezTo>
                    <a:pt x="6521" y="566"/>
                    <a:pt x="7890" y="1773"/>
                    <a:pt x="8055" y="3398"/>
                  </a:cubicBezTo>
                  <a:lnTo>
                    <a:pt x="8055" y="3429"/>
                  </a:lnTo>
                  <a:lnTo>
                    <a:pt x="6635" y="3429"/>
                  </a:lnTo>
                  <a:cubicBezTo>
                    <a:pt x="6327" y="3429"/>
                    <a:pt x="6080" y="3182"/>
                    <a:pt x="6080" y="2843"/>
                  </a:cubicBezTo>
                  <a:cubicBezTo>
                    <a:pt x="6049" y="2225"/>
                    <a:pt x="5555" y="1732"/>
                    <a:pt x="4938" y="1732"/>
                  </a:cubicBezTo>
                  <a:cubicBezTo>
                    <a:pt x="4629" y="1732"/>
                    <a:pt x="4382" y="1454"/>
                    <a:pt x="4382" y="1145"/>
                  </a:cubicBezTo>
                  <a:lnTo>
                    <a:pt x="4382" y="621"/>
                  </a:lnTo>
                  <a:cubicBezTo>
                    <a:pt x="4575" y="584"/>
                    <a:pt x="4767" y="566"/>
                    <a:pt x="4956" y="566"/>
                  </a:cubicBezTo>
                  <a:close/>
                  <a:moveTo>
                    <a:pt x="4105" y="3985"/>
                  </a:moveTo>
                  <a:cubicBezTo>
                    <a:pt x="4784" y="4046"/>
                    <a:pt x="4784" y="5065"/>
                    <a:pt x="4105" y="5126"/>
                  </a:cubicBezTo>
                  <a:cubicBezTo>
                    <a:pt x="3518" y="5126"/>
                    <a:pt x="3024" y="5559"/>
                    <a:pt x="2963" y="6114"/>
                  </a:cubicBezTo>
                  <a:cubicBezTo>
                    <a:pt x="2315" y="5589"/>
                    <a:pt x="1913" y="4818"/>
                    <a:pt x="1821" y="3985"/>
                  </a:cubicBezTo>
                  <a:close/>
                  <a:moveTo>
                    <a:pt x="3796" y="806"/>
                  </a:moveTo>
                  <a:lnTo>
                    <a:pt x="3796" y="1145"/>
                  </a:lnTo>
                  <a:cubicBezTo>
                    <a:pt x="3796" y="1763"/>
                    <a:pt x="4321" y="2287"/>
                    <a:pt x="4938" y="2287"/>
                  </a:cubicBezTo>
                  <a:cubicBezTo>
                    <a:pt x="5247" y="2287"/>
                    <a:pt x="5493" y="2534"/>
                    <a:pt x="5493" y="2843"/>
                  </a:cubicBezTo>
                  <a:cubicBezTo>
                    <a:pt x="5524" y="3460"/>
                    <a:pt x="6018" y="3985"/>
                    <a:pt x="6635" y="3985"/>
                  </a:cubicBezTo>
                  <a:lnTo>
                    <a:pt x="8055" y="3985"/>
                  </a:lnTo>
                  <a:cubicBezTo>
                    <a:pt x="7901" y="5589"/>
                    <a:pt x="6543" y="6824"/>
                    <a:pt x="4938" y="6824"/>
                  </a:cubicBezTo>
                  <a:cubicBezTo>
                    <a:pt x="4444" y="6824"/>
                    <a:pt x="3950" y="6700"/>
                    <a:pt x="3518" y="6484"/>
                  </a:cubicBezTo>
                  <a:lnTo>
                    <a:pt x="3518" y="6268"/>
                  </a:lnTo>
                  <a:cubicBezTo>
                    <a:pt x="3518" y="5929"/>
                    <a:pt x="3765" y="5682"/>
                    <a:pt x="4105" y="5682"/>
                  </a:cubicBezTo>
                  <a:cubicBezTo>
                    <a:pt x="5524" y="5589"/>
                    <a:pt x="5524" y="3491"/>
                    <a:pt x="4105" y="3429"/>
                  </a:cubicBezTo>
                  <a:lnTo>
                    <a:pt x="1821" y="3429"/>
                  </a:lnTo>
                  <a:cubicBezTo>
                    <a:pt x="1944" y="2225"/>
                    <a:pt x="2716" y="1207"/>
                    <a:pt x="3796" y="806"/>
                  </a:cubicBezTo>
                  <a:close/>
                  <a:moveTo>
                    <a:pt x="4911" y="0"/>
                  </a:moveTo>
                  <a:cubicBezTo>
                    <a:pt x="4001" y="0"/>
                    <a:pt x="3073" y="336"/>
                    <a:pt x="2315" y="1084"/>
                  </a:cubicBezTo>
                  <a:cubicBezTo>
                    <a:pt x="0" y="3429"/>
                    <a:pt x="1636" y="7379"/>
                    <a:pt x="4938" y="7410"/>
                  </a:cubicBezTo>
                  <a:cubicBezTo>
                    <a:pt x="6975" y="7379"/>
                    <a:pt x="8610" y="5744"/>
                    <a:pt x="8641" y="3707"/>
                  </a:cubicBezTo>
                  <a:cubicBezTo>
                    <a:pt x="8641" y="1472"/>
                    <a:pt x="6817" y="0"/>
                    <a:pt x="49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6" name="Google Shape;13813;p26">
              <a:extLst>
                <a:ext uri="{FF2B5EF4-FFF2-40B4-BE49-F238E27FC236}">
                  <a16:creationId xmlns:a16="http://schemas.microsoft.com/office/drawing/2014/main" id="{51F120C0-CCC6-B9B8-D019-C7673546BE3D}"/>
                </a:ext>
              </a:extLst>
            </p:cNvPr>
            <p:cNvSpPr/>
            <p:nvPr/>
          </p:nvSpPr>
          <p:spPr>
            <a:xfrm>
              <a:off x="5062675" y="2134700"/>
              <a:ext cx="16225" cy="14575"/>
            </a:xfrm>
            <a:custGeom>
              <a:avLst/>
              <a:gdLst/>
              <a:ahLst/>
              <a:cxnLst/>
              <a:rect l="l" t="t" r="r" b="b"/>
              <a:pathLst>
                <a:path w="649" h="583" extrusionOk="0">
                  <a:moveTo>
                    <a:pt x="371" y="0"/>
                  </a:moveTo>
                  <a:cubicBezTo>
                    <a:pt x="124" y="0"/>
                    <a:pt x="0" y="309"/>
                    <a:pt x="155" y="494"/>
                  </a:cubicBezTo>
                  <a:cubicBezTo>
                    <a:pt x="215" y="555"/>
                    <a:pt x="289" y="582"/>
                    <a:pt x="361" y="582"/>
                  </a:cubicBezTo>
                  <a:cubicBezTo>
                    <a:pt x="508" y="582"/>
                    <a:pt x="648" y="465"/>
                    <a:pt x="648" y="278"/>
                  </a:cubicBezTo>
                  <a:cubicBezTo>
                    <a:pt x="648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7" name="Google Shape;13814;p26">
              <a:extLst>
                <a:ext uri="{FF2B5EF4-FFF2-40B4-BE49-F238E27FC236}">
                  <a16:creationId xmlns:a16="http://schemas.microsoft.com/office/drawing/2014/main" id="{61FE2C5D-5DE3-B55E-A79A-19E07333E032}"/>
                </a:ext>
              </a:extLst>
            </p:cNvPr>
            <p:cNvSpPr/>
            <p:nvPr/>
          </p:nvSpPr>
          <p:spPr>
            <a:xfrm>
              <a:off x="4736000" y="1924850"/>
              <a:ext cx="404625" cy="363250"/>
            </a:xfrm>
            <a:custGeom>
              <a:avLst/>
              <a:gdLst/>
              <a:ahLst/>
              <a:cxnLst/>
              <a:rect l="l" t="t" r="r" b="b"/>
              <a:pathLst>
                <a:path w="16185" h="14530" extrusionOk="0">
                  <a:moveTo>
                    <a:pt x="5383" y="8796"/>
                  </a:moveTo>
                  <a:cubicBezTo>
                    <a:pt x="5630" y="9073"/>
                    <a:pt x="5876" y="9351"/>
                    <a:pt x="6185" y="9598"/>
                  </a:cubicBezTo>
                  <a:lnTo>
                    <a:pt x="5383" y="10400"/>
                  </a:lnTo>
                  <a:cubicBezTo>
                    <a:pt x="5074" y="10154"/>
                    <a:pt x="4827" y="9876"/>
                    <a:pt x="4580" y="9598"/>
                  </a:cubicBezTo>
                  <a:lnTo>
                    <a:pt x="5383" y="8796"/>
                  </a:lnTo>
                  <a:close/>
                  <a:moveTo>
                    <a:pt x="4179" y="9999"/>
                  </a:moveTo>
                  <a:cubicBezTo>
                    <a:pt x="4426" y="10277"/>
                    <a:pt x="4704" y="10555"/>
                    <a:pt x="4981" y="10802"/>
                  </a:cubicBezTo>
                  <a:lnTo>
                    <a:pt x="1988" y="13795"/>
                  </a:lnTo>
                  <a:cubicBezTo>
                    <a:pt x="1856" y="13927"/>
                    <a:pt x="1709" y="13983"/>
                    <a:pt x="1570" y="13983"/>
                  </a:cubicBezTo>
                  <a:cubicBezTo>
                    <a:pt x="1126" y="13983"/>
                    <a:pt x="755" y="13416"/>
                    <a:pt x="1155" y="12993"/>
                  </a:cubicBezTo>
                  <a:lnTo>
                    <a:pt x="4179" y="9999"/>
                  </a:lnTo>
                  <a:close/>
                  <a:moveTo>
                    <a:pt x="9580" y="0"/>
                  </a:moveTo>
                  <a:cubicBezTo>
                    <a:pt x="5321" y="31"/>
                    <a:pt x="2759" y="4722"/>
                    <a:pt x="5074" y="8333"/>
                  </a:cubicBezTo>
                  <a:lnTo>
                    <a:pt x="784" y="12592"/>
                  </a:lnTo>
                  <a:cubicBezTo>
                    <a:pt x="0" y="13423"/>
                    <a:pt x="735" y="14529"/>
                    <a:pt x="1607" y="14529"/>
                  </a:cubicBezTo>
                  <a:cubicBezTo>
                    <a:pt x="1868" y="14529"/>
                    <a:pt x="2141" y="14431"/>
                    <a:pt x="2389" y="14196"/>
                  </a:cubicBezTo>
                  <a:lnTo>
                    <a:pt x="6648" y="9938"/>
                  </a:lnTo>
                  <a:cubicBezTo>
                    <a:pt x="7545" y="10505"/>
                    <a:pt x="8564" y="10791"/>
                    <a:pt x="9584" y="10791"/>
                  </a:cubicBezTo>
                  <a:cubicBezTo>
                    <a:pt x="10671" y="10791"/>
                    <a:pt x="11758" y="10467"/>
                    <a:pt x="12697" y="9814"/>
                  </a:cubicBezTo>
                  <a:cubicBezTo>
                    <a:pt x="12820" y="9721"/>
                    <a:pt x="12820" y="9536"/>
                    <a:pt x="12759" y="9413"/>
                  </a:cubicBezTo>
                  <a:cubicBezTo>
                    <a:pt x="12703" y="9338"/>
                    <a:pt x="12613" y="9297"/>
                    <a:pt x="12523" y="9297"/>
                  </a:cubicBezTo>
                  <a:cubicBezTo>
                    <a:pt x="12464" y="9297"/>
                    <a:pt x="12406" y="9315"/>
                    <a:pt x="12357" y="9351"/>
                  </a:cubicBezTo>
                  <a:cubicBezTo>
                    <a:pt x="11512" y="9959"/>
                    <a:pt x="10530" y="10256"/>
                    <a:pt x="9553" y="10256"/>
                  </a:cubicBezTo>
                  <a:cubicBezTo>
                    <a:pt x="8249" y="10256"/>
                    <a:pt x="6953" y="9727"/>
                    <a:pt x="6000" y="8703"/>
                  </a:cubicBezTo>
                  <a:cubicBezTo>
                    <a:pt x="4364" y="6913"/>
                    <a:pt x="4303" y="4166"/>
                    <a:pt x="5876" y="2315"/>
                  </a:cubicBezTo>
                  <a:cubicBezTo>
                    <a:pt x="6829" y="1176"/>
                    <a:pt x="8199" y="579"/>
                    <a:pt x="9583" y="579"/>
                  </a:cubicBezTo>
                  <a:cubicBezTo>
                    <a:pt x="10488" y="579"/>
                    <a:pt x="11398" y="834"/>
                    <a:pt x="12203" y="1358"/>
                  </a:cubicBezTo>
                  <a:cubicBezTo>
                    <a:pt x="14240" y="2685"/>
                    <a:pt x="14981" y="5339"/>
                    <a:pt x="13901" y="7530"/>
                  </a:cubicBezTo>
                  <a:cubicBezTo>
                    <a:pt x="13839" y="7654"/>
                    <a:pt x="13901" y="7839"/>
                    <a:pt x="14055" y="7901"/>
                  </a:cubicBezTo>
                  <a:cubicBezTo>
                    <a:pt x="14094" y="7930"/>
                    <a:pt x="14140" y="7944"/>
                    <a:pt x="14187" y="7944"/>
                  </a:cubicBezTo>
                  <a:cubicBezTo>
                    <a:pt x="14284" y="7944"/>
                    <a:pt x="14383" y="7882"/>
                    <a:pt x="14425" y="7777"/>
                  </a:cubicBezTo>
                  <a:cubicBezTo>
                    <a:pt x="16184" y="4197"/>
                    <a:pt x="13561" y="0"/>
                    <a:pt x="9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88" name="Google Shape;13815;p26">
            <a:extLst>
              <a:ext uri="{FF2B5EF4-FFF2-40B4-BE49-F238E27FC236}">
                <a16:creationId xmlns:a16="http://schemas.microsoft.com/office/drawing/2014/main" id="{56C1EB81-5DA1-BD48-C45F-37ADE53F8B72}"/>
              </a:ext>
            </a:extLst>
          </p:cNvPr>
          <p:cNvGrpSpPr/>
          <p:nvPr/>
        </p:nvGrpSpPr>
        <p:grpSpPr>
          <a:xfrm>
            <a:off x="1465667" y="4606193"/>
            <a:ext cx="360100" cy="485233"/>
            <a:chOff x="4043450" y="3602175"/>
            <a:chExt cx="270075" cy="363925"/>
          </a:xfrm>
        </p:grpSpPr>
        <p:sp>
          <p:nvSpPr>
            <p:cNvPr id="289" name="Google Shape;13816;p26">
              <a:extLst>
                <a:ext uri="{FF2B5EF4-FFF2-40B4-BE49-F238E27FC236}">
                  <a16:creationId xmlns:a16="http://schemas.microsoft.com/office/drawing/2014/main" id="{FF9FAF0C-32CB-3BBF-E47E-CBEEA46C5215}"/>
                </a:ext>
              </a:extLst>
            </p:cNvPr>
            <p:cNvSpPr/>
            <p:nvPr/>
          </p:nvSpPr>
          <p:spPr>
            <a:xfrm>
              <a:off x="4078950" y="3646150"/>
              <a:ext cx="25475" cy="21100"/>
            </a:xfrm>
            <a:custGeom>
              <a:avLst/>
              <a:gdLst/>
              <a:ahLst/>
              <a:cxnLst/>
              <a:rect l="l" t="t" r="r" b="b"/>
              <a:pathLst>
                <a:path w="1019" h="844" extrusionOk="0">
                  <a:moveTo>
                    <a:pt x="587" y="1"/>
                  </a:moveTo>
                  <a:cubicBezTo>
                    <a:pt x="186" y="1"/>
                    <a:pt x="0" y="464"/>
                    <a:pt x="278" y="711"/>
                  </a:cubicBezTo>
                  <a:cubicBezTo>
                    <a:pt x="370" y="802"/>
                    <a:pt x="481" y="843"/>
                    <a:pt x="589" y="843"/>
                  </a:cubicBezTo>
                  <a:cubicBezTo>
                    <a:pt x="810" y="843"/>
                    <a:pt x="1019" y="671"/>
                    <a:pt x="1019" y="402"/>
                  </a:cubicBezTo>
                  <a:cubicBezTo>
                    <a:pt x="1019" y="186"/>
                    <a:pt x="803" y="1"/>
                    <a:pt x="5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0" name="Google Shape;13817;p26">
              <a:extLst>
                <a:ext uri="{FF2B5EF4-FFF2-40B4-BE49-F238E27FC236}">
                  <a16:creationId xmlns:a16="http://schemas.microsoft.com/office/drawing/2014/main" id="{0A9AA177-E4D2-F3D5-9321-A435E6A9D1D3}"/>
                </a:ext>
              </a:extLst>
            </p:cNvPr>
            <p:cNvSpPr/>
            <p:nvPr/>
          </p:nvSpPr>
          <p:spPr>
            <a:xfrm>
              <a:off x="4083575" y="3692450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2" y="0"/>
                  </a:moveTo>
                  <a:cubicBezTo>
                    <a:pt x="155" y="0"/>
                    <a:pt x="1" y="309"/>
                    <a:pt x="186" y="494"/>
                  </a:cubicBezTo>
                  <a:cubicBezTo>
                    <a:pt x="242" y="541"/>
                    <a:pt x="309" y="562"/>
                    <a:pt x="376" y="562"/>
                  </a:cubicBezTo>
                  <a:cubicBezTo>
                    <a:pt x="530" y="562"/>
                    <a:pt x="680" y="450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1" name="Google Shape;13818;p26">
              <a:extLst>
                <a:ext uri="{FF2B5EF4-FFF2-40B4-BE49-F238E27FC236}">
                  <a16:creationId xmlns:a16="http://schemas.microsoft.com/office/drawing/2014/main" id="{48ED2C73-D099-2525-2B8E-E231A3AFC446}"/>
                </a:ext>
              </a:extLst>
            </p:cNvPr>
            <p:cNvSpPr/>
            <p:nvPr/>
          </p:nvSpPr>
          <p:spPr>
            <a:xfrm>
              <a:off x="4086675" y="3734100"/>
              <a:ext cx="184425" cy="184425"/>
            </a:xfrm>
            <a:custGeom>
              <a:avLst/>
              <a:gdLst/>
              <a:ahLst/>
              <a:cxnLst/>
              <a:rect l="l" t="t" r="r" b="b"/>
              <a:pathLst>
                <a:path w="7377" h="7377" extrusionOk="0">
                  <a:moveTo>
                    <a:pt x="6790" y="2285"/>
                  </a:moveTo>
                  <a:lnTo>
                    <a:pt x="6790" y="3427"/>
                  </a:lnTo>
                  <a:lnTo>
                    <a:pt x="556" y="3427"/>
                  </a:lnTo>
                  <a:lnTo>
                    <a:pt x="556" y="2285"/>
                  </a:lnTo>
                  <a:close/>
                  <a:moveTo>
                    <a:pt x="2531" y="5710"/>
                  </a:moveTo>
                  <a:lnTo>
                    <a:pt x="2531" y="6821"/>
                  </a:lnTo>
                  <a:lnTo>
                    <a:pt x="556" y="6821"/>
                  </a:lnTo>
                  <a:lnTo>
                    <a:pt x="556" y="5710"/>
                  </a:lnTo>
                  <a:close/>
                  <a:moveTo>
                    <a:pt x="6790" y="5710"/>
                  </a:moveTo>
                  <a:lnTo>
                    <a:pt x="6790" y="6821"/>
                  </a:lnTo>
                  <a:lnTo>
                    <a:pt x="4814" y="6821"/>
                  </a:lnTo>
                  <a:lnTo>
                    <a:pt x="4814" y="5710"/>
                  </a:lnTo>
                  <a:close/>
                  <a:moveTo>
                    <a:pt x="1975" y="1"/>
                  </a:moveTo>
                  <a:cubicBezTo>
                    <a:pt x="1821" y="1"/>
                    <a:pt x="1697" y="124"/>
                    <a:pt x="1697" y="279"/>
                  </a:cubicBezTo>
                  <a:cubicBezTo>
                    <a:pt x="1697" y="433"/>
                    <a:pt x="1821" y="556"/>
                    <a:pt x="1975" y="556"/>
                  </a:cubicBezTo>
                  <a:lnTo>
                    <a:pt x="3395" y="556"/>
                  </a:lnTo>
                  <a:lnTo>
                    <a:pt x="3395" y="1698"/>
                  </a:lnTo>
                  <a:lnTo>
                    <a:pt x="278" y="1698"/>
                  </a:lnTo>
                  <a:cubicBezTo>
                    <a:pt x="123" y="1698"/>
                    <a:pt x="0" y="1822"/>
                    <a:pt x="0" y="1976"/>
                  </a:cubicBezTo>
                  <a:lnTo>
                    <a:pt x="0" y="3704"/>
                  </a:lnTo>
                  <a:cubicBezTo>
                    <a:pt x="0" y="3859"/>
                    <a:pt x="123" y="3982"/>
                    <a:pt x="278" y="3982"/>
                  </a:cubicBezTo>
                  <a:lnTo>
                    <a:pt x="833" y="3982"/>
                  </a:lnTo>
                  <a:lnTo>
                    <a:pt x="833" y="5124"/>
                  </a:lnTo>
                  <a:lnTo>
                    <a:pt x="278" y="5124"/>
                  </a:lnTo>
                  <a:cubicBezTo>
                    <a:pt x="123" y="5124"/>
                    <a:pt x="0" y="5247"/>
                    <a:pt x="0" y="5402"/>
                  </a:cubicBezTo>
                  <a:lnTo>
                    <a:pt x="0" y="7099"/>
                  </a:lnTo>
                  <a:cubicBezTo>
                    <a:pt x="0" y="7253"/>
                    <a:pt x="123" y="7377"/>
                    <a:pt x="278" y="7377"/>
                  </a:cubicBezTo>
                  <a:lnTo>
                    <a:pt x="2839" y="7377"/>
                  </a:lnTo>
                  <a:cubicBezTo>
                    <a:pt x="2994" y="7377"/>
                    <a:pt x="3117" y="7253"/>
                    <a:pt x="3117" y="7099"/>
                  </a:cubicBezTo>
                  <a:lnTo>
                    <a:pt x="3117" y="5402"/>
                  </a:lnTo>
                  <a:cubicBezTo>
                    <a:pt x="3117" y="5247"/>
                    <a:pt x="2994" y="5124"/>
                    <a:pt x="2839" y="5124"/>
                  </a:cubicBezTo>
                  <a:lnTo>
                    <a:pt x="1420" y="5124"/>
                  </a:lnTo>
                  <a:lnTo>
                    <a:pt x="1420" y="3982"/>
                  </a:lnTo>
                  <a:lnTo>
                    <a:pt x="5956" y="3982"/>
                  </a:lnTo>
                  <a:lnTo>
                    <a:pt x="5956" y="5124"/>
                  </a:lnTo>
                  <a:lnTo>
                    <a:pt x="4537" y="5124"/>
                  </a:lnTo>
                  <a:cubicBezTo>
                    <a:pt x="4382" y="5124"/>
                    <a:pt x="4259" y="5247"/>
                    <a:pt x="4259" y="5402"/>
                  </a:cubicBezTo>
                  <a:lnTo>
                    <a:pt x="4259" y="7099"/>
                  </a:lnTo>
                  <a:cubicBezTo>
                    <a:pt x="4259" y="7253"/>
                    <a:pt x="4382" y="7377"/>
                    <a:pt x="4537" y="7377"/>
                  </a:cubicBezTo>
                  <a:lnTo>
                    <a:pt x="7098" y="7377"/>
                  </a:lnTo>
                  <a:cubicBezTo>
                    <a:pt x="7253" y="7377"/>
                    <a:pt x="7376" y="7253"/>
                    <a:pt x="7376" y="7099"/>
                  </a:cubicBezTo>
                  <a:lnTo>
                    <a:pt x="7376" y="5402"/>
                  </a:lnTo>
                  <a:cubicBezTo>
                    <a:pt x="7376" y="5247"/>
                    <a:pt x="7253" y="5124"/>
                    <a:pt x="7098" y="5124"/>
                  </a:cubicBezTo>
                  <a:lnTo>
                    <a:pt x="6512" y="5124"/>
                  </a:lnTo>
                  <a:lnTo>
                    <a:pt x="6512" y="3982"/>
                  </a:lnTo>
                  <a:lnTo>
                    <a:pt x="7098" y="3982"/>
                  </a:lnTo>
                  <a:cubicBezTo>
                    <a:pt x="7253" y="3982"/>
                    <a:pt x="7376" y="3859"/>
                    <a:pt x="7376" y="3704"/>
                  </a:cubicBezTo>
                  <a:lnTo>
                    <a:pt x="7376" y="1976"/>
                  </a:lnTo>
                  <a:cubicBezTo>
                    <a:pt x="7376" y="1822"/>
                    <a:pt x="7253" y="1698"/>
                    <a:pt x="7098" y="1698"/>
                  </a:cubicBezTo>
                  <a:lnTo>
                    <a:pt x="3950" y="1698"/>
                  </a:lnTo>
                  <a:lnTo>
                    <a:pt x="3950" y="556"/>
                  </a:lnTo>
                  <a:lnTo>
                    <a:pt x="5370" y="556"/>
                  </a:lnTo>
                  <a:cubicBezTo>
                    <a:pt x="5524" y="556"/>
                    <a:pt x="5679" y="433"/>
                    <a:pt x="5679" y="279"/>
                  </a:cubicBezTo>
                  <a:cubicBezTo>
                    <a:pt x="5679" y="124"/>
                    <a:pt x="5524" y="1"/>
                    <a:pt x="5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2" name="Google Shape;13819;p26">
              <a:extLst>
                <a:ext uri="{FF2B5EF4-FFF2-40B4-BE49-F238E27FC236}">
                  <a16:creationId xmlns:a16="http://schemas.microsoft.com/office/drawing/2014/main" id="{EDE75201-342F-78B2-BDCE-F916EFF1985B}"/>
                </a:ext>
              </a:extLst>
            </p:cNvPr>
            <p:cNvSpPr/>
            <p:nvPr/>
          </p:nvSpPr>
          <p:spPr>
            <a:xfrm>
              <a:off x="4125475" y="3691650"/>
              <a:ext cx="85175" cy="14725"/>
            </a:xfrm>
            <a:custGeom>
              <a:avLst/>
              <a:gdLst/>
              <a:ahLst/>
              <a:cxnLst/>
              <a:rect l="l" t="t" r="r" b="b"/>
              <a:pathLst>
                <a:path w="3407" h="589" extrusionOk="0">
                  <a:moveTo>
                    <a:pt x="394" y="0"/>
                  </a:moveTo>
                  <a:cubicBezTo>
                    <a:pt x="1" y="0"/>
                    <a:pt x="1" y="589"/>
                    <a:pt x="394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2985" y="588"/>
                  </a:lnTo>
                  <a:cubicBezTo>
                    <a:pt x="2995" y="589"/>
                    <a:pt x="3005" y="589"/>
                    <a:pt x="3014" y="589"/>
                  </a:cubicBezTo>
                  <a:cubicBezTo>
                    <a:pt x="3407" y="589"/>
                    <a:pt x="3407" y="0"/>
                    <a:pt x="3014" y="0"/>
                  </a:cubicBezTo>
                  <a:cubicBezTo>
                    <a:pt x="3005" y="0"/>
                    <a:pt x="2995" y="1"/>
                    <a:pt x="2985" y="2"/>
                  </a:cubicBezTo>
                  <a:lnTo>
                    <a:pt x="423" y="2"/>
                  </a:lnTo>
                  <a:cubicBezTo>
                    <a:pt x="413" y="1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3" name="Google Shape;13820;p26">
              <a:extLst>
                <a:ext uri="{FF2B5EF4-FFF2-40B4-BE49-F238E27FC236}">
                  <a16:creationId xmlns:a16="http://schemas.microsoft.com/office/drawing/2014/main" id="{61AAF834-1C59-FE6C-CB2F-EA12EB022BD3}"/>
                </a:ext>
              </a:extLst>
            </p:cNvPr>
            <p:cNvSpPr/>
            <p:nvPr/>
          </p:nvSpPr>
          <p:spPr>
            <a:xfrm>
              <a:off x="4129100" y="3649250"/>
              <a:ext cx="77950" cy="14675"/>
            </a:xfrm>
            <a:custGeom>
              <a:avLst/>
              <a:gdLst/>
              <a:ahLst/>
              <a:cxnLst/>
              <a:rect l="l" t="t" r="r" b="b"/>
              <a:pathLst>
                <a:path w="3118" h="587" extrusionOk="0">
                  <a:moveTo>
                    <a:pt x="278" y="0"/>
                  </a:moveTo>
                  <a:cubicBezTo>
                    <a:pt x="124" y="0"/>
                    <a:pt x="0" y="124"/>
                    <a:pt x="0" y="278"/>
                  </a:cubicBezTo>
                  <a:cubicBezTo>
                    <a:pt x="0" y="432"/>
                    <a:pt x="124" y="587"/>
                    <a:pt x="278" y="587"/>
                  </a:cubicBezTo>
                  <a:lnTo>
                    <a:pt x="2840" y="587"/>
                  </a:lnTo>
                  <a:cubicBezTo>
                    <a:pt x="2994" y="587"/>
                    <a:pt x="3117" y="432"/>
                    <a:pt x="3117" y="278"/>
                  </a:cubicBezTo>
                  <a:cubicBezTo>
                    <a:pt x="3117" y="124"/>
                    <a:pt x="2994" y="0"/>
                    <a:pt x="28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4" name="Google Shape;13821;p26">
              <a:extLst>
                <a:ext uri="{FF2B5EF4-FFF2-40B4-BE49-F238E27FC236}">
                  <a16:creationId xmlns:a16="http://schemas.microsoft.com/office/drawing/2014/main" id="{3999AFD1-4791-945B-61F3-8A0A78EEEC85}"/>
                </a:ext>
              </a:extLst>
            </p:cNvPr>
            <p:cNvSpPr/>
            <p:nvPr/>
          </p:nvSpPr>
          <p:spPr>
            <a:xfrm>
              <a:off x="4171525" y="3951675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279" y="1"/>
                  </a:moveTo>
                  <a:cubicBezTo>
                    <a:pt x="124" y="1"/>
                    <a:pt x="1" y="124"/>
                    <a:pt x="1" y="279"/>
                  </a:cubicBezTo>
                  <a:cubicBezTo>
                    <a:pt x="1" y="450"/>
                    <a:pt x="149" y="576"/>
                    <a:pt x="302" y="576"/>
                  </a:cubicBezTo>
                  <a:cubicBezTo>
                    <a:pt x="369" y="576"/>
                    <a:pt x="438" y="552"/>
                    <a:pt x="495" y="495"/>
                  </a:cubicBezTo>
                  <a:cubicBezTo>
                    <a:pt x="680" y="310"/>
                    <a:pt x="52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5" name="Google Shape;13822;p26">
              <a:extLst>
                <a:ext uri="{FF2B5EF4-FFF2-40B4-BE49-F238E27FC236}">
                  <a16:creationId xmlns:a16="http://schemas.microsoft.com/office/drawing/2014/main" id="{BB63606D-13B0-7CE6-55FE-585F47EEE7E0}"/>
                </a:ext>
              </a:extLst>
            </p:cNvPr>
            <p:cNvSpPr/>
            <p:nvPr/>
          </p:nvSpPr>
          <p:spPr>
            <a:xfrm>
              <a:off x="4043450" y="3602175"/>
              <a:ext cx="270075" cy="363425"/>
            </a:xfrm>
            <a:custGeom>
              <a:avLst/>
              <a:gdLst/>
              <a:ahLst/>
              <a:cxnLst/>
              <a:rect l="l" t="t" r="r" b="b"/>
              <a:pathLst>
                <a:path w="10803" h="14537" extrusionOk="0">
                  <a:moveTo>
                    <a:pt x="8241" y="988"/>
                  </a:moveTo>
                  <a:lnTo>
                    <a:pt x="9846" y="2562"/>
                  </a:lnTo>
                  <a:lnTo>
                    <a:pt x="8241" y="2562"/>
                  </a:lnTo>
                  <a:lnTo>
                    <a:pt x="8241" y="988"/>
                  </a:lnTo>
                  <a:close/>
                  <a:moveTo>
                    <a:pt x="309" y="1"/>
                  </a:moveTo>
                  <a:cubicBezTo>
                    <a:pt x="155" y="1"/>
                    <a:pt x="1" y="155"/>
                    <a:pt x="1" y="309"/>
                  </a:cubicBezTo>
                  <a:lnTo>
                    <a:pt x="1" y="14259"/>
                  </a:lnTo>
                  <a:cubicBezTo>
                    <a:pt x="1" y="14413"/>
                    <a:pt x="155" y="14536"/>
                    <a:pt x="309" y="14536"/>
                  </a:cubicBezTo>
                  <a:lnTo>
                    <a:pt x="4136" y="14536"/>
                  </a:lnTo>
                  <a:cubicBezTo>
                    <a:pt x="4291" y="14536"/>
                    <a:pt x="4414" y="14413"/>
                    <a:pt x="4414" y="14259"/>
                  </a:cubicBezTo>
                  <a:cubicBezTo>
                    <a:pt x="4414" y="14104"/>
                    <a:pt x="4291" y="13981"/>
                    <a:pt x="4136" y="13981"/>
                  </a:cubicBezTo>
                  <a:lnTo>
                    <a:pt x="587" y="13981"/>
                  </a:lnTo>
                  <a:lnTo>
                    <a:pt x="587" y="587"/>
                  </a:lnTo>
                  <a:lnTo>
                    <a:pt x="7685" y="587"/>
                  </a:lnTo>
                  <a:lnTo>
                    <a:pt x="7685" y="2871"/>
                  </a:lnTo>
                  <a:cubicBezTo>
                    <a:pt x="7685" y="3025"/>
                    <a:pt x="7809" y="3148"/>
                    <a:pt x="7963" y="3148"/>
                  </a:cubicBezTo>
                  <a:lnTo>
                    <a:pt x="10247" y="3148"/>
                  </a:lnTo>
                  <a:lnTo>
                    <a:pt x="10247" y="13981"/>
                  </a:lnTo>
                  <a:lnTo>
                    <a:pt x="6698" y="13981"/>
                  </a:lnTo>
                  <a:cubicBezTo>
                    <a:pt x="6543" y="13981"/>
                    <a:pt x="6420" y="14104"/>
                    <a:pt x="6420" y="14259"/>
                  </a:cubicBezTo>
                  <a:cubicBezTo>
                    <a:pt x="6420" y="14413"/>
                    <a:pt x="6543" y="14536"/>
                    <a:pt x="6698" y="14536"/>
                  </a:cubicBezTo>
                  <a:lnTo>
                    <a:pt x="10525" y="14536"/>
                  </a:lnTo>
                  <a:cubicBezTo>
                    <a:pt x="10679" y="14536"/>
                    <a:pt x="10802" y="14413"/>
                    <a:pt x="10802" y="14259"/>
                  </a:cubicBezTo>
                  <a:lnTo>
                    <a:pt x="10802" y="2871"/>
                  </a:lnTo>
                  <a:cubicBezTo>
                    <a:pt x="10802" y="2778"/>
                    <a:pt x="10772" y="2716"/>
                    <a:pt x="10710" y="2655"/>
                  </a:cubicBezTo>
                  <a:lnTo>
                    <a:pt x="8148" y="93"/>
                  </a:lnTo>
                  <a:cubicBezTo>
                    <a:pt x="8117" y="31"/>
                    <a:pt x="8025" y="31"/>
                    <a:pt x="7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96" name="Google Shape;13823;p26">
            <a:extLst>
              <a:ext uri="{FF2B5EF4-FFF2-40B4-BE49-F238E27FC236}">
                <a16:creationId xmlns:a16="http://schemas.microsoft.com/office/drawing/2014/main" id="{19F256AC-9379-30E1-B392-7798102DE7F0}"/>
              </a:ext>
            </a:extLst>
          </p:cNvPr>
          <p:cNvGrpSpPr/>
          <p:nvPr/>
        </p:nvGrpSpPr>
        <p:grpSpPr>
          <a:xfrm>
            <a:off x="1403451" y="5351634"/>
            <a:ext cx="484533" cy="316233"/>
            <a:chOff x="3997175" y="1988000"/>
            <a:chExt cx="363400" cy="237175"/>
          </a:xfrm>
        </p:grpSpPr>
        <p:sp>
          <p:nvSpPr>
            <p:cNvPr id="297" name="Google Shape;13824;p26">
              <a:extLst>
                <a:ext uri="{FF2B5EF4-FFF2-40B4-BE49-F238E27FC236}">
                  <a16:creationId xmlns:a16="http://schemas.microsoft.com/office/drawing/2014/main" id="{3D5577AD-768D-BC92-02F4-C41CF430BF4A}"/>
                </a:ext>
              </a:extLst>
            </p:cNvPr>
            <p:cNvSpPr/>
            <p:nvPr/>
          </p:nvSpPr>
          <p:spPr>
            <a:xfrm>
              <a:off x="4254100" y="1988100"/>
              <a:ext cx="17000" cy="14425"/>
            </a:xfrm>
            <a:custGeom>
              <a:avLst/>
              <a:gdLst/>
              <a:ahLst/>
              <a:cxnLst/>
              <a:rect l="l" t="t" r="r" b="b"/>
              <a:pathLst>
                <a:path w="680" h="577" extrusionOk="0">
                  <a:moveTo>
                    <a:pt x="40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2" y="551"/>
                    <a:pt x="311" y="576"/>
                    <a:pt x="378" y="576"/>
                  </a:cubicBezTo>
                  <a:cubicBezTo>
                    <a:pt x="531" y="576"/>
                    <a:pt x="679" y="450"/>
                    <a:pt x="679" y="278"/>
                  </a:cubicBezTo>
                  <a:cubicBezTo>
                    <a:pt x="679" y="124"/>
                    <a:pt x="556" y="1"/>
                    <a:pt x="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8" name="Google Shape;13825;p26">
              <a:extLst>
                <a:ext uri="{FF2B5EF4-FFF2-40B4-BE49-F238E27FC236}">
                  <a16:creationId xmlns:a16="http://schemas.microsoft.com/office/drawing/2014/main" id="{350C900A-0831-21FB-FB6C-55C52F44FA2E}"/>
                </a:ext>
              </a:extLst>
            </p:cNvPr>
            <p:cNvSpPr/>
            <p:nvPr/>
          </p:nvSpPr>
          <p:spPr>
            <a:xfrm>
              <a:off x="3997175" y="1988000"/>
              <a:ext cx="363400" cy="237175"/>
            </a:xfrm>
            <a:custGeom>
              <a:avLst/>
              <a:gdLst/>
              <a:ahLst/>
              <a:cxnLst/>
              <a:rect l="l" t="t" r="r" b="b"/>
              <a:pathLst>
                <a:path w="14536" h="9487" extrusionOk="0">
                  <a:moveTo>
                    <a:pt x="6635" y="560"/>
                  </a:moveTo>
                  <a:lnTo>
                    <a:pt x="4475" y="2690"/>
                  </a:lnTo>
                  <a:cubicBezTo>
                    <a:pt x="4444" y="2751"/>
                    <a:pt x="4413" y="2813"/>
                    <a:pt x="4413" y="2906"/>
                  </a:cubicBezTo>
                  <a:cubicBezTo>
                    <a:pt x="4382" y="2967"/>
                    <a:pt x="4413" y="3060"/>
                    <a:pt x="4475" y="3091"/>
                  </a:cubicBezTo>
                  <a:lnTo>
                    <a:pt x="4784" y="3399"/>
                  </a:lnTo>
                  <a:cubicBezTo>
                    <a:pt x="5092" y="3708"/>
                    <a:pt x="5493" y="3862"/>
                    <a:pt x="5895" y="3862"/>
                  </a:cubicBezTo>
                  <a:cubicBezTo>
                    <a:pt x="6296" y="3862"/>
                    <a:pt x="6697" y="3708"/>
                    <a:pt x="7006" y="3399"/>
                  </a:cubicBezTo>
                  <a:lnTo>
                    <a:pt x="7901" y="2504"/>
                  </a:lnTo>
                  <a:cubicBezTo>
                    <a:pt x="8009" y="2396"/>
                    <a:pt x="8155" y="2342"/>
                    <a:pt x="8302" y="2342"/>
                  </a:cubicBezTo>
                  <a:cubicBezTo>
                    <a:pt x="8449" y="2342"/>
                    <a:pt x="8595" y="2396"/>
                    <a:pt x="8703" y="2504"/>
                  </a:cubicBezTo>
                  <a:lnTo>
                    <a:pt x="12314" y="6115"/>
                  </a:lnTo>
                  <a:cubicBezTo>
                    <a:pt x="12530" y="6331"/>
                    <a:pt x="12530" y="6702"/>
                    <a:pt x="12314" y="6918"/>
                  </a:cubicBezTo>
                  <a:lnTo>
                    <a:pt x="12283" y="6949"/>
                  </a:lnTo>
                  <a:cubicBezTo>
                    <a:pt x="12175" y="7057"/>
                    <a:pt x="12028" y="7111"/>
                    <a:pt x="11882" y="7111"/>
                  </a:cubicBezTo>
                  <a:cubicBezTo>
                    <a:pt x="11735" y="7111"/>
                    <a:pt x="11589" y="7057"/>
                    <a:pt x="11481" y="6949"/>
                  </a:cubicBezTo>
                  <a:lnTo>
                    <a:pt x="8765" y="4233"/>
                  </a:lnTo>
                  <a:cubicBezTo>
                    <a:pt x="8727" y="4177"/>
                    <a:pt x="8679" y="4153"/>
                    <a:pt x="8627" y="4153"/>
                  </a:cubicBezTo>
                  <a:cubicBezTo>
                    <a:pt x="8423" y="4153"/>
                    <a:pt x="8173" y="4517"/>
                    <a:pt x="8394" y="4665"/>
                  </a:cubicBezTo>
                  <a:lnTo>
                    <a:pt x="10493" y="6733"/>
                  </a:lnTo>
                  <a:cubicBezTo>
                    <a:pt x="10897" y="7137"/>
                    <a:pt x="10514" y="7706"/>
                    <a:pt x="10062" y="7706"/>
                  </a:cubicBezTo>
                  <a:cubicBezTo>
                    <a:pt x="9928" y="7706"/>
                    <a:pt x="9787" y="7655"/>
                    <a:pt x="9660" y="7535"/>
                  </a:cubicBezTo>
                  <a:lnTo>
                    <a:pt x="7561" y="5436"/>
                  </a:lnTo>
                  <a:cubicBezTo>
                    <a:pt x="7512" y="5405"/>
                    <a:pt x="7461" y="5392"/>
                    <a:pt x="7413" y="5392"/>
                  </a:cubicBezTo>
                  <a:cubicBezTo>
                    <a:pt x="7221" y="5392"/>
                    <a:pt x="7067" y="5609"/>
                    <a:pt x="7191" y="5807"/>
                  </a:cubicBezTo>
                  <a:lnTo>
                    <a:pt x="8672" y="7319"/>
                  </a:lnTo>
                  <a:cubicBezTo>
                    <a:pt x="9100" y="7723"/>
                    <a:pt x="8722" y="8292"/>
                    <a:pt x="8272" y="8292"/>
                  </a:cubicBezTo>
                  <a:cubicBezTo>
                    <a:pt x="8138" y="8292"/>
                    <a:pt x="7997" y="8242"/>
                    <a:pt x="7870" y="8121"/>
                  </a:cubicBezTo>
                  <a:lnTo>
                    <a:pt x="6388" y="6609"/>
                  </a:lnTo>
                  <a:cubicBezTo>
                    <a:pt x="6341" y="6588"/>
                    <a:pt x="6295" y="6579"/>
                    <a:pt x="6252" y="6579"/>
                  </a:cubicBezTo>
                  <a:cubicBezTo>
                    <a:pt x="6038" y="6579"/>
                    <a:pt x="5885" y="6805"/>
                    <a:pt x="5987" y="7010"/>
                  </a:cubicBezTo>
                  <a:lnTo>
                    <a:pt x="6882" y="7905"/>
                  </a:lnTo>
                  <a:cubicBezTo>
                    <a:pt x="7098" y="8121"/>
                    <a:pt x="7098" y="8492"/>
                    <a:pt x="6882" y="8708"/>
                  </a:cubicBezTo>
                  <a:cubicBezTo>
                    <a:pt x="6774" y="8816"/>
                    <a:pt x="6628" y="8870"/>
                    <a:pt x="6481" y="8870"/>
                  </a:cubicBezTo>
                  <a:cubicBezTo>
                    <a:pt x="6334" y="8870"/>
                    <a:pt x="6188" y="8816"/>
                    <a:pt x="6080" y="8708"/>
                  </a:cubicBezTo>
                  <a:lnTo>
                    <a:pt x="5185" y="7813"/>
                  </a:lnTo>
                  <a:cubicBezTo>
                    <a:pt x="4475" y="7103"/>
                    <a:pt x="3889" y="6300"/>
                    <a:pt x="3426" y="5405"/>
                  </a:cubicBezTo>
                  <a:lnTo>
                    <a:pt x="2438" y="3523"/>
                  </a:lnTo>
                  <a:cubicBezTo>
                    <a:pt x="2376" y="3430"/>
                    <a:pt x="2284" y="3369"/>
                    <a:pt x="2191" y="3369"/>
                  </a:cubicBezTo>
                  <a:lnTo>
                    <a:pt x="586" y="3369"/>
                  </a:lnTo>
                  <a:lnTo>
                    <a:pt x="586" y="560"/>
                  </a:lnTo>
                  <a:close/>
                  <a:moveTo>
                    <a:pt x="9436" y="1"/>
                  </a:moveTo>
                  <a:cubicBezTo>
                    <a:pt x="9419" y="1"/>
                    <a:pt x="9401" y="2"/>
                    <a:pt x="9382" y="5"/>
                  </a:cubicBezTo>
                  <a:lnTo>
                    <a:pt x="278" y="5"/>
                  </a:lnTo>
                  <a:cubicBezTo>
                    <a:pt x="124" y="5"/>
                    <a:pt x="0" y="128"/>
                    <a:pt x="0" y="282"/>
                  </a:cubicBezTo>
                  <a:lnTo>
                    <a:pt x="0" y="3677"/>
                  </a:lnTo>
                  <a:cubicBezTo>
                    <a:pt x="0" y="3832"/>
                    <a:pt x="124" y="3955"/>
                    <a:pt x="278" y="3955"/>
                  </a:cubicBezTo>
                  <a:lnTo>
                    <a:pt x="1975" y="3955"/>
                  </a:lnTo>
                  <a:lnTo>
                    <a:pt x="2901" y="5714"/>
                  </a:lnTo>
                  <a:cubicBezTo>
                    <a:pt x="3395" y="6640"/>
                    <a:pt x="4012" y="7473"/>
                    <a:pt x="4753" y="8214"/>
                  </a:cubicBezTo>
                  <a:lnTo>
                    <a:pt x="5679" y="9140"/>
                  </a:lnTo>
                  <a:cubicBezTo>
                    <a:pt x="5905" y="9378"/>
                    <a:pt x="6194" y="9487"/>
                    <a:pt x="6480" y="9487"/>
                  </a:cubicBezTo>
                  <a:cubicBezTo>
                    <a:pt x="6972" y="9487"/>
                    <a:pt x="7455" y="9162"/>
                    <a:pt x="7592" y="8615"/>
                  </a:cubicBezTo>
                  <a:cubicBezTo>
                    <a:pt x="7796" y="8789"/>
                    <a:pt x="8038" y="8868"/>
                    <a:pt x="8277" y="8868"/>
                  </a:cubicBezTo>
                  <a:cubicBezTo>
                    <a:pt x="8761" y="8868"/>
                    <a:pt x="9238" y="8545"/>
                    <a:pt x="9382" y="8029"/>
                  </a:cubicBezTo>
                  <a:cubicBezTo>
                    <a:pt x="9595" y="8191"/>
                    <a:pt x="9841" y="8267"/>
                    <a:pt x="10083" y="8267"/>
                  </a:cubicBezTo>
                  <a:cubicBezTo>
                    <a:pt x="10579" y="8267"/>
                    <a:pt x="11058" y="7950"/>
                    <a:pt x="11203" y="7412"/>
                  </a:cubicBezTo>
                  <a:cubicBezTo>
                    <a:pt x="11434" y="7597"/>
                    <a:pt x="11676" y="7677"/>
                    <a:pt x="11907" y="7677"/>
                  </a:cubicBezTo>
                  <a:cubicBezTo>
                    <a:pt x="12788" y="7677"/>
                    <a:pt x="13498" y="6521"/>
                    <a:pt x="12715" y="5714"/>
                  </a:cubicBezTo>
                  <a:lnTo>
                    <a:pt x="12160" y="5189"/>
                  </a:lnTo>
                  <a:lnTo>
                    <a:pt x="12561" y="3955"/>
                  </a:lnTo>
                  <a:lnTo>
                    <a:pt x="14227" y="3955"/>
                  </a:lnTo>
                  <a:cubicBezTo>
                    <a:pt x="14382" y="3955"/>
                    <a:pt x="14536" y="3832"/>
                    <a:pt x="14536" y="3677"/>
                  </a:cubicBezTo>
                  <a:lnTo>
                    <a:pt x="14536" y="282"/>
                  </a:lnTo>
                  <a:cubicBezTo>
                    <a:pt x="14536" y="128"/>
                    <a:pt x="14382" y="5"/>
                    <a:pt x="14227" y="5"/>
                  </a:cubicBezTo>
                  <a:lnTo>
                    <a:pt x="11913" y="5"/>
                  </a:lnTo>
                  <a:cubicBezTo>
                    <a:pt x="11573" y="36"/>
                    <a:pt x="11573" y="529"/>
                    <a:pt x="11913" y="560"/>
                  </a:cubicBezTo>
                  <a:lnTo>
                    <a:pt x="13950" y="560"/>
                  </a:lnTo>
                  <a:lnTo>
                    <a:pt x="13950" y="3399"/>
                  </a:lnTo>
                  <a:lnTo>
                    <a:pt x="12345" y="3399"/>
                  </a:lnTo>
                  <a:cubicBezTo>
                    <a:pt x="12221" y="3399"/>
                    <a:pt x="12129" y="3492"/>
                    <a:pt x="12098" y="3616"/>
                  </a:cubicBezTo>
                  <a:lnTo>
                    <a:pt x="11697" y="4757"/>
                  </a:lnTo>
                  <a:lnTo>
                    <a:pt x="10030" y="3091"/>
                  </a:lnTo>
                  <a:cubicBezTo>
                    <a:pt x="10586" y="3091"/>
                    <a:pt x="11079" y="2906"/>
                    <a:pt x="11481" y="2504"/>
                  </a:cubicBezTo>
                  <a:cubicBezTo>
                    <a:pt x="11573" y="2412"/>
                    <a:pt x="11573" y="2227"/>
                    <a:pt x="11481" y="2134"/>
                  </a:cubicBezTo>
                  <a:cubicBezTo>
                    <a:pt x="11419" y="2072"/>
                    <a:pt x="11350" y="2042"/>
                    <a:pt x="11280" y="2042"/>
                  </a:cubicBezTo>
                  <a:cubicBezTo>
                    <a:pt x="11211" y="2042"/>
                    <a:pt x="11141" y="2072"/>
                    <a:pt x="11079" y="2134"/>
                  </a:cubicBezTo>
                  <a:cubicBezTo>
                    <a:pt x="10802" y="2412"/>
                    <a:pt x="10439" y="2551"/>
                    <a:pt x="10076" y="2551"/>
                  </a:cubicBezTo>
                  <a:cubicBezTo>
                    <a:pt x="9714" y="2551"/>
                    <a:pt x="9351" y="2412"/>
                    <a:pt x="9073" y="2134"/>
                  </a:cubicBezTo>
                  <a:cubicBezTo>
                    <a:pt x="8857" y="1903"/>
                    <a:pt x="8564" y="1787"/>
                    <a:pt x="8271" y="1787"/>
                  </a:cubicBezTo>
                  <a:cubicBezTo>
                    <a:pt x="7978" y="1787"/>
                    <a:pt x="7685" y="1903"/>
                    <a:pt x="7469" y="2134"/>
                  </a:cubicBezTo>
                  <a:lnTo>
                    <a:pt x="6574" y="3029"/>
                  </a:lnTo>
                  <a:cubicBezTo>
                    <a:pt x="6373" y="3214"/>
                    <a:pt x="6118" y="3307"/>
                    <a:pt x="5864" y="3307"/>
                  </a:cubicBezTo>
                  <a:cubicBezTo>
                    <a:pt x="5609" y="3307"/>
                    <a:pt x="5355" y="3214"/>
                    <a:pt x="5154" y="3029"/>
                  </a:cubicBezTo>
                  <a:lnTo>
                    <a:pt x="5061" y="2937"/>
                  </a:lnTo>
                  <a:lnTo>
                    <a:pt x="7407" y="560"/>
                  </a:lnTo>
                  <a:lnTo>
                    <a:pt x="9382" y="560"/>
                  </a:lnTo>
                  <a:cubicBezTo>
                    <a:pt x="9401" y="563"/>
                    <a:pt x="9419" y="564"/>
                    <a:pt x="9436" y="564"/>
                  </a:cubicBezTo>
                  <a:cubicBezTo>
                    <a:pt x="9796" y="564"/>
                    <a:pt x="9796" y="1"/>
                    <a:pt x="94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99" name="Google Shape;13826;p26">
            <a:extLst>
              <a:ext uri="{FF2B5EF4-FFF2-40B4-BE49-F238E27FC236}">
                <a16:creationId xmlns:a16="http://schemas.microsoft.com/office/drawing/2014/main" id="{4E41C4BD-7765-8324-3042-0B6124B5F244}"/>
              </a:ext>
            </a:extLst>
          </p:cNvPr>
          <p:cNvGrpSpPr/>
          <p:nvPr/>
        </p:nvGrpSpPr>
        <p:grpSpPr>
          <a:xfrm>
            <a:off x="2306633" y="5267467"/>
            <a:ext cx="445467" cy="484567"/>
            <a:chOff x="6994625" y="3052825"/>
            <a:chExt cx="334100" cy="363425"/>
          </a:xfrm>
        </p:grpSpPr>
        <p:sp>
          <p:nvSpPr>
            <p:cNvPr id="300" name="Google Shape;13827;p26">
              <a:extLst>
                <a:ext uri="{FF2B5EF4-FFF2-40B4-BE49-F238E27FC236}">
                  <a16:creationId xmlns:a16="http://schemas.microsoft.com/office/drawing/2014/main" id="{A124F570-A9DA-D661-27F1-CB61B6908B1F}"/>
                </a:ext>
              </a:extLst>
            </p:cNvPr>
            <p:cNvSpPr/>
            <p:nvPr/>
          </p:nvSpPr>
          <p:spPr>
            <a:xfrm>
              <a:off x="6994625" y="3052825"/>
              <a:ext cx="334100" cy="363425"/>
            </a:xfrm>
            <a:custGeom>
              <a:avLst/>
              <a:gdLst/>
              <a:ahLst/>
              <a:cxnLst/>
              <a:rect l="l" t="t" r="r" b="b"/>
              <a:pathLst>
                <a:path w="13364" h="14537" extrusionOk="0">
                  <a:moveTo>
                    <a:pt x="10771" y="958"/>
                  </a:moveTo>
                  <a:lnTo>
                    <a:pt x="12345" y="2562"/>
                  </a:lnTo>
                  <a:lnTo>
                    <a:pt x="10771" y="2562"/>
                  </a:lnTo>
                  <a:lnTo>
                    <a:pt x="10771" y="958"/>
                  </a:lnTo>
                  <a:close/>
                  <a:moveTo>
                    <a:pt x="2068" y="4136"/>
                  </a:moveTo>
                  <a:lnTo>
                    <a:pt x="2037" y="4167"/>
                  </a:lnTo>
                  <a:lnTo>
                    <a:pt x="3210" y="4167"/>
                  </a:lnTo>
                  <a:cubicBezTo>
                    <a:pt x="4506" y="4167"/>
                    <a:pt x="5710" y="4815"/>
                    <a:pt x="6451" y="5865"/>
                  </a:cubicBezTo>
                  <a:cubicBezTo>
                    <a:pt x="7160" y="6945"/>
                    <a:pt x="7562" y="8179"/>
                    <a:pt x="7623" y="9476"/>
                  </a:cubicBezTo>
                  <a:cubicBezTo>
                    <a:pt x="7654" y="9599"/>
                    <a:pt x="7592" y="9692"/>
                    <a:pt x="7469" y="9753"/>
                  </a:cubicBezTo>
                  <a:lnTo>
                    <a:pt x="6543" y="10216"/>
                  </a:lnTo>
                  <a:lnTo>
                    <a:pt x="6543" y="9877"/>
                  </a:lnTo>
                  <a:cubicBezTo>
                    <a:pt x="6512" y="8920"/>
                    <a:pt x="6296" y="7994"/>
                    <a:pt x="5895" y="7130"/>
                  </a:cubicBezTo>
                  <a:cubicBezTo>
                    <a:pt x="5309" y="5926"/>
                    <a:pt x="4383" y="5278"/>
                    <a:pt x="3241" y="5278"/>
                  </a:cubicBezTo>
                  <a:lnTo>
                    <a:pt x="2161" y="5278"/>
                  </a:lnTo>
                  <a:lnTo>
                    <a:pt x="1790" y="4569"/>
                  </a:lnTo>
                  <a:cubicBezTo>
                    <a:pt x="1698" y="4383"/>
                    <a:pt x="1852" y="4136"/>
                    <a:pt x="2068" y="4136"/>
                  </a:cubicBezTo>
                  <a:close/>
                  <a:moveTo>
                    <a:pt x="3241" y="5865"/>
                  </a:moveTo>
                  <a:cubicBezTo>
                    <a:pt x="4167" y="5865"/>
                    <a:pt x="4877" y="6389"/>
                    <a:pt x="5370" y="7408"/>
                  </a:cubicBezTo>
                  <a:cubicBezTo>
                    <a:pt x="5741" y="8179"/>
                    <a:pt x="5957" y="9043"/>
                    <a:pt x="5957" y="9877"/>
                  </a:cubicBezTo>
                  <a:lnTo>
                    <a:pt x="5957" y="12099"/>
                  </a:lnTo>
                  <a:lnTo>
                    <a:pt x="1420" y="12099"/>
                  </a:lnTo>
                  <a:cubicBezTo>
                    <a:pt x="1544" y="11327"/>
                    <a:pt x="2068" y="10679"/>
                    <a:pt x="2840" y="10401"/>
                  </a:cubicBezTo>
                  <a:cubicBezTo>
                    <a:pt x="3488" y="10185"/>
                    <a:pt x="3951" y="9568"/>
                    <a:pt x="3951" y="8858"/>
                  </a:cubicBezTo>
                  <a:lnTo>
                    <a:pt x="3951" y="8118"/>
                  </a:lnTo>
                  <a:cubicBezTo>
                    <a:pt x="3951" y="7963"/>
                    <a:pt x="3827" y="7840"/>
                    <a:pt x="3673" y="7840"/>
                  </a:cubicBezTo>
                  <a:cubicBezTo>
                    <a:pt x="3519" y="7840"/>
                    <a:pt x="3395" y="7963"/>
                    <a:pt x="3395" y="8148"/>
                  </a:cubicBezTo>
                  <a:cubicBezTo>
                    <a:pt x="3395" y="8457"/>
                    <a:pt x="3148" y="8704"/>
                    <a:pt x="2840" y="8704"/>
                  </a:cubicBezTo>
                  <a:lnTo>
                    <a:pt x="1976" y="8704"/>
                  </a:lnTo>
                  <a:cubicBezTo>
                    <a:pt x="1883" y="8704"/>
                    <a:pt x="1821" y="8735"/>
                    <a:pt x="1760" y="8797"/>
                  </a:cubicBezTo>
                  <a:cubicBezTo>
                    <a:pt x="1648" y="8908"/>
                    <a:pt x="1506" y="8960"/>
                    <a:pt x="1365" y="8960"/>
                  </a:cubicBezTo>
                  <a:cubicBezTo>
                    <a:pt x="1155" y="8960"/>
                    <a:pt x="944" y="8845"/>
                    <a:pt x="834" y="8642"/>
                  </a:cubicBezTo>
                  <a:lnTo>
                    <a:pt x="587" y="8148"/>
                  </a:lnTo>
                  <a:lnTo>
                    <a:pt x="2130" y="5865"/>
                  </a:lnTo>
                  <a:close/>
                  <a:moveTo>
                    <a:pt x="3982" y="556"/>
                  </a:moveTo>
                  <a:lnTo>
                    <a:pt x="10216" y="587"/>
                  </a:lnTo>
                  <a:lnTo>
                    <a:pt x="10216" y="2871"/>
                  </a:lnTo>
                  <a:cubicBezTo>
                    <a:pt x="10216" y="3025"/>
                    <a:pt x="10339" y="3149"/>
                    <a:pt x="10493" y="3149"/>
                  </a:cubicBezTo>
                  <a:lnTo>
                    <a:pt x="12746" y="3149"/>
                  </a:lnTo>
                  <a:lnTo>
                    <a:pt x="12746" y="13981"/>
                  </a:lnTo>
                  <a:lnTo>
                    <a:pt x="7346" y="13981"/>
                  </a:lnTo>
                  <a:lnTo>
                    <a:pt x="7346" y="12963"/>
                  </a:lnTo>
                  <a:cubicBezTo>
                    <a:pt x="7376" y="12500"/>
                    <a:pt x="7006" y="12099"/>
                    <a:pt x="6543" y="12099"/>
                  </a:cubicBezTo>
                  <a:lnTo>
                    <a:pt x="6543" y="10864"/>
                  </a:lnTo>
                  <a:lnTo>
                    <a:pt x="7747" y="10247"/>
                  </a:lnTo>
                  <a:cubicBezTo>
                    <a:pt x="8055" y="10093"/>
                    <a:pt x="8241" y="9753"/>
                    <a:pt x="8210" y="9414"/>
                  </a:cubicBezTo>
                  <a:cubicBezTo>
                    <a:pt x="8148" y="8056"/>
                    <a:pt x="7685" y="6729"/>
                    <a:pt x="6913" y="5556"/>
                  </a:cubicBezTo>
                  <a:cubicBezTo>
                    <a:pt x="6235" y="4538"/>
                    <a:pt x="5185" y="3859"/>
                    <a:pt x="3982" y="3643"/>
                  </a:cubicBezTo>
                  <a:lnTo>
                    <a:pt x="3982" y="556"/>
                  </a:lnTo>
                  <a:close/>
                  <a:moveTo>
                    <a:pt x="3673" y="1"/>
                  </a:moveTo>
                  <a:cubicBezTo>
                    <a:pt x="3519" y="1"/>
                    <a:pt x="3395" y="124"/>
                    <a:pt x="3395" y="279"/>
                  </a:cubicBezTo>
                  <a:lnTo>
                    <a:pt x="3395" y="3581"/>
                  </a:lnTo>
                  <a:lnTo>
                    <a:pt x="2037" y="3581"/>
                  </a:lnTo>
                  <a:cubicBezTo>
                    <a:pt x="1389" y="3581"/>
                    <a:pt x="988" y="4229"/>
                    <a:pt x="1266" y="4815"/>
                  </a:cubicBezTo>
                  <a:lnTo>
                    <a:pt x="1667" y="5556"/>
                  </a:lnTo>
                  <a:lnTo>
                    <a:pt x="31" y="7963"/>
                  </a:lnTo>
                  <a:cubicBezTo>
                    <a:pt x="0" y="8056"/>
                    <a:pt x="0" y="8148"/>
                    <a:pt x="31" y="8241"/>
                  </a:cubicBezTo>
                  <a:lnTo>
                    <a:pt x="371" y="8858"/>
                  </a:lnTo>
                  <a:cubicBezTo>
                    <a:pt x="564" y="9283"/>
                    <a:pt x="975" y="9515"/>
                    <a:pt x="1392" y="9515"/>
                  </a:cubicBezTo>
                  <a:cubicBezTo>
                    <a:pt x="1641" y="9515"/>
                    <a:pt x="1891" y="9433"/>
                    <a:pt x="2099" y="9260"/>
                  </a:cubicBezTo>
                  <a:lnTo>
                    <a:pt x="2840" y="9260"/>
                  </a:lnTo>
                  <a:cubicBezTo>
                    <a:pt x="3025" y="9260"/>
                    <a:pt x="3210" y="9229"/>
                    <a:pt x="3364" y="9136"/>
                  </a:cubicBezTo>
                  <a:lnTo>
                    <a:pt x="3364" y="9136"/>
                  </a:lnTo>
                  <a:cubicBezTo>
                    <a:pt x="3272" y="9476"/>
                    <a:pt x="3025" y="9753"/>
                    <a:pt x="2685" y="9877"/>
                  </a:cubicBezTo>
                  <a:lnTo>
                    <a:pt x="2655" y="9877"/>
                  </a:lnTo>
                  <a:cubicBezTo>
                    <a:pt x="1667" y="10185"/>
                    <a:pt x="957" y="11049"/>
                    <a:pt x="865" y="12099"/>
                  </a:cubicBezTo>
                  <a:cubicBezTo>
                    <a:pt x="402" y="12099"/>
                    <a:pt x="0" y="12469"/>
                    <a:pt x="0" y="12932"/>
                  </a:cubicBezTo>
                  <a:lnTo>
                    <a:pt x="0" y="14259"/>
                  </a:lnTo>
                  <a:cubicBezTo>
                    <a:pt x="0" y="14413"/>
                    <a:pt x="124" y="14537"/>
                    <a:pt x="309" y="14537"/>
                  </a:cubicBezTo>
                  <a:lnTo>
                    <a:pt x="2408" y="14537"/>
                  </a:lnTo>
                  <a:cubicBezTo>
                    <a:pt x="2562" y="14537"/>
                    <a:pt x="2716" y="14413"/>
                    <a:pt x="2716" y="14259"/>
                  </a:cubicBezTo>
                  <a:cubicBezTo>
                    <a:pt x="2716" y="14074"/>
                    <a:pt x="2562" y="13950"/>
                    <a:pt x="2408" y="13950"/>
                  </a:cubicBezTo>
                  <a:lnTo>
                    <a:pt x="587" y="13950"/>
                  </a:lnTo>
                  <a:lnTo>
                    <a:pt x="587" y="12932"/>
                  </a:lnTo>
                  <a:cubicBezTo>
                    <a:pt x="587" y="12778"/>
                    <a:pt x="710" y="12654"/>
                    <a:pt x="865" y="12654"/>
                  </a:cubicBezTo>
                  <a:lnTo>
                    <a:pt x="6543" y="12654"/>
                  </a:lnTo>
                  <a:cubicBezTo>
                    <a:pt x="6697" y="12654"/>
                    <a:pt x="6821" y="12778"/>
                    <a:pt x="6821" y="12932"/>
                  </a:cubicBezTo>
                  <a:lnTo>
                    <a:pt x="6821" y="13950"/>
                  </a:lnTo>
                  <a:lnTo>
                    <a:pt x="4969" y="13950"/>
                  </a:lnTo>
                  <a:cubicBezTo>
                    <a:pt x="4815" y="13950"/>
                    <a:pt x="4691" y="14074"/>
                    <a:pt x="4691" y="14259"/>
                  </a:cubicBezTo>
                  <a:cubicBezTo>
                    <a:pt x="4691" y="14413"/>
                    <a:pt x="4815" y="14537"/>
                    <a:pt x="4969" y="14537"/>
                  </a:cubicBezTo>
                  <a:lnTo>
                    <a:pt x="13086" y="14537"/>
                  </a:lnTo>
                  <a:cubicBezTo>
                    <a:pt x="13240" y="14537"/>
                    <a:pt x="13364" y="14413"/>
                    <a:pt x="13364" y="14259"/>
                  </a:cubicBezTo>
                  <a:lnTo>
                    <a:pt x="13364" y="2840"/>
                  </a:lnTo>
                  <a:cubicBezTo>
                    <a:pt x="13364" y="2779"/>
                    <a:pt x="13333" y="2686"/>
                    <a:pt x="13271" y="2655"/>
                  </a:cubicBezTo>
                  <a:lnTo>
                    <a:pt x="10709" y="94"/>
                  </a:lnTo>
                  <a:cubicBezTo>
                    <a:pt x="10679" y="32"/>
                    <a:pt x="10586" y="1"/>
                    <a:pt x="10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1" name="Google Shape;13828;p26">
              <a:extLst>
                <a:ext uri="{FF2B5EF4-FFF2-40B4-BE49-F238E27FC236}">
                  <a16:creationId xmlns:a16="http://schemas.microsoft.com/office/drawing/2014/main" id="{5562F95D-0727-F9E0-EBD1-14A7AE335089}"/>
                </a:ext>
              </a:extLst>
            </p:cNvPr>
            <p:cNvSpPr/>
            <p:nvPr/>
          </p:nvSpPr>
          <p:spPr>
            <a:xfrm>
              <a:off x="7206800" y="3184775"/>
              <a:ext cx="78725" cy="13900"/>
            </a:xfrm>
            <a:custGeom>
              <a:avLst/>
              <a:gdLst/>
              <a:ahLst/>
              <a:cxnLst/>
              <a:rect l="l" t="t" r="r" b="b"/>
              <a:pathLst>
                <a:path w="3149" h="556" extrusionOk="0">
                  <a:moveTo>
                    <a:pt x="309" y="0"/>
                  </a:moveTo>
                  <a:cubicBezTo>
                    <a:pt x="155" y="0"/>
                    <a:pt x="0" y="124"/>
                    <a:pt x="0" y="278"/>
                  </a:cubicBezTo>
                  <a:cubicBezTo>
                    <a:pt x="0" y="432"/>
                    <a:pt x="155" y="556"/>
                    <a:pt x="309" y="556"/>
                  </a:cubicBezTo>
                  <a:lnTo>
                    <a:pt x="2840" y="556"/>
                  </a:lnTo>
                  <a:cubicBezTo>
                    <a:pt x="2994" y="556"/>
                    <a:pt x="3148" y="432"/>
                    <a:pt x="3148" y="278"/>
                  </a:cubicBezTo>
                  <a:cubicBezTo>
                    <a:pt x="3148" y="124"/>
                    <a:pt x="2994" y="0"/>
                    <a:pt x="28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2" name="Google Shape;13829;p26">
              <a:extLst>
                <a:ext uri="{FF2B5EF4-FFF2-40B4-BE49-F238E27FC236}">
                  <a16:creationId xmlns:a16="http://schemas.microsoft.com/office/drawing/2014/main" id="{B2E02F82-BB36-B7EA-D5DB-8988FC009C3C}"/>
                </a:ext>
              </a:extLst>
            </p:cNvPr>
            <p:cNvSpPr/>
            <p:nvPr/>
          </p:nvSpPr>
          <p:spPr>
            <a:xfrm>
              <a:off x="7226850" y="3227200"/>
              <a:ext cx="59450" cy="14700"/>
            </a:xfrm>
            <a:custGeom>
              <a:avLst/>
              <a:gdLst/>
              <a:ahLst/>
              <a:cxnLst/>
              <a:rect l="l" t="t" r="r" b="b"/>
              <a:pathLst>
                <a:path w="2378" h="588" extrusionOk="0">
                  <a:moveTo>
                    <a:pt x="340" y="1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3" name="Google Shape;13830;p26">
              <a:extLst>
                <a:ext uri="{FF2B5EF4-FFF2-40B4-BE49-F238E27FC236}">
                  <a16:creationId xmlns:a16="http://schemas.microsoft.com/office/drawing/2014/main" id="{CD8F5256-8BAA-B4F3-BD62-28811D2E43D0}"/>
                </a:ext>
              </a:extLst>
            </p:cNvPr>
            <p:cNvSpPr/>
            <p:nvPr/>
          </p:nvSpPr>
          <p:spPr>
            <a:xfrm>
              <a:off x="7226850" y="3269650"/>
              <a:ext cx="59450" cy="14675"/>
            </a:xfrm>
            <a:custGeom>
              <a:avLst/>
              <a:gdLst/>
              <a:ahLst/>
              <a:cxnLst/>
              <a:rect l="l" t="t" r="r" b="b"/>
              <a:pathLst>
                <a:path w="2378" h="587" extrusionOk="0">
                  <a:moveTo>
                    <a:pt x="340" y="0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4" name="Google Shape;13831;p26">
              <a:extLst>
                <a:ext uri="{FF2B5EF4-FFF2-40B4-BE49-F238E27FC236}">
                  <a16:creationId xmlns:a16="http://schemas.microsoft.com/office/drawing/2014/main" id="{AD40219B-5526-8DCC-7C34-DE42DCEEFA84}"/>
                </a:ext>
              </a:extLst>
            </p:cNvPr>
            <p:cNvSpPr/>
            <p:nvPr/>
          </p:nvSpPr>
          <p:spPr>
            <a:xfrm>
              <a:off x="7226850" y="3312850"/>
              <a:ext cx="59450" cy="13900"/>
            </a:xfrm>
            <a:custGeom>
              <a:avLst/>
              <a:gdLst/>
              <a:ahLst/>
              <a:cxnLst/>
              <a:rect l="l" t="t" r="r" b="b"/>
              <a:pathLst>
                <a:path w="2378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2038" y="556"/>
                  </a:lnTo>
                  <a:cubicBezTo>
                    <a:pt x="2377" y="525"/>
                    <a:pt x="2377" y="31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5" name="Google Shape;13832;p26">
              <a:extLst>
                <a:ext uri="{FF2B5EF4-FFF2-40B4-BE49-F238E27FC236}">
                  <a16:creationId xmlns:a16="http://schemas.microsoft.com/office/drawing/2014/main" id="{8ED0C1B9-B12D-1348-8742-C86448BBCE9E}"/>
                </a:ext>
              </a:extLst>
            </p:cNvPr>
            <p:cNvSpPr/>
            <p:nvPr/>
          </p:nvSpPr>
          <p:spPr>
            <a:xfrm>
              <a:off x="7204150" y="3355175"/>
              <a:ext cx="82150" cy="14125"/>
            </a:xfrm>
            <a:custGeom>
              <a:avLst/>
              <a:gdLst/>
              <a:ahLst/>
              <a:cxnLst/>
              <a:rect l="l" t="t" r="r" b="b"/>
              <a:pathLst>
                <a:path w="3286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946" y="560"/>
                  </a:lnTo>
                  <a:cubicBezTo>
                    <a:pt x="3285" y="529"/>
                    <a:pt x="3285" y="36"/>
                    <a:pt x="2946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6" name="Google Shape;13833;p26">
              <a:extLst>
                <a:ext uri="{FF2B5EF4-FFF2-40B4-BE49-F238E27FC236}">
                  <a16:creationId xmlns:a16="http://schemas.microsoft.com/office/drawing/2014/main" id="{64A1B1D5-46E8-0D41-064E-17C94275E356}"/>
                </a:ext>
              </a:extLst>
            </p:cNvPr>
            <p:cNvSpPr/>
            <p:nvPr/>
          </p:nvSpPr>
          <p:spPr>
            <a:xfrm>
              <a:off x="7077350" y="3402300"/>
              <a:ext cx="16050" cy="13875"/>
            </a:xfrm>
            <a:custGeom>
              <a:avLst/>
              <a:gdLst/>
              <a:ahLst/>
              <a:cxnLst/>
              <a:rect l="l" t="t" r="r" b="b"/>
              <a:pathLst>
                <a:path w="642" h="555" extrusionOk="0">
                  <a:moveTo>
                    <a:pt x="330" y="0"/>
                  </a:moveTo>
                  <a:cubicBezTo>
                    <a:pt x="106" y="0"/>
                    <a:pt x="1" y="289"/>
                    <a:pt x="148" y="465"/>
                  </a:cubicBezTo>
                  <a:cubicBezTo>
                    <a:pt x="210" y="527"/>
                    <a:pt x="285" y="554"/>
                    <a:pt x="358" y="554"/>
                  </a:cubicBezTo>
                  <a:cubicBezTo>
                    <a:pt x="505" y="554"/>
                    <a:pt x="642" y="445"/>
                    <a:pt x="642" y="280"/>
                  </a:cubicBezTo>
                  <a:cubicBezTo>
                    <a:pt x="642" y="126"/>
                    <a:pt x="518" y="2"/>
                    <a:pt x="364" y="2"/>
                  </a:cubicBezTo>
                  <a:cubicBezTo>
                    <a:pt x="352" y="1"/>
                    <a:pt x="341" y="0"/>
                    <a:pt x="3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07" name="Google Shape;13834;p26">
            <a:extLst>
              <a:ext uri="{FF2B5EF4-FFF2-40B4-BE49-F238E27FC236}">
                <a16:creationId xmlns:a16="http://schemas.microsoft.com/office/drawing/2014/main" id="{5FCF6140-961B-07B8-A1DD-03D621C6E4E9}"/>
              </a:ext>
            </a:extLst>
          </p:cNvPr>
          <p:cNvGrpSpPr/>
          <p:nvPr/>
        </p:nvGrpSpPr>
        <p:grpSpPr>
          <a:xfrm>
            <a:off x="3338900" y="5267984"/>
            <a:ext cx="360067" cy="483533"/>
            <a:chOff x="3293525" y="3602950"/>
            <a:chExt cx="270050" cy="362650"/>
          </a:xfrm>
        </p:grpSpPr>
        <p:sp>
          <p:nvSpPr>
            <p:cNvPr id="308" name="Google Shape;13835;p26">
              <a:extLst>
                <a:ext uri="{FF2B5EF4-FFF2-40B4-BE49-F238E27FC236}">
                  <a16:creationId xmlns:a16="http://schemas.microsoft.com/office/drawing/2014/main" id="{AA26B6F6-25B8-00CB-F6AA-C39F0607650D}"/>
                </a:ext>
              </a:extLst>
            </p:cNvPr>
            <p:cNvSpPr/>
            <p:nvPr/>
          </p:nvSpPr>
          <p:spPr>
            <a:xfrm>
              <a:off x="3293525" y="3602950"/>
              <a:ext cx="270050" cy="362650"/>
            </a:xfrm>
            <a:custGeom>
              <a:avLst/>
              <a:gdLst/>
              <a:ahLst/>
              <a:cxnLst/>
              <a:rect l="l" t="t" r="r" b="b"/>
              <a:pathLst>
                <a:path w="10802" h="14506" extrusionOk="0">
                  <a:moveTo>
                    <a:pt x="7685" y="556"/>
                  </a:moveTo>
                  <a:cubicBezTo>
                    <a:pt x="7839" y="1544"/>
                    <a:pt x="8672" y="2253"/>
                    <a:pt x="9660" y="2253"/>
                  </a:cubicBezTo>
                  <a:lnTo>
                    <a:pt x="10215" y="2253"/>
                  </a:lnTo>
                  <a:lnTo>
                    <a:pt x="10215" y="7160"/>
                  </a:lnTo>
                  <a:cubicBezTo>
                    <a:pt x="10215" y="10216"/>
                    <a:pt x="8302" y="12932"/>
                    <a:pt x="5401" y="13919"/>
                  </a:cubicBezTo>
                  <a:cubicBezTo>
                    <a:pt x="2500" y="12932"/>
                    <a:pt x="586" y="10216"/>
                    <a:pt x="586" y="7160"/>
                  </a:cubicBezTo>
                  <a:lnTo>
                    <a:pt x="586" y="2253"/>
                  </a:lnTo>
                  <a:lnTo>
                    <a:pt x="1142" y="2253"/>
                  </a:lnTo>
                  <a:cubicBezTo>
                    <a:pt x="2130" y="2253"/>
                    <a:pt x="2963" y="1544"/>
                    <a:pt x="3117" y="556"/>
                  </a:cubicBezTo>
                  <a:close/>
                  <a:moveTo>
                    <a:pt x="2839" y="0"/>
                  </a:moveTo>
                  <a:cubicBezTo>
                    <a:pt x="2685" y="0"/>
                    <a:pt x="2562" y="124"/>
                    <a:pt x="2562" y="278"/>
                  </a:cubicBezTo>
                  <a:cubicBezTo>
                    <a:pt x="2562" y="1050"/>
                    <a:pt x="1913" y="1698"/>
                    <a:pt x="1142" y="1698"/>
                  </a:cubicBezTo>
                  <a:lnTo>
                    <a:pt x="278" y="1698"/>
                  </a:lnTo>
                  <a:cubicBezTo>
                    <a:pt x="123" y="1698"/>
                    <a:pt x="0" y="1821"/>
                    <a:pt x="0" y="1976"/>
                  </a:cubicBezTo>
                  <a:lnTo>
                    <a:pt x="0" y="7160"/>
                  </a:lnTo>
                  <a:cubicBezTo>
                    <a:pt x="0" y="10493"/>
                    <a:pt x="2130" y="13456"/>
                    <a:pt x="5308" y="14505"/>
                  </a:cubicBezTo>
                  <a:lnTo>
                    <a:pt x="5493" y="14505"/>
                  </a:lnTo>
                  <a:cubicBezTo>
                    <a:pt x="8672" y="13456"/>
                    <a:pt x="10802" y="10493"/>
                    <a:pt x="10802" y="7160"/>
                  </a:cubicBezTo>
                  <a:lnTo>
                    <a:pt x="10802" y="1976"/>
                  </a:lnTo>
                  <a:cubicBezTo>
                    <a:pt x="10802" y="1821"/>
                    <a:pt x="10678" y="1698"/>
                    <a:pt x="10524" y="1698"/>
                  </a:cubicBezTo>
                  <a:lnTo>
                    <a:pt x="9660" y="1698"/>
                  </a:lnTo>
                  <a:cubicBezTo>
                    <a:pt x="8888" y="1698"/>
                    <a:pt x="8240" y="1050"/>
                    <a:pt x="8240" y="278"/>
                  </a:cubicBezTo>
                  <a:cubicBezTo>
                    <a:pt x="8240" y="124"/>
                    <a:pt x="8117" y="0"/>
                    <a:pt x="79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9" name="Google Shape;13836;p26">
              <a:extLst>
                <a:ext uri="{FF2B5EF4-FFF2-40B4-BE49-F238E27FC236}">
                  <a16:creationId xmlns:a16="http://schemas.microsoft.com/office/drawing/2014/main" id="{B151AECB-1619-5195-0379-94C3FA218929}"/>
                </a:ext>
              </a:extLst>
            </p:cNvPr>
            <p:cNvSpPr/>
            <p:nvPr/>
          </p:nvSpPr>
          <p:spPr>
            <a:xfrm>
              <a:off x="3335950" y="3645375"/>
              <a:ext cx="184425" cy="274500"/>
            </a:xfrm>
            <a:custGeom>
              <a:avLst/>
              <a:gdLst/>
              <a:ahLst/>
              <a:cxnLst/>
              <a:rect l="l" t="t" r="r" b="b"/>
              <a:pathLst>
                <a:path w="7377" h="10980" extrusionOk="0">
                  <a:moveTo>
                    <a:pt x="4846" y="556"/>
                  </a:moveTo>
                  <a:cubicBezTo>
                    <a:pt x="5309" y="1266"/>
                    <a:pt x="5988" y="1822"/>
                    <a:pt x="6821" y="2099"/>
                  </a:cubicBezTo>
                  <a:lnTo>
                    <a:pt x="6821" y="5463"/>
                  </a:lnTo>
                  <a:cubicBezTo>
                    <a:pt x="6821" y="7469"/>
                    <a:pt x="5741" y="9290"/>
                    <a:pt x="3982" y="10278"/>
                  </a:cubicBezTo>
                  <a:lnTo>
                    <a:pt x="3982" y="6821"/>
                  </a:lnTo>
                  <a:cubicBezTo>
                    <a:pt x="3966" y="6652"/>
                    <a:pt x="3835" y="6567"/>
                    <a:pt x="3704" y="6567"/>
                  </a:cubicBezTo>
                  <a:cubicBezTo>
                    <a:pt x="3573" y="6567"/>
                    <a:pt x="3442" y="6652"/>
                    <a:pt x="3426" y="6821"/>
                  </a:cubicBezTo>
                  <a:lnTo>
                    <a:pt x="3426" y="10278"/>
                  </a:lnTo>
                  <a:cubicBezTo>
                    <a:pt x="1667" y="9290"/>
                    <a:pt x="587" y="7469"/>
                    <a:pt x="587" y="5463"/>
                  </a:cubicBezTo>
                  <a:lnTo>
                    <a:pt x="587" y="2099"/>
                  </a:lnTo>
                  <a:cubicBezTo>
                    <a:pt x="1389" y="1822"/>
                    <a:pt x="2099" y="1266"/>
                    <a:pt x="2562" y="556"/>
                  </a:cubicBezTo>
                  <a:lnTo>
                    <a:pt x="3426" y="556"/>
                  </a:lnTo>
                  <a:lnTo>
                    <a:pt x="3426" y="4260"/>
                  </a:lnTo>
                  <a:cubicBezTo>
                    <a:pt x="3395" y="4476"/>
                    <a:pt x="3542" y="4584"/>
                    <a:pt x="3692" y="4584"/>
                  </a:cubicBezTo>
                  <a:cubicBezTo>
                    <a:pt x="3843" y="4584"/>
                    <a:pt x="3997" y="4476"/>
                    <a:pt x="3982" y="4260"/>
                  </a:cubicBezTo>
                  <a:lnTo>
                    <a:pt x="3982" y="556"/>
                  </a:lnTo>
                  <a:close/>
                  <a:moveTo>
                    <a:pt x="2377" y="1"/>
                  </a:moveTo>
                  <a:cubicBezTo>
                    <a:pt x="2284" y="1"/>
                    <a:pt x="2192" y="32"/>
                    <a:pt x="2130" y="124"/>
                  </a:cubicBezTo>
                  <a:cubicBezTo>
                    <a:pt x="1698" y="865"/>
                    <a:pt x="1019" y="1390"/>
                    <a:pt x="216" y="1606"/>
                  </a:cubicBezTo>
                  <a:cubicBezTo>
                    <a:pt x="93" y="1637"/>
                    <a:pt x="0" y="1729"/>
                    <a:pt x="0" y="1883"/>
                  </a:cubicBezTo>
                  <a:lnTo>
                    <a:pt x="0" y="5463"/>
                  </a:lnTo>
                  <a:cubicBezTo>
                    <a:pt x="0" y="7840"/>
                    <a:pt x="1389" y="10000"/>
                    <a:pt x="3580" y="10957"/>
                  </a:cubicBezTo>
                  <a:cubicBezTo>
                    <a:pt x="3611" y="10972"/>
                    <a:pt x="3650" y="10980"/>
                    <a:pt x="3688" y="10980"/>
                  </a:cubicBezTo>
                  <a:cubicBezTo>
                    <a:pt x="3727" y="10980"/>
                    <a:pt x="3766" y="10972"/>
                    <a:pt x="3796" y="10957"/>
                  </a:cubicBezTo>
                  <a:cubicBezTo>
                    <a:pt x="5988" y="10000"/>
                    <a:pt x="7376" y="7840"/>
                    <a:pt x="7376" y="5463"/>
                  </a:cubicBezTo>
                  <a:lnTo>
                    <a:pt x="7376" y="1883"/>
                  </a:lnTo>
                  <a:cubicBezTo>
                    <a:pt x="7376" y="1729"/>
                    <a:pt x="7284" y="1637"/>
                    <a:pt x="7160" y="1606"/>
                  </a:cubicBezTo>
                  <a:cubicBezTo>
                    <a:pt x="6358" y="1390"/>
                    <a:pt x="5648" y="865"/>
                    <a:pt x="5247" y="124"/>
                  </a:cubicBezTo>
                  <a:cubicBezTo>
                    <a:pt x="5185" y="32"/>
                    <a:pt x="5093" y="1"/>
                    <a:pt x="50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0" name="Google Shape;13837;p26">
              <a:extLst>
                <a:ext uri="{FF2B5EF4-FFF2-40B4-BE49-F238E27FC236}">
                  <a16:creationId xmlns:a16="http://schemas.microsoft.com/office/drawing/2014/main" id="{8E034981-9622-4210-91C5-BF6AD3BD0CE6}"/>
                </a:ext>
              </a:extLst>
            </p:cNvPr>
            <p:cNvSpPr/>
            <p:nvPr/>
          </p:nvSpPr>
          <p:spPr>
            <a:xfrm>
              <a:off x="3418500" y="377732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2" y="0"/>
                  </a:moveTo>
                  <a:cubicBezTo>
                    <a:pt x="155" y="0"/>
                    <a:pt x="1" y="309"/>
                    <a:pt x="186" y="494"/>
                  </a:cubicBezTo>
                  <a:cubicBezTo>
                    <a:pt x="242" y="541"/>
                    <a:pt x="310" y="562"/>
                    <a:pt x="376" y="562"/>
                  </a:cubicBezTo>
                  <a:cubicBezTo>
                    <a:pt x="530" y="562"/>
                    <a:pt x="680" y="450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11" name="Google Shape;13838;p26">
            <a:extLst>
              <a:ext uri="{FF2B5EF4-FFF2-40B4-BE49-F238E27FC236}">
                <a16:creationId xmlns:a16="http://schemas.microsoft.com/office/drawing/2014/main" id="{27BB9764-2322-7680-CF60-3ED279BCE5AE}"/>
              </a:ext>
            </a:extLst>
          </p:cNvPr>
          <p:cNvGrpSpPr/>
          <p:nvPr/>
        </p:nvGrpSpPr>
        <p:grpSpPr>
          <a:xfrm>
            <a:off x="4312951" y="5266434"/>
            <a:ext cx="492867" cy="486633"/>
            <a:chOff x="3243825" y="1923675"/>
            <a:chExt cx="369650" cy="364975"/>
          </a:xfrm>
        </p:grpSpPr>
        <p:sp>
          <p:nvSpPr>
            <p:cNvPr id="312" name="Google Shape;13839;p26">
              <a:extLst>
                <a:ext uri="{FF2B5EF4-FFF2-40B4-BE49-F238E27FC236}">
                  <a16:creationId xmlns:a16="http://schemas.microsoft.com/office/drawing/2014/main" id="{A1F34303-5227-5762-0728-6F859603457F}"/>
                </a:ext>
              </a:extLst>
            </p:cNvPr>
            <p:cNvSpPr/>
            <p:nvPr/>
          </p:nvSpPr>
          <p:spPr>
            <a:xfrm>
              <a:off x="3548900" y="196957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371" y="1"/>
                  </a:moveTo>
                  <a:cubicBezTo>
                    <a:pt x="124" y="1"/>
                    <a:pt x="0" y="310"/>
                    <a:pt x="185" y="495"/>
                  </a:cubicBezTo>
                  <a:cubicBezTo>
                    <a:pt x="242" y="542"/>
                    <a:pt x="309" y="563"/>
                    <a:pt x="376" y="563"/>
                  </a:cubicBezTo>
                  <a:cubicBezTo>
                    <a:pt x="529" y="563"/>
                    <a:pt x="679" y="451"/>
                    <a:pt x="679" y="279"/>
                  </a:cubicBezTo>
                  <a:cubicBezTo>
                    <a:pt x="679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3" name="Google Shape;13840;p26">
              <a:extLst>
                <a:ext uri="{FF2B5EF4-FFF2-40B4-BE49-F238E27FC236}">
                  <a16:creationId xmlns:a16="http://schemas.microsoft.com/office/drawing/2014/main" id="{BAE1F6B5-2BF0-F9C7-228B-546F4E2770C5}"/>
                </a:ext>
              </a:extLst>
            </p:cNvPr>
            <p:cNvSpPr/>
            <p:nvPr/>
          </p:nvSpPr>
          <p:spPr>
            <a:xfrm>
              <a:off x="3548900" y="2229600"/>
              <a:ext cx="17000" cy="13825"/>
            </a:xfrm>
            <a:custGeom>
              <a:avLst/>
              <a:gdLst/>
              <a:ahLst/>
              <a:cxnLst/>
              <a:rect l="l" t="t" r="r" b="b"/>
              <a:pathLst>
                <a:path w="680" h="553" extrusionOk="0">
                  <a:moveTo>
                    <a:pt x="371" y="0"/>
                  </a:moveTo>
                  <a:cubicBezTo>
                    <a:pt x="124" y="0"/>
                    <a:pt x="0" y="278"/>
                    <a:pt x="185" y="463"/>
                  </a:cubicBezTo>
                  <a:cubicBezTo>
                    <a:pt x="247" y="525"/>
                    <a:pt x="323" y="553"/>
                    <a:pt x="396" y="553"/>
                  </a:cubicBezTo>
                  <a:cubicBezTo>
                    <a:pt x="542" y="553"/>
                    <a:pt x="679" y="443"/>
                    <a:pt x="679" y="278"/>
                  </a:cubicBezTo>
                  <a:cubicBezTo>
                    <a:pt x="679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4" name="Google Shape;13841;p26">
              <a:extLst>
                <a:ext uri="{FF2B5EF4-FFF2-40B4-BE49-F238E27FC236}">
                  <a16:creationId xmlns:a16="http://schemas.microsoft.com/office/drawing/2014/main" id="{C66F90A0-8EC5-9A85-0B23-079F3AFE3FFF}"/>
                </a:ext>
              </a:extLst>
            </p:cNvPr>
            <p:cNvSpPr/>
            <p:nvPr/>
          </p:nvSpPr>
          <p:spPr>
            <a:xfrm>
              <a:off x="3418500" y="2099200"/>
              <a:ext cx="17000" cy="14575"/>
            </a:xfrm>
            <a:custGeom>
              <a:avLst/>
              <a:gdLst/>
              <a:ahLst/>
              <a:cxnLst/>
              <a:rect l="l" t="t" r="r" b="b"/>
              <a:pathLst>
                <a:path w="680" h="583" extrusionOk="0">
                  <a:moveTo>
                    <a:pt x="402" y="1"/>
                  </a:moveTo>
                  <a:cubicBezTo>
                    <a:pt x="155" y="1"/>
                    <a:pt x="1" y="309"/>
                    <a:pt x="186" y="495"/>
                  </a:cubicBezTo>
                  <a:cubicBezTo>
                    <a:pt x="246" y="555"/>
                    <a:pt x="320" y="583"/>
                    <a:pt x="392" y="583"/>
                  </a:cubicBezTo>
                  <a:cubicBezTo>
                    <a:pt x="540" y="583"/>
                    <a:pt x="680" y="466"/>
                    <a:pt x="680" y="279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5" name="Google Shape;13842;p26">
              <a:extLst>
                <a:ext uri="{FF2B5EF4-FFF2-40B4-BE49-F238E27FC236}">
                  <a16:creationId xmlns:a16="http://schemas.microsoft.com/office/drawing/2014/main" id="{3E923A21-6989-BD73-70E6-DAE600EB59BA}"/>
                </a:ext>
              </a:extLst>
            </p:cNvPr>
            <p:cNvSpPr/>
            <p:nvPr/>
          </p:nvSpPr>
          <p:spPr>
            <a:xfrm>
              <a:off x="3288875" y="196957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402" y="1"/>
                  </a:moveTo>
                  <a:cubicBezTo>
                    <a:pt x="124" y="1"/>
                    <a:pt x="1" y="310"/>
                    <a:pt x="186" y="495"/>
                  </a:cubicBezTo>
                  <a:cubicBezTo>
                    <a:pt x="242" y="542"/>
                    <a:pt x="310" y="563"/>
                    <a:pt x="377" y="563"/>
                  </a:cubicBezTo>
                  <a:cubicBezTo>
                    <a:pt x="530" y="563"/>
                    <a:pt x="680" y="451"/>
                    <a:pt x="680" y="279"/>
                  </a:cubicBezTo>
                  <a:cubicBezTo>
                    <a:pt x="680" y="124"/>
                    <a:pt x="556" y="1"/>
                    <a:pt x="4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6" name="Google Shape;13843;p26">
              <a:extLst>
                <a:ext uri="{FF2B5EF4-FFF2-40B4-BE49-F238E27FC236}">
                  <a16:creationId xmlns:a16="http://schemas.microsoft.com/office/drawing/2014/main" id="{DEC4D45A-FCFA-F1D9-1374-8BC0F3F929B1}"/>
                </a:ext>
              </a:extLst>
            </p:cNvPr>
            <p:cNvSpPr/>
            <p:nvPr/>
          </p:nvSpPr>
          <p:spPr>
            <a:xfrm>
              <a:off x="3288875" y="2229600"/>
              <a:ext cx="17000" cy="13825"/>
            </a:xfrm>
            <a:custGeom>
              <a:avLst/>
              <a:gdLst/>
              <a:ahLst/>
              <a:cxnLst/>
              <a:rect l="l" t="t" r="r" b="b"/>
              <a:pathLst>
                <a:path w="680" h="553" extrusionOk="0">
                  <a:moveTo>
                    <a:pt x="402" y="0"/>
                  </a:moveTo>
                  <a:cubicBezTo>
                    <a:pt x="124" y="0"/>
                    <a:pt x="1" y="278"/>
                    <a:pt x="186" y="463"/>
                  </a:cubicBezTo>
                  <a:cubicBezTo>
                    <a:pt x="248" y="525"/>
                    <a:pt x="323" y="553"/>
                    <a:pt x="396" y="553"/>
                  </a:cubicBezTo>
                  <a:cubicBezTo>
                    <a:pt x="543" y="553"/>
                    <a:pt x="680" y="443"/>
                    <a:pt x="680" y="278"/>
                  </a:cubicBezTo>
                  <a:cubicBezTo>
                    <a:pt x="680" y="124"/>
                    <a:pt x="556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7" name="Google Shape;13844;p26">
              <a:extLst>
                <a:ext uri="{FF2B5EF4-FFF2-40B4-BE49-F238E27FC236}">
                  <a16:creationId xmlns:a16="http://schemas.microsoft.com/office/drawing/2014/main" id="{FB0F7A87-0CF4-8362-2127-F02DBC326930}"/>
                </a:ext>
              </a:extLst>
            </p:cNvPr>
            <p:cNvSpPr/>
            <p:nvPr/>
          </p:nvSpPr>
          <p:spPr>
            <a:xfrm>
              <a:off x="3243825" y="1923675"/>
              <a:ext cx="369650" cy="364975"/>
            </a:xfrm>
            <a:custGeom>
              <a:avLst/>
              <a:gdLst/>
              <a:ahLst/>
              <a:cxnLst/>
              <a:rect l="l" t="t" r="r" b="b"/>
              <a:pathLst>
                <a:path w="14786" h="14599" extrusionOk="0">
                  <a:moveTo>
                    <a:pt x="14117" y="603"/>
                  </a:moveTo>
                  <a:lnTo>
                    <a:pt x="14086" y="3627"/>
                  </a:lnTo>
                  <a:lnTo>
                    <a:pt x="12574" y="3627"/>
                  </a:lnTo>
                  <a:cubicBezTo>
                    <a:pt x="12419" y="3627"/>
                    <a:pt x="12296" y="3750"/>
                    <a:pt x="12296" y="3905"/>
                  </a:cubicBezTo>
                  <a:lnTo>
                    <a:pt x="12296" y="10725"/>
                  </a:lnTo>
                  <a:cubicBezTo>
                    <a:pt x="12296" y="10879"/>
                    <a:pt x="12419" y="11003"/>
                    <a:pt x="12574" y="11003"/>
                  </a:cubicBezTo>
                  <a:lnTo>
                    <a:pt x="14086" y="11003"/>
                  </a:lnTo>
                  <a:lnTo>
                    <a:pt x="14086" y="13997"/>
                  </a:lnTo>
                  <a:lnTo>
                    <a:pt x="11061" y="13997"/>
                  </a:lnTo>
                  <a:lnTo>
                    <a:pt x="11061" y="12515"/>
                  </a:lnTo>
                  <a:cubicBezTo>
                    <a:pt x="11061" y="12361"/>
                    <a:pt x="10938" y="12237"/>
                    <a:pt x="10784" y="12237"/>
                  </a:cubicBezTo>
                  <a:lnTo>
                    <a:pt x="3994" y="12237"/>
                  </a:lnTo>
                  <a:cubicBezTo>
                    <a:pt x="3840" y="12237"/>
                    <a:pt x="3685" y="12361"/>
                    <a:pt x="3685" y="12515"/>
                  </a:cubicBezTo>
                  <a:lnTo>
                    <a:pt x="3685" y="13997"/>
                  </a:lnTo>
                  <a:lnTo>
                    <a:pt x="723" y="13997"/>
                  </a:lnTo>
                  <a:lnTo>
                    <a:pt x="723" y="11003"/>
                  </a:lnTo>
                  <a:lnTo>
                    <a:pt x="2204" y="11003"/>
                  </a:lnTo>
                  <a:cubicBezTo>
                    <a:pt x="2358" y="11003"/>
                    <a:pt x="2482" y="10879"/>
                    <a:pt x="2482" y="10725"/>
                  </a:cubicBezTo>
                  <a:lnTo>
                    <a:pt x="2482" y="3905"/>
                  </a:lnTo>
                  <a:cubicBezTo>
                    <a:pt x="2482" y="3750"/>
                    <a:pt x="2358" y="3627"/>
                    <a:pt x="2204" y="3627"/>
                  </a:cubicBezTo>
                  <a:lnTo>
                    <a:pt x="723" y="3627"/>
                  </a:lnTo>
                  <a:lnTo>
                    <a:pt x="723" y="603"/>
                  </a:lnTo>
                  <a:lnTo>
                    <a:pt x="3716" y="603"/>
                  </a:lnTo>
                  <a:lnTo>
                    <a:pt x="3716" y="2115"/>
                  </a:lnTo>
                  <a:cubicBezTo>
                    <a:pt x="3716" y="2269"/>
                    <a:pt x="3840" y="2392"/>
                    <a:pt x="3994" y="2392"/>
                  </a:cubicBezTo>
                  <a:lnTo>
                    <a:pt x="10815" y="2392"/>
                  </a:lnTo>
                  <a:cubicBezTo>
                    <a:pt x="10969" y="2392"/>
                    <a:pt x="11092" y="2269"/>
                    <a:pt x="11092" y="2115"/>
                  </a:cubicBezTo>
                  <a:lnTo>
                    <a:pt x="11092" y="603"/>
                  </a:lnTo>
                  <a:close/>
                  <a:moveTo>
                    <a:pt x="5691" y="1"/>
                  </a:moveTo>
                  <a:cubicBezTo>
                    <a:pt x="5537" y="1"/>
                    <a:pt x="5383" y="109"/>
                    <a:pt x="5414" y="325"/>
                  </a:cubicBezTo>
                  <a:lnTo>
                    <a:pt x="5414" y="1837"/>
                  </a:lnTo>
                  <a:lnTo>
                    <a:pt x="4272" y="1837"/>
                  </a:lnTo>
                  <a:lnTo>
                    <a:pt x="4272" y="325"/>
                  </a:lnTo>
                  <a:cubicBezTo>
                    <a:pt x="4272" y="170"/>
                    <a:pt x="4148" y="47"/>
                    <a:pt x="3994" y="47"/>
                  </a:cubicBezTo>
                  <a:lnTo>
                    <a:pt x="414" y="47"/>
                  </a:lnTo>
                  <a:cubicBezTo>
                    <a:pt x="260" y="47"/>
                    <a:pt x="136" y="170"/>
                    <a:pt x="136" y="325"/>
                  </a:cubicBezTo>
                  <a:lnTo>
                    <a:pt x="136" y="3905"/>
                  </a:lnTo>
                  <a:cubicBezTo>
                    <a:pt x="136" y="4059"/>
                    <a:pt x="260" y="4182"/>
                    <a:pt x="414" y="4182"/>
                  </a:cubicBezTo>
                  <a:lnTo>
                    <a:pt x="1926" y="4182"/>
                  </a:lnTo>
                  <a:lnTo>
                    <a:pt x="1926" y="5324"/>
                  </a:lnTo>
                  <a:lnTo>
                    <a:pt x="414" y="5324"/>
                  </a:lnTo>
                  <a:cubicBezTo>
                    <a:pt x="260" y="5324"/>
                    <a:pt x="136" y="5448"/>
                    <a:pt x="136" y="5602"/>
                  </a:cubicBezTo>
                  <a:cubicBezTo>
                    <a:pt x="105" y="5756"/>
                    <a:pt x="260" y="5880"/>
                    <a:pt x="414" y="5880"/>
                  </a:cubicBezTo>
                  <a:lnTo>
                    <a:pt x="1926" y="5880"/>
                  </a:lnTo>
                  <a:lnTo>
                    <a:pt x="1926" y="7053"/>
                  </a:lnTo>
                  <a:lnTo>
                    <a:pt x="414" y="7053"/>
                  </a:lnTo>
                  <a:cubicBezTo>
                    <a:pt x="395" y="7050"/>
                    <a:pt x="377" y="7049"/>
                    <a:pt x="360" y="7049"/>
                  </a:cubicBezTo>
                  <a:cubicBezTo>
                    <a:pt x="0" y="7049"/>
                    <a:pt x="0" y="7612"/>
                    <a:pt x="360" y="7612"/>
                  </a:cubicBezTo>
                  <a:cubicBezTo>
                    <a:pt x="377" y="7612"/>
                    <a:pt x="395" y="7611"/>
                    <a:pt x="414" y="7608"/>
                  </a:cubicBezTo>
                  <a:lnTo>
                    <a:pt x="1926" y="7608"/>
                  </a:lnTo>
                  <a:lnTo>
                    <a:pt x="1926" y="8750"/>
                  </a:lnTo>
                  <a:lnTo>
                    <a:pt x="414" y="8750"/>
                  </a:lnTo>
                  <a:cubicBezTo>
                    <a:pt x="395" y="8747"/>
                    <a:pt x="377" y="8746"/>
                    <a:pt x="360" y="8746"/>
                  </a:cubicBezTo>
                  <a:cubicBezTo>
                    <a:pt x="0" y="8746"/>
                    <a:pt x="0" y="9310"/>
                    <a:pt x="360" y="9310"/>
                  </a:cubicBezTo>
                  <a:cubicBezTo>
                    <a:pt x="377" y="9310"/>
                    <a:pt x="395" y="9308"/>
                    <a:pt x="414" y="9306"/>
                  </a:cubicBezTo>
                  <a:lnTo>
                    <a:pt x="1926" y="9306"/>
                  </a:lnTo>
                  <a:lnTo>
                    <a:pt x="1926" y="10447"/>
                  </a:lnTo>
                  <a:lnTo>
                    <a:pt x="414" y="10447"/>
                  </a:lnTo>
                  <a:cubicBezTo>
                    <a:pt x="260" y="10447"/>
                    <a:pt x="136" y="10571"/>
                    <a:pt x="136" y="10725"/>
                  </a:cubicBezTo>
                  <a:lnTo>
                    <a:pt x="136" y="14305"/>
                  </a:lnTo>
                  <a:cubicBezTo>
                    <a:pt x="136" y="14459"/>
                    <a:pt x="260" y="14583"/>
                    <a:pt x="414" y="14583"/>
                  </a:cubicBezTo>
                  <a:lnTo>
                    <a:pt x="3994" y="14583"/>
                  </a:lnTo>
                  <a:cubicBezTo>
                    <a:pt x="4148" y="14583"/>
                    <a:pt x="4272" y="14459"/>
                    <a:pt x="4272" y="14305"/>
                  </a:cubicBezTo>
                  <a:lnTo>
                    <a:pt x="4272" y="12793"/>
                  </a:lnTo>
                  <a:lnTo>
                    <a:pt x="5414" y="12793"/>
                  </a:lnTo>
                  <a:lnTo>
                    <a:pt x="5414" y="14274"/>
                  </a:lnTo>
                  <a:cubicBezTo>
                    <a:pt x="5383" y="14490"/>
                    <a:pt x="5537" y="14598"/>
                    <a:pt x="5691" y="14598"/>
                  </a:cubicBezTo>
                  <a:cubicBezTo>
                    <a:pt x="5846" y="14598"/>
                    <a:pt x="6000" y="14490"/>
                    <a:pt x="5969" y="14274"/>
                  </a:cubicBezTo>
                  <a:lnTo>
                    <a:pt x="5969" y="12793"/>
                  </a:lnTo>
                  <a:lnTo>
                    <a:pt x="7111" y="12793"/>
                  </a:lnTo>
                  <a:lnTo>
                    <a:pt x="7111" y="14274"/>
                  </a:lnTo>
                  <a:cubicBezTo>
                    <a:pt x="7080" y="14490"/>
                    <a:pt x="7235" y="14598"/>
                    <a:pt x="7389" y="14598"/>
                  </a:cubicBezTo>
                  <a:cubicBezTo>
                    <a:pt x="7543" y="14598"/>
                    <a:pt x="7697" y="14490"/>
                    <a:pt x="7667" y="14274"/>
                  </a:cubicBezTo>
                  <a:lnTo>
                    <a:pt x="7667" y="12793"/>
                  </a:lnTo>
                  <a:lnTo>
                    <a:pt x="8809" y="12793"/>
                  </a:lnTo>
                  <a:lnTo>
                    <a:pt x="8809" y="14274"/>
                  </a:lnTo>
                  <a:cubicBezTo>
                    <a:pt x="8809" y="14429"/>
                    <a:pt x="8932" y="14583"/>
                    <a:pt x="9086" y="14583"/>
                  </a:cubicBezTo>
                  <a:cubicBezTo>
                    <a:pt x="9241" y="14583"/>
                    <a:pt x="9364" y="14429"/>
                    <a:pt x="9364" y="14274"/>
                  </a:cubicBezTo>
                  <a:lnTo>
                    <a:pt x="9364" y="12793"/>
                  </a:lnTo>
                  <a:lnTo>
                    <a:pt x="10506" y="12793"/>
                  </a:lnTo>
                  <a:lnTo>
                    <a:pt x="10506" y="14274"/>
                  </a:lnTo>
                  <a:cubicBezTo>
                    <a:pt x="10506" y="14429"/>
                    <a:pt x="10629" y="14552"/>
                    <a:pt x="10784" y="14583"/>
                  </a:cubicBezTo>
                  <a:lnTo>
                    <a:pt x="14364" y="14583"/>
                  </a:lnTo>
                  <a:cubicBezTo>
                    <a:pt x="14518" y="14583"/>
                    <a:pt x="14641" y="14429"/>
                    <a:pt x="14641" y="14274"/>
                  </a:cubicBezTo>
                  <a:lnTo>
                    <a:pt x="14641" y="10725"/>
                  </a:lnTo>
                  <a:cubicBezTo>
                    <a:pt x="14641" y="10571"/>
                    <a:pt x="14518" y="10447"/>
                    <a:pt x="14364" y="10447"/>
                  </a:cubicBezTo>
                  <a:lnTo>
                    <a:pt x="12882" y="10447"/>
                  </a:lnTo>
                  <a:lnTo>
                    <a:pt x="12882" y="9306"/>
                  </a:lnTo>
                  <a:lnTo>
                    <a:pt x="14364" y="9306"/>
                  </a:lnTo>
                  <a:cubicBezTo>
                    <a:pt x="14382" y="9308"/>
                    <a:pt x="14400" y="9310"/>
                    <a:pt x="14418" y="9310"/>
                  </a:cubicBezTo>
                  <a:cubicBezTo>
                    <a:pt x="14778" y="9310"/>
                    <a:pt x="14778" y="8746"/>
                    <a:pt x="14418" y="8746"/>
                  </a:cubicBezTo>
                  <a:cubicBezTo>
                    <a:pt x="14400" y="8746"/>
                    <a:pt x="14382" y="8747"/>
                    <a:pt x="14364" y="8750"/>
                  </a:cubicBezTo>
                  <a:lnTo>
                    <a:pt x="12882" y="8750"/>
                  </a:lnTo>
                  <a:lnTo>
                    <a:pt x="12882" y="7608"/>
                  </a:lnTo>
                  <a:lnTo>
                    <a:pt x="14364" y="7608"/>
                  </a:lnTo>
                  <a:cubicBezTo>
                    <a:pt x="14374" y="7609"/>
                    <a:pt x="14384" y="7609"/>
                    <a:pt x="14393" y="7609"/>
                  </a:cubicBezTo>
                  <a:cubicBezTo>
                    <a:pt x="14786" y="7609"/>
                    <a:pt x="14786" y="7021"/>
                    <a:pt x="14393" y="7021"/>
                  </a:cubicBezTo>
                  <a:cubicBezTo>
                    <a:pt x="14384" y="7021"/>
                    <a:pt x="14374" y="7021"/>
                    <a:pt x="14364" y="7022"/>
                  </a:cubicBezTo>
                  <a:lnTo>
                    <a:pt x="12882" y="7022"/>
                  </a:lnTo>
                  <a:lnTo>
                    <a:pt x="12882" y="5880"/>
                  </a:lnTo>
                  <a:lnTo>
                    <a:pt x="14364" y="5880"/>
                  </a:lnTo>
                  <a:cubicBezTo>
                    <a:pt x="14518" y="5880"/>
                    <a:pt x="14641" y="5756"/>
                    <a:pt x="14641" y="5602"/>
                  </a:cubicBezTo>
                  <a:cubicBezTo>
                    <a:pt x="14641" y="5448"/>
                    <a:pt x="14518" y="5294"/>
                    <a:pt x="14364" y="5294"/>
                  </a:cubicBezTo>
                  <a:lnTo>
                    <a:pt x="12882" y="5294"/>
                  </a:lnTo>
                  <a:lnTo>
                    <a:pt x="12882" y="4182"/>
                  </a:lnTo>
                  <a:lnTo>
                    <a:pt x="14364" y="4182"/>
                  </a:lnTo>
                  <a:cubicBezTo>
                    <a:pt x="14518" y="4182"/>
                    <a:pt x="14641" y="4059"/>
                    <a:pt x="14641" y="3905"/>
                  </a:cubicBezTo>
                  <a:lnTo>
                    <a:pt x="14641" y="325"/>
                  </a:lnTo>
                  <a:cubicBezTo>
                    <a:pt x="14641" y="170"/>
                    <a:pt x="14518" y="47"/>
                    <a:pt x="14364" y="47"/>
                  </a:cubicBezTo>
                  <a:lnTo>
                    <a:pt x="10784" y="47"/>
                  </a:lnTo>
                  <a:cubicBezTo>
                    <a:pt x="10629" y="47"/>
                    <a:pt x="10506" y="170"/>
                    <a:pt x="10506" y="325"/>
                  </a:cubicBezTo>
                  <a:lnTo>
                    <a:pt x="10506" y="1837"/>
                  </a:lnTo>
                  <a:lnTo>
                    <a:pt x="9364" y="1837"/>
                  </a:lnTo>
                  <a:lnTo>
                    <a:pt x="9364" y="325"/>
                  </a:lnTo>
                  <a:cubicBezTo>
                    <a:pt x="9364" y="170"/>
                    <a:pt x="9241" y="47"/>
                    <a:pt x="9086" y="47"/>
                  </a:cubicBezTo>
                  <a:cubicBezTo>
                    <a:pt x="8932" y="47"/>
                    <a:pt x="8809" y="170"/>
                    <a:pt x="8809" y="325"/>
                  </a:cubicBezTo>
                  <a:lnTo>
                    <a:pt x="8809" y="1837"/>
                  </a:lnTo>
                  <a:lnTo>
                    <a:pt x="7667" y="1837"/>
                  </a:lnTo>
                  <a:lnTo>
                    <a:pt x="7667" y="325"/>
                  </a:lnTo>
                  <a:cubicBezTo>
                    <a:pt x="7697" y="109"/>
                    <a:pt x="7543" y="1"/>
                    <a:pt x="7389" y="1"/>
                  </a:cubicBezTo>
                  <a:cubicBezTo>
                    <a:pt x="7235" y="1"/>
                    <a:pt x="7080" y="109"/>
                    <a:pt x="7111" y="325"/>
                  </a:cubicBezTo>
                  <a:lnTo>
                    <a:pt x="7111" y="1837"/>
                  </a:lnTo>
                  <a:lnTo>
                    <a:pt x="5969" y="1837"/>
                  </a:lnTo>
                  <a:lnTo>
                    <a:pt x="5969" y="325"/>
                  </a:lnTo>
                  <a:cubicBezTo>
                    <a:pt x="6000" y="109"/>
                    <a:pt x="5846" y="1"/>
                    <a:pt x="5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8" name="Google Shape;13845;p26">
              <a:extLst>
                <a:ext uri="{FF2B5EF4-FFF2-40B4-BE49-F238E27FC236}">
                  <a16:creationId xmlns:a16="http://schemas.microsoft.com/office/drawing/2014/main" id="{34A8C7AC-2F92-8321-F5AB-72D7B163373D}"/>
                </a:ext>
              </a:extLst>
            </p:cNvPr>
            <p:cNvSpPr/>
            <p:nvPr/>
          </p:nvSpPr>
          <p:spPr>
            <a:xfrm>
              <a:off x="3445425" y="2184475"/>
              <a:ext cx="20175" cy="14875"/>
            </a:xfrm>
            <a:custGeom>
              <a:avLst/>
              <a:gdLst/>
              <a:ahLst/>
              <a:cxnLst/>
              <a:rect l="l" t="t" r="r" b="b"/>
              <a:pathLst>
                <a:path w="807" h="595" extrusionOk="0">
                  <a:moveTo>
                    <a:pt x="406" y="1"/>
                  </a:moveTo>
                  <a:cubicBezTo>
                    <a:pt x="130" y="1"/>
                    <a:pt x="1" y="466"/>
                    <a:pt x="343" y="571"/>
                  </a:cubicBezTo>
                  <a:cubicBezTo>
                    <a:pt x="383" y="587"/>
                    <a:pt x="423" y="595"/>
                    <a:pt x="461" y="595"/>
                  </a:cubicBezTo>
                  <a:cubicBezTo>
                    <a:pt x="571" y="595"/>
                    <a:pt x="668" y="531"/>
                    <a:pt x="714" y="417"/>
                  </a:cubicBezTo>
                  <a:cubicBezTo>
                    <a:pt x="806" y="262"/>
                    <a:pt x="714" y="77"/>
                    <a:pt x="559" y="46"/>
                  </a:cubicBezTo>
                  <a:cubicBezTo>
                    <a:pt x="505" y="15"/>
                    <a:pt x="453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9" name="Google Shape;13846;p26">
              <a:extLst>
                <a:ext uri="{FF2B5EF4-FFF2-40B4-BE49-F238E27FC236}">
                  <a16:creationId xmlns:a16="http://schemas.microsoft.com/office/drawing/2014/main" id="{2D9BBA96-C44D-DB36-F949-FC2637B5EF8A}"/>
                </a:ext>
              </a:extLst>
            </p:cNvPr>
            <p:cNvSpPr/>
            <p:nvPr/>
          </p:nvSpPr>
          <p:spPr>
            <a:xfrm>
              <a:off x="3335950" y="2014325"/>
              <a:ext cx="185200" cy="184525"/>
            </a:xfrm>
            <a:custGeom>
              <a:avLst/>
              <a:gdLst/>
              <a:ahLst/>
              <a:cxnLst/>
              <a:rect l="l" t="t" r="r" b="b"/>
              <a:pathLst>
                <a:path w="7408" h="7381" extrusionOk="0">
                  <a:moveTo>
                    <a:pt x="5124" y="556"/>
                  </a:moveTo>
                  <a:lnTo>
                    <a:pt x="5124" y="1698"/>
                  </a:lnTo>
                  <a:lnTo>
                    <a:pt x="587" y="1698"/>
                  </a:lnTo>
                  <a:lnTo>
                    <a:pt x="587" y="556"/>
                  </a:lnTo>
                  <a:close/>
                  <a:moveTo>
                    <a:pt x="5124" y="2254"/>
                  </a:moveTo>
                  <a:lnTo>
                    <a:pt x="5124" y="5093"/>
                  </a:lnTo>
                  <a:lnTo>
                    <a:pt x="2284" y="5093"/>
                  </a:lnTo>
                  <a:lnTo>
                    <a:pt x="2284" y="2254"/>
                  </a:lnTo>
                  <a:close/>
                  <a:moveTo>
                    <a:pt x="6821" y="556"/>
                  </a:moveTo>
                  <a:lnTo>
                    <a:pt x="6821" y="5093"/>
                  </a:lnTo>
                  <a:lnTo>
                    <a:pt x="5679" y="5093"/>
                  </a:lnTo>
                  <a:lnTo>
                    <a:pt x="5679" y="556"/>
                  </a:lnTo>
                  <a:close/>
                  <a:moveTo>
                    <a:pt x="1729" y="2254"/>
                  </a:moveTo>
                  <a:lnTo>
                    <a:pt x="1729" y="6821"/>
                  </a:lnTo>
                  <a:lnTo>
                    <a:pt x="587" y="6821"/>
                  </a:lnTo>
                  <a:lnTo>
                    <a:pt x="587" y="2254"/>
                  </a:lnTo>
                  <a:close/>
                  <a:moveTo>
                    <a:pt x="309" y="1"/>
                  </a:moveTo>
                  <a:cubicBezTo>
                    <a:pt x="155" y="1"/>
                    <a:pt x="0" y="124"/>
                    <a:pt x="0" y="279"/>
                  </a:cubicBezTo>
                  <a:lnTo>
                    <a:pt x="0" y="7099"/>
                  </a:lnTo>
                  <a:cubicBezTo>
                    <a:pt x="0" y="7253"/>
                    <a:pt x="155" y="7377"/>
                    <a:pt x="309" y="7377"/>
                  </a:cubicBezTo>
                  <a:lnTo>
                    <a:pt x="3580" y="7377"/>
                  </a:lnTo>
                  <a:cubicBezTo>
                    <a:pt x="3920" y="7346"/>
                    <a:pt x="3920" y="6852"/>
                    <a:pt x="3580" y="6821"/>
                  </a:cubicBezTo>
                  <a:lnTo>
                    <a:pt x="2315" y="6821"/>
                  </a:lnTo>
                  <a:lnTo>
                    <a:pt x="2315" y="5680"/>
                  </a:lnTo>
                  <a:lnTo>
                    <a:pt x="6852" y="5680"/>
                  </a:lnTo>
                  <a:lnTo>
                    <a:pt x="6852" y="6821"/>
                  </a:lnTo>
                  <a:lnTo>
                    <a:pt x="6142" y="6821"/>
                  </a:lnTo>
                  <a:cubicBezTo>
                    <a:pt x="6123" y="6819"/>
                    <a:pt x="6105" y="6817"/>
                    <a:pt x="6088" y="6817"/>
                  </a:cubicBezTo>
                  <a:cubicBezTo>
                    <a:pt x="5728" y="6817"/>
                    <a:pt x="5728" y="7381"/>
                    <a:pt x="6088" y="7381"/>
                  </a:cubicBezTo>
                  <a:cubicBezTo>
                    <a:pt x="6105" y="7381"/>
                    <a:pt x="6123" y="7380"/>
                    <a:pt x="6142" y="7377"/>
                  </a:cubicBezTo>
                  <a:lnTo>
                    <a:pt x="7130" y="7377"/>
                  </a:lnTo>
                  <a:cubicBezTo>
                    <a:pt x="7284" y="7377"/>
                    <a:pt x="7407" y="7253"/>
                    <a:pt x="7407" y="7099"/>
                  </a:cubicBezTo>
                  <a:lnTo>
                    <a:pt x="7407" y="279"/>
                  </a:lnTo>
                  <a:cubicBezTo>
                    <a:pt x="7407" y="124"/>
                    <a:pt x="7284" y="1"/>
                    <a:pt x="71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20" name="Google Shape;13847;p26">
            <a:extLst>
              <a:ext uri="{FF2B5EF4-FFF2-40B4-BE49-F238E27FC236}">
                <a16:creationId xmlns:a16="http://schemas.microsoft.com/office/drawing/2014/main" id="{7B79252E-9E47-33A3-2763-DACF79CDA105}"/>
              </a:ext>
            </a:extLst>
          </p:cNvPr>
          <p:cNvGrpSpPr/>
          <p:nvPr/>
        </p:nvGrpSpPr>
        <p:grpSpPr>
          <a:xfrm>
            <a:off x="5344551" y="5266834"/>
            <a:ext cx="436867" cy="485833"/>
            <a:chOff x="992000" y="3602375"/>
            <a:chExt cx="327650" cy="364375"/>
          </a:xfrm>
        </p:grpSpPr>
        <p:sp>
          <p:nvSpPr>
            <p:cNvPr id="321" name="Google Shape;13848;p26">
              <a:extLst>
                <a:ext uri="{FF2B5EF4-FFF2-40B4-BE49-F238E27FC236}">
                  <a16:creationId xmlns:a16="http://schemas.microsoft.com/office/drawing/2014/main" id="{75BE2DFB-E274-3C3D-688C-730446E67CC6}"/>
                </a:ext>
              </a:extLst>
            </p:cNvPr>
            <p:cNvSpPr/>
            <p:nvPr/>
          </p:nvSpPr>
          <p:spPr>
            <a:xfrm>
              <a:off x="992000" y="3602375"/>
              <a:ext cx="327650" cy="359200"/>
            </a:xfrm>
            <a:custGeom>
              <a:avLst/>
              <a:gdLst/>
              <a:ahLst/>
              <a:cxnLst/>
              <a:rect l="l" t="t" r="r" b="b"/>
              <a:pathLst>
                <a:path w="13106" h="14368" extrusionOk="0">
                  <a:moveTo>
                    <a:pt x="6613" y="579"/>
                  </a:moveTo>
                  <a:cubicBezTo>
                    <a:pt x="6610" y="579"/>
                    <a:pt x="6607" y="579"/>
                    <a:pt x="6605" y="579"/>
                  </a:cubicBezTo>
                  <a:lnTo>
                    <a:pt x="6635" y="579"/>
                  </a:lnTo>
                  <a:cubicBezTo>
                    <a:pt x="6628" y="579"/>
                    <a:pt x="6620" y="579"/>
                    <a:pt x="6613" y="579"/>
                  </a:cubicBezTo>
                  <a:close/>
                  <a:moveTo>
                    <a:pt x="11728" y="579"/>
                  </a:moveTo>
                  <a:cubicBezTo>
                    <a:pt x="12221" y="579"/>
                    <a:pt x="12468" y="1196"/>
                    <a:pt x="12129" y="1536"/>
                  </a:cubicBezTo>
                  <a:cubicBezTo>
                    <a:pt x="12007" y="1658"/>
                    <a:pt x="11861" y="1713"/>
                    <a:pt x="11721" y="1713"/>
                  </a:cubicBezTo>
                  <a:cubicBezTo>
                    <a:pt x="11435" y="1713"/>
                    <a:pt x="11172" y="1486"/>
                    <a:pt x="11172" y="1134"/>
                  </a:cubicBezTo>
                  <a:cubicBezTo>
                    <a:pt x="11141" y="826"/>
                    <a:pt x="11419" y="579"/>
                    <a:pt x="11728" y="579"/>
                  </a:cubicBezTo>
                  <a:close/>
                  <a:moveTo>
                    <a:pt x="1492" y="576"/>
                  </a:moveTo>
                  <a:cubicBezTo>
                    <a:pt x="1782" y="576"/>
                    <a:pt x="2068" y="798"/>
                    <a:pt x="2068" y="1134"/>
                  </a:cubicBezTo>
                  <a:cubicBezTo>
                    <a:pt x="2068" y="1443"/>
                    <a:pt x="1821" y="1721"/>
                    <a:pt x="1512" y="1721"/>
                  </a:cubicBezTo>
                  <a:cubicBezTo>
                    <a:pt x="1019" y="1721"/>
                    <a:pt x="741" y="1104"/>
                    <a:pt x="1111" y="733"/>
                  </a:cubicBezTo>
                  <a:cubicBezTo>
                    <a:pt x="1219" y="625"/>
                    <a:pt x="1356" y="576"/>
                    <a:pt x="1492" y="576"/>
                  </a:cubicBezTo>
                  <a:close/>
                  <a:moveTo>
                    <a:pt x="6673" y="578"/>
                  </a:moveTo>
                  <a:cubicBezTo>
                    <a:pt x="8997" y="578"/>
                    <a:pt x="9794" y="3676"/>
                    <a:pt x="7777" y="4807"/>
                  </a:cubicBezTo>
                  <a:lnTo>
                    <a:pt x="7777" y="2863"/>
                  </a:lnTo>
                  <a:cubicBezTo>
                    <a:pt x="7824" y="2060"/>
                    <a:pt x="7229" y="1659"/>
                    <a:pt x="6635" y="1659"/>
                  </a:cubicBezTo>
                  <a:cubicBezTo>
                    <a:pt x="6041" y="1659"/>
                    <a:pt x="5447" y="2060"/>
                    <a:pt x="5494" y="2863"/>
                  </a:cubicBezTo>
                  <a:lnTo>
                    <a:pt x="5494" y="4807"/>
                  </a:lnTo>
                  <a:cubicBezTo>
                    <a:pt x="3467" y="3671"/>
                    <a:pt x="4282" y="579"/>
                    <a:pt x="6601" y="579"/>
                  </a:cubicBezTo>
                  <a:cubicBezTo>
                    <a:pt x="6605" y="579"/>
                    <a:pt x="6609" y="579"/>
                    <a:pt x="6613" y="579"/>
                  </a:cubicBezTo>
                  <a:lnTo>
                    <a:pt x="6613" y="579"/>
                  </a:lnTo>
                  <a:cubicBezTo>
                    <a:pt x="6633" y="578"/>
                    <a:pt x="6653" y="578"/>
                    <a:pt x="6673" y="578"/>
                  </a:cubicBezTo>
                  <a:close/>
                  <a:moveTo>
                    <a:pt x="1506" y="3982"/>
                  </a:moveTo>
                  <a:cubicBezTo>
                    <a:pt x="1791" y="3982"/>
                    <a:pt x="2068" y="4209"/>
                    <a:pt x="2068" y="4560"/>
                  </a:cubicBezTo>
                  <a:cubicBezTo>
                    <a:pt x="2068" y="4869"/>
                    <a:pt x="1821" y="5116"/>
                    <a:pt x="1512" y="5116"/>
                  </a:cubicBezTo>
                  <a:cubicBezTo>
                    <a:pt x="1019" y="5116"/>
                    <a:pt x="741" y="4498"/>
                    <a:pt x="1111" y="4159"/>
                  </a:cubicBezTo>
                  <a:cubicBezTo>
                    <a:pt x="1223" y="4037"/>
                    <a:pt x="1365" y="3982"/>
                    <a:pt x="1506" y="3982"/>
                  </a:cubicBezTo>
                  <a:close/>
                  <a:moveTo>
                    <a:pt x="11728" y="3974"/>
                  </a:moveTo>
                  <a:cubicBezTo>
                    <a:pt x="12221" y="3974"/>
                    <a:pt x="12468" y="4591"/>
                    <a:pt x="12129" y="4961"/>
                  </a:cubicBezTo>
                  <a:cubicBezTo>
                    <a:pt x="12011" y="5070"/>
                    <a:pt x="11871" y="5118"/>
                    <a:pt x="11735" y="5118"/>
                  </a:cubicBezTo>
                  <a:cubicBezTo>
                    <a:pt x="11444" y="5118"/>
                    <a:pt x="11172" y="4896"/>
                    <a:pt x="11172" y="4560"/>
                  </a:cubicBezTo>
                  <a:cubicBezTo>
                    <a:pt x="11141" y="4221"/>
                    <a:pt x="11419" y="3974"/>
                    <a:pt x="11728" y="3974"/>
                  </a:cubicBezTo>
                  <a:close/>
                  <a:moveTo>
                    <a:pt x="6616" y="0"/>
                  </a:moveTo>
                  <a:cubicBezTo>
                    <a:pt x="5571" y="0"/>
                    <a:pt x="4521" y="564"/>
                    <a:pt x="4012" y="1690"/>
                  </a:cubicBezTo>
                  <a:lnTo>
                    <a:pt x="2623" y="1227"/>
                  </a:lnTo>
                  <a:lnTo>
                    <a:pt x="2623" y="1134"/>
                  </a:lnTo>
                  <a:cubicBezTo>
                    <a:pt x="2623" y="413"/>
                    <a:pt x="2050" y="7"/>
                    <a:pt x="1477" y="7"/>
                  </a:cubicBezTo>
                  <a:cubicBezTo>
                    <a:pt x="1021" y="7"/>
                    <a:pt x="566" y="265"/>
                    <a:pt x="401" y="826"/>
                  </a:cubicBezTo>
                  <a:cubicBezTo>
                    <a:pt x="156" y="1665"/>
                    <a:pt x="819" y="2287"/>
                    <a:pt x="1510" y="2287"/>
                  </a:cubicBezTo>
                  <a:cubicBezTo>
                    <a:pt x="1861" y="2287"/>
                    <a:pt x="2219" y="2126"/>
                    <a:pt x="2469" y="1752"/>
                  </a:cubicBezTo>
                  <a:lnTo>
                    <a:pt x="3858" y="2215"/>
                  </a:lnTo>
                  <a:cubicBezTo>
                    <a:pt x="3796" y="2431"/>
                    <a:pt x="3765" y="2647"/>
                    <a:pt x="3765" y="2863"/>
                  </a:cubicBezTo>
                  <a:cubicBezTo>
                    <a:pt x="3765" y="3048"/>
                    <a:pt x="3796" y="3264"/>
                    <a:pt x="3858" y="3480"/>
                  </a:cubicBezTo>
                  <a:lnTo>
                    <a:pt x="2469" y="3943"/>
                  </a:lnTo>
                  <a:cubicBezTo>
                    <a:pt x="2253" y="3603"/>
                    <a:pt x="1883" y="3418"/>
                    <a:pt x="1512" y="3418"/>
                  </a:cubicBezTo>
                  <a:cubicBezTo>
                    <a:pt x="494" y="3418"/>
                    <a:pt x="0" y="4622"/>
                    <a:pt x="710" y="5363"/>
                  </a:cubicBezTo>
                  <a:cubicBezTo>
                    <a:pt x="937" y="5589"/>
                    <a:pt x="1217" y="5690"/>
                    <a:pt x="1493" y="5690"/>
                  </a:cubicBezTo>
                  <a:cubicBezTo>
                    <a:pt x="2082" y="5690"/>
                    <a:pt x="2654" y="5232"/>
                    <a:pt x="2654" y="4560"/>
                  </a:cubicBezTo>
                  <a:lnTo>
                    <a:pt x="2654" y="4468"/>
                  </a:lnTo>
                  <a:lnTo>
                    <a:pt x="4043" y="4005"/>
                  </a:lnTo>
                  <a:cubicBezTo>
                    <a:pt x="4321" y="4653"/>
                    <a:pt x="4845" y="5177"/>
                    <a:pt x="5494" y="5455"/>
                  </a:cubicBezTo>
                  <a:lnTo>
                    <a:pt x="5494" y="8017"/>
                  </a:lnTo>
                  <a:lnTo>
                    <a:pt x="4907" y="8017"/>
                  </a:lnTo>
                  <a:cubicBezTo>
                    <a:pt x="4290" y="8017"/>
                    <a:pt x="3796" y="8510"/>
                    <a:pt x="3796" y="9159"/>
                  </a:cubicBezTo>
                  <a:lnTo>
                    <a:pt x="3796" y="9992"/>
                  </a:lnTo>
                  <a:cubicBezTo>
                    <a:pt x="3765" y="11998"/>
                    <a:pt x="5061" y="13757"/>
                    <a:pt x="6975" y="14343"/>
                  </a:cubicBezTo>
                  <a:cubicBezTo>
                    <a:pt x="7016" y="14360"/>
                    <a:pt x="7055" y="14368"/>
                    <a:pt x="7091" y="14368"/>
                  </a:cubicBezTo>
                  <a:cubicBezTo>
                    <a:pt x="7385" y="14368"/>
                    <a:pt x="7514" y="13870"/>
                    <a:pt x="7129" y="13788"/>
                  </a:cubicBezTo>
                  <a:cubicBezTo>
                    <a:pt x="5494" y="13263"/>
                    <a:pt x="4352" y="11751"/>
                    <a:pt x="4382" y="9992"/>
                  </a:cubicBezTo>
                  <a:lnTo>
                    <a:pt x="4382" y="9159"/>
                  </a:lnTo>
                  <a:cubicBezTo>
                    <a:pt x="4382" y="8819"/>
                    <a:pt x="4629" y="8572"/>
                    <a:pt x="4938" y="8572"/>
                  </a:cubicBezTo>
                  <a:lnTo>
                    <a:pt x="5494" y="8572"/>
                  </a:lnTo>
                  <a:lnTo>
                    <a:pt x="5494" y="9992"/>
                  </a:lnTo>
                  <a:cubicBezTo>
                    <a:pt x="5524" y="10162"/>
                    <a:pt x="5656" y="10246"/>
                    <a:pt x="5787" y="10246"/>
                  </a:cubicBezTo>
                  <a:cubicBezTo>
                    <a:pt x="5918" y="10246"/>
                    <a:pt x="6049" y="10162"/>
                    <a:pt x="6080" y="9992"/>
                  </a:cubicBezTo>
                  <a:lnTo>
                    <a:pt x="6080" y="2863"/>
                  </a:lnTo>
                  <a:cubicBezTo>
                    <a:pt x="6080" y="2477"/>
                    <a:pt x="6358" y="2284"/>
                    <a:pt x="6635" y="2284"/>
                  </a:cubicBezTo>
                  <a:cubicBezTo>
                    <a:pt x="6913" y="2284"/>
                    <a:pt x="7191" y="2477"/>
                    <a:pt x="7191" y="2863"/>
                  </a:cubicBezTo>
                  <a:lnTo>
                    <a:pt x="7191" y="8294"/>
                  </a:lnTo>
                  <a:cubicBezTo>
                    <a:pt x="7191" y="8480"/>
                    <a:pt x="7338" y="8572"/>
                    <a:pt x="7484" y="8572"/>
                  </a:cubicBezTo>
                  <a:cubicBezTo>
                    <a:pt x="7631" y="8572"/>
                    <a:pt x="7777" y="8480"/>
                    <a:pt x="7777" y="8294"/>
                  </a:cubicBezTo>
                  <a:lnTo>
                    <a:pt x="7777" y="6535"/>
                  </a:lnTo>
                  <a:cubicBezTo>
                    <a:pt x="7777" y="6165"/>
                    <a:pt x="8063" y="5980"/>
                    <a:pt x="8348" y="5980"/>
                  </a:cubicBezTo>
                  <a:cubicBezTo>
                    <a:pt x="8634" y="5980"/>
                    <a:pt x="8919" y="6165"/>
                    <a:pt x="8919" y="6535"/>
                  </a:cubicBezTo>
                  <a:lnTo>
                    <a:pt x="8919" y="8294"/>
                  </a:lnTo>
                  <a:cubicBezTo>
                    <a:pt x="8888" y="8510"/>
                    <a:pt x="9043" y="8618"/>
                    <a:pt x="9197" y="8618"/>
                  </a:cubicBezTo>
                  <a:cubicBezTo>
                    <a:pt x="9351" y="8618"/>
                    <a:pt x="9506" y="8510"/>
                    <a:pt x="9475" y="8294"/>
                  </a:cubicBezTo>
                  <a:lnTo>
                    <a:pt x="9475" y="7091"/>
                  </a:lnTo>
                  <a:cubicBezTo>
                    <a:pt x="9475" y="6720"/>
                    <a:pt x="9760" y="6535"/>
                    <a:pt x="10046" y="6535"/>
                  </a:cubicBezTo>
                  <a:cubicBezTo>
                    <a:pt x="10331" y="6535"/>
                    <a:pt x="10617" y="6720"/>
                    <a:pt x="10617" y="7091"/>
                  </a:cubicBezTo>
                  <a:lnTo>
                    <a:pt x="10617" y="8294"/>
                  </a:lnTo>
                  <a:cubicBezTo>
                    <a:pt x="10586" y="8510"/>
                    <a:pt x="10740" y="8618"/>
                    <a:pt x="10894" y="8618"/>
                  </a:cubicBezTo>
                  <a:cubicBezTo>
                    <a:pt x="11049" y="8618"/>
                    <a:pt x="11203" y="8510"/>
                    <a:pt x="11172" y="8294"/>
                  </a:cubicBezTo>
                  <a:lnTo>
                    <a:pt x="11172" y="7677"/>
                  </a:lnTo>
                  <a:cubicBezTo>
                    <a:pt x="11203" y="7322"/>
                    <a:pt x="11473" y="7145"/>
                    <a:pt x="11743" y="7145"/>
                  </a:cubicBezTo>
                  <a:cubicBezTo>
                    <a:pt x="12013" y="7145"/>
                    <a:pt x="12283" y="7322"/>
                    <a:pt x="12314" y="7677"/>
                  </a:cubicBezTo>
                  <a:lnTo>
                    <a:pt x="12314" y="9992"/>
                  </a:lnTo>
                  <a:cubicBezTo>
                    <a:pt x="12314" y="11720"/>
                    <a:pt x="11172" y="13263"/>
                    <a:pt x="9506" y="13788"/>
                  </a:cubicBezTo>
                  <a:cubicBezTo>
                    <a:pt x="9223" y="13901"/>
                    <a:pt x="9328" y="14324"/>
                    <a:pt x="9609" y="14324"/>
                  </a:cubicBezTo>
                  <a:cubicBezTo>
                    <a:pt x="9634" y="14324"/>
                    <a:pt x="9662" y="14320"/>
                    <a:pt x="9691" y="14312"/>
                  </a:cubicBezTo>
                  <a:cubicBezTo>
                    <a:pt x="11573" y="13726"/>
                    <a:pt x="12839" y="11967"/>
                    <a:pt x="12869" y="9992"/>
                  </a:cubicBezTo>
                  <a:lnTo>
                    <a:pt x="12869" y="7677"/>
                  </a:lnTo>
                  <a:cubicBezTo>
                    <a:pt x="12869" y="7060"/>
                    <a:pt x="12345" y="6566"/>
                    <a:pt x="11728" y="6566"/>
                  </a:cubicBezTo>
                  <a:cubicBezTo>
                    <a:pt x="11695" y="6562"/>
                    <a:pt x="11663" y="6560"/>
                    <a:pt x="11632" y="6560"/>
                  </a:cubicBezTo>
                  <a:cubicBezTo>
                    <a:pt x="11424" y="6560"/>
                    <a:pt x="11240" y="6644"/>
                    <a:pt x="11080" y="6751"/>
                  </a:cubicBezTo>
                  <a:cubicBezTo>
                    <a:pt x="10925" y="6288"/>
                    <a:pt x="10493" y="5980"/>
                    <a:pt x="10030" y="5980"/>
                  </a:cubicBezTo>
                  <a:cubicBezTo>
                    <a:pt x="9783" y="5980"/>
                    <a:pt x="9567" y="6041"/>
                    <a:pt x="9382" y="6165"/>
                  </a:cubicBezTo>
                  <a:cubicBezTo>
                    <a:pt x="9207" y="5683"/>
                    <a:pt x="8767" y="5403"/>
                    <a:pt x="8305" y="5403"/>
                  </a:cubicBezTo>
                  <a:cubicBezTo>
                    <a:pt x="8117" y="5403"/>
                    <a:pt x="7925" y="5449"/>
                    <a:pt x="7746" y="5548"/>
                  </a:cubicBezTo>
                  <a:lnTo>
                    <a:pt x="7746" y="5455"/>
                  </a:lnTo>
                  <a:cubicBezTo>
                    <a:pt x="8395" y="5177"/>
                    <a:pt x="8919" y="4653"/>
                    <a:pt x="9197" y="4005"/>
                  </a:cubicBezTo>
                  <a:lnTo>
                    <a:pt x="10586" y="4468"/>
                  </a:lnTo>
                  <a:lnTo>
                    <a:pt x="10586" y="4560"/>
                  </a:lnTo>
                  <a:cubicBezTo>
                    <a:pt x="10586" y="5302"/>
                    <a:pt x="11174" y="5716"/>
                    <a:pt x="11757" y="5716"/>
                  </a:cubicBezTo>
                  <a:cubicBezTo>
                    <a:pt x="12218" y="5716"/>
                    <a:pt x="12675" y="5458"/>
                    <a:pt x="12839" y="4900"/>
                  </a:cubicBezTo>
                  <a:cubicBezTo>
                    <a:pt x="13105" y="4039"/>
                    <a:pt x="12432" y="3395"/>
                    <a:pt x="11733" y="3395"/>
                  </a:cubicBezTo>
                  <a:cubicBezTo>
                    <a:pt x="11379" y="3395"/>
                    <a:pt x="11020" y="3560"/>
                    <a:pt x="10771" y="3943"/>
                  </a:cubicBezTo>
                  <a:lnTo>
                    <a:pt x="9382" y="3480"/>
                  </a:lnTo>
                  <a:cubicBezTo>
                    <a:pt x="9444" y="3264"/>
                    <a:pt x="9444" y="3048"/>
                    <a:pt x="9444" y="2863"/>
                  </a:cubicBezTo>
                  <a:cubicBezTo>
                    <a:pt x="9444" y="2647"/>
                    <a:pt x="9444" y="2431"/>
                    <a:pt x="9382" y="2215"/>
                  </a:cubicBezTo>
                  <a:lnTo>
                    <a:pt x="10771" y="1752"/>
                  </a:lnTo>
                  <a:cubicBezTo>
                    <a:pt x="11007" y="2122"/>
                    <a:pt x="11354" y="2280"/>
                    <a:pt x="11697" y="2280"/>
                  </a:cubicBezTo>
                  <a:cubicBezTo>
                    <a:pt x="12383" y="2280"/>
                    <a:pt x="13055" y="1649"/>
                    <a:pt x="12808" y="826"/>
                  </a:cubicBezTo>
                  <a:cubicBezTo>
                    <a:pt x="12644" y="265"/>
                    <a:pt x="12188" y="7"/>
                    <a:pt x="11732" y="7"/>
                  </a:cubicBezTo>
                  <a:cubicBezTo>
                    <a:pt x="11159" y="7"/>
                    <a:pt x="10586" y="413"/>
                    <a:pt x="10586" y="1134"/>
                  </a:cubicBezTo>
                  <a:lnTo>
                    <a:pt x="10586" y="1227"/>
                  </a:lnTo>
                  <a:lnTo>
                    <a:pt x="9197" y="1690"/>
                  </a:lnTo>
                  <a:cubicBezTo>
                    <a:pt x="8703" y="564"/>
                    <a:pt x="7662" y="0"/>
                    <a:pt x="66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2" name="Google Shape;13849;p26">
              <a:extLst>
                <a:ext uri="{FF2B5EF4-FFF2-40B4-BE49-F238E27FC236}">
                  <a16:creationId xmlns:a16="http://schemas.microsoft.com/office/drawing/2014/main" id="{743BC0FD-C2A8-89BA-C21C-BF46F1787BD4}"/>
                </a:ext>
              </a:extLst>
            </p:cNvPr>
            <p:cNvSpPr/>
            <p:nvPr/>
          </p:nvSpPr>
          <p:spPr>
            <a:xfrm>
              <a:off x="1192200" y="3952275"/>
              <a:ext cx="15450" cy="14475"/>
            </a:xfrm>
            <a:custGeom>
              <a:avLst/>
              <a:gdLst/>
              <a:ahLst/>
              <a:cxnLst/>
              <a:rect l="l" t="t" r="r" b="b"/>
              <a:pathLst>
                <a:path w="618" h="579" extrusionOk="0">
                  <a:moveTo>
                    <a:pt x="309" y="0"/>
                  </a:moveTo>
                  <a:cubicBezTo>
                    <a:pt x="178" y="0"/>
                    <a:pt x="47" y="85"/>
                    <a:pt x="16" y="255"/>
                  </a:cubicBezTo>
                  <a:cubicBezTo>
                    <a:pt x="1" y="471"/>
                    <a:pt x="155" y="579"/>
                    <a:pt x="309" y="579"/>
                  </a:cubicBezTo>
                  <a:cubicBezTo>
                    <a:pt x="464" y="579"/>
                    <a:pt x="618" y="471"/>
                    <a:pt x="603" y="255"/>
                  </a:cubicBezTo>
                  <a:cubicBezTo>
                    <a:pt x="572" y="85"/>
                    <a:pt x="441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23" name="Google Shape;13850;p26">
            <a:extLst>
              <a:ext uri="{FF2B5EF4-FFF2-40B4-BE49-F238E27FC236}">
                <a16:creationId xmlns:a16="http://schemas.microsoft.com/office/drawing/2014/main" id="{BA8BF760-66BF-5586-CA6A-AC64DC658F1E}"/>
              </a:ext>
            </a:extLst>
          </p:cNvPr>
          <p:cNvGrpSpPr/>
          <p:nvPr/>
        </p:nvGrpSpPr>
        <p:grpSpPr>
          <a:xfrm>
            <a:off x="6335201" y="5301351"/>
            <a:ext cx="484567" cy="416800"/>
            <a:chOff x="2492650" y="1950300"/>
            <a:chExt cx="363425" cy="312600"/>
          </a:xfrm>
        </p:grpSpPr>
        <p:sp>
          <p:nvSpPr>
            <p:cNvPr id="324" name="Google Shape;13851;p26">
              <a:extLst>
                <a:ext uri="{FF2B5EF4-FFF2-40B4-BE49-F238E27FC236}">
                  <a16:creationId xmlns:a16="http://schemas.microsoft.com/office/drawing/2014/main" id="{E142897A-8241-95D1-8B80-A10339876DCA}"/>
                </a:ext>
              </a:extLst>
            </p:cNvPr>
            <p:cNvSpPr/>
            <p:nvPr/>
          </p:nvSpPr>
          <p:spPr>
            <a:xfrm>
              <a:off x="2646175" y="2099575"/>
              <a:ext cx="66400" cy="56750"/>
            </a:xfrm>
            <a:custGeom>
              <a:avLst/>
              <a:gdLst/>
              <a:ahLst/>
              <a:cxnLst/>
              <a:rect l="l" t="t" r="r" b="b"/>
              <a:pathLst>
                <a:path w="2656" h="2270" extrusionOk="0">
                  <a:moveTo>
                    <a:pt x="1143" y="541"/>
                  </a:moveTo>
                  <a:lnTo>
                    <a:pt x="1143" y="572"/>
                  </a:lnTo>
                  <a:cubicBezTo>
                    <a:pt x="1637" y="572"/>
                    <a:pt x="1914" y="1189"/>
                    <a:pt x="1544" y="1560"/>
                  </a:cubicBezTo>
                  <a:cubicBezTo>
                    <a:pt x="1431" y="1663"/>
                    <a:pt x="1295" y="1709"/>
                    <a:pt x="1161" y="1709"/>
                  </a:cubicBezTo>
                  <a:cubicBezTo>
                    <a:pt x="857" y="1709"/>
                    <a:pt x="566" y="1471"/>
                    <a:pt x="587" y="1128"/>
                  </a:cubicBezTo>
                  <a:cubicBezTo>
                    <a:pt x="587" y="788"/>
                    <a:pt x="834" y="541"/>
                    <a:pt x="1143" y="541"/>
                  </a:cubicBezTo>
                  <a:close/>
                  <a:moveTo>
                    <a:pt x="1137" y="1"/>
                  </a:moveTo>
                  <a:cubicBezTo>
                    <a:pt x="566" y="1"/>
                    <a:pt x="22" y="447"/>
                    <a:pt x="1" y="1128"/>
                  </a:cubicBezTo>
                  <a:cubicBezTo>
                    <a:pt x="1" y="1745"/>
                    <a:pt x="495" y="2270"/>
                    <a:pt x="1143" y="2270"/>
                  </a:cubicBezTo>
                  <a:cubicBezTo>
                    <a:pt x="2130" y="2270"/>
                    <a:pt x="2655" y="1066"/>
                    <a:pt x="1945" y="356"/>
                  </a:cubicBezTo>
                  <a:cubicBezTo>
                    <a:pt x="1710" y="110"/>
                    <a:pt x="1420" y="1"/>
                    <a:pt x="11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5" name="Google Shape;13852;p26">
              <a:extLst>
                <a:ext uri="{FF2B5EF4-FFF2-40B4-BE49-F238E27FC236}">
                  <a16:creationId xmlns:a16="http://schemas.microsoft.com/office/drawing/2014/main" id="{F66CBA60-94C8-5D84-DAB9-38426783EA1C}"/>
                </a:ext>
              </a:extLst>
            </p:cNvPr>
            <p:cNvSpPr/>
            <p:nvPr/>
          </p:nvSpPr>
          <p:spPr>
            <a:xfrm>
              <a:off x="2582150" y="2056000"/>
              <a:ext cx="185200" cy="142750"/>
            </a:xfrm>
            <a:custGeom>
              <a:avLst/>
              <a:gdLst/>
              <a:ahLst/>
              <a:cxnLst/>
              <a:rect l="l" t="t" r="r" b="b"/>
              <a:pathLst>
                <a:path w="7408" h="5710" extrusionOk="0">
                  <a:moveTo>
                    <a:pt x="3704" y="587"/>
                  </a:moveTo>
                  <a:cubicBezTo>
                    <a:pt x="5154" y="587"/>
                    <a:pt x="6420" y="2346"/>
                    <a:pt x="6790" y="2871"/>
                  </a:cubicBezTo>
                  <a:cubicBezTo>
                    <a:pt x="6451" y="3395"/>
                    <a:pt x="5185" y="5154"/>
                    <a:pt x="3704" y="5154"/>
                  </a:cubicBezTo>
                  <a:cubicBezTo>
                    <a:pt x="2222" y="5154"/>
                    <a:pt x="988" y="3395"/>
                    <a:pt x="618" y="2871"/>
                  </a:cubicBezTo>
                  <a:cubicBezTo>
                    <a:pt x="957" y="2346"/>
                    <a:pt x="2222" y="587"/>
                    <a:pt x="3704" y="587"/>
                  </a:cubicBezTo>
                  <a:close/>
                  <a:moveTo>
                    <a:pt x="3704" y="1"/>
                  </a:moveTo>
                  <a:cubicBezTo>
                    <a:pt x="1667" y="1"/>
                    <a:pt x="124" y="2593"/>
                    <a:pt x="62" y="2716"/>
                  </a:cubicBezTo>
                  <a:cubicBezTo>
                    <a:pt x="0" y="2809"/>
                    <a:pt x="0" y="2932"/>
                    <a:pt x="62" y="3025"/>
                  </a:cubicBezTo>
                  <a:cubicBezTo>
                    <a:pt x="124" y="3118"/>
                    <a:pt x="1698" y="5710"/>
                    <a:pt x="3704" y="5710"/>
                  </a:cubicBezTo>
                  <a:cubicBezTo>
                    <a:pt x="5710" y="5710"/>
                    <a:pt x="7284" y="3118"/>
                    <a:pt x="7346" y="3025"/>
                  </a:cubicBezTo>
                  <a:cubicBezTo>
                    <a:pt x="7407" y="2932"/>
                    <a:pt x="7407" y="2809"/>
                    <a:pt x="7346" y="2716"/>
                  </a:cubicBezTo>
                  <a:cubicBezTo>
                    <a:pt x="7284" y="2593"/>
                    <a:pt x="5710" y="1"/>
                    <a:pt x="3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6" name="Google Shape;13853;p26">
              <a:extLst>
                <a:ext uri="{FF2B5EF4-FFF2-40B4-BE49-F238E27FC236}">
                  <a16:creationId xmlns:a16="http://schemas.microsoft.com/office/drawing/2014/main" id="{1A66AECD-CBEB-F347-EE33-A6798EE2F675}"/>
                </a:ext>
              </a:extLst>
            </p:cNvPr>
            <p:cNvSpPr/>
            <p:nvPr/>
          </p:nvSpPr>
          <p:spPr>
            <a:xfrm>
              <a:off x="2539725" y="2035925"/>
              <a:ext cx="59950" cy="57125"/>
            </a:xfrm>
            <a:custGeom>
              <a:avLst/>
              <a:gdLst/>
              <a:ahLst/>
              <a:cxnLst/>
              <a:rect l="l" t="t" r="r" b="b"/>
              <a:pathLst>
                <a:path w="2398" h="2285" extrusionOk="0">
                  <a:moveTo>
                    <a:pt x="2005" y="0"/>
                  </a:moveTo>
                  <a:cubicBezTo>
                    <a:pt x="1995" y="0"/>
                    <a:pt x="1985" y="0"/>
                    <a:pt x="1975" y="1"/>
                  </a:cubicBezTo>
                  <a:lnTo>
                    <a:pt x="278" y="1"/>
                  </a:lnTo>
                  <a:cubicBezTo>
                    <a:pt x="123" y="1"/>
                    <a:pt x="0" y="125"/>
                    <a:pt x="0" y="279"/>
                  </a:cubicBezTo>
                  <a:lnTo>
                    <a:pt x="0" y="2007"/>
                  </a:lnTo>
                  <a:cubicBezTo>
                    <a:pt x="0" y="2161"/>
                    <a:pt x="123" y="2285"/>
                    <a:pt x="278" y="2285"/>
                  </a:cubicBezTo>
                  <a:lnTo>
                    <a:pt x="278" y="2254"/>
                  </a:lnTo>
                  <a:cubicBezTo>
                    <a:pt x="432" y="2254"/>
                    <a:pt x="556" y="2131"/>
                    <a:pt x="556" y="1976"/>
                  </a:cubicBezTo>
                  <a:lnTo>
                    <a:pt x="556" y="587"/>
                  </a:lnTo>
                  <a:lnTo>
                    <a:pt x="1975" y="587"/>
                  </a:lnTo>
                  <a:cubicBezTo>
                    <a:pt x="1985" y="588"/>
                    <a:pt x="1995" y="589"/>
                    <a:pt x="2005" y="589"/>
                  </a:cubicBezTo>
                  <a:cubicBezTo>
                    <a:pt x="2397" y="589"/>
                    <a:pt x="2397" y="0"/>
                    <a:pt x="20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7" name="Google Shape;13854;p26">
              <a:extLst>
                <a:ext uri="{FF2B5EF4-FFF2-40B4-BE49-F238E27FC236}">
                  <a16:creationId xmlns:a16="http://schemas.microsoft.com/office/drawing/2014/main" id="{21E79382-9541-AA8D-9B27-16BCDB393F2C}"/>
                </a:ext>
              </a:extLst>
            </p:cNvPr>
            <p:cNvSpPr/>
            <p:nvPr/>
          </p:nvSpPr>
          <p:spPr>
            <a:xfrm>
              <a:off x="2749050" y="2035825"/>
              <a:ext cx="59950" cy="55875"/>
            </a:xfrm>
            <a:custGeom>
              <a:avLst/>
              <a:gdLst/>
              <a:ahLst/>
              <a:cxnLst/>
              <a:rect l="l" t="t" r="r" b="b"/>
              <a:pathLst>
                <a:path w="2398" h="2235" extrusionOk="0">
                  <a:moveTo>
                    <a:pt x="366" y="1"/>
                  </a:moveTo>
                  <a:cubicBezTo>
                    <a:pt x="1" y="1"/>
                    <a:pt x="10" y="562"/>
                    <a:pt x="393" y="562"/>
                  </a:cubicBezTo>
                  <a:cubicBezTo>
                    <a:pt x="403" y="562"/>
                    <a:pt x="413" y="561"/>
                    <a:pt x="423" y="561"/>
                  </a:cubicBezTo>
                  <a:lnTo>
                    <a:pt x="1842" y="561"/>
                  </a:lnTo>
                  <a:lnTo>
                    <a:pt x="1842" y="1980"/>
                  </a:lnTo>
                  <a:cubicBezTo>
                    <a:pt x="1858" y="2150"/>
                    <a:pt x="1989" y="2235"/>
                    <a:pt x="2120" y="2235"/>
                  </a:cubicBezTo>
                  <a:cubicBezTo>
                    <a:pt x="2251" y="2235"/>
                    <a:pt x="2382" y="2150"/>
                    <a:pt x="2398" y="1980"/>
                  </a:cubicBezTo>
                  <a:lnTo>
                    <a:pt x="2398" y="283"/>
                  </a:lnTo>
                  <a:cubicBezTo>
                    <a:pt x="2398" y="142"/>
                    <a:pt x="2295" y="1"/>
                    <a:pt x="2160" y="1"/>
                  </a:cubicBezTo>
                  <a:cubicBezTo>
                    <a:pt x="2147" y="1"/>
                    <a:pt x="2133" y="2"/>
                    <a:pt x="2120" y="5"/>
                  </a:cubicBezTo>
                  <a:lnTo>
                    <a:pt x="423" y="5"/>
                  </a:lnTo>
                  <a:cubicBezTo>
                    <a:pt x="403" y="2"/>
                    <a:pt x="38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8" name="Google Shape;13855;p26">
              <a:extLst>
                <a:ext uri="{FF2B5EF4-FFF2-40B4-BE49-F238E27FC236}">
                  <a16:creationId xmlns:a16="http://schemas.microsoft.com/office/drawing/2014/main" id="{C583EE57-FB44-4FA7-4D1E-74C8014E9DB5}"/>
                </a:ext>
              </a:extLst>
            </p:cNvPr>
            <p:cNvSpPr/>
            <p:nvPr/>
          </p:nvSpPr>
          <p:spPr>
            <a:xfrm>
              <a:off x="2749050" y="2163250"/>
              <a:ext cx="59950" cy="57150"/>
            </a:xfrm>
            <a:custGeom>
              <a:avLst/>
              <a:gdLst/>
              <a:ahLst/>
              <a:cxnLst/>
              <a:rect l="l" t="t" r="r" b="b"/>
              <a:pathLst>
                <a:path w="2398" h="2286" extrusionOk="0">
                  <a:moveTo>
                    <a:pt x="2120" y="0"/>
                  </a:moveTo>
                  <a:cubicBezTo>
                    <a:pt x="1966" y="0"/>
                    <a:pt x="1842" y="124"/>
                    <a:pt x="1842" y="278"/>
                  </a:cubicBezTo>
                  <a:lnTo>
                    <a:pt x="1842" y="1698"/>
                  </a:lnTo>
                  <a:lnTo>
                    <a:pt x="423" y="1698"/>
                  </a:lnTo>
                  <a:cubicBezTo>
                    <a:pt x="413" y="1697"/>
                    <a:pt x="403" y="1697"/>
                    <a:pt x="393" y="1697"/>
                  </a:cubicBezTo>
                  <a:cubicBezTo>
                    <a:pt x="0" y="1697"/>
                    <a:pt x="0" y="2285"/>
                    <a:pt x="393" y="2285"/>
                  </a:cubicBezTo>
                  <a:cubicBezTo>
                    <a:pt x="403" y="2285"/>
                    <a:pt x="413" y="2285"/>
                    <a:pt x="423" y="2284"/>
                  </a:cubicBezTo>
                  <a:lnTo>
                    <a:pt x="2120" y="2284"/>
                  </a:lnTo>
                  <a:cubicBezTo>
                    <a:pt x="2274" y="2284"/>
                    <a:pt x="2398" y="2130"/>
                    <a:pt x="2398" y="1975"/>
                  </a:cubicBezTo>
                  <a:lnTo>
                    <a:pt x="2398" y="278"/>
                  </a:lnTo>
                  <a:cubicBezTo>
                    <a:pt x="2398" y="124"/>
                    <a:pt x="2274" y="0"/>
                    <a:pt x="2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9" name="Google Shape;13856;p26">
              <a:extLst>
                <a:ext uri="{FF2B5EF4-FFF2-40B4-BE49-F238E27FC236}">
                  <a16:creationId xmlns:a16="http://schemas.microsoft.com/office/drawing/2014/main" id="{2AC21C7B-6A82-AF9B-541E-7AA7277817CA}"/>
                </a:ext>
              </a:extLst>
            </p:cNvPr>
            <p:cNvSpPr/>
            <p:nvPr/>
          </p:nvSpPr>
          <p:spPr>
            <a:xfrm>
              <a:off x="2539725" y="2163825"/>
              <a:ext cx="59950" cy="56575"/>
            </a:xfrm>
            <a:custGeom>
              <a:avLst/>
              <a:gdLst/>
              <a:ahLst/>
              <a:cxnLst/>
              <a:rect l="l" t="t" r="r" b="b"/>
              <a:pathLst>
                <a:path w="2398" h="2263" extrusionOk="0">
                  <a:moveTo>
                    <a:pt x="278" y="0"/>
                  </a:moveTo>
                  <a:cubicBezTo>
                    <a:pt x="147" y="0"/>
                    <a:pt x="15" y="85"/>
                    <a:pt x="0" y="255"/>
                  </a:cubicBezTo>
                  <a:lnTo>
                    <a:pt x="0" y="1952"/>
                  </a:lnTo>
                  <a:cubicBezTo>
                    <a:pt x="0" y="2107"/>
                    <a:pt x="123" y="2261"/>
                    <a:pt x="278" y="2261"/>
                  </a:cubicBezTo>
                  <a:lnTo>
                    <a:pt x="1975" y="2261"/>
                  </a:lnTo>
                  <a:cubicBezTo>
                    <a:pt x="1985" y="2262"/>
                    <a:pt x="1995" y="2262"/>
                    <a:pt x="2005" y="2262"/>
                  </a:cubicBezTo>
                  <a:cubicBezTo>
                    <a:pt x="2397" y="2262"/>
                    <a:pt x="2397" y="1674"/>
                    <a:pt x="2005" y="1674"/>
                  </a:cubicBezTo>
                  <a:cubicBezTo>
                    <a:pt x="1995" y="1674"/>
                    <a:pt x="1985" y="1674"/>
                    <a:pt x="1975" y="1675"/>
                  </a:cubicBezTo>
                  <a:lnTo>
                    <a:pt x="556" y="1675"/>
                  </a:lnTo>
                  <a:lnTo>
                    <a:pt x="556" y="255"/>
                  </a:lnTo>
                  <a:cubicBezTo>
                    <a:pt x="540" y="85"/>
                    <a:pt x="409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0" name="Google Shape;13857;p26">
              <a:extLst>
                <a:ext uri="{FF2B5EF4-FFF2-40B4-BE49-F238E27FC236}">
                  <a16:creationId xmlns:a16="http://schemas.microsoft.com/office/drawing/2014/main" id="{BE15683D-732A-EA7A-8B16-16B0077E0F08}"/>
                </a:ext>
              </a:extLst>
            </p:cNvPr>
            <p:cNvSpPr/>
            <p:nvPr/>
          </p:nvSpPr>
          <p:spPr>
            <a:xfrm>
              <a:off x="2664700" y="2248125"/>
              <a:ext cx="17000" cy="14550"/>
            </a:xfrm>
            <a:custGeom>
              <a:avLst/>
              <a:gdLst/>
              <a:ahLst/>
              <a:cxnLst/>
              <a:rect l="l" t="t" r="r" b="b"/>
              <a:pathLst>
                <a:path w="680" h="582" extrusionOk="0">
                  <a:moveTo>
                    <a:pt x="371" y="0"/>
                  </a:moveTo>
                  <a:cubicBezTo>
                    <a:pt x="124" y="0"/>
                    <a:pt x="1" y="309"/>
                    <a:pt x="186" y="494"/>
                  </a:cubicBezTo>
                  <a:cubicBezTo>
                    <a:pt x="246" y="554"/>
                    <a:pt x="320" y="582"/>
                    <a:pt x="392" y="582"/>
                  </a:cubicBezTo>
                  <a:cubicBezTo>
                    <a:pt x="540" y="582"/>
                    <a:pt x="680" y="465"/>
                    <a:pt x="680" y="278"/>
                  </a:cubicBezTo>
                  <a:cubicBezTo>
                    <a:pt x="680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1" name="Google Shape;13858;p26">
              <a:extLst>
                <a:ext uri="{FF2B5EF4-FFF2-40B4-BE49-F238E27FC236}">
                  <a16:creationId xmlns:a16="http://schemas.microsoft.com/office/drawing/2014/main" id="{4ADC6FFE-6D94-57E3-3E2D-CD784D8576D2}"/>
                </a:ext>
              </a:extLst>
            </p:cNvPr>
            <p:cNvSpPr/>
            <p:nvPr/>
          </p:nvSpPr>
          <p:spPr>
            <a:xfrm>
              <a:off x="2492650" y="1950300"/>
              <a:ext cx="363425" cy="312600"/>
            </a:xfrm>
            <a:custGeom>
              <a:avLst/>
              <a:gdLst/>
              <a:ahLst/>
              <a:cxnLst/>
              <a:rect l="l" t="t" r="r" b="b"/>
              <a:pathLst>
                <a:path w="14537" h="12504" extrusionOk="0">
                  <a:moveTo>
                    <a:pt x="10401" y="556"/>
                  </a:moveTo>
                  <a:lnTo>
                    <a:pt x="10401" y="1698"/>
                  </a:lnTo>
                  <a:lnTo>
                    <a:pt x="556" y="1698"/>
                  </a:lnTo>
                  <a:lnTo>
                    <a:pt x="556" y="865"/>
                  </a:lnTo>
                  <a:cubicBezTo>
                    <a:pt x="556" y="710"/>
                    <a:pt x="679" y="587"/>
                    <a:pt x="834" y="556"/>
                  </a:cubicBezTo>
                  <a:close/>
                  <a:moveTo>
                    <a:pt x="13672" y="587"/>
                  </a:moveTo>
                  <a:cubicBezTo>
                    <a:pt x="13827" y="587"/>
                    <a:pt x="13950" y="710"/>
                    <a:pt x="13950" y="865"/>
                  </a:cubicBezTo>
                  <a:lnTo>
                    <a:pt x="13950" y="1698"/>
                  </a:lnTo>
                  <a:lnTo>
                    <a:pt x="10956" y="1698"/>
                  </a:lnTo>
                  <a:lnTo>
                    <a:pt x="10956" y="587"/>
                  </a:lnTo>
                  <a:close/>
                  <a:moveTo>
                    <a:pt x="834" y="0"/>
                  </a:moveTo>
                  <a:cubicBezTo>
                    <a:pt x="371" y="0"/>
                    <a:pt x="0" y="402"/>
                    <a:pt x="0" y="865"/>
                  </a:cubicBezTo>
                  <a:lnTo>
                    <a:pt x="0" y="11666"/>
                  </a:lnTo>
                  <a:cubicBezTo>
                    <a:pt x="0" y="12129"/>
                    <a:pt x="371" y="12499"/>
                    <a:pt x="834" y="12499"/>
                  </a:cubicBezTo>
                  <a:lnTo>
                    <a:pt x="5988" y="12499"/>
                  </a:lnTo>
                  <a:cubicBezTo>
                    <a:pt x="6006" y="12502"/>
                    <a:pt x="6024" y="12503"/>
                    <a:pt x="6042" y="12503"/>
                  </a:cubicBezTo>
                  <a:cubicBezTo>
                    <a:pt x="6402" y="12503"/>
                    <a:pt x="6402" y="11940"/>
                    <a:pt x="6042" y="11940"/>
                  </a:cubicBezTo>
                  <a:cubicBezTo>
                    <a:pt x="6024" y="11940"/>
                    <a:pt x="6006" y="11941"/>
                    <a:pt x="5988" y="11944"/>
                  </a:cubicBezTo>
                  <a:lnTo>
                    <a:pt x="834" y="11944"/>
                  </a:lnTo>
                  <a:cubicBezTo>
                    <a:pt x="679" y="11944"/>
                    <a:pt x="556" y="11821"/>
                    <a:pt x="556" y="11666"/>
                  </a:cubicBezTo>
                  <a:lnTo>
                    <a:pt x="556" y="2284"/>
                  </a:lnTo>
                  <a:lnTo>
                    <a:pt x="13950" y="2284"/>
                  </a:lnTo>
                  <a:lnTo>
                    <a:pt x="13950" y="11635"/>
                  </a:lnTo>
                  <a:cubicBezTo>
                    <a:pt x="13950" y="11790"/>
                    <a:pt x="13827" y="11913"/>
                    <a:pt x="13672" y="11913"/>
                  </a:cubicBezTo>
                  <a:lnTo>
                    <a:pt x="8549" y="11913"/>
                  </a:lnTo>
                  <a:cubicBezTo>
                    <a:pt x="8210" y="11975"/>
                    <a:pt x="8210" y="12438"/>
                    <a:pt x="8549" y="12499"/>
                  </a:cubicBezTo>
                  <a:lnTo>
                    <a:pt x="13672" y="12499"/>
                  </a:lnTo>
                  <a:cubicBezTo>
                    <a:pt x="14135" y="12499"/>
                    <a:pt x="14536" y="12098"/>
                    <a:pt x="14536" y="11635"/>
                  </a:cubicBezTo>
                  <a:lnTo>
                    <a:pt x="14536" y="865"/>
                  </a:lnTo>
                  <a:cubicBezTo>
                    <a:pt x="14536" y="402"/>
                    <a:pt x="14135" y="0"/>
                    <a:pt x="136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32" name="Google Shape;13859;p26">
            <a:extLst>
              <a:ext uri="{FF2B5EF4-FFF2-40B4-BE49-F238E27FC236}">
                <a16:creationId xmlns:a16="http://schemas.microsoft.com/office/drawing/2014/main" id="{24172049-2A09-4279-3294-827C44439981}"/>
              </a:ext>
            </a:extLst>
          </p:cNvPr>
          <p:cNvGrpSpPr/>
          <p:nvPr/>
        </p:nvGrpSpPr>
        <p:grpSpPr>
          <a:xfrm>
            <a:off x="7283834" y="5266901"/>
            <a:ext cx="490167" cy="485700"/>
            <a:chOff x="1732675" y="1924750"/>
            <a:chExt cx="367625" cy="364275"/>
          </a:xfrm>
        </p:grpSpPr>
        <p:sp>
          <p:nvSpPr>
            <p:cNvPr id="333" name="Google Shape;13860;p26">
              <a:extLst>
                <a:ext uri="{FF2B5EF4-FFF2-40B4-BE49-F238E27FC236}">
                  <a16:creationId xmlns:a16="http://schemas.microsoft.com/office/drawing/2014/main" id="{060920F4-A149-B844-E00D-578B8685F8A6}"/>
                </a:ext>
              </a:extLst>
            </p:cNvPr>
            <p:cNvSpPr/>
            <p:nvPr/>
          </p:nvSpPr>
          <p:spPr>
            <a:xfrm>
              <a:off x="1732675" y="1924750"/>
              <a:ext cx="367625" cy="364275"/>
            </a:xfrm>
            <a:custGeom>
              <a:avLst/>
              <a:gdLst/>
              <a:ahLst/>
              <a:cxnLst/>
              <a:rect l="l" t="t" r="r" b="b"/>
              <a:pathLst>
                <a:path w="14705" h="14571" extrusionOk="0">
                  <a:moveTo>
                    <a:pt x="7901" y="5034"/>
                  </a:moveTo>
                  <a:lnTo>
                    <a:pt x="7901" y="6146"/>
                  </a:lnTo>
                  <a:lnTo>
                    <a:pt x="6759" y="6146"/>
                  </a:lnTo>
                  <a:lnTo>
                    <a:pt x="6759" y="5034"/>
                  </a:lnTo>
                  <a:close/>
                  <a:moveTo>
                    <a:pt x="5895" y="8398"/>
                  </a:moveTo>
                  <a:cubicBezTo>
                    <a:pt x="6049" y="8398"/>
                    <a:pt x="6204" y="8522"/>
                    <a:pt x="6204" y="8676"/>
                  </a:cubicBezTo>
                  <a:lnTo>
                    <a:pt x="6204" y="11978"/>
                  </a:lnTo>
                  <a:cubicBezTo>
                    <a:pt x="6204" y="12133"/>
                    <a:pt x="6049" y="12256"/>
                    <a:pt x="5895" y="12256"/>
                  </a:cubicBezTo>
                  <a:lnTo>
                    <a:pt x="926" y="12256"/>
                  </a:lnTo>
                  <a:cubicBezTo>
                    <a:pt x="772" y="12256"/>
                    <a:pt x="618" y="12133"/>
                    <a:pt x="618" y="11978"/>
                  </a:cubicBezTo>
                  <a:lnTo>
                    <a:pt x="618" y="8676"/>
                  </a:lnTo>
                  <a:cubicBezTo>
                    <a:pt x="618" y="8522"/>
                    <a:pt x="772" y="8398"/>
                    <a:pt x="926" y="8398"/>
                  </a:cubicBezTo>
                  <a:close/>
                  <a:moveTo>
                    <a:pt x="13734" y="8398"/>
                  </a:moveTo>
                  <a:cubicBezTo>
                    <a:pt x="13888" y="8398"/>
                    <a:pt x="14012" y="8522"/>
                    <a:pt x="14012" y="8676"/>
                  </a:cubicBezTo>
                  <a:lnTo>
                    <a:pt x="14012" y="11978"/>
                  </a:lnTo>
                  <a:cubicBezTo>
                    <a:pt x="14012" y="12133"/>
                    <a:pt x="13888" y="12256"/>
                    <a:pt x="13734" y="12256"/>
                  </a:cubicBezTo>
                  <a:lnTo>
                    <a:pt x="8734" y="12256"/>
                  </a:lnTo>
                  <a:cubicBezTo>
                    <a:pt x="8580" y="12256"/>
                    <a:pt x="8457" y="12133"/>
                    <a:pt x="8457" y="11978"/>
                  </a:cubicBezTo>
                  <a:lnTo>
                    <a:pt x="8457" y="8676"/>
                  </a:lnTo>
                  <a:cubicBezTo>
                    <a:pt x="8457" y="8522"/>
                    <a:pt x="8580" y="8398"/>
                    <a:pt x="8734" y="8398"/>
                  </a:cubicBezTo>
                  <a:close/>
                  <a:moveTo>
                    <a:pt x="3982" y="12812"/>
                  </a:moveTo>
                  <a:lnTo>
                    <a:pt x="3982" y="13984"/>
                  </a:lnTo>
                  <a:lnTo>
                    <a:pt x="2840" y="13984"/>
                  </a:lnTo>
                  <a:lnTo>
                    <a:pt x="2840" y="12812"/>
                  </a:lnTo>
                  <a:close/>
                  <a:moveTo>
                    <a:pt x="11821" y="12812"/>
                  </a:moveTo>
                  <a:lnTo>
                    <a:pt x="11821" y="13984"/>
                  </a:lnTo>
                  <a:lnTo>
                    <a:pt x="10679" y="13984"/>
                  </a:lnTo>
                  <a:lnTo>
                    <a:pt x="10679" y="12812"/>
                  </a:lnTo>
                  <a:close/>
                  <a:moveTo>
                    <a:pt x="6103" y="0"/>
                  </a:moveTo>
                  <a:cubicBezTo>
                    <a:pt x="6086" y="0"/>
                    <a:pt x="6068" y="1"/>
                    <a:pt x="6049" y="4"/>
                  </a:cubicBezTo>
                  <a:lnTo>
                    <a:pt x="4908" y="4"/>
                  </a:lnTo>
                  <a:cubicBezTo>
                    <a:pt x="4445" y="4"/>
                    <a:pt x="4043" y="374"/>
                    <a:pt x="4074" y="868"/>
                  </a:cubicBezTo>
                  <a:lnTo>
                    <a:pt x="4074" y="4139"/>
                  </a:lnTo>
                  <a:cubicBezTo>
                    <a:pt x="4043" y="4633"/>
                    <a:pt x="4445" y="5034"/>
                    <a:pt x="4908" y="5034"/>
                  </a:cubicBezTo>
                  <a:lnTo>
                    <a:pt x="6204" y="5034"/>
                  </a:lnTo>
                  <a:lnTo>
                    <a:pt x="6204" y="6146"/>
                  </a:lnTo>
                  <a:lnTo>
                    <a:pt x="340" y="6146"/>
                  </a:lnTo>
                  <a:cubicBezTo>
                    <a:pt x="0" y="6207"/>
                    <a:pt x="0" y="6670"/>
                    <a:pt x="340" y="6732"/>
                  </a:cubicBezTo>
                  <a:lnTo>
                    <a:pt x="3118" y="6732"/>
                  </a:lnTo>
                  <a:lnTo>
                    <a:pt x="3118" y="7843"/>
                  </a:lnTo>
                  <a:lnTo>
                    <a:pt x="926" y="7843"/>
                  </a:lnTo>
                  <a:cubicBezTo>
                    <a:pt x="433" y="7843"/>
                    <a:pt x="62" y="8213"/>
                    <a:pt x="62" y="8676"/>
                  </a:cubicBezTo>
                  <a:lnTo>
                    <a:pt x="62" y="11978"/>
                  </a:lnTo>
                  <a:cubicBezTo>
                    <a:pt x="62" y="12441"/>
                    <a:pt x="433" y="12843"/>
                    <a:pt x="926" y="12843"/>
                  </a:cubicBezTo>
                  <a:lnTo>
                    <a:pt x="2284" y="12843"/>
                  </a:lnTo>
                  <a:lnTo>
                    <a:pt x="2284" y="13984"/>
                  </a:lnTo>
                  <a:lnTo>
                    <a:pt x="1297" y="13984"/>
                  </a:lnTo>
                  <a:cubicBezTo>
                    <a:pt x="1112" y="13984"/>
                    <a:pt x="988" y="14108"/>
                    <a:pt x="988" y="14262"/>
                  </a:cubicBezTo>
                  <a:cubicBezTo>
                    <a:pt x="988" y="14416"/>
                    <a:pt x="1112" y="14540"/>
                    <a:pt x="1297" y="14571"/>
                  </a:cubicBezTo>
                  <a:lnTo>
                    <a:pt x="5525" y="14571"/>
                  </a:lnTo>
                  <a:cubicBezTo>
                    <a:pt x="5679" y="14540"/>
                    <a:pt x="5803" y="14416"/>
                    <a:pt x="5803" y="14262"/>
                  </a:cubicBezTo>
                  <a:cubicBezTo>
                    <a:pt x="5803" y="14108"/>
                    <a:pt x="5679" y="13984"/>
                    <a:pt x="5525" y="13984"/>
                  </a:cubicBezTo>
                  <a:lnTo>
                    <a:pt x="4537" y="13984"/>
                  </a:lnTo>
                  <a:lnTo>
                    <a:pt x="4537" y="12843"/>
                  </a:lnTo>
                  <a:lnTo>
                    <a:pt x="5895" y="12843"/>
                  </a:lnTo>
                  <a:cubicBezTo>
                    <a:pt x="6389" y="12843"/>
                    <a:pt x="6759" y="12441"/>
                    <a:pt x="6759" y="11978"/>
                  </a:cubicBezTo>
                  <a:lnTo>
                    <a:pt x="6759" y="8676"/>
                  </a:lnTo>
                  <a:cubicBezTo>
                    <a:pt x="6759" y="8213"/>
                    <a:pt x="6389" y="7843"/>
                    <a:pt x="5895" y="7843"/>
                  </a:cubicBezTo>
                  <a:lnTo>
                    <a:pt x="3704" y="7843"/>
                  </a:lnTo>
                  <a:lnTo>
                    <a:pt x="3704" y="6701"/>
                  </a:lnTo>
                  <a:lnTo>
                    <a:pt x="10956" y="6701"/>
                  </a:lnTo>
                  <a:lnTo>
                    <a:pt x="10956" y="7843"/>
                  </a:lnTo>
                  <a:lnTo>
                    <a:pt x="8734" y="7843"/>
                  </a:lnTo>
                  <a:cubicBezTo>
                    <a:pt x="8271" y="7843"/>
                    <a:pt x="7901" y="8213"/>
                    <a:pt x="7901" y="8676"/>
                  </a:cubicBezTo>
                  <a:lnTo>
                    <a:pt x="7901" y="11978"/>
                  </a:lnTo>
                  <a:cubicBezTo>
                    <a:pt x="7901" y="12441"/>
                    <a:pt x="8271" y="12843"/>
                    <a:pt x="8734" y="12843"/>
                  </a:cubicBezTo>
                  <a:lnTo>
                    <a:pt x="10123" y="12843"/>
                  </a:lnTo>
                  <a:lnTo>
                    <a:pt x="10123" y="13984"/>
                  </a:lnTo>
                  <a:lnTo>
                    <a:pt x="9105" y="13984"/>
                  </a:lnTo>
                  <a:cubicBezTo>
                    <a:pt x="8950" y="13984"/>
                    <a:pt x="8827" y="14108"/>
                    <a:pt x="8827" y="14262"/>
                  </a:cubicBezTo>
                  <a:cubicBezTo>
                    <a:pt x="8827" y="14416"/>
                    <a:pt x="8950" y="14571"/>
                    <a:pt x="9105" y="14571"/>
                  </a:cubicBezTo>
                  <a:lnTo>
                    <a:pt x="13364" y="14571"/>
                  </a:lnTo>
                  <a:cubicBezTo>
                    <a:pt x="13518" y="14571"/>
                    <a:pt x="13641" y="14416"/>
                    <a:pt x="13641" y="14262"/>
                  </a:cubicBezTo>
                  <a:cubicBezTo>
                    <a:pt x="13641" y="14108"/>
                    <a:pt x="13518" y="13984"/>
                    <a:pt x="13364" y="13984"/>
                  </a:cubicBezTo>
                  <a:lnTo>
                    <a:pt x="12376" y="13984"/>
                  </a:lnTo>
                  <a:lnTo>
                    <a:pt x="12376" y="12843"/>
                  </a:lnTo>
                  <a:lnTo>
                    <a:pt x="13734" y="12843"/>
                  </a:lnTo>
                  <a:cubicBezTo>
                    <a:pt x="14197" y="12843"/>
                    <a:pt x="14567" y="12441"/>
                    <a:pt x="14598" y="11978"/>
                  </a:cubicBezTo>
                  <a:lnTo>
                    <a:pt x="14598" y="8676"/>
                  </a:lnTo>
                  <a:cubicBezTo>
                    <a:pt x="14598" y="8213"/>
                    <a:pt x="14197" y="7843"/>
                    <a:pt x="13734" y="7843"/>
                  </a:cubicBezTo>
                  <a:lnTo>
                    <a:pt x="11512" y="7843"/>
                  </a:lnTo>
                  <a:lnTo>
                    <a:pt x="11512" y="6701"/>
                  </a:lnTo>
                  <a:lnTo>
                    <a:pt x="14320" y="6701"/>
                  </a:lnTo>
                  <a:cubicBezTo>
                    <a:pt x="14338" y="6704"/>
                    <a:pt x="14355" y="6705"/>
                    <a:pt x="14371" y="6705"/>
                  </a:cubicBezTo>
                  <a:cubicBezTo>
                    <a:pt x="14705" y="6705"/>
                    <a:pt x="14705" y="6142"/>
                    <a:pt x="14371" y="6142"/>
                  </a:cubicBezTo>
                  <a:cubicBezTo>
                    <a:pt x="14355" y="6142"/>
                    <a:pt x="14338" y="6143"/>
                    <a:pt x="14320" y="6146"/>
                  </a:cubicBezTo>
                  <a:lnTo>
                    <a:pt x="8457" y="6146"/>
                  </a:lnTo>
                  <a:lnTo>
                    <a:pt x="8457" y="5034"/>
                  </a:lnTo>
                  <a:lnTo>
                    <a:pt x="9753" y="5034"/>
                  </a:lnTo>
                  <a:cubicBezTo>
                    <a:pt x="10216" y="5004"/>
                    <a:pt x="10586" y="4633"/>
                    <a:pt x="10586" y="4170"/>
                  </a:cubicBezTo>
                  <a:lnTo>
                    <a:pt x="10586" y="868"/>
                  </a:lnTo>
                  <a:cubicBezTo>
                    <a:pt x="10586" y="374"/>
                    <a:pt x="10216" y="4"/>
                    <a:pt x="9753" y="4"/>
                  </a:cubicBezTo>
                  <a:lnTo>
                    <a:pt x="8580" y="4"/>
                  </a:lnTo>
                  <a:cubicBezTo>
                    <a:pt x="8241" y="35"/>
                    <a:pt x="8241" y="529"/>
                    <a:pt x="8580" y="560"/>
                  </a:cubicBezTo>
                  <a:lnTo>
                    <a:pt x="9753" y="560"/>
                  </a:lnTo>
                  <a:cubicBezTo>
                    <a:pt x="9907" y="560"/>
                    <a:pt x="10031" y="714"/>
                    <a:pt x="10031" y="868"/>
                  </a:cubicBezTo>
                  <a:lnTo>
                    <a:pt x="10031" y="4139"/>
                  </a:lnTo>
                  <a:cubicBezTo>
                    <a:pt x="10031" y="4294"/>
                    <a:pt x="9907" y="4417"/>
                    <a:pt x="9753" y="4417"/>
                  </a:cubicBezTo>
                  <a:lnTo>
                    <a:pt x="4908" y="4417"/>
                  </a:lnTo>
                  <a:cubicBezTo>
                    <a:pt x="4894" y="4420"/>
                    <a:pt x="4881" y="4421"/>
                    <a:pt x="4868" y="4421"/>
                  </a:cubicBezTo>
                  <a:cubicBezTo>
                    <a:pt x="4733" y="4421"/>
                    <a:pt x="4630" y="4280"/>
                    <a:pt x="4630" y="4139"/>
                  </a:cubicBezTo>
                  <a:lnTo>
                    <a:pt x="4630" y="868"/>
                  </a:lnTo>
                  <a:cubicBezTo>
                    <a:pt x="4630" y="714"/>
                    <a:pt x="4753" y="560"/>
                    <a:pt x="4908" y="560"/>
                  </a:cubicBezTo>
                  <a:lnTo>
                    <a:pt x="6049" y="560"/>
                  </a:lnTo>
                  <a:cubicBezTo>
                    <a:pt x="6068" y="562"/>
                    <a:pt x="6086" y="563"/>
                    <a:pt x="6103" y="563"/>
                  </a:cubicBezTo>
                  <a:cubicBezTo>
                    <a:pt x="6463" y="563"/>
                    <a:pt x="6463" y="0"/>
                    <a:pt x="61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4" name="Google Shape;13861;p26">
              <a:extLst>
                <a:ext uri="{FF2B5EF4-FFF2-40B4-BE49-F238E27FC236}">
                  <a16:creationId xmlns:a16="http://schemas.microsoft.com/office/drawing/2014/main" id="{A699ED1F-3BB2-FADA-648E-552CBC3521E1}"/>
                </a:ext>
              </a:extLst>
            </p:cNvPr>
            <p:cNvSpPr/>
            <p:nvPr/>
          </p:nvSpPr>
          <p:spPr>
            <a:xfrm>
              <a:off x="1906275" y="1924850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371" y="0"/>
                  </a:moveTo>
                  <a:cubicBezTo>
                    <a:pt x="124" y="0"/>
                    <a:pt x="0" y="309"/>
                    <a:pt x="186" y="494"/>
                  </a:cubicBezTo>
                  <a:cubicBezTo>
                    <a:pt x="242" y="551"/>
                    <a:pt x="311" y="575"/>
                    <a:pt x="379" y="575"/>
                  </a:cubicBezTo>
                  <a:cubicBezTo>
                    <a:pt x="531" y="575"/>
                    <a:pt x="679" y="449"/>
                    <a:pt x="679" y="278"/>
                  </a:cubicBezTo>
                  <a:cubicBezTo>
                    <a:pt x="679" y="123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35" name="Google Shape;13862;p26">
            <a:extLst>
              <a:ext uri="{FF2B5EF4-FFF2-40B4-BE49-F238E27FC236}">
                <a16:creationId xmlns:a16="http://schemas.microsoft.com/office/drawing/2014/main" id="{DA47C9FC-F700-7DD4-7D84-2463F440E7C0}"/>
              </a:ext>
            </a:extLst>
          </p:cNvPr>
          <p:cNvGrpSpPr/>
          <p:nvPr/>
        </p:nvGrpSpPr>
        <p:grpSpPr>
          <a:xfrm>
            <a:off x="8340560" y="5267484"/>
            <a:ext cx="415633" cy="484533"/>
            <a:chOff x="7749975" y="3052825"/>
            <a:chExt cx="311725" cy="363400"/>
          </a:xfrm>
        </p:grpSpPr>
        <p:sp>
          <p:nvSpPr>
            <p:cNvPr id="336" name="Google Shape;13863;p26">
              <a:extLst>
                <a:ext uri="{FF2B5EF4-FFF2-40B4-BE49-F238E27FC236}">
                  <a16:creationId xmlns:a16="http://schemas.microsoft.com/office/drawing/2014/main" id="{0A00FF6D-8324-467D-1683-A9D260C3688F}"/>
                </a:ext>
              </a:extLst>
            </p:cNvPr>
            <p:cNvSpPr/>
            <p:nvPr/>
          </p:nvSpPr>
          <p:spPr>
            <a:xfrm>
              <a:off x="7868025" y="3295875"/>
              <a:ext cx="66375" cy="56550"/>
            </a:xfrm>
            <a:custGeom>
              <a:avLst/>
              <a:gdLst/>
              <a:ahLst/>
              <a:cxnLst/>
              <a:rect l="l" t="t" r="r" b="b"/>
              <a:pathLst>
                <a:path w="2655" h="2262" extrusionOk="0">
                  <a:moveTo>
                    <a:pt x="1522" y="553"/>
                  </a:moveTo>
                  <a:cubicBezTo>
                    <a:pt x="1812" y="553"/>
                    <a:pt x="2099" y="775"/>
                    <a:pt x="2099" y="1111"/>
                  </a:cubicBezTo>
                  <a:cubicBezTo>
                    <a:pt x="2099" y="1451"/>
                    <a:pt x="1852" y="1698"/>
                    <a:pt x="1512" y="1698"/>
                  </a:cubicBezTo>
                  <a:cubicBezTo>
                    <a:pt x="1018" y="1698"/>
                    <a:pt x="772" y="1081"/>
                    <a:pt x="1142" y="710"/>
                  </a:cubicBezTo>
                  <a:cubicBezTo>
                    <a:pt x="1250" y="602"/>
                    <a:pt x="1387" y="553"/>
                    <a:pt x="1522" y="553"/>
                  </a:cubicBezTo>
                  <a:close/>
                  <a:moveTo>
                    <a:pt x="1512" y="0"/>
                  </a:moveTo>
                  <a:cubicBezTo>
                    <a:pt x="525" y="0"/>
                    <a:pt x="0" y="1204"/>
                    <a:pt x="710" y="1914"/>
                  </a:cubicBezTo>
                  <a:cubicBezTo>
                    <a:pt x="950" y="2154"/>
                    <a:pt x="1240" y="2262"/>
                    <a:pt x="1521" y="2262"/>
                  </a:cubicBezTo>
                  <a:cubicBezTo>
                    <a:pt x="2106" y="2262"/>
                    <a:pt x="2654" y="1799"/>
                    <a:pt x="2654" y="1111"/>
                  </a:cubicBezTo>
                  <a:cubicBezTo>
                    <a:pt x="2654" y="494"/>
                    <a:pt x="2160" y="0"/>
                    <a:pt x="1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7" name="Google Shape;13864;p26">
              <a:extLst>
                <a:ext uri="{FF2B5EF4-FFF2-40B4-BE49-F238E27FC236}">
                  <a16:creationId xmlns:a16="http://schemas.microsoft.com/office/drawing/2014/main" id="{59789001-EF0E-1BF2-80B4-DA6DC93735F2}"/>
                </a:ext>
              </a:extLst>
            </p:cNvPr>
            <p:cNvSpPr/>
            <p:nvPr/>
          </p:nvSpPr>
          <p:spPr>
            <a:xfrm>
              <a:off x="7749975" y="3052825"/>
              <a:ext cx="311725" cy="363400"/>
            </a:xfrm>
            <a:custGeom>
              <a:avLst/>
              <a:gdLst/>
              <a:ahLst/>
              <a:cxnLst/>
              <a:rect l="l" t="t" r="r" b="b"/>
              <a:pathLst>
                <a:path w="12469" h="14536" extrusionOk="0">
                  <a:moveTo>
                    <a:pt x="9382" y="587"/>
                  </a:moveTo>
                  <a:lnTo>
                    <a:pt x="9382" y="1729"/>
                  </a:lnTo>
                  <a:lnTo>
                    <a:pt x="587" y="1729"/>
                  </a:lnTo>
                  <a:lnTo>
                    <a:pt x="587" y="865"/>
                  </a:lnTo>
                  <a:cubicBezTo>
                    <a:pt x="556" y="711"/>
                    <a:pt x="710" y="587"/>
                    <a:pt x="864" y="587"/>
                  </a:cubicBezTo>
                  <a:close/>
                  <a:moveTo>
                    <a:pt x="11635" y="587"/>
                  </a:moveTo>
                  <a:cubicBezTo>
                    <a:pt x="11789" y="587"/>
                    <a:pt x="11913" y="711"/>
                    <a:pt x="11913" y="865"/>
                  </a:cubicBezTo>
                  <a:lnTo>
                    <a:pt x="11913" y="1729"/>
                  </a:lnTo>
                  <a:lnTo>
                    <a:pt x="9938" y="1729"/>
                  </a:lnTo>
                  <a:lnTo>
                    <a:pt x="9938" y="587"/>
                  </a:lnTo>
                  <a:close/>
                  <a:moveTo>
                    <a:pt x="11944" y="2285"/>
                  </a:moveTo>
                  <a:lnTo>
                    <a:pt x="11944" y="10278"/>
                  </a:lnTo>
                  <a:cubicBezTo>
                    <a:pt x="11944" y="10432"/>
                    <a:pt x="11820" y="10556"/>
                    <a:pt x="11666" y="10556"/>
                  </a:cubicBezTo>
                  <a:lnTo>
                    <a:pt x="11635" y="10587"/>
                  </a:lnTo>
                  <a:lnTo>
                    <a:pt x="9938" y="10587"/>
                  </a:lnTo>
                  <a:lnTo>
                    <a:pt x="9938" y="10000"/>
                  </a:lnTo>
                  <a:cubicBezTo>
                    <a:pt x="9938" y="9846"/>
                    <a:pt x="9814" y="9722"/>
                    <a:pt x="9660" y="9722"/>
                  </a:cubicBezTo>
                  <a:lnTo>
                    <a:pt x="8827" y="9722"/>
                  </a:lnTo>
                  <a:cubicBezTo>
                    <a:pt x="8765" y="9537"/>
                    <a:pt x="8642" y="9352"/>
                    <a:pt x="8518" y="9198"/>
                  </a:cubicBezTo>
                  <a:lnTo>
                    <a:pt x="8950" y="8488"/>
                  </a:lnTo>
                  <a:cubicBezTo>
                    <a:pt x="9012" y="8334"/>
                    <a:pt x="8981" y="8179"/>
                    <a:pt x="8827" y="8087"/>
                  </a:cubicBezTo>
                  <a:lnTo>
                    <a:pt x="7345" y="7223"/>
                  </a:lnTo>
                  <a:cubicBezTo>
                    <a:pt x="7312" y="7206"/>
                    <a:pt x="7275" y="7198"/>
                    <a:pt x="7236" y="7198"/>
                  </a:cubicBezTo>
                  <a:cubicBezTo>
                    <a:pt x="7131" y="7198"/>
                    <a:pt x="7020" y="7256"/>
                    <a:pt x="6975" y="7346"/>
                  </a:cubicBezTo>
                  <a:lnTo>
                    <a:pt x="6574" y="8025"/>
                  </a:lnTo>
                  <a:lnTo>
                    <a:pt x="5926" y="8025"/>
                  </a:lnTo>
                  <a:lnTo>
                    <a:pt x="5555" y="7346"/>
                  </a:lnTo>
                  <a:cubicBezTo>
                    <a:pt x="5488" y="7256"/>
                    <a:pt x="5387" y="7198"/>
                    <a:pt x="5277" y="7198"/>
                  </a:cubicBezTo>
                  <a:cubicBezTo>
                    <a:pt x="5237" y="7198"/>
                    <a:pt x="5195" y="7206"/>
                    <a:pt x="5154" y="7223"/>
                  </a:cubicBezTo>
                  <a:lnTo>
                    <a:pt x="3704" y="8087"/>
                  </a:lnTo>
                  <a:cubicBezTo>
                    <a:pt x="3642" y="8118"/>
                    <a:pt x="3580" y="8179"/>
                    <a:pt x="3549" y="8272"/>
                  </a:cubicBezTo>
                  <a:cubicBezTo>
                    <a:pt x="3549" y="8334"/>
                    <a:pt x="3549" y="8426"/>
                    <a:pt x="3580" y="8488"/>
                  </a:cubicBezTo>
                  <a:lnTo>
                    <a:pt x="4012" y="9198"/>
                  </a:lnTo>
                  <a:cubicBezTo>
                    <a:pt x="3889" y="9352"/>
                    <a:pt x="3765" y="9537"/>
                    <a:pt x="3673" y="9722"/>
                  </a:cubicBezTo>
                  <a:lnTo>
                    <a:pt x="2870" y="9722"/>
                  </a:lnTo>
                  <a:cubicBezTo>
                    <a:pt x="2716" y="9722"/>
                    <a:pt x="2593" y="9846"/>
                    <a:pt x="2593" y="10000"/>
                  </a:cubicBezTo>
                  <a:lnTo>
                    <a:pt x="2593" y="10587"/>
                  </a:lnTo>
                  <a:lnTo>
                    <a:pt x="895" y="10587"/>
                  </a:lnTo>
                  <a:cubicBezTo>
                    <a:pt x="710" y="10587"/>
                    <a:pt x="587" y="10463"/>
                    <a:pt x="587" y="10278"/>
                  </a:cubicBezTo>
                  <a:lnTo>
                    <a:pt x="587" y="2285"/>
                  </a:lnTo>
                  <a:close/>
                  <a:moveTo>
                    <a:pt x="7314" y="7871"/>
                  </a:moveTo>
                  <a:lnTo>
                    <a:pt x="8271" y="8426"/>
                  </a:lnTo>
                  <a:lnTo>
                    <a:pt x="7901" y="9043"/>
                  </a:lnTo>
                  <a:cubicBezTo>
                    <a:pt x="7870" y="9167"/>
                    <a:pt x="7870" y="9290"/>
                    <a:pt x="7932" y="9383"/>
                  </a:cubicBezTo>
                  <a:cubicBezTo>
                    <a:pt x="8117" y="9599"/>
                    <a:pt x="8271" y="9815"/>
                    <a:pt x="8364" y="10093"/>
                  </a:cubicBezTo>
                  <a:cubicBezTo>
                    <a:pt x="8395" y="10216"/>
                    <a:pt x="8518" y="10278"/>
                    <a:pt x="8642" y="10278"/>
                  </a:cubicBezTo>
                  <a:lnTo>
                    <a:pt x="9351" y="10278"/>
                  </a:lnTo>
                  <a:lnTo>
                    <a:pt x="9382" y="11420"/>
                  </a:lnTo>
                  <a:lnTo>
                    <a:pt x="8642" y="11420"/>
                  </a:lnTo>
                  <a:cubicBezTo>
                    <a:pt x="8518" y="11420"/>
                    <a:pt x="8425" y="11512"/>
                    <a:pt x="8395" y="11605"/>
                  </a:cubicBezTo>
                  <a:cubicBezTo>
                    <a:pt x="8302" y="11883"/>
                    <a:pt x="8148" y="12130"/>
                    <a:pt x="7963" y="12346"/>
                  </a:cubicBezTo>
                  <a:cubicBezTo>
                    <a:pt x="7901" y="12438"/>
                    <a:pt x="7870" y="12562"/>
                    <a:pt x="7932" y="12685"/>
                  </a:cubicBezTo>
                  <a:lnTo>
                    <a:pt x="8302" y="13302"/>
                  </a:lnTo>
                  <a:lnTo>
                    <a:pt x="7314" y="13889"/>
                  </a:lnTo>
                  <a:lnTo>
                    <a:pt x="6975" y="13241"/>
                  </a:lnTo>
                  <a:cubicBezTo>
                    <a:pt x="6924" y="13164"/>
                    <a:pt x="6832" y="13109"/>
                    <a:pt x="6732" y="13109"/>
                  </a:cubicBezTo>
                  <a:cubicBezTo>
                    <a:pt x="6710" y="13109"/>
                    <a:pt x="6688" y="13112"/>
                    <a:pt x="6666" y="13117"/>
                  </a:cubicBezTo>
                  <a:cubicBezTo>
                    <a:pt x="6527" y="13148"/>
                    <a:pt x="6389" y="13164"/>
                    <a:pt x="6250" y="13164"/>
                  </a:cubicBezTo>
                  <a:cubicBezTo>
                    <a:pt x="6111" y="13164"/>
                    <a:pt x="5972" y="13148"/>
                    <a:pt x="5833" y="13117"/>
                  </a:cubicBezTo>
                  <a:cubicBezTo>
                    <a:pt x="5811" y="13112"/>
                    <a:pt x="5789" y="13109"/>
                    <a:pt x="5768" y="13109"/>
                  </a:cubicBezTo>
                  <a:cubicBezTo>
                    <a:pt x="5668" y="13109"/>
                    <a:pt x="5575" y="13164"/>
                    <a:pt x="5524" y="13241"/>
                  </a:cubicBezTo>
                  <a:lnTo>
                    <a:pt x="5185" y="13889"/>
                  </a:lnTo>
                  <a:lnTo>
                    <a:pt x="4197" y="13302"/>
                  </a:lnTo>
                  <a:lnTo>
                    <a:pt x="4568" y="12685"/>
                  </a:lnTo>
                  <a:cubicBezTo>
                    <a:pt x="4629" y="12562"/>
                    <a:pt x="4629" y="12438"/>
                    <a:pt x="4537" y="12346"/>
                  </a:cubicBezTo>
                  <a:cubicBezTo>
                    <a:pt x="4383" y="12130"/>
                    <a:pt x="4228" y="11883"/>
                    <a:pt x="4136" y="11605"/>
                  </a:cubicBezTo>
                  <a:cubicBezTo>
                    <a:pt x="4105" y="11512"/>
                    <a:pt x="3981" y="11420"/>
                    <a:pt x="3858" y="11420"/>
                  </a:cubicBezTo>
                  <a:lnTo>
                    <a:pt x="3117" y="11420"/>
                  </a:lnTo>
                  <a:lnTo>
                    <a:pt x="3117" y="10278"/>
                  </a:lnTo>
                  <a:lnTo>
                    <a:pt x="3858" y="10278"/>
                  </a:lnTo>
                  <a:cubicBezTo>
                    <a:pt x="3981" y="10278"/>
                    <a:pt x="4074" y="10216"/>
                    <a:pt x="4105" y="10093"/>
                  </a:cubicBezTo>
                  <a:cubicBezTo>
                    <a:pt x="4197" y="9815"/>
                    <a:pt x="4352" y="9599"/>
                    <a:pt x="4537" y="9383"/>
                  </a:cubicBezTo>
                  <a:cubicBezTo>
                    <a:pt x="4599" y="9290"/>
                    <a:pt x="4629" y="9167"/>
                    <a:pt x="4568" y="9043"/>
                  </a:cubicBezTo>
                  <a:lnTo>
                    <a:pt x="4167" y="8426"/>
                  </a:lnTo>
                  <a:lnTo>
                    <a:pt x="5154" y="7871"/>
                  </a:lnTo>
                  <a:lnTo>
                    <a:pt x="5524" y="8488"/>
                  </a:lnTo>
                  <a:cubicBezTo>
                    <a:pt x="5575" y="8564"/>
                    <a:pt x="5668" y="8619"/>
                    <a:pt x="5751" y="8619"/>
                  </a:cubicBezTo>
                  <a:cubicBezTo>
                    <a:pt x="5768" y="8619"/>
                    <a:pt x="5786" y="8617"/>
                    <a:pt x="5802" y="8611"/>
                  </a:cubicBezTo>
                  <a:cubicBezTo>
                    <a:pt x="5941" y="8581"/>
                    <a:pt x="6080" y="8565"/>
                    <a:pt x="6219" y="8565"/>
                  </a:cubicBezTo>
                  <a:cubicBezTo>
                    <a:pt x="6358" y="8565"/>
                    <a:pt x="6497" y="8581"/>
                    <a:pt x="6635" y="8611"/>
                  </a:cubicBezTo>
                  <a:cubicBezTo>
                    <a:pt x="6657" y="8617"/>
                    <a:pt x="6679" y="8619"/>
                    <a:pt x="6701" y="8619"/>
                  </a:cubicBezTo>
                  <a:cubicBezTo>
                    <a:pt x="6801" y="8619"/>
                    <a:pt x="6893" y="8564"/>
                    <a:pt x="6944" y="8488"/>
                  </a:cubicBezTo>
                  <a:lnTo>
                    <a:pt x="7314" y="7871"/>
                  </a:lnTo>
                  <a:close/>
                  <a:moveTo>
                    <a:pt x="11604" y="1"/>
                  </a:moveTo>
                  <a:lnTo>
                    <a:pt x="11635" y="32"/>
                  </a:lnTo>
                  <a:lnTo>
                    <a:pt x="833" y="32"/>
                  </a:lnTo>
                  <a:cubicBezTo>
                    <a:pt x="371" y="32"/>
                    <a:pt x="0" y="402"/>
                    <a:pt x="0" y="865"/>
                  </a:cubicBezTo>
                  <a:lnTo>
                    <a:pt x="0" y="10278"/>
                  </a:lnTo>
                  <a:cubicBezTo>
                    <a:pt x="0" y="10741"/>
                    <a:pt x="371" y="11111"/>
                    <a:pt x="833" y="11111"/>
                  </a:cubicBezTo>
                  <a:lnTo>
                    <a:pt x="2562" y="11111"/>
                  </a:lnTo>
                  <a:lnTo>
                    <a:pt x="2562" y="11698"/>
                  </a:lnTo>
                  <a:cubicBezTo>
                    <a:pt x="2562" y="11852"/>
                    <a:pt x="2685" y="11975"/>
                    <a:pt x="2839" y="11975"/>
                  </a:cubicBezTo>
                  <a:lnTo>
                    <a:pt x="3642" y="11975"/>
                  </a:lnTo>
                  <a:cubicBezTo>
                    <a:pt x="3734" y="12191"/>
                    <a:pt x="3827" y="12377"/>
                    <a:pt x="3951" y="12531"/>
                  </a:cubicBezTo>
                  <a:lnTo>
                    <a:pt x="3549" y="13272"/>
                  </a:lnTo>
                  <a:cubicBezTo>
                    <a:pt x="3518" y="13333"/>
                    <a:pt x="3488" y="13395"/>
                    <a:pt x="3518" y="13457"/>
                  </a:cubicBezTo>
                  <a:cubicBezTo>
                    <a:pt x="3549" y="13549"/>
                    <a:pt x="3580" y="13611"/>
                    <a:pt x="3642" y="13642"/>
                  </a:cubicBezTo>
                  <a:lnTo>
                    <a:pt x="5123" y="14506"/>
                  </a:lnTo>
                  <a:cubicBezTo>
                    <a:pt x="5172" y="14526"/>
                    <a:pt x="5221" y="14536"/>
                    <a:pt x="5268" y="14536"/>
                  </a:cubicBezTo>
                  <a:cubicBezTo>
                    <a:pt x="5369" y="14536"/>
                    <a:pt x="5461" y="14488"/>
                    <a:pt x="5524" y="14383"/>
                  </a:cubicBezTo>
                  <a:lnTo>
                    <a:pt x="5895" y="13704"/>
                  </a:lnTo>
                  <a:lnTo>
                    <a:pt x="6543" y="13704"/>
                  </a:lnTo>
                  <a:lnTo>
                    <a:pt x="6944" y="14383"/>
                  </a:lnTo>
                  <a:cubicBezTo>
                    <a:pt x="6986" y="14488"/>
                    <a:pt x="7086" y="14536"/>
                    <a:pt x="7184" y="14536"/>
                  </a:cubicBezTo>
                  <a:cubicBezTo>
                    <a:pt x="7230" y="14536"/>
                    <a:pt x="7275" y="14526"/>
                    <a:pt x="7314" y="14506"/>
                  </a:cubicBezTo>
                  <a:lnTo>
                    <a:pt x="8796" y="13642"/>
                  </a:lnTo>
                  <a:cubicBezTo>
                    <a:pt x="8919" y="13549"/>
                    <a:pt x="8981" y="13395"/>
                    <a:pt x="8888" y="13272"/>
                  </a:cubicBezTo>
                  <a:lnTo>
                    <a:pt x="8487" y="12531"/>
                  </a:lnTo>
                  <a:cubicBezTo>
                    <a:pt x="8611" y="12377"/>
                    <a:pt x="8703" y="12191"/>
                    <a:pt x="8796" y="11975"/>
                  </a:cubicBezTo>
                  <a:lnTo>
                    <a:pt x="9629" y="11975"/>
                  </a:lnTo>
                  <a:cubicBezTo>
                    <a:pt x="9783" y="11975"/>
                    <a:pt x="9907" y="11852"/>
                    <a:pt x="9907" y="11698"/>
                  </a:cubicBezTo>
                  <a:lnTo>
                    <a:pt x="9907" y="11142"/>
                  </a:lnTo>
                  <a:lnTo>
                    <a:pt x="11604" y="11142"/>
                  </a:lnTo>
                  <a:cubicBezTo>
                    <a:pt x="12067" y="11111"/>
                    <a:pt x="12438" y="10741"/>
                    <a:pt x="12468" y="10278"/>
                  </a:cubicBezTo>
                  <a:lnTo>
                    <a:pt x="12468" y="865"/>
                  </a:lnTo>
                  <a:cubicBezTo>
                    <a:pt x="12468" y="371"/>
                    <a:pt x="12067" y="1"/>
                    <a:pt x="11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8" name="Google Shape;13865;p26">
              <a:extLst>
                <a:ext uri="{FF2B5EF4-FFF2-40B4-BE49-F238E27FC236}">
                  <a16:creationId xmlns:a16="http://schemas.microsoft.com/office/drawing/2014/main" id="{B5AC49FF-D77B-4E07-4638-2690CCEAD415}"/>
                </a:ext>
              </a:extLst>
            </p:cNvPr>
            <p:cNvSpPr/>
            <p:nvPr/>
          </p:nvSpPr>
          <p:spPr>
            <a:xfrm>
              <a:off x="7814000" y="3184775"/>
              <a:ext cx="184425" cy="14675"/>
            </a:xfrm>
            <a:custGeom>
              <a:avLst/>
              <a:gdLst/>
              <a:ahLst/>
              <a:cxnLst/>
              <a:rect l="l" t="t" r="r" b="b"/>
              <a:pathLst>
                <a:path w="7377" h="587" extrusionOk="0">
                  <a:moveTo>
                    <a:pt x="278" y="0"/>
                  </a:moveTo>
                  <a:cubicBezTo>
                    <a:pt x="124" y="0"/>
                    <a:pt x="1" y="124"/>
                    <a:pt x="1" y="278"/>
                  </a:cubicBezTo>
                  <a:cubicBezTo>
                    <a:pt x="1" y="432"/>
                    <a:pt x="124" y="587"/>
                    <a:pt x="278" y="587"/>
                  </a:cubicBezTo>
                  <a:lnTo>
                    <a:pt x="7099" y="587"/>
                  </a:lnTo>
                  <a:cubicBezTo>
                    <a:pt x="7253" y="587"/>
                    <a:pt x="7377" y="432"/>
                    <a:pt x="7377" y="278"/>
                  </a:cubicBezTo>
                  <a:cubicBezTo>
                    <a:pt x="7377" y="124"/>
                    <a:pt x="7253" y="0"/>
                    <a:pt x="7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9" name="Google Shape;13866;p26">
              <a:extLst>
                <a:ext uri="{FF2B5EF4-FFF2-40B4-BE49-F238E27FC236}">
                  <a16:creationId xmlns:a16="http://schemas.microsoft.com/office/drawing/2014/main" id="{6EF7C534-1F41-3C71-323D-7792A169570D}"/>
                </a:ext>
              </a:extLst>
            </p:cNvPr>
            <p:cNvSpPr/>
            <p:nvPr/>
          </p:nvSpPr>
          <p:spPr>
            <a:xfrm>
              <a:off x="7898875" y="3142175"/>
              <a:ext cx="17000" cy="14075"/>
            </a:xfrm>
            <a:custGeom>
              <a:avLst/>
              <a:gdLst/>
              <a:ahLst/>
              <a:cxnLst/>
              <a:rect l="l" t="t" r="r" b="b"/>
              <a:pathLst>
                <a:path w="680" h="563" extrusionOk="0">
                  <a:moveTo>
                    <a:pt x="304" y="1"/>
                  </a:moveTo>
                  <a:cubicBezTo>
                    <a:pt x="150" y="1"/>
                    <a:pt x="1" y="113"/>
                    <a:pt x="1" y="285"/>
                  </a:cubicBezTo>
                  <a:cubicBezTo>
                    <a:pt x="1" y="439"/>
                    <a:pt x="124" y="562"/>
                    <a:pt x="278" y="562"/>
                  </a:cubicBezTo>
                  <a:cubicBezTo>
                    <a:pt x="556" y="562"/>
                    <a:pt x="679" y="254"/>
                    <a:pt x="494" y="69"/>
                  </a:cubicBezTo>
                  <a:cubicBezTo>
                    <a:pt x="438" y="22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0" name="Google Shape;13867;p26">
              <a:extLst>
                <a:ext uri="{FF2B5EF4-FFF2-40B4-BE49-F238E27FC236}">
                  <a16:creationId xmlns:a16="http://schemas.microsoft.com/office/drawing/2014/main" id="{B8A3C243-40B7-B48F-4A89-A925ED02027A}"/>
                </a:ext>
              </a:extLst>
            </p:cNvPr>
            <p:cNvSpPr/>
            <p:nvPr/>
          </p:nvSpPr>
          <p:spPr>
            <a:xfrm>
              <a:off x="7788800" y="3142300"/>
              <a:ext cx="92350" cy="14750"/>
            </a:xfrm>
            <a:custGeom>
              <a:avLst/>
              <a:gdLst/>
              <a:ahLst/>
              <a:cxnLst/>
              <a:rect l="l" t="t" r="r" b="b"/>
              <a:pathLst>
                <a:path w="3694" h="590" extrusionOk="0">
                  <a:moveTo>
                    <a:pt x="393" y="1"/>
                  </a:moveTo>
                  <a:cubicBezTo>
                    <a:pt x="0" y="1"/>
                    <a:pt x="0" y="589"/>
                    <a:pt x="393" y="589"/>
                  </a:cubicBezTo>
                  <a:cubicBezTo>
                    <a:pt x="402" y="589"/>
                    <a:pt x="412" y="589"/>
                    <a:pt x="422" y="588"/>
                  </a:cubicBezTo>
                  <a:lnTo>
                    <a:pt x="3416" y="588"/>
                  </a:lnTo>
                  <a:cubicBezTo>
                    <a:pt x="3570" y="588"/>
                    <a:pt x="3694" y="465"/>
                    <a:pt x="3694" y="311"/>
                  </a:cubicBezTo>
                  <a:cubicBezTo>
                    <a:pt x="3694" y="125"/>
                    <a:pt x="3570" y="2"/>
                    <a:pt x="3416" y="2"/>
                  </a:cubicBezTo>
                  <a:lnTo>
                    <a:pt x="422" y="2"/>
                  </a:lnTo>
                  <a:cubicBezTo>
                    <a:pt x="412" y="1"/>
                    <a:pt x="402" y="1"/>
                    <a:pt x="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1" name="Google Shape;13868;p26">
              <a:extLst>
                <a:ext uri="{FF2B5EF4-FFF2-40B4-BE49-F238E27FC236}">
                  <a16:creationId xmlns:a16="http://schemas.microsoft.com/office/drawing/2014/main" id="{2F62BF49-D893-3062-3EF5-0FEFABEFADD6}"/>
                </a:ext>
              </a:extLst>
            </p:cNvPr>
            <p:cNvSpPr/>
            <p:nvPr/>
          </p:nvSpPr>
          <p:spPr>
            <a:xfrm>
              <a:off x="7927875" y="3142225"/>
              <a:ext cx="94800" cy="14125"/>
            </a:xfrm>
            <a:custGeom>
              <a:avLst/>
              <a:gdLst/>
              <a:ahLst/>
              <a:cxnLst/>
              <a:rect l="l" t="t" r="r" b="b"/>
              <a:pathLst>
                <a:path w="3792" h="565" extrusionOk="0">
                  <a:moveTo>
                    <a:pt x="360" y="1"/>
                  </a:moveTo>
                  <a:cubicBezTo>
                    <a:pt x="0" y="1"/>
                    <a:pt x="0" y="564"/>
                    <a:pt x="360" y="564"/>
                  </a:cubicBezTo>
                  <a:cubicBezTo>
                    <a:pt x="378" y="564"/>
                    <a:pt x="396" y="563"/>
                    <a:pt x="414" y="560"/>
                  </a:cubicBezTo>
                  <a:lnTo>
                    <a:pt x="3377" y="560"/>
                  </a:lnTo>
                  <a:cubicBezTo>
                    <a:pt x="3396" y="563"/>
                    <a:pt x="3414" y="564"/>
                    <a:pt x="3431" y="564"/>
                  </a:cubicBezTo>
                  <a:cubicBezTo>
                    <a:pt x="3791" y="564"/>
                    <a:pt x="3791" y="1"/>
                    <a:pt x="3431" y="1"/>
                  </a:cubicBezTo>
                  <a:cubicBezTo>
                    <a:pt x="3414" y="1"/>
                    <a:pt x="3396" y="2"/>
                    <a:pt x="3377" y="5"/>
                  </a:cubicBezTo>
                  <a:lnTo>
                    <a:pt x="414" y="5"/>
                  </a:lnTo>
                  <a:cubicBezTo>
                    <a:pt x="396" y="2"/>
                    <a:pt x="378" y="1"/>
                    <a:pt x="3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42" name="Google Shape;13869;p26">
            <a:extLst>
              <a:ext uri="{FF2B5EF4-FFF2-40B4-BE49-F238E27FC236}">
                <a16:creationId xmlns:a16="http://schemas.microsoft.com/office/drawing/2014/main" id="{0298E44F-32C8-DE36-FC57-DFF2149F66F7}"/>
              </a:ext>
            </a:extLst>
          </p:cNvPr>
          <p:cNvGrpSpPr/>
          <p:nvPr/>
        </p:nvGrpSpPr>
        <p:grpSpPr>
          <a:xfrm>
            <a:off x="9270867" y="5267334"/>
            <a:ext cx="494867" cy="484833"/>
            <a:chOff x="7724500" y="3602750"/>
            <a:chExt cx="371150" cy="363625"/>
          </a:xfrm>
        </p:grpSpPr>
        <p:sp>
          <p:nvSpPr>
            <p:cNvPr id="343" name="Google Shape;13870;p26">
              <a:extLst>
                <a:ext uri="{FF2B5EF4-FFF2-40B4-BE49-F238E27FC236}">
                  <a16:creationId xmlns:a16="http://schemas.microsoft.com/office/drawing/2014/main" id="{B19C8692-4D23-516F-6440-70ACCBDCF9FB}"/>
                </a:ext>
              </a:extLst>
            </p:cNvPr>
            <p:cNvSpPr/>
            <p:nvPr/>
          </p:nvSpPr>
          <p:spPr>
            <a:xfrm>
              <a:off x="7724500" y="3602750"/>
              <a:ext cx="371150" cy="363625"/>
            </a:xfrm>
            <a:custGeom>
              <a:avLst/>
              <a:gdLst/>
              <a:ahLst/>
              <a:cxnLst/>
              <a:rect l="l" t="t" r="r" b="b"/>
              <a:pathLst>
                <a:path w="14846" h="14545" extrusionOk="0">
                  <a:moveTo>
                    <a:pt x="12562" y="687"/>
                  </a:moveTo>
                  <a:lnTo>
                    <a:pt x="13364" y="1490"/>
                  </a:lnTo>
                  <a:lnTo>
                    <a:pt x="12562" y="2292"/>
                  </a:lnTo>
                  <a:lnTo>
                    <a:pt x="11759" y="1490"/>
                  </a:lnTo>
                  <a:lnTo>
                    <a:pt x="12562" y="687"/>
                  </a:lnTo>
                  <a:close/>
                  <a:moveTo>
                    <a:pt x="1136" y="5664"/>
                  </a:moveTo>
                  <a:cubicBezTo>
                    <a:pt x="1421" y="5664"/>
                    <a:pt x="1698" y="5891"/>
                    <a:pt x="1698" y="6243"/>
                  </a:cubicBezTo>
                  <a:cubicBezTo>
                    <a:pt x="1698" y="6551"/>
                    <a:pt x="1451" y="6798"/>
                    <a:pt x="1143" y="6798"/>
                  </a:cubicBezTo>
                  <a:cubicBezTo>
                    <a:pt x="618" y="6798"/>
                    <a:pt x="371" y="6181"/>
                    <a:pt x="741" y="5841"/>
                  </a:cubicBezTo>
                  <a:cubicBezTo>
                    <a:pt x="853" y="5719"/>
                    <a:pt x="996" y="5664"/>
                    <a:pt x="1136" y="5664"/>
                  </a:cubicBezTo>
                  <a:close/>
                  <a:moveTo>
                    <a:pt x="13403" y="5664"/>
                  </a:moveTo>
                  <a:cubicBezTo>
                    <a:pt x="13690" y="5664"/>
                    <a:pt x="13960" y="5891"/>
                    <a:pt x="13981" y="6243"/>
                  </a:cubicBezTo>
                  <a:cubicBezTo>
                    <a:pt x="13981" y="6551"/>
                    <a:pt x="13703" y="6798"/>
                    <a:pt x="13395" y="6798"/>
                  </a:cubicBezTo>
                  <a:cubicBezTo>
                    <a:pt x="12901" y="6798"/>
                    <a:pt x="12623" y="6181"/>
                    <a:pt x="12994" y="5841"/>
                  </a:cubicBezTo>
                  <a:cubicBezTo>
                    <a:pt x="13116" y="5719"/>
                    <a:pt x="13261" y="5664"/>
                    <a:pt x="13403" y="5664"/>
                  </a:cubicBezTo>
                  <a:close/>
                  <a:moveTo>
                    <a:pt x="7253" y="5440"/>
                  </a:moveTo>
                  <a:lnTo>
                    <a:pt x="8087" y="6243"/>
                  </a:lnTo>
                  <a:lnTo>
                    <a:pt x="7253" y="7045"/>
                  </a:lnTo>
                  <a:lnTo>
                    <a:pt x="6451" y="6243"/>
                  </a:lnTo>
                  <a:lnTo>
                    <a:pt x="7253" y="5440"/>
                  </a:lnTo>
                  <a:close/>
                  <a:moveTo>
                    <a:pt x="1976" y="10193"/>
                  </a:moveTo>
                  <a:lnTo>
                    <a:pt x="2778" y="10995"/>
                  </a:lnTo>
                  <a:lnTo>
                    <a:pt x="1976" y="11798"/>
                  </a:lnTo>
                  <a:lnTo>
                    <a:pt x="1173" y="10995"/>
                  </a:lnTo>
                  <a:lnTo>
                    <a:pt x="1976" y="10193"/>
                  </a:lnTo>
                  <a:close/>
                  <a:moveTo>
                    <a:pt x="7562" y="8495"/>
                  </a:moveTo>
                  <a:lnTo>
                    <a:pt x="9414" y="11396"/>
                  </a:lnTo>
                  <a:cubicBezTo>
                    <a:pt x="8519" y="11952"/>
                    <a:pt x="7932" y="12909"/>
                    <a:pt x="7840" y="13958"/>
                  </a:cubicBezTo>
                  <a:lnTo>
                    <a:pt x="6698" y="13958"/>
                  </a:lnTo>
                  <a:cubicBezTo>
                    <a:pt x="6605" y="12909"/>
                    <a:pt x="6019" y="11952"/>
                    <a:pt x="5124" y="11396"/>
                  </a:cubicBezTo>
                  <a:lnTo>
                    <a:pt x="6976" y="8495"/>
                  </a:lnTo>
                  <a:lnTo>
                    <a:pt x="6976" y="10810"/>
                  </a:lnTo>
                  <a:cubicBezTo>
                    <a:pt x="7006" y="10980"/>
                    <a:pt x="7138" y="11065"/>
                    <a:pt x="7269" y="11065"/>
                  </a:cubicBezTo>
                  <a:cubicBezTo>
                    <a:pt x="7400" y="11065"/>
                    <a:pt x="7531" y="10980"/>
                    <a:pt x="7562" y="10810"/>
                  </a:cubicBezTo>
                  <a:lnTo>
                    <a:pt x="7562" y="8495"/>
                  </a:lnTo>
                  <a:close/>
                  <a:moveTo>
                    <a:pt x="12550" y="1"/>
                  </a:moveTo>
                  <a:cubicBezTo>
                    <a:pt x="12484" y="1"/>
                    <a:pt x="12423" y="24"/>
                    <a:pt x="12376" y="70"/>
                  </a:cubicBezTo>
                  <a:lnTo>
                    <a:pt x="11173" y="1274"/>
                  </a:lnTo>
                  <a:cubicBezTo>
                    <a:pt x="11111" y="1335"/>
                    <a:pt x="11080" y="1397"/>
                    <a:pt x="11080" y="1490"/>
                  </a:cubicBezTo>
                  <a:cubicBezTo>
                    <a:pt x="11080" y="1552"/>
                    <a:pt x="11111" y="1644"/>
                    <a:pt x="11173" y="1675"/>
                  </a:cubicBezTo>
                  <a:lnTo>
                    <a:pt x="12284" y="2817"/>
                  </a:lnTo>
                  <a:cubicBezTo>
                    <a:pt x="12222" y="4545"/>
                    <a:pt x="10802" y="5903"/>
                    <a:pt x="9074" y="5965"/>
                  </a:cubicBezTo>
                  <a:lnTo>
                    <a:pt x="8580" y="5965"/>
                  </a:lnTo>
                  <a:lnTo>
                    <a:pt x="7469" y="4823"/>
                  </a:lnTo>
                  <a:cubicBezTo>
                    <a:pt x="7408" y="4777"/>
                    <a:pt x="7338" y="4753"/>
                    <a:pt x="7269" y="4753"/>
                  </a:cubicBezTo>
                  <a:cubicBezTo>
                    <a:pt x="7199" y="4753"/>
                    <a:pt x="7130" y="4777"/>
                    <a:pt x="7068" y="4823"/>
                  </a:cubicBezTo>
                  <a:lnTo>
                    <a:pt x="5957" y="5965"/>
                  </a:lnTo>
                  <a:lnTo>
                    <a:pt x="2254" y="5965"/>
                  </a:lnTo>
                  <a:cubicBezTo>
                    <a:pt x="2101" y="5381"/>
                    <a:pt x="1628" y="5110"/>
                    <a:pt x="1156" y="5110"/>
                  </a:cubicBezTo>
                  <a:cubicBezTo>
                    <a:pt x="579" y="5110"/>
                    <a:pt x="1" y="5513"/>
                    <a:pt x="1" y="6243"/>
                  </a:cubicBezTo>
                  <a:cubicBezTo>
                    <a:pt x="1" y="6972"/>
                    <a:pt x="579" y="7375"/>
                    <a:pt x="1156" y="7375"/>
                  </a:cubicBezTo>
                  <a:cubicBezTo>
                    <a:pt x="1628" y="7375"/>
                    <a:pt x="2101" y="7104"/>
                    <a:pt x="2254" y="6520"/>
                  </a:cubicBezTo>
                  <a:lnTo>
                    <a:pt x="3519" y="6520"/>
                  </a:lnTo>
                  <a:cubicBezTo>
                    <a:pt x="2439" y="7199"/>
                    <a:pt x="1760" y="8372"/>
                    <a:pt x="1729" y="9668"/>
                  </a:cubicBezTo>
                  <a:lnTo>
                    <a:pt x="587" y="10810"/>
                  </a:lnTo>
                  <a:cubicBezTo>
                    <a:pt x="525" y="10872"/>
                    <a:pt x="495" y="10934"/>
                    <a:pt x="495" y="11026"/>
                  </a:cubicBezTo>
                  <a:cubicBezTo>
                    <a:pt x="495" y="11088"/>
                    <a:pt x="525" y="11150"/>
                    <a:pt x="587" y="11211"/>
                  </a:cubicBezTo>
                  <a:lnTo>
                    <a:pt x="1791" y="12415"/>
                  </a:lnTo>
                  <a:cubicBezTo>
                    <a:pt x="1837" y="12461"/>
                    <a:pt x="1906" y="12484"/>
                    <a:pt x="1976" y="12484"/>
                  </a:cubicBezTo>
                  <a:cubicBezTo>
                    <a:pt x="2045" y="12484"/>
                    <a:pt x="2115" y="12461"/>
                    <a:pt x="2161" y="12415"/>
                  </a:cubicBezTo>
                  <a:lnTo>
                    <a:pt x="3365" y="11211"/>
                  </a:lnTo>
                  <a:cubicBezTo>
                    <a:pt x="3426" y="11150"/>
                    <a:pt x="3457" y="11088"/>
                    <a:pt x="3457" y="11026"/>
                  </a:cubicBezTo>
                  <a:cubicBezTo>
                    <a:pt x="3457" y="10934"/>
                    <a:pt x="3426" y="10872"/>
                    <a:pt x="3365" y="10810"/>
                  </a:cubicBezTo>
                  <a:lnTo>
                    <a:pt x="2254" y="9699"/>
                  </a:lnTo>
                  <a:cubicBezTo>
                    <a:pt x="2315" y="7971"/>
                    <a:pt x="3735" y="6582"/>
                    <a:pt x="5463" y="6551"/>
                  </a:cubicBezTo>
                  <a:lnTo>
                    <a:pt x="5926" y="6551"/>
                  </a:lnTo>
                  <a:lnTo>
                    <a:pt x="6914" y="7539"/>
                  </a:lnTo>
                  <a:lnTo>
                    <a:pt x="4445" y="11396"/>
                  </a:lnTo>
                  <a:cubicBezTo>
                    <a:pt x="4414" y="11458"/>
                    <a:pt x="4414" y="11520"/>
                    <a:pt x="4414" y="11612"/>
                  </a:cubicBezTo>
                  <a:cubicBezTo>
                    <a:pt x="4445" y="11705"/>
                    <a:pt x="4507" y="11767"/>
                    <a:pt x="4568" y="11798"/>
                  </a:cubicBezTo>
                  <a:cubicBezTo>
                    <a:pt x="5525" y="12230"/>
                    <a:pt x="6142" y="13217"/>
                    <a:pt x="6111" y="14267"/>
                  </a:cubicBezTo>
                  <a:cubicBezTo>
                    <a:pt x="6111" y="14421"/>
                    <a:pt x="6235" y="14544"/>
                    <a:pt x="6389" y="14544"/>
                  </a:cubicBezTo>
                  <a:lnTo>
                    <a:pt x="8087" y="14544"/>
                  </a:lnTo>
                  <a:cubicBezTo>
                    <a:pt x="8241" y="14544"/>
                    <a:pt x="8395" y="14421"/>
                    <a:pt x="8395" y="14267"/>
                  </a:cubicBezTo>
                  <a:cubicBezTo>
                    <a:pt x="8364" y="13217"/>
                    <a:pt x="8982" y="12230"/>
                    <a:pt x="9938" y="11798"/>
                  </a:cubicBezTo>
                  <a:cubicBezTo>
                    <a:pt x="10000" y="11767"/>
                    <a:pt x="10062" y="11705"/>
                    <a:pt x="10062" y="11612"/>
                  </a:cubicBezTo>
                  <a:cubicBezTo>
                    <a:pt x="10093" y="11520"/>
                    <a:pt x="10093" y="11458"/>
                    <a:pt x="10031" y="11396"/>
                  </a:cubicBezTo>
                  <a:lnTo>
                    <a:pt x="7562" y="7539"/>
                  </a:lnTo>
                  <a:lnTo>
                    <a:pt x="8549" y="6551"/>
                  </a:lnTo>
                  <a:lnTo>
                    <a:pt x="12284" y="6551"/>
                  </a:lnTo>
                  <a:cubicBezTo>
                    <a:pt x="12413" y="7086"/>
                    <a:pt x="12894" y="7389"/>
                    <a:pt x="13379" y="7389"/>
                  </a:cubicBezTo>
                  <a:cubicBezTo>
                    <a:pt x="13706" y="7389"/>
                    <a:pt x="14035" y="7251"/>
                    <a:pt x="14259" y="6952"/>
                  </a:cubicBezTo>
                  <a:cubicBezTo>
                    <a:pt x="14845" y="6212"/>
                    <a:pt x="14321" y="5131"/>
                    <a:pt x="13364" y="5131"/>
                  </a:cubicBezTo>
                  <a:lnTo>
                    <a:pt x="13395" y="5101"/>
                  </a:lnTo>
                  <a:cubicBezTo>
                    <a:pt x="12870" y="5101"/>
                    <a:pt x="12438" y="5440"/>
                    <a:pt x="12315" y="5965"/>
                  </a:cubicBezTo>
                  <a:lnTo>
                    <a:pt x="11018" y="5965"/>
                  </a:lnTo>
                  <a:cubicBezTo>
                    <a:pt x="11296" y="5780"/>
                    <a:pt x="11512" y="5594"/>
                    <a:pt x="11728" y="5378"/>
                  </a:cubicBezTo>
                  <a:cubicBezTo>
                    <a:pt x="12407" y="4699"/>
                    <a:pt x="12808" y="3774"/>
                    <a:pt x="12839" y="2817"/>
                  </a:cubicBezTo>
                  <a:lnTo>
                    <a:pt x="13950" y="1675"/>
                  </a:lnTo>
                  <a:cubicBezTo>
                    <a:pt x="14012" y="1644"/>
                    <a:pt x="14043" y="1552"/>
                    <a:pt x="14043" y="1490"/>
                  </a:cubicBezTo>
                  <a:cubicBezTo>
                    <a:pt x="14043" y="1397"/>
                    <a:pt x="14012" y="1335"/>
                    <a:pt x="13950" y="1274"/>
                  </a:cubicBezTo>
                  <a:lnTo>
                    <a:pt x="12747" y="70"/>
                  </a:lnTo>
                  <a:cubicBezTo>
                    <a:pt x="12685" y="24"/>
                    <a:pt x="12616" y="1"/>
                    <a:pt x="12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4" name="Google Shape;13871;p26">
              <a:extLst>
                <a:ext uri="{FF2B5EF4-FFF2-40B4-BE49-F238E27FC236}">
                  <a16:creationId xmlns:a16="http://schemas.microsoft.com/office/drawing/2014/main" id="{2CA24EF2-7E4E-65EC-B3F0-9ED2EFD95469}"/>
                </a:ext>
              </a:extLst>
            </p:cNvPr>
            <p:cNvSpPr/>
            <p:nvPr/>
          </p:nvSpPr>
          <p:spPr>
            <a:xfrm>
              <a:off x="7897700" y="3897900"/>
              <a:ext cx="16625" cy="14175"/>
            </a:xfrm>
            <a:custGeom>
              <a:avLst/>
              <a:gdLst/>
              <a:ahLst/>
              <a:cxnLst/>
              <a:rect l="l" t="t" r="r" b="b"/>
              <a:pathLst>
                <a:path w="665" h="567" extrusionOk="0">
                  <a:moveTo>
                    <a:pt x="343" y="1"/>
                  </a:moveTo>
                  <a:cubicBezTo>
                    <a:pt x="162" y="1"/>
                    <a:pt x="1" y="186"/>
                    <a:pt x="78" y="393"/>
                  </a:cubicBezTo>
                  <a:cubicBezTo>
                    <a:pt x="126" y="504"/>
                    <a:pt x="240" y="567"/>
                    <a:pt x="351" y="567"/>
                  </a:cubicBezTo>
                  <a:cubicBezTo>
                    <a:pt x="456" y="567"/>
                    <a:pt x="558" y="512"/>
                    <a:pt x="603" y="393"/>
                  </a:cubicBezTo>
                  <a:cubicBezTo>
                    <a:pt x="665" y="269"/>
                    <a:pt x="603" y="84"/>
                    <a:pt x="449" y="23"/>
                  </a:cubicBezTo>
                  <a:cubicBezTo>
                    <a:pt x="414" y="8"/>
                    <a:pt x="378" y="1"/>
                    <a:pt x="3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45" name="Google Shape;13872;p26">
            <a:extLst>
              <a:ext uri="{FF2B5EF4-FFF2-40B4-BE49-F238E27FC236}">
                <a16:creationId xmlns:a16="http://schemas.microsoft.com/office/drawing/2014/main" id="{51C974B7-F9E6-BB4B-DFC3-41AE66B1EF90}"/>
              </a:ext>
            </a:extLst>
          </p:cNvPr>
          <p:cNvGrpSpPr/>
          <p:nvPr/>
        </p:nvGrpSpPr>
        <p:grpSpPr>
          <a:xfrm>
            <a:off x="10305292" y="5267967"/>
            <a:ext cx="484533" cy="483567"/>
            <a:chOff x="975800" y="1925575"/>
            <a:chExt cx="363400" cy="362675"/>
          </a:xfrm>
        </p:grpSpPr>
        <p:sp>
          <p:nvSpPr>
            <p:cNvPr id="346" name="Google Shape;13873;p26">
              <a:extLst>
                <a:ext uri="{FF2B5EF4-FFF2-40B4-BE49-F238E27FC236}">
                  <a16:creationId xmlns:a16="http://schemas.microsoft.com/office/drawing/2014/main" id="{B63DF4CD-B4DC-61CC-641A-CCF91A818538}"/>
                </a:ext>
              </a:extLst>
            </p:cNvPr>
            <p:cNvSpPr/>
            <p:nvPr/>
          </p:nvSpPr>
          <p:spPr>
            <a:xfrm>
              <a:off x="975800" y="1925575"/>
              <a:ext cx="363400" cy="362675"/>
            </a:xfrm>
            <a:custGeom>
              <a:avLst/>
              <a:gdLst/>
              <a:ahLst/>
              <a:cxnLst/>
              <a:rect l="l" t="t" r="r" b="b"/>
              <a:pathLst>
                <a:path w="14536" h="14507" extrusionOk="0">
                  <a:moveTo>
                    <a:pt x="11106" y="480"/>
                  </a:moveTo>
                  <a:cubicBezTo>
                    <a:pt x="11627" y="480"/>
                    <a:pt x="12144" y="835"/>
                    <a:pt x="12098" y="1545"/>
                  </a:cubicBezTo>
                  <a:lnTo>
                    <a:pt x="12098" y="4230"/>
                  </a:lnTo>
                  <a:lnTo>
                    <a:pt x="10092" y="4230"/>
                  </a:lnTo>
                  <a:lnTo>
                    <a:pt x="10092" y="1545"/>
                  </a:lnTo>
                  <a:cubicBezTo>
                    <a:pt x="10061" y="835"/>
                    <a:pt x="10586" y="480"/>
                    <a:pt x="11106" y="480"/>
                  </a:cubicBezTo>
                  <a:close/>
                  <a:moveTo>
                    <a:pt x="9907" y="527"/>
                  </a:moveTo>
                  <a:cubicBezTo>
                    <a:pt x="9660" y="804"/>
                    <a:pt x="9536" y="1175"/>
                    <a:pt x="9536" y="1545"/>
                  </a:cubicBezTo>
                  <a:lnTo>
                    <a:pt x="9536" y="7501"/>
                  </a:lnTo>
                  <a:cubicBezTo>
                    <a:pt x="9490" y="8119"/>
                    <a:pt x="9012" y="8427"/>
                    <a:pt x="8537" y="8427"/>
                  </a:cubicBezTo>
                  <a:cubicBezTo>
                    <a:pt x="8063" y="8427"/>
                    <a:pt x="7592" y="8119"/>
                    <a:pt x="7561" y="7501"/>
                  </a:cubicBezTo>
                  <a:lnTo>
                    <a:pt x="7561" y="7069"/>
                  </a:lnTo>
                  <a:cubicBezTo>
                    <a:pt x="7561" y="6915"/>
                    <a:pt x="7407" y="6791"/>
                    <a:pt x="7253" y="6791"/>
                  </a:cubicBezTo>
                  <a:lnTo>
                    <a:pt x="4135" y="6791"/>
                  </a:lnTo>
                  <a:lnTo>
                    <a:pt x="4135" y="1545"/>
                  </a:lnTo>
                  <a:cubicBezTo>
                    <a:pt x="4135" y="989"/>
                    <a:pt x="4598" y="527"/>
                    <a:pt x="5123" y="527"/>
                  </a:cubicBezTo>
                  <a:close/>
                  <a:moveTo>
                    <a:pt x="6975" y="7347"/>
                  </a:moveTo>
                  <a:lnTo>
                    <a:pt x="6975" y="7501"/>
                  </a:lnTo>
                  <a:cubicBezTo>
                    <a:pt x="6975" y="7841"/>
                    <a:pt x="7098" y="8211"/>
                    <a:pt x="7345" y="8489"/>
                  </a:cubicBezTo>
                  <a:lnTo>
                    <a:pt x="3426" y="8489"/>
                  </a:lnTo>
                  <a:cubicBezTo>
                    <a:pt x="2901" y="8489"/>
                    <a:pt x="2438" y="8026"/>
                    <a:pt x="2438" y="7501"/>
                  </a:cubicBezTo>
                  <a:lnTo>
                    <a:pt x="2438" y="7347"/>
                  </a:lnTo>
                  <a:close/>
                  <a:moveTo>
                    <a:pt x="13672" y="3088"/>
                  </a:moveTo>
                  <a:cubicBezTo>
                    <a:pt x="13826" y="3088"/>
                    <a:pt x="13950" y="3211"/>
                    <a:pt x="13950" y="3366"/>
                  </a:cubicBezTo>
                  <a:lnTo>
                    <a:pt x="13950" y="10186"/>
                  </a:lnTo>
                  <a:lnTo>
                    <a:pt x="8549" y="10186"/>
                  </a:lnTo>
                  <a:cubicBezTo>
                    <a:pt x="8148" y="10186"/>
                    <a:pt x="8148" y="10773"/>
                    <a:pt x="8549" y="10773"/>
                  </a:cubicBezTo>
                  <a:lnTo>
                    <a:pt x="13980" y="10773"/>
                  </a:lnTo>
                  <a:lnTo>
                    <a:pt x="13980" y="11791"/>
                  </a:lnTo>
                  <a:cubicBezTo>
                    <a:pt x="13950" y="11945"/>
                    <a:pt x="13826" y="12069"/>
                    <a:pt x="13672" y="12069"/>
                  </a:cubicBezTo>
                  <a:lnTo>
                    <a:pt x="864" y="12069"/>
                  </a:lnTo>
                  <a:cubicBezTo>
                    <a:pt x="710" y="12069"/>
                    <a:pt x="556" y="11945"/>
                    <a:pt x="556" y="11791"/>
                  </a:cubicBezTo>
                  <a:lnTo>
                    <a:pt x="556" y="10773"/>
                  </a:lnTo>
                  <a:lnTo>
                    <a:pt x="5987" y="10773"/>
                  </a:lnTo>
                  <a:cubicBezTo>
                    <a:pt x="6358" y="10773"/>
                    <a:pt x="6358" y="10217"/>
                    <a:pt x="5987" y="10217"/>
                  </a:cubicBezTo>
                  <a:lnTo>
                    <a:pt x="586" y="10217"/>
                  </a:lnTo>
                  <a:lnTo>
                    <a:pt x="586" y="3366"/>
                  </a:lnTo>
                  <a:cubicBezTo>
                    <a:pt x="586" y="3211"/>
                    <a:pt x="710" y="3088"/>
                    <a:pt x="864" y="3088"/>
                  </a:cubicBezTo>
                  <a:lnTo>
                    <a:pt x="3580" y="3088"/>
                  </a:lnTo>
                  <a:lnTo>
                    <a:pt x="3580" y="6791"/>
                  </a:lnTo>
                  <a:lnTo>
                    <a:pt x="2160" y="6791"/>
                  </a:lnTo>
                  <a:cubicBezTo>
                    <a:pt x="2006" y="6791"/>
                    <a:pt x="1883" y="6915"/>
                    <a:pt x="1883" y="7069"/>
                  </a:cubicBezTo>
                  <a:lnTo>
                    <a:pt x="1883" y="7501"/>
                  </a:lnTo>
                  <a:cubicBezTo>
                    <a:pt x="1883" y="8335"/>
                    <a:pt x="2562" y="9044"/>
                    <a:pt x="3426" y="9044"/>
                  </a:cubicBezTo>
                  <a:lnTo>
                    <a:pt x="8549" y="9044"/>
                  </a:lnTo>
                  <a:cubicBezTo>
                    <a:pt x="9413" y="9044"/>
                    <a:pt x="10092" y="8365"/>
                    <a:pt x="10092" y="7501"/>
                  </a:cubicBezTo>
                  <a:lnTo>
                    <a:pt x="10092" y="4785"/>
                  </a:lnTo>
                  <a:lnTo>
                    <a:pt x="12376" y="4785"/>
                  </a:lnTo>
                  <a:cubicBezTo>
                    <a:pt x="12530" y="4785"/>
                    <a:pt x="12653" y="4662"/>
                    <a:pt x="12653" y="4508"/>
                  </a:cubicBezTo>
                  <a:lnTo>
                    <a:pt x="12653" y="3088"/>
                  </a:lnTo>
                  <a:close/>
                  <a:moveTo>
                    <a:pt x="8672" y="12624"/>
                  </a:moveTo>
                  <a:lnTo>
                    <a:pt x="8672" y="13951"/>
                  </a:lnTo>
                  <a:lnTo>
                    <a:pt x="5833" y="13951"/>
                  </a:lnTo>
                  <a:lnTo>
                    <a:pt x="5833" y="12624"/>
                  </a:lnTo>
                  <a:close/>
                  <a:moveTo>
                    <a:pt x="11163" y="1"/>
                  </a:moveTo>
                  <a:cubicBezTo>
                    <a:pt x="11145" y="1"/>
                    <a:pt x="11128" y="1"/>
                    <a:pt x="11110" y="2"/>
                  </a:cubicBezTo>
                  <a:lnTo>
                    <a:pt x="5154" y="2"/>
                  </a:lnTo>
                  <a:cubicBezTo>
                    <a:pt x="4290" y="2"/>
                    <a:pt x="3580" y="681"/>
                    <a:pt x="3580" y="1545"/>
                  </a:cubicBezTo>
                  <a:lnTo>
                    <a:pt x="3580" y="2533"/>
                  </a:lnTo>
                  <a:lnTo>
                    <a:pt x="864" y="2533"/>
                  </a:lnTo>
                  <a:cubicBezTo>
                    <a:pt x="370" y="2533"/>
                    <a:pt x="0" y="2903"/>
                    <a:pt x="0" y="3366"/>
                  </a:cubicBezTo>
                  <a:lnTo>
                    <a:pt x="0" y="11791"/>
                  </a:lnTo>
                  <a:cubicBezTo>
                    <a:pt x="0" y="12254"/>
                    <a:pt x="370" y="12624"/>
                    <a:pt x="864" y="12624"/>
                  </a:cubicBezTo>
                  <a:lnTo>
                    <a:pt x="5277" y="12624"/>
                  </a:lnTo>
                  <a:lnTo>
                    <a:pt x="5277" y="13951"/>
                  </a:lnTo>
                  <a:lnTo>
                    <a:pt x="3858" y="13951"/>
                  </a:lnTo>
                  <a:cubicBezTo>
                    <a:pt x="3844" y="13949"/>
                    <a:pt x="3831" y="13947"/>
                    <a:pt x="3818" y="13947"/>
                  </a:cubicBezTo>
                  <a:cubicBezTo>
                    <a:pt x="3683" y="13947"/>
                    <a:pt x="3580" y="14088"/>
                    <a:pt x="3580" y="14229"/>
                  </a:cubicBezTo>
                  <a:cubicBezTo>
                    <a:pt x="3580" y="14383"/>
                    <a:pt x="3703" y="14507"/>
                    <a:pt x="3858" y="14507"/>
                  </a:cubicBezTo>
                  <a:lnTo>
                    <a:pt x="10678" y="14507"/>
                  </a:lnTo>
                  <a:cubicBezTo>
                    <a:pt x="10833" y="14507"/>
                    <a:pt x="10956" y="14383"/>
                    <a:pt x="10956" y="14229"/>
                  </a:cubicBezTo>
                  <a:cubicBezTo>
                    <a:pt x="10956" y="14088"/>
                    <a:pt x="10853" y="13947"/>
                    <a:pt x="10718" y="13947"/>
                  </a:cubicBezTo>
                  <a:cubicBezTo>
                    <a:pt x="10705" y="13947"/>
                    <a:pt x="10692" y="13949"/>
                    <a:pt x="10678" y="13951"/>
                  </a:cubicBezTo>
                  <a:lnTo>
                    <a:pt x="9259" y="13951"/>
                  </a:lnTo>
                  <a:lnTo>
                    <a:pt x="9259" y="12624"/>
                  </a:lnTo>
                  <a:lnTo>
                    <a:pt x="13672" y="12624"/>
                  </a:lnTo>
                  <a:cubicBezTo>
                    <a:pt x="14166" y="12624"/>
                    <a:pt x="14536" y="12254"/>
                    <a:pt x="14536" y="11791"/>
                  </a:cubicBezTo>
                  <a:lnTo>
                    <a:pt x="14536" y="3366"/>
                  </a:lnTo>
                  <a:cubicBezTo>
                    <a:pt x="14536" y="2903"/>
                    <a:pt x="14166" y="2533"/>
                    <a:pt x="13672" y="2533"/>
                  </a:cubicBezTo>
                  <a:lnTo>
                    <a:pt x="12653" y="2533"/>
                  </a:lnTo>
                  <a:lnTo>
                    <a:pt x="12653" y="1545"/>
                  </a:lnTo>
                  <a:cubicBezTo>
                    <a:pt x="12653" y="699"/>
                    <a:pt x="11973" y="1"/>
                    <a:pt x="11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7" name="Google Shape;13874;p26">
              <a:extLst>
                <a:ext uri="{FF2B5EF4-FFF2-40B4-BE49-F238E27FC236}">
                  <a16:creationId xmlns:a16="http://schemas.microsoft.com/office/drawing/2014/main" id="{0FA8829F-68F9-CC90-AF33-7E8CE8E0BCBD}"/>
                </a:ext>
              </a:extLst>
            </p:cNvPr>
            <p:cNvSpPr/>
            <p:nvPr/>
          </p:nvSpPr>
          <p:spPr>
            <a:xfrm>
              <a:off x="1105400" y="1967275"/>
              <a:ext cx="82600" cy="14675"/>
            </a:xfrm>
            <a:custGeom>
              <a:avLst/>
              <a:gdLst/>
              <a:ahLst/>
              <a:cxnLst/>
              <a:rect l="l" t="t" r="r" b="b"/>
              <a:pathLst>
                <a:path w="3304" h="587" extrusionOk="0">
                  <a:moveTo>
                    <a:pt x="371" y="0"/>
                  </a:moveTo>
                  <a:cubicBezTo>
                    <a:pt x="1" y="0"/>
                    <a:pt x="1" y="587"/>
                    <a:pt x="371" y="587"/>
                  </a:cubicBezTo>
                  <a:lnTo>
                    <a:pt x="2933" y="587"/>
                  </a:lnTo>
                  <a:cubicBezTo>
                    <a:pt x="3303" y="587"/>
                    <a:pt x="3303" y="0"/>
                    <a:pt x="29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8" name="Google Shape;13875;p26">
              <a:extLst>
                <a:ext uri="{FF2B5EF4-FFF2-40B4-BE49-F238E27FC236}">
                  <a16:creationId xmlns:a16="http://schemas.microsoft.com/office/drawing/2014/main" id="{CD626493-7275-9D38-3504-1402F643747F}"/>
                </a:ext>
              </a:extLst>
            </p:cNvPr>
            <p:cNvSpPr/>
            <p:nvPr/>
          </p:nvSpPr>
          <p:spPr>
            <a:xfrm>
              <a:off x="1104100" y="2009675"/>
              <a:ext cx="84425" cy="14750"/>
            </a:xfrm>
            <a:custGeom>
              <a:avLst/>
              <a:gdLst/>
              <a:ahLst/>
              <a:cxnLst/>
              <a:rect l="l" t="t" r="r" b="b"/>
              <a:pathLst>
                <a:path w="3377" h="590" extrusionOk="0">
                  <a:moveTo>
                    <a:pt x="394" y="1"/>
                  </a:moveTo>
                  <a:cubicBezTo>
                    <a:pt x="1" y="1"/>
                    <a:pt x="1" y="589"/>
                    <a:pt x="394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2985" y="588"/>
                  </a:lnTo>
                  <a:cubicBezTo>
                    <a:pt x="2994" y="589"/>
                    <a:pt x="3003" y="589"/>
                    <a:pt x="3012" y="589"/>
                  </a:cubicBezTo>
                  <a:cubicBezTo>
                    <a:pt x="3377" y="589"/>
                    <a:pt x="3377" y="1"/>
                    <a:pt x="3012" y="1"/>
                  </a:cubicBezTo>
                  <a:cubicBezTo>
                    <a:pt x="3003" y="1"/>
                    <a:pt x="2994" y="1"/>
                    <a:pt x="2985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9" name="Google Shape;13876;p26">
              <a:extLst>
                <a:ext uri="{FF2B5EF4-FFF2-40B4-BE49-F238E27FC236}">
                  <a16:creationId xmlns:a16="http://schemas.microsoft.com/office/drawing/2014/main" id="{9EBBFD60-8DEC-F066-F3DB-F4A341862425}"/>
                </a:ext>
              </a:extLst>
            </p:cNvPr>
            <p:cNvSpPr/>
            <p:nvPr/>
          </p:nvSpPr>
          <p:spPr>
            <a:xfrm>
              <a:off x="1104125" y="2052800"/>
              <a:ext cx="84400" cy="14050"/>
            </a:xfrm>
            <a:custGeom>
              <a:avLst/>
              <a:gdLst/>
              <a:ahLst/>
              <a:cxnLst/>
              <a:rect l="l" t="t" r="r" b="b"/>
              <a:pathLst>
                <a:path w="3376" h="562" extrusionOk="0">
                  <a:moveTo>
                    <a:pt x="366" y="1"/>
                  </a:moveTo>
                  <a:cubicBezTo>
                    <a:pt x="0" y="1"/>
                    <a:pt x="9" y="562"/>
                    <a:pt x="393" y="562"/>
                  </a:cubicBezTo>
                  <a:cubicBezTo>
                    <a:pt x="402" y="562"/>
                    <a:pt x="412" y="561"/>
                    <a:pt x="422" y="561"/>
                  </a:cubicBezTo>
                  <a:lnTo>
                    <a:pt x="2984" y="561"/>
                  </a:lnTo>
                  <a:cubicBezTo>
                    <a:pt x="2993" y="561"/>
                    <a:pt x="3002" y="562"/>
                    <a:pt x="3011" y="562"/>
                  </a:cubicBezTo>
                  <a:cubicBezTo>
                    <a:pt x="3367" y="562"/>
                    <a:pt x="3376" y="1"/>
                    <a:pt x="3036" y="1"/>
                  </a:cubicBezTo>
                  <a:cubicBezTo>
                    <a:pt x="3019" y="1"/>
                    <a:pt x="3002" y="2"/>
                    <a:pt x="2984" y="5"/>
                  </a:cubicBezTo>
                  <a:lnTo>
                    <a:pt x="422" y="5"/>
                  </a:lnTo>
                  <a:cubicBezTo>
                    <a:pt x="402" y="2"/>
                    <a:pt x="38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0" name="Google Shape;13877;p26">
              <a:extLst>
                <a:ext uri="{FF2B5EF4-FFF2-40B4-BE49-F238E27FC236}">
                  <a16:creationId xmlns:a16="http://schemas.microsoft.com/office/drawing/2014/main" id="{A60FF869-49EC-821A-DAB4-41D3C0B16AE6}"/>
                </a:ext>
              </a:extLst>
            </p:cNvPr>
            <p:cNvSpPr/>
            <p:nvPr/>
          </p:nvSpPr>
          <p:spPr>
            <a:xfrm>
              <a:off x="1147850" y="2180225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371" y="0"/>
                  </a:moveTo>
                  <a:cubicBezTo>
                    <a:pt x="124" y="0"/>
                    <a:pt x="0" y="309"/>
                    <a:pt x="185" y="494"/>
                  </a:cubicBezTo>
                  <a:cubicBezTo>
                    <a:pt x="242" y="551"/>
                    <a:pt x="311" y="576"/>
                    <a:pt x="378" y="576"/>
                  </a:cubicBezTo>
                  <a:cubicBezTo>
                    <a:pt x="531" y="576"/>
                    <a:pt x="679" y="449"/>
                    <a:pt x="679" y="278"/>
                  </a:cubicBezTo>
                  <a:cubicBezTo>
                    <a:pt x="679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351" name="Google Shape;13878;p26">
            <a:extLst>
              <a:ext uri="{FF2B5EF4-FFF2-40B4-BE49-F238E27FC236}">
                <a16:creationId xmlns:a16="http://schemas.microsoft.com/office/drawing/2014/main" id="{000E6246-1030-8C29-F4E6-9DC844F6C68F}"/>
              </a:ext>
            </a:extLst>
          </p:cNvPr>
          <p:cNvSpPr txBox="1"/>
          <p:nvPr/>
        </p:nvSpPr>
        <p:spPr>
          <a:xfrm>
            <a:off x="1397800" y="1544867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61">
              <a:buClr>
                <a:srgbClr val="000000"/>
              </a:buClr>
              <a:defRPr/>
            </a:pPr>
            <a:r>
              <a:rPr lang="fa-IR" sz="2133" kern="0" dirty="0">
                <a:cs typeface="B Nazanin" panose="00000700000000000000" pitchFamily="2" charset="-78"/>
                <a:sym typeface="Arial"/>
              </a:rPr>
              <a:t>اهداف و نتایج</a:t>
            </a:r>
            <a:endParaRPr sz="2133" kern="0" dirty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52" name="Google Shape;13879;p26">
            <a:extLst>
              <a:ext uri="{FF2B5EF4-FFF2-40B4-BE49-F238E27FC236}">
                <a16:creationId xmlns:a16="http://schemas.microsoft.com/office/drawing/2014/main" id="{64DCB4E2-87C0-A527-8A97-6A86E83E9115}"/>
              </a:ext>
            </a:extLst>
          </p:cNvPr>
          <p:cNvSpPr txBox="1">
            <a:spLocks/>
          </p:cNvSpPr>
          <p:nvPr/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933">
                <a:cs typeface="B Nazanin" panose="00000700000000000000" pitchFamily="2" charset="-78"/>
              </a:rPr>
              <a:t>نمادهای برتر</a:t>
            </a:r>
            <a:endParaRPr lang="fa-IR" sz="2933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029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53317B-7099-4DB2-9B9B-CB6B8052FD23}"/>
              </a:ext>
            </a:extLst>
          </p:cNvPr>
          <p:cNvSpPr txBox="1"/>
          <p:nvPr/>
        </p:nvSpPr>
        <p:spPr>
          <a:xfrm>
            <a:off x="978884" y="1146776"/>
            <a:ext cx="33108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ko-KR" alt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842B362-5267-4E8E-9DC9-5E7BCDBA4944}"/>
              </a:ext>
            </a:extLst>
          </p:cNvPr>
          <p:cNvSpPr/>
          <p:nvPr/>
        </p:nvSpPr>
        <p:spPr>
          <a:xfrm rot="2914269" flipH="1">
            <a:off x="7343972" y="814459"/>
            <a:ext cx="2091480" cy="965298"/>
          </a:xfrm>
          <a:custGeom>
            <a:avLst/>
            <a:gdLst>
              <a:gd name="connsiteX0" fmla="*/ 7144 w 371475"/>
              <a:gd name="connsiteY0" fmla="*/ 145256 h 171450"/>
              <a:gd name="connsiteX1" fmla="*/ 90011 w 371475"/>
              <a:gd name="connsiteY1" fmla="*/ 32861 h 171450"/>
              <a:gd name="connsiteX2" fmla="*/ 250984 w 371475"/>
              <a:gd name="connsiteY2" fmla="*/ 7144 h 171450"/>
              <a:gd name="connsiteX3" fmla="*/ 361474 w 371475"/>
              <a:gd name="connsiteY3" fmla="*/ 103346 h 171450"/>
              <a:gd name="connsiteX4" fmla="*/ 367189 w 371475"/>
              <a:gd name="connsiteY4" fmla="*/ 139541 h 171450"/>
              <a:gd name="connsiteX5" fmla="*/ 343376 w 371475"/>
              <a:gd name="connsiteY5" fmla="*/ 143351 h 171450"/>
              <a:gd name="connsiteX6" fmla="*/ 234791 w 371475"/>
              <a:gd name="connsiteY6" fmla="*/ 58579 h 171450"/>
              <a:gd name="connsiteX7" fmla="*/ 117634 w 371475"/>
              <a:gd name="connsiteY7" fmla="*/ 76676 h 171450"/>
              <a:gd name="connsiteX8" fmla="*/ 58579 w 371475"/>
              <a:gd name="connsiteY8" fmla="*/ 16716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475" h="171450">
                <a:moveTo>
                  <a:pt x="7144" y="145256"/>
                </a:moveTo>
                <a:lnTo>
                  <a:pt x="90011" y="32861"/>
                </a:lnTo>
                <a:lnTo>
                  <a:pt x="250984" y="7144"/>
                </a:lnTo>
                <a:lnTo>
                  <a:pt x="361474" y="103346"/>
                </a:lnTo>
                <a:lnTo>
                  <a:pt x="367189" y="139541"/>
                </a:lnTo>
                <a:lnTo>
                  <a:pt x="343376" y="143351"/>
                </a:lnTo>
                <a:lnTo>
                  <a:pt x="234791" y="58579"/>
                </a:lnTo>
                <a:lnTo>
                  <a:pt x="117634" y="76676"/>
                </a:lnTo>
                <a:lnTo>
                  <a:pt x="58579" y="16716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7BFAD2-9B23-49E5-9442-6B5F0426A5D3}"/>
              </a:ext>
            </a:extLst>
          </p:cNvPr>
          <p:cNvSpPr/>
          <p:nvPr/>
        </p:nvSpPr>
        <p:spPr>
          <a:xfrm rot="18276566" flipH="1">
            <a:off x="7220052" y="2293408"/>
            <a:ext cx="2037854" cy="1126178"/>
          </a:xfrm>
          <a:custGeom>
            <a:avLst/>
            <a:gdLst>
              <a:gd name="connsiteX0" fmla="*/ 7144 w 361950"/>
              <a:gd name="connsiteY0" fmla="*/ 114776 h 200025"/>
              <a:gd name="connsiteX1" fmla="*/ 120491 w 361950"/>
              <a:gd name="connsiteY1" fmla="*/ 194786 h 200025"/>
              <a:gd name="connsiteX2" fmla="*/ 281464 w 361950"/>
              <a:gd name="connsiteY2" fmla="*/ 169069 h 200025"/>
              <a:gd name="connsiteX3" fmla="*/ 355759 w 361950"/>
              <a:gd name="connsiteY3" fmla="*/ 43339 h 200025"/>
              <a:gd name="connsiteX4" fmla="*/ 350044 w 361950"/>
              <a:gd name="connsiteY4" fmla="*/ 7144 h 200025"/>
              <a:gd name="connsiteX5" fmla="*/ 327184 w 361950"/>
              <a:gd name="connsiteY5" fmla="*/ 10954 h 200025"/>
              <a:gd name="connsiteX6" fmla="*/ 250031 w 361950"/>
              <a:gd name="connsiteY6" fmla="*/ 125254 h 200025"/>
              <a:gd name="connsiteX7" fmla="*/ 132874 w 361950"/>
              <a:gd name="connsiteY7" fmla="*/ 144304 h 200025"/>
              <a:gd name="connsiteX8" fmla="*/ 48101 w 361950"/>
              <a:gd name="connsiteY8" fmla="*/ 7762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00025">
                <a:moveTo>
                  <a:pt x="7144" y="114776"/>
                </a:moveTo>
                <a:lnTo>
                  <a:pt x="120491" y="194786"/>
                </a:lnTo>
                <a:lnTo>
                  <a:pt x="281464" y="169069"/>
                </a:lnTo>
                <a:lnTo>
                  <a:pt x="355759" y="43339"/>
                </a:lnTo>
                <a:lnTo>
                  <a:pt x="350044" y="7144"/>
                </a:lnTo>
                <a:lnTo>
                  <a:pt x="327184" y="10954"/>
                </a:lnTo>
                <a:lnTo>
                  <a:pt x="250031" y="125254"/>
                </a:lnTo>
                <a:lnTo>
                  <a:pt x="132874" y="144304"/>
                </a:lnTo>
                <a:lnTo>
                  <a:pt x="48101" y="776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35F2C2-69E3-47FE-9C7F-D0A371094E5D}"/>
              </a:ext>
            </a:extLst>
          </p:cNvPr>
          <p:cNvGrpSpPr/>
          <p:nvPr/>
        </p:nvGrpSpPr>
        <p:grpSpPr>
          <a:xfrm>
            <a:off x="8071338" y="1797556"/>
            <a:ext cx="3062742" cy="4604897"/>
            <a:chOff x="8071338" y="1797556"/>
            <a:chExt cx="3062742" cy="460489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1F10C5-CBFA-446B-8950-5626666D2980}"/>
                </a:ext>
              </a:extLst>
            </p:cNvPr>
            <p:cNvSpPr/>
            <p:nvPr/>
          </p:nvSpPr>
          <p:spPr>
            <a:xfrm flipH="1">
              <a:off x="8563708" y="2003884"/>
              <a:ext cx="2440002" cy="1449856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159FDA-FFBF-47D6-BA1F-D7F868E15D2E}"/>
                </a:ext>
              </a:extLst>
            </p:cNvPr>
            <p:cNvSpPr/>
            <p:nvPr/>
          </p:nvSpPr>
          <p:spPr>
            <a:xfrm flipH="1">
              <a:off x="8215716" y="3284575"/>
              <a:ext cx="2918364" cy="137746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1A5A1C-5F9B-46B4-B933-3A5636C6A581}"/>
                </a:ext>
              </a:extLst>
            </p:cNvPr>
            <p:cNvSpPr/>
            <p:nvPr/>
          </p:nvSpPr>
          <p:spPr>
            <a:xfrm flipH="1">
              <a:off x="8363825" y="1797556"/>
              <a:ext cx="726668" cy="726668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0FF674-C67C-4EFC-8E86-0877F7FE5B7B}"/>
                </a:ext>
              </a:extLst>
            </p:cNvPr>
            <p:cNvSpPr/>
            <p:nvPr/>
          </p:nvSpPr>
          <p:spPr>
            <a:xfrm flipH="1">
              <a:off x="8071338" y="4014940"/>
              <a:ext cx="1494202" cy="1634284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475370-FD97-463A-AC6B-5293E5F0C1F6}"/>
                </a:ext>
              </a:extLst>
            </p:cNvPr>
            <p:cNvSpPr/>
            <p:nvPr/>
          </p:nvSpPr>
          <p:spPr>
            <a:xfrm flipH="1">
              <a:off x="8960854" y="5081018"/>
              <a:ext cx="1447508" cy="1167346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BA21EDB-0712-4DF1-9C27-E5547F34ED91}"/>
                </a:ext>
              </a:extLst>
            </p:cNvPr>
            <p:cNvSpPr/>
            <p:nvPr/>
          </p:nvSpPr>
          <p:spPr>
            <a:xfrm flipH="1">
              <a:off x="8762407" y="6075596"/>
              <a:ext cx="1821059" cy="326857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23665E-B66C-4CD8-B38F-B4AD57E4F764}"/>
                </a:ext>
              </a:extLst>
            </p:cNvPr>
            <p:cNvSpPr/>
            <p:nvPr/>
          </p:nvSpPr>
          <p:spPr>
            <a:xfrm flipH="1">
              <a:off x="9084594" y="5209427"/>
              <a:ext cx="233469" cy="233469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B08F4A-D263-460C-AA58-C4338F88900C}"/>
              </a:ext>
            </a:extLst>
          </p:cNvPr>
          <p:cNvGrpSpPr/>
          <p:nvPr/>
        </p:nvGrpSpPr>
        <p:grpSpPr>
          <a:xfrm>
            <a:off x="5510027" y="605297"/>
            <a:ext cx="2769296" cy="2769297"/>
            <a:chOff x="984620" y="2262130"/>
            <a:chExt cx="3448947" cy="3448948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E4EDC33B-4E8B-45D5-AC90-BC9385F40F9F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3C551EB6-CC57-49E6-951F-8CA0AE1CDB15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A743923-2C7B-4BE6-9C35-008F89048BA7}"/>
              </a:ext>
            </a:extLst>
          </p:cNvPr>
          <p:cNvSpPr txBox="1"/>
          <p:nvPr/>
        </p:nvSpPr>
        <p:spPr>
          <a:xfrm>
            <a:off x="6169286" y="1451336"/>
            <a:ext cx="202113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3200" dirty="0">
                <a:solidFill>
                  <a:schemeClr val="accent4"/>
                </a:solidFill>
                <a:cs typeface="B Nazanin" panose="00000400000000000000" pitchFamily="2" charset="-78"/>
              </a:rPr>
              <a:t>فراگیری ماشین</a:t>
            </a:r>
            <a:endParaRPr lang="en-US" sz="32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5EED64-9A99-4496-A447-E034B60D3719}"/>
              </a:ext>
            </a:extLst>
          </p:cNvPr>
          <p:cNvGrpSpPr/>
          <p:nvPr/>
        </p:nvGrpSpPr>
        <p:grpSpPr>
          <a:xfrm>
            <a:off x="6014233" y="1611624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solidFill>
                  <a:srgbClr val="22AAE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2700">
                <a:solidFill>
                  <a:srgbClr val="22AAE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966647" y="3284575"/>
            <a:ext cx="4413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</a:t>
            </a:r>
          </a:p>
          <a:p>
            <a:pPr algn="r" rtl="1"/>
            <a:endParaRPr lang="fa-IR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305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96">
            <a:extLst>
              <a:ext uri="{FF2B5EF4-FFF2-40B4-BE49-F238E27FC236}">
                <a16:creationId xmlns:a16="http://schemas.microsoft.com/office/drawing/2014/main" id="{6FA90F40-9475-44A4-B029-E7ADB0595DF4}"/>
              </a:ext>
            </a:extLst>
          </p:cNvPr>
          <p:cNvSpPr/>
          <p:nvPr/>
        </p:nvSpPr>
        <p:spPr>
          <a:xfrm>
            <a:off x="5726635" y="1929229"/>
            <a:ext cx="1219926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0" name="Circle: Hollow 49">
            <a:extLst>
              <a:ext uri="{FF2B5EF4-FFF2-40B4-BE49-F238E27FC236}">
                <a16:creationId xmlns:a16="http://schemas.microsoft.com/office/drawing/2014/main" id="{80B45867-92D9-4512-8CCF-98BEEB4C6674}"/>
              </a:ext>
            </a:extLst>
          </p:cNvPr>
          <p:cNvSpPr/>
          <p:nvPr/>
        </p:nvSpPr>
        <p:spPr>
          <a:xfrm>
            <a:off x="6205608" y="789658"/>
            <a:ext cx="1519599" cy="1519599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Rounded Rectangle 96">
            <a:extLst>
              <a:ext uri="{FF2B5EF4-FFF2-40B4-BE49-F238E27FC236}">
                <a16:creationId xmlns:a16="http://schemas.microsoft.com/office/drawing/2014/main" id="{C0AE763C-858D-4C72-80CE-27833870E988}"/>
              </a:ext>
            </a:extLst>
          </p:cNvPr>
          <p:cNvSpPr/>
          <p:nvPr/>
        </p:nvSpPr>
        <p:spPr>
          <a:xfrm>
            <a:off x="6984253" y="789658"/>
            <a:ext cx="5207747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7" name="Rounded Rectangle 96">
            <a:extLst>
              <a:ext uri="{FF2B5EF4-FFF2-40B4-BE49-F238E27FC236}">
                <a16:creationId xmlns:a16="http://schemas.microsoft.com/office/drawing/2014/main" id="{A292042E-5456-45FE-9561-9F5C8ECAEFDD}"/>
              </a:ext>
            </a:extLst>
          </p:cNvPr>
          <p:cNvSpPr/>
          <p:nvPr/>
        </p:nvSpPr>
        <p:spPr>
          <a:xfrm>
            <a:off x="4469016" y="3068800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A8F75F8E-32CF-42B7-A103-B15C60E18B98}"/>
              </a:ext>
            </a:extLst>
          </p:cNvPr>
          <p:cNvSpPr/>
          <p:nvPr/>
        </p:nvSpPr>
        <p:spPr>
          <a:xfrm>
            <a:off x="4947989" y="1929229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Rounded Rectangle 96">
            <a:extLst>
              <a:ext uri="{FF2B5EF4-FFF2-40B4-BE49-F238E27FC236}">
                <a16:creationId xmlns:a16="http://schemas.microsoft.com/office/drawing/2014/main" id="{A9160358-B538-4278-B4F9-A84DB164311D}"/>
              </a:ext>
            </a:extLst>
          </p:cNvPr>
          <p:cNvSpPr/>
          <p:nvPr/>
        </p:nvSpPr>
        <p:spPr>
          <a:xfrm>
            <a:off x="3211397" y="4208371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0A8F7C65-833E-4F34-8F38-B5D7F7D92A52}"/>
              </a:ext>
            </a:extLst>
          </p:cNvPr>
          <p:cNvSpPr/>
          <p:nvPr/>
        </p:nvSpPr>
        <p:spPr>
          <a:xfrm>
            <a:off x="3690370" y="3068800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8CDC64-CB6F-46A4-BC82-EB7408C05A62}"/>
              </a:ext>
            </a:extLst>
          </p:cNvPr>
          <p:cNvSpPr/>
          <p:nvPr/>
        </p:nvSpPr>
        <p:spPr>
          <a:xfrm>
            <a:off x="2451895" y="4417178"/>
            <a:ext cx="1319030" cy="1319030"/>
          </a:xfrm>
          <a:prstGeom prst="ellipse">
            <a:avLst/>
          </a:prstGeom>
          <a:noFill/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Rounded Rectangle 96">
            <a:extLst>
              <a:ext uri="{FF2B5EF4-FFF2-40B4-BE49-F238E27FC236}">
                <a16:creationId xmlns:a16="http://schemas.microsoft.com/office/drawing/2014/main" id="{05A6C3BF-7F50-45A5-A56B-779D85BB39F7}"/>
              </a:ext>
            </a:extLst>
          </p:cNvPr>
          <p:cNvSpPr/>
          <p:nvPr/>
        </p:nvSpPr>
        <p:spPr>
          <a:xfrm>
            <a:off x="0" y="5344314"/>
            <a:ext cx="3188778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82974F-B797-4E76-AD13-C0CC36D5EE2C}"/>
              </a:ext>
            </a:extLst>
          </p:cNvPr>
          <p:cNvGrpSpPr/>
          <p:nvPr/>
        </p:nvGrpSpPr>
        <p:grpSpPr>
          <a:xfrm>
            <a:off x="5574812" y="3879118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0BD255-E849-4B96-8138-47504FA2F76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E84779-35EA-4872-8367-0EAE74E67CA7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F4B41-8FE6-4001-9A2A-827590645136}"/>
              </a:ext>
            </a:extLst>
          </p:cNvPr>
          <p:cNvGrpSpPr/>
          <p:nvPr/>
        </p:nvGrpSpPr>
        <p:grpSpPr>
          <a:xfrm>
            <a:off x="8076949" y="1415310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2EFD62-6459-4D1D-A108-B91C2A40EB2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8DF01A-F232-4963-BC94-2163305D53A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0AC7F8-60D5-4568-BECE-72F7896670B4}"/>
              </a:ext>
            </a:extLst>
          </p:cNvPr>
          <p:cNvGrpSpPr/>
          <p:nvPr/>
        </p:nvGrpSpPr>
        <p:grpSpPr>
          <a:xfrm>
            <a:off x="4323743" y="5018689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FBBC4A-2A0B-48C2-8B1A-A9231E1F848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1AAF1D-D949-4E4A-B377-A8E496D66BA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Donut 8">
            <a:extLst>
              <a:ext uri="{FF2B5EF4-FFF2-40B4-BE49-F238E27FC236}">
                <a16:creationId xmlns:a16="http://schemas.microsoft.com/office/drawing/2014/main" id="{5DD4C900-7672-4C45-A30E-397B41D18687}"/>
              </a:ext>
            </a:extLst>
          </p:cNvPr>
          <p:cNvSpPr/>
          <p:nvPr/>
        </p:nvSpPr>
        <p:spPr>
          <a:xfrm>
            <a:off x="5537081" y="245548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6767798" y="13428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31FE919C-941E-4BE6-A9BE-8BF45AA177F7}"/>
              </a:ext>
            </a:extLst>
          </p:cNvPr>
          <p:cNvSpPr>
            <a:spLocks noChangeAspect="1"/>
          </p:cNvSpPr>
          <p:nvPr/>
        </p:nvSpPr>
        <p:spPr>
          <a:xfrm>
            <a:off x="3069507" y="473782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15F5A486-914E-4CD1-A4C9-53BA05E124B6}"/>
              </a:ext>
            </a:extLst>
          </p:cNvPr>
          <p:cNvSpPr/>
          <p:nvPr/>
        </p:nvSpPr>
        <p:spPr>
          <a:xfrm>
            <a:off x="4246777" y="365767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DEC173AA-C82E-4B92-B550-6E65463C41A6}"/>
              </a:ext>
            </a:extLst>
          </p:cNvPr>
          <p:cNvSpPr/>
          <p:nvPr/>
        </p:nvSpPr>
        <p:spPr>
          <a:xfrm>
            <a:off x="2432751" y="4208371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21FF8C-469D-44EA-AA83-0E347346E98D}"/>
              </a:ext>
            </a:extLst>
          </p:cNvPr>
          <p:cNvGrpSpPr/>
          <p:nvPr/>
        </p:nvGrpSpPr>
        <p:grpSpPr>
          <a:xfrm>
            <a:off x="6825881" y="2739547"/>
            <a:ext cx="3680309" cy="709281"/>
            <a:chOff x="1199735" y="1275606"/>
            <a:chExt cx="1962585" cy="70928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1C556D-4B7E-4FBC-8F1D-B1FF6A996E07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19B331-E5DF-4207-8F99-4863206F079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FFD1FFE-EE5D-4508-BC53-E1CBBA637A09}"/>
              </a:ext>
            </a:extLst>
          </p:cNvPr>
          <p:cNvSpPr txBox="1"/>
          <p:nvPr/>
        </p:nvSpPr>
        <p:spPr>
          <a:xfrm>
            <a:off x="877032" y="6045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</a:t>
            </a:r>
          </a:p>
          <a:p>
            <a:pPr algn="r" rtl="1"/>
            <a:r>
              <a:rPr lang="fa-IR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CB6361-4540-43B4-860A-05DE7AC23058}"/>
              </a:ext>
            </a:extLst>
          </p:cNvPr>
          <p:cNvSpPr txBox="1"/>
          <p:nvPr/>
        </p:nvSpPr>
        <p:spPr>
          <a:xfrm>
            <a:off x="875062" y="2448460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000" dirty="0">
                <a:solidFill>
                  <a:schemeClr val="accent4"/>
                </a:solidFill>
                <a:cs typeface="B Nazanin" panose="00000400000000000000" pitchFamily="2" charset="-78"/>
              </a:rPr>
              <a:t>قالب پاورپوینت </a:t>
            </a:r>
            <a:r>
              <a:rPr lang="fa-IR" altLang="ko-KR" sz="2000" dirty="0">
                <a:cs typeface="B Nazanin" panose="00000400000000000000" pitchFamily="2" charset="-78"/>
              </a:rPr>
              <a:t>مهندسی کامپیوتر قابل ویرایش می باشد.</a:t>
            </a:r>
            <a:endParaRPr lang="ko-KR" alt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13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4C7E176-6428-4F2F-BBC4-8119020D2361}"/>
              </a:ext>
            </a:extLst>
          </p:cNvPr>
          <p:cNvSpPr txBox="1">
            <a:spLocks/>
          </p:cNvSpPr>
          <p:nvPr/>
        </p:nvSpPr>
        <p:spPr>
          <a:xfrm>
            <a:off x="938366" y="452673"/>
            <a:ext cx="4158736" cy="253497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ارائه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نمونه کارها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ساده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6955517" y="4105632"/>
            <a:ext cx="411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DDBB5-4C29-4C7C-9D94-1B509A12B45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D1D76A-9557-4E73-AD9F-645BB80997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B4857C-E690-4914-BDF0-D0A5C9BEDB5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1E46B5-3E9D-481D-AD27-9AE1BF86D55D}"/>
              </a:ext>
            </a:extLst>
          </p:cNvPr>
          <p:cNvGrpSpPr/>
          <p:nvPr/>
        </p:nvGrpSpPr>
        <p:grpSpPr>
          <a:xfrm>
            <a:off x="3720882" y="1824135"/>
            <a:ext cx="3765905" cy="738665"/>
            <a:chOff x="6210997" y="1433695"/>
            <a:chExt cx="3887322" cy="5255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E9035-982A-4EFA-81ED-239D0FCFC4B5}"/>
                </a:ext>
              </a:extLst>
            </p:cNvPr>
            <p:cNvSpPr txBox="1"/>
            <p:nvPr/>
          </p:nvSpPr>
          <p:spPr>
            <a:xfrm>
              <a:off x="6210999" y="1433695"/>
              <a:ext cx="3887320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CE7854-7D2A-426A-B89A-FE20F6F34FD6}"/>
                </a:ext>
              </a:extLst>
            </p:cNvPr>
            <p:cNvSpPr txBox="1"/>
            <p:nvPr/>
          </p:nvSpPr>
          <p:spPr>
            <a:xfrm>
              <a:off x="6210997" y="1630759"/>
              <a:ext cx="3887320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یک ارائه پاورپوینت مدرن که به زیبایی طراحی شده است دریافت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7BF848-8540-4193-A521-A263C51C7C62}"/>
              </a:ext>
            </a:extLst>
          </p:cNvPr>
          <p:cNvGrpSpPr/>
          <p:nvPr/>
        </p:nvGrpSpPr>
        <p:grpSpPr>
          <a:xfrm>
            <a:off x="8808632" y="3045684"/>
            <a:ext cx="2725483" cy="923331"/>
            <a:chOff x="6210996" y="1433695"/>
            <a:chExt cx="1712589" cy="656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D40F8A-D696-4C92-A9A7-24AD96D360E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8CF903-A9DD-4978-8541-EB3B19A3603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یک ارائه پاورپوینت مدرن که به زیبایی طراحی شده است دریافت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577926-49EE-452C-A8C3-33C9CCD80B88}"/>
              </a:ext>
            </a:extLst>
          </p:cNvPr>
          <p:cNvGrpSpPr/>
          <p:nvPr/>
        </p:nvGrpSpPr>
        <p:grpSpPr>
          <a:xfrm>
            <a:off x="657892" y="4335992"/>
            <a:ext cx="2718009" cy="923331"/>
            <a:chOff x="6210996" y="1433695"/>
            <a:chExt cx="1712589" cy="656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7DBBE5-25E6-4450-8420-FB11A451369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AEDCE-C538-490A-A8DA-31CE196C6CE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یک ارائه پاورپوینت مدرن که به زیبایی طراحی شده است دریافت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F1C9C6-75F4-454C-B9C7-D3DF65C867DD}"/>
              </a:ext>
            </a:extLst>
          </p:cNvPr>
          <p:cNvGrpSpPr/>
          <p:nvPr/>
        </p:nvGrpSpPr>
        <p:grpSpPr>
          <a:xfrm>
            <a:off x="4694774" y="5385828"/>
            <a:ext cx="3767574" cy="738665"/>
            <a:chOff x="4140240" y="1433695"/>
            <a:chExt cx="3889044" cy="5255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5AFFB7-E208-4DE7-88CF-90C028B0DCC7}"/>
                </a:ext>
              </a:extLst>
            </p:cNvPr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10949F-A835-40AA-AA85-FFBEE629049B}"/>
                </a:ext>
              </a:extLst>
            </p:cNvPr>
            <p:cNvSpPr txBox="1"/>
            <p:nvPr/>
          </p:nvSpPr>
          <p:spPr>
            <a:xfrm>
              <a:off x="4140240" y="1630759"/>
              <a:ext cx="3889040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یک ارائه پاورپوینت مدرن که به زیبایی طراحی شده است دریافت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그룹 40">
            <a:extLst>
              <a:ext uri="{FF2B5EF4-FFF2-40B4-BE49-F238E27FC236}">
                <a16:creationId xmlns:a16="http://schemas.microsoft.com/office/drawing/2014/main" id="{B92B284C-199E-4AEE-898C-FF4B7523C016}"/>
              </a:ext>
            </a:extLst>
          </p:cNvPr>
          <p:cNvGrpSpPr/>
          <p:nvPr/>
        </p:nvGrpSpPr>
        <p:grpSpPr>
          <a:xfrm>
            <a:off x="5003250" y="2726874"/>
            <a:ext cx="3210459" cy="1873214"/>
            <a:chOff x="3479248" y="2668635"/>
            <a:chExt cx="3210459" cy="1873214"/>
          </a:xfrm>
          <a:solidFill>
            <a:schemeClr val="accent1"/>
          </a:solidFill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6C49E82E-177D-4877-883B-07A019F4B03C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498EE14-4F15-487A-9EBB-0EFEAA0A002C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:a16="http://schemas.microsoft.com/office/drawing/2014/main" id="{31F8AD60-F644-468A-A896-39749CA17164}"/>
              </a:ext>
            </a:extLst>
          </p:cNvPr>
          <p:cNvGrpSpPr/>
          <p:nvPr/>
        </p:nvGrpSpPr>
        <p:grpSpPr>
          <a:xfrm>
            <a:off x="5313267" y="3112961"/>
            <a:ext cx="2511927" cy="1441169"/>
            <a:chOff x="3789265" y="3054721"/>
            <a:chExt cx="2511927" cy="1441169"/>
          </a:xfrm>
          <a:solidFill>
            <a:schemeClr val="accent1">
              <a:lumMod val="75000"/>
            </a:schemeClr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BCF366-0633-4C3C-836D-F8102178D00B}"/>
              </a:ext>
            </a:extLst>
          </p:cNvPr>
          <p:cNvSpPr txBox="1"/>
          <p:nvPr/>
        </p:nvSpPr>
        <p:spPr>
          <a:xfrm>
            <a:off x="7130904" y="2787650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6E248-E474-43B4-8954-29D592A20AAC}"/>
              </a:ext>
            </a:extLst>
          </p:cNvPr>
          <p:cNvSpPr txBox="1"/>
          <p:nvPr/>
        </p:nvSpPr>
        <p:spPr>
          <a:xfrm>
            <a:off x="6672066" y="3180749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E74C23BE-6086-45A3-930E-51D5A70B4E05}"/>
              </a:ext>
            </a:extLst>
          </p:cNvPr>
          <p:cNvSpPr/>
          <p:nvPr/>
        </p:nvSpPr>
        <p:spPr>
          <a:xfrm>
            <a:off x="5878520" y="3786928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그룹 38">
            <a:extLst>
              <a:ext uri="{FF2B5EF4-FFF2-40B4-BE49-F238E27FC236}">
                <a16:creationId xmlns:a16="http://schemas.microsoft.com/office/drawing/2014/main" id="{3DCDC9CC-7730-448A-B271-8882FA8A2955}"/>
              </a:ext>
            </a:extLst>
          </p:cNvPr>
          <p:cNvGrpSpPr/>
          <p:nvPr/>
        </p:nvGrpSpPr>
        <p:grpSpPr>
          <a:xfrm>
            <a:off x="3983774" y="3562138"/>
            <a:ext cx="3197984" cy="1845978"/>
            <a:chOff x="2459774" y="3503899"/>
            <a:chExt cx="3197984" cy="1845978"/>
          </a:xfrm>
          <a:solidFill>
            <a:schemeClr val="accent1"/>
          </a:solidFill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5C187A27-E681-46F2-B57E-8A1DEE11DE9A}"/>
                </a:ext>
              </a:extLst>
            </p:cNvPr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1F4694BE-D826-4A1E-B91E-5DE0D7396AA3}"/>
                </a:ext>
              </a:extLst>
            </p:cNvPr>
            <p:cNvSpPr/>
            <p:nvPr/>
          </p:nvSpPr>
          <p:spPr>
            <a:xfrm rot="16200000">
              <a:off x="2513828" y="476013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그룹 37">
            <a:extLst>
              <a:ext uri="{FF2B5EF4-FFF2-40B4-BE49-F238E27FC236}">
                <a16:creationId xmlns:a16="http://schemas.microsoft.com/office/drawing/2014/main" id="{B4350F3B-5B1E-4B37-93E9-95C9F6D1B921}"/>
              </a:ext>
            </a:extLst>
          </p:cNvPr>
          <p:cNvGrpSpPr/>
          <p:nvPr/>
        </p:nvGrpSpPr>
        <p:grpSpPr>
          <a:xfrm>
            <a:off x="4372289" y="3598954"/>
            <a:ext cx="2499452" cy="1423077"/>
            <a:chOff x="2848289" y="3540714"/>
            <a:chExt cx="2499452" cy="1423077"/>
          </a:xfrm>
          <a:solidFill>
            <a:schemeClr val="accent1">
              <a:lumMod val="75000"/>
            </a:schemeClr>
          </a:solidFill>
        </p:grpSpPr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DF43AD73-C1D9-4740-8C94-74BA09DE341F}"/>
                </a:ext>
              </a:extLst>
            </p:cNvPr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70184B0-A443-4A00-8FFF-C90A702D8872}"/>
                </a:ext>
              </a:extLst>
            </p:cNvPr>
            <p:cNvSpPr/>
            <p:nvPr/>
          </p:nvSpPr>
          <p:spPr>
            <a:xfrm rot="16200000">
              <a:off x="2902343" y="4374045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666E9D8-D525-42FB-87A4-B6B3C9FA1AD7}"/>
              </a:ext>
            </a:extLst>
          </p:cNvPr>
          <p:cNvSpPr txBox="1"/>
          <p:nvPr/>
        </p:nvSpPr>
        <p:spPr>
          <a:xfrm>
            <a:off x="4763629" y="4554128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878C8C-F816-43BE-A117-AC76A1CD9502}"/>
              </a:ext>
            </a:extLst>
          </p:cNvPr>
          <p:cNvSpPr txBox="1"/>
          <p:nvPr/>
        </p:nvSpPr>
        <p:spPr>
          <a:xfrm>
            <a:off x="4372289" y="4954238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DAA64899-B642-4CE0-B60D-CE3AA5CFAB09}"/>
              </a:ext>
            </a:extLst>
          </p:cNvPr>
          <p:cNvSpPr/>
          <p:nvPr/>
        </p:nvSpPr>
        <p:spPr>
          <a:xfrm rot="2700000">
            <a:off x="3588726" y="4413354"/>
            <a:ext cx="336306" cy="6029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F249BCC-5F6A-4FD8-9EFC-7DEB3EA26D65}"/>
              </a:ext>
            </a:extLst>
          </p:cNvPr>
          <p:cNvSpPr/>
          <p:nvPr/>
        </p:nvSpPr>
        <p:spPr>
          <a:xfrm>
            <a:off x="4163955" y="5556192"/>
            <a:ext cx="416668" cy="3900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C55A544-9037-400D-8212-7791E1129181}"/>
              </a:ext>
            </a:extLst>
          </p:cNvPr>
          <p:cNvSpPr/>
          <p:nvPr/>
        </p:nvSpPr>
        <p:spPr>
          <a:xfrm flipH="1">
            <a:off x="8151487" y="3195954"/>
            <a:ext cx="495356" cy="40863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C91E177-D5D6-491C-8938-6C6F0FEE321C}"/>
              </a:ext>
            </a:extLst>
          </p:cNvPr>
          <p:cNvSpPr>
            <a:spLocks noChangeAspect="1"/>
          </p:cNvSpPr>
          <p:nvPr/>
        </p:nvSpPr>
        <p:spPr>
          <a:xfrm rot="9900000">
            <a:off x="7972301" y="2243960"/>
            <a:ext cx="500817" cy="42534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39535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5199</Words>
  <Application>Microsoft Office PowerPoint</Application>
  <PresentationFormat>Widescreen</PresentationFormat>
  <Paragraphs>479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Amatic SC</vt:lpstr>
      <vt:lpstr>Arial</vt:lpstr>
      <vt:lpstr>B Nazanin</vt:lpstr>
      <vt:lpstr>Calibri</vt:lpstr>
      <vt:lpstr>Lato</vt:lpstr>
      <vt:lpstr>Lato Black</vt:lpstr>
      <vt:lpstr>Open Sans Light</vt:lpstr>
      <vt:lpstr>Roboto Medium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2023-12-16T08:09:39Z</dcterms:created>
  <dcterms:modified xsi:type="dcterms:W3CDTF">2023-12-16T08:09:54Z</dcterms:modified>
</cp:coreProperties>
</file>