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sldIdLst>
    <p:sldId id="308" r:id="rId2"/>
    <p:sldId id="295" r:id="rId3"/>
    <p:sldId id="322" r:id="rId4"/>
    <p:sldId id="296" r:id="rId5"/>
    <p:sldId id="1088" r:id="rId6"/>
    <p:sldId id="298" r:id="rId7"/>
    <p:sldId id="309" r:id="rId8"/>
    <p:sldId id="299" r:id="rId9"/>
    <p:sldId id="304" r:id="rId10"/>
    <p:sldId id="300" r:id="rId11"/>
    <p:sldId id="302" r:id="rId12"/>
    <p:sldId id="1089" r:id="rId13"/>
    <p:sldId id="1087" r:id="rId14"/>
    <p:sldId id="257" r:id="rId15"/>
    <p:sldId id="1086" r:id="rId16"/>
    <p:sldId id="272" r:id="rId17"/>
    <p:sldId id="273" r:id="rId18"/>
    <p:sldId id="275" r:id="rId19"/>
    <p:sldId id="1081" r:id="rId20"/>
    <p:sldId id="280" r:id="rId21"/>
    <p:sldId id="282" r:id="rId22"/>
    <p:sldId id="284" r:id="rId23"/>
    <p:sldId id="291" r:id="rId24"/>
    <p:sldId id="1071" r:id="rId25"/>
    <p:sldId id="306" r:id="rId26"/>
    <p:sldId id="368" r:id="rId27"/>
    <p:sldId id="370" r:id="rId28"/>
    <p:sldId id="369" r:id="rId29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90E8"/>
    <a:srgbClr val="978BBD"/>
    <a:srgbClr val="2B559D"/>
    <a:srgbClr val="B89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3" autoAdjust="0"/>
    <p:restoredTop sz="95256" autoAdjust="0"/>
  </p:normalViewPr>
  <p:slideViewPr>
    <p:cSldViewPr snapToGrid="0">
      <p:cViewPr varScale="1">
        <p:scale>
          <a:sx n="87" d="100"/>
          <a:sy n="87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1" d="100"/>
        <a:sy n="101" d="100"/>
      </p:scale>
      <p:origin x="0" y="-1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24966014-5A41-42DE-882E-3338FD1344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B1EA1FF5-8F8E-40B1-9A56-5CDCAF15CFD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302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67B5CF-8BCD-444E-9F67-0F64CD072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5ECCEB3-7D2D-4B40-92C9-01E47D4AD3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endParaRPr lang="en-US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4AACE98-4496-4C7B-8648-3EDB19824E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057016-7FAE-452F-BC22-3DA94C9249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5759512-36E8-4CA1-AD51-BA1D3B403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134B2DE-EE8E-458D-954C-C6E164AA61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97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4B61A2D-41D5-4281-AADB-F01DC6450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9F20D72-E03A-4DC9-A772-7C6BC2A7AF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59C75A45-01EC-124A-B966-E49293B050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44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468890D-5210-4A2C-A6C4-57F7D5B0DC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C9EF845-AFC8-459C-9F05-9B21BE7516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14;g924297ca04_0_395:notes">
            <a:extLst>
              <a:ext uri="{FF2B5EF4-FFF2-40B4-BE49-F238E27FC236}">
                <a16:creationId xmlns:a16="http://schemas.microsoft.com/office/drawing/2014/main" id="{A5FF2DF7-1D2E-43B2-A65E-5C68DC25B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415;g924297ca04_0_395:notes">
            <a:extLst>
              <a:ext uri="{FF2B5EF4-FFF2-40B4-BE49-F238E27FC236}">
                <a16:creationId xmlns:a16="http://schemas.microsoft.com/office/drawing/2014/main" id="{A7F1644A-EE46-42B2-B830-455885A402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8;g924297ca04_0_549:notes">
            <a:extLst>
              <a:ext uri="{FF2B5EF4-FFF2-40B4-BE49-F238E27FC236}">
                <a16:creationId xmlns:a16="http://schemas.microsoft.com/office/drawing/2014/main" id="{F6C3C9C0-4944-4F39-B3FE-5CD70487C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479;g924297ca04_0_549:notes">
            <a:extLst>
              <a:ext uri="{FF2B5EF4-FFF2-40B4-BE49-F238E27FC236}">
                <a16:creationId xmlns:a16="http://schemas.microsoft.com/office/drawing/2014/main" id="{8E0963E2-98D1-4A82-9ABD-8CB1D7B611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72;g93c0bce035_0_0:notes">
            <a:extLst>
              <a:ext uri="{FF2B5EF4-FFF2-40B4-BE49-F238E27FC236}">
                <a16:creationId xmlns:a16="http://schemas.microsoft.com/office/drawing/2014/main" id="{630F0F72-18B3-40E7-B3A7-3375E7EC14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573;g93c0bce035_0_0:notes">
            <a:extLst>
              <a:ext uri="{FF2B5EF4-FFF2-40B4-BE49-F238E27FC236}">
                <a16:creationId xmlns:a16="http://schemas.microsoft.com/office/drawing/2014/main" id="{4838A843-39A6-487B-8AC2-65F6A34906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0813A6C-14F3-4711-A0AA-683D76E2A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6208DA6-BEEB-4B60-B0C1-2EA2ECE260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5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16;g93c0bce035_0_294:notes">
            <a:extLst>
              <a:ext uri="{FF2B5EF4-FFF2-40B4-BE49-F238E27FC236}">
                <a16:creationId xmlns:a16="http://schemas.microsoft.com/office/drawing/2014/main" id="{3F8D4B73-1A5E-4900-A0F4-50B40BAB9F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017;g93c0bce035_0_294:notes">
            <a:extLst>
              <a:ext uri="{FF2B5EF4-FFF2-40B4-BE49-F238E27FC236}">
                <a16:creationId xmlns:a16="http://schemas.microsoft.com/office/drawing/2014/main" id="{95C682E9-E479-4B0F-B322-C1E8A99F3D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97;g93c0bce035_0_290:notes">
            <a:extLst>
              <a:ext uri="{FF2B5EF4-FFF2-40B4-BE49-F238E27FC236}">
                <a16:creationId xmlns:a16="http://schemas.microsoft.com/office/drawing/2014/main" id="{E8CB3EE2-306A-4257-A479-B01AC237C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098;g93c0bce035_0_290:notes">
            <a:extLst>
              <a:ext uri="{FF2B5EF4-FFF2-40B4-BE49-F238E27FC236}">
                <a16:creationId xmlns:a16="http://schemas.microsoft.com/office/drawing/2014/main" id="{D4B485EB-29B1-4D75-9BFA-8638FBADCA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81;g93c0bce035_0_628:notes">
            <a:extLst>
              <a:ext uri="{FF2B5EF4-FFF2-40B4-BE49-F238E27FC236}">
                <a16:creationId xmlns:a16="http://schemas.microsoft.com/office/drawing/2014/main" id="{5288766C-F152-4144-A4C1-291D69879F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282;g93c0bce035_0_628:notes">
            <a:extLst>
              <a:ext uri="{FF2B5EF4-FFF2-40B4-BE49-F238E27FC236}">
                <a16:creationId xmlns:a16="http://schemas.microsoft.com/office/drawing/2014/main" id="{BD53FDE7-BFF3-46FB-B022-E4D3E2D231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49;ge4625bd1ce_1_1468:notes">
            <a:extLst>
              <a:ext uri="{FF2B5EF4-FFF2-40B4-BE49-F238E27FC236}">
                <a16:creationId xmlns:a16="http://schemas.microsoft.com/office/drawing/2014/main" id="{3D67FA41-12B6-45BC-92D4-6EF4E73AF7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350;ge4625bd1ce_1_1468:notes">
            <a:extLst>
              <a:ext uri="{FF2B5EF4-FFF2-40B4-BE49-F238E27FC236}">
                <a16:creationId xmlns:a16="http://schemas.microsoft.com/office/drawing/2014/main" id="{E12A929D-07E4-4721-99E8-22E54CEF25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2787447-248C-4262-82A2-33332F279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C7D3F8B-76EA-4382-B9FC-2F8D7A7FE2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endParaRPr lang="es-P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65;ge536feb177_0_2364:notes">
            <a:extLst>
              <a:ext uri="{FF2B5EF4-FFF2-40B4-BE49-F238E27FC236}">
                <a16:creationId xmlns:a16="http://schemas.microsoft.com/office/drawing/2014/main" id="{EBCB94FC-442B-48EA-B611-AF92192C9E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066;ge536feb177_0_2364:notes">
            <a:extLst>
              <a:ext uri="{FF2B5EF4-FFF2-40B4-BE49-F238E27FC236}">
                <a16:creationId xmlns:a16="http://schemas.microsoft.com/office/drawing/2014/main" id="{B9725EEA-95ED-468E-80E9-2FB547A80F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C5BD3-70EF-4C81-AC92-C9BD14DB92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41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938E7C4-219C-4BAF-AF80-76A6F9B5C6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F45EADB-E01C-4D0C-9225-300490BA70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07450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50;ge6092eeaef_0_5679:notes">
            <a:extLst>
              <a:ext uri="{FF2B5EF4-FFF2-40B4-BE49-F238E27FC236}">
                <a16:creationId xmlns:a16="http://schemas.microsoft.com/office/drawing/2014/main" id="{59EA865B-8562-4F29-953A-E6B9F6EF3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251;ge6092eeaef_0_5679:notes">
            <a:extLst>
              <a:ext uri="{FF2B5EF4-FFF2-40B4-BE49-F238E27FC236}">
                <a16:creationId xmlns:a16="http://schemas.microsoft.com/office/drawing/2014/main" id="{1852A23D-41EC-4CF6-AAEE-D672BA1CDB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023530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g8badc59791_2_814:notes">
            <a:extLst>
              <a:ext uri="{FF2B5EF4-FFF2-40B4-BE49-F238E27FC236}">
                <a16:creationId xmlns:a16="http://schemas.microsoft.com/office/drawing/2014/main" id="{F7689666-5543-461F-BC2B-181BF0617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23;g8badc59791_2_814:notes">
            <a:extLst>
              <a:ext uri="{FF2B5EF4-FFF2-40B4-BE49-F238E27FC236}">
                <a16:creationId xmlns:a16="http://schemas.microsoft.com/office/drawing/2014/main" id="{87527C54-14BC-4EAF-9C9C-21AEDC7424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D4678BA-3C7B-440B-964D-0E4A137BA5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ABF4D69-9B20-42B1-87A0-E27C3687A6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2">
            <a:extLst>
              <a:ext uri="{FF2B5EF4-FFF2-40B4-BE49-F238E27FC236}">
                <a16:creationId xmlns:a16="http://schemas.microsoft.com/office/drawing/2014/main" id="{FE405C70-4C84-4789-9267-3BA6F18BB15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9" y="744577"/>
            <a:ext cx="8520598" cy="2052599"/>
          </a:xfrm>
        </p:spPr>
        <p:txBody>
          <a:bodyPr anchor="b"/>
          <a:lstStyle>
            <a:lvl1pPr>
              <a:defRPr sz="5200"/>
            </a:lvl1pPr>
          </a:lstStyle>
          <a:p>
            <a:pPr lvl="0"/>
            <a:endParaRPr lang="es-PE"/>
          </a:p>
        </p:txBody>
      </p:sp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4C4F49B4-1529-44C2-9E63-7EFF2E38C8C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1700" y="2834127"/>
            <a:ext cx="8520598" cy="792601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800"/>
            </a:lvl1pPr>
          </a:lstStyle>
          <a:p>
            <a:pPr lvl="0"/>
            <a:endParaRPr lang="es-P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EF569D-8C28-4480-99FC-EDAF66EF076E}"/>
              </a:ext>
            </a:extLst>
          </p:cNvPr>
          <p:cNvSpPr/>
          <p:nvPr/>
        </p:nvSpPr>
        <p:spPr>
          <a:xfrm>
            <a:off x="311700" y="233546"/>
            <a:ext cx="8940802" cy="41276"/>
          </a:xfrm>
          <a:prstGeom prst="rect">
            <a:avLst/>
          </a:prstGeom>
          <a:solidFill>
            <a:srgbClr val="3E3B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F95B237-A2B0-4636-9CFD-F867880F922D}"/>
              </a:ext>
            </a:extLst>
          </p:cNvPr>
          <p:cNvSpPr/>
          <p:nvPr userDrawn="1"/>
        </p:nvSpPr>
        <p:spPr>
          <a:xfrm>
            <a:off x="122849" y="89993"/>
            <a:ext cx="549593" cy="61655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C389A99-3E35-495C-A1CF-844BF1E39CD4}"/>
              </a:ext>
            </a:extLst>
          </p:cNvPr>
          <p:cNvGrpSpPr/>
          <p:nvPr userDrawn="1"/>
        </p:nvGrpSpPr>
        <p:grpSpPr>
          <a:xfrm>
            <a:off x="229436" y="191818"/>
            <a:ext cx="336418" cy="428506"/>
            <a:chOff x="-758453" y="218723"/>
            <a:chExt cx="336418" cy="428506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4D4273FF-7AFE-4B54-A9EA-3CCD3499B5C7}"/>
                </a:ext>
              </a:extLst>
            </p:cNvPr>
            <p:cNvSpPr/>
            <p:nvPr/>
          </p:nvSpPr>
          <p:spPr>
            <a:xfrm>
              <a:off x="-758453" y="218723"/>
              <a:ext cx="336418" cy="405848"/>
            </a:xfrm>
            <a:custGeom>
              <a:avLst/>
              <a:gdLst>
                <a:gd name="connsiteX0" fmla="*/ 61325 w 336418"/>
                <a:gd name="connsiteY0" fmla="*/ 405823 h 405848"/>
                <a:gd name="connsiteX1" fmla="*/ 2879 w 336418"/>
                <a:gd name="connsiteY1" fmla="*/ 405823 h 405848"/>
                <a:gd name="connsiteX2" fmla="*/ 39 w 336418"/>
                <a:gd name="connsiteY2" fmla="*/ 403102 h 405848"/>
                <a:gd name="connsiteX3" fmla="*/ 1582 w 336418"/>
                <a:gd name="connsiteY3" fmla="*/ 387087 h 405848"/>
                <a:gd name="connsiteX4" fmla="*/ 15089 w 336418"/>
                <a:gd name="connsiteY4" fmla="*/ 346316 h 405848"/>
                <a:gd name="connsiteX5" fmla="*/ 34216 w 336418"/>
                <a:gd name="connsiteY5" fmla="*/ 302988 h 405848"/>
                <a:gd name="connsiteX6" fmla="*/ 47002 w 336418"/>
                <a:gd name="connsiteY6" fmla="*/ 264650 h 405848"/>
                <a:gd name="connsiteX7" fmla="*/ 49923 w 336418"/>
                <a:gd name="connsiteY7" fmla="*/ 241717 h 405848"/>
                <a:gd name="connsiteX8" fmla="*/ 50440 w 336418"/>
                <a:gd name="connsiteY8" fmla="*/ 223355 h 405848"/>
                <a:gd name="connsiteX9" fmla="*/ 49062 w 336418"/>
                <a:gd name="connsiteY9" fmla="*/ 189184 h 405848"/>
                <a:gd name="connsiteX10" fmla="*/ 47460 w 336418"/>
                <a:gd name="connsiteY10" fmla="*/ 166248 h 405848"/>
                <a:gd name="connsiteX11" fmla="*/ 44877 w 336418"/>
                <a:gd name="connsiteY11" fmla="*/ 139052 h 405848"/>
                <a:gd name="connsiteX12" fmla="*/ 41481 w 336418"/>
                <a:gd name="connsiteY12" fmla="*/ 107883 h 405848"/>
                <a:gd name="connsiteX13" fmla="*/ 38350 w 336418"/>
                <a:gd name="connsiteY13" fmla="*/ 82851 h 405848"/>
                <a:gd name="connsiteX14" fmla="*/ 34347 w 336418"/>
                <a:gd name="connsiteY14" fmla="*/ 52510 h 405848"/>
                <a:gd name="connsiteX15" fmla="*/ 30652 w 336418"/>
                <a:gd name="connsiteY15" fmla="*/ 29213 h 405848"/>
                <a:gd name="connsiteX16" fmla="*/ 27564 w 336418"/>
                <a:gd name="connsiteY16" fmla="*/ 7634 h 405848"/>
                <a:gd name="connsiteX17" fmla="*/ 27140 w 336418"/>
                <a:gd name="connsiteY17" fmla="*/ 1828 h 405848"/>
                <a:gd name="connsiteX18" fmla="*/ 28844 w 336418"/>
                <a:gd name="connsiteY18" fmla="*/ 62 h 405848"/>
                <a:gd name="connsiteX19" fmla="*/ 42892 w 336418"/>
                <a:gd name="connsiteY19" fmla="*/ 62 h 405848"/>
                <a:gd name="connsiteX20" fmla="*/ 112246 w 336418"/>
                <a:gd name="connsiteY20" fmla="*/ 115 h 405848"/>
                <a:gd name="connsiteX21" fmla="*/ 142856 w 336418"/>
                <a:gd name="connsiteY21" fmla="*/ 286 h 405848"/>
                <a:gd name="connsiteX22" fmla="*/ 143939 w 336418"/>
                <a:gd name="connsiteY22" fmla="*/ 2047 h 405848"/>
                <a:gd name="connsiteX23" fmla="*/ 136791 w 336418"/>
                <a:gd name="connsiteY23" fmla="*/ 15673 h 405848"/>
                <a:gd name="connsiteX24" fmla="*/ 136303 w 336418"/>
                <a:gd name="connsiteY24" fmla="*/ 22056 h 405848"/>
                <a:gd name="connsiteX25" fmla="*/ 138366 w 336418"/>
                <a:gd name="connsiteY25" fmla="*/ 23422 h 405848"/>
                <a:gd name="connsiteX26" fmla="*/ 145831 w 336418"/>
                <a:gd name="connsiteY26" fmla="*/ 23688 h 405848"/>
                <a:gd name="connsiteX27" fmla="*/ 147514 w 336418"/>
                <a:gd name="connsiteY27" fmla="*/ 25276 h 405848"/>
                <a:gd name="connsiteX28" fmla="*/ 144411 w 336418"/>
                <a:gd name="connsiteY28" fmla="*/ 30298 h 405848"/>
                <a:gd name="connsiteX29" fmla="*/ 127786 w 336418"/>
                <a:gd name="connsiteY29" fmla="*/ 37739 h 405848"/>
                <a:gd name="connsiteX30" fmla="*/ 124844 w 336418"/>
                <a:gd name="connsiteY30" fmla="*/ 39506 h 405848"/>
                <a:gd name="connsiteX31" fmla="*/ 123726 w 336418"/>
                <a:gd name="connsiteY31" fmla="*/ 42803 h 405848"/>
                <a:gd name="connsiteX32" fmla="*/ 127681 w 336418"/>
                <a:gd name="connsiteY32" fmla="*/ 47455 h 405848"/>
                <a:gd name="connsiteX33" fmla="*/ 136602 w 336418"/>
                <a:gd name="connsiteY33" fmla="*/ 50845 h 405848"/>
                <a:gd name="connsiteX34" fmla="*/ 144689 w 336418"/>
                <a:gd name="connsiteY34" fmla="*/ 54962 h 405848"/>
                <a:gd name="connsiteX35" fmla="*/ 144668 w 336418"/>
                <a:gd name="connsiteY35" fmla="*/ 57186 h 405848"/>
                <a:gd name="connsiteX36" fmla="*/ 137702 w 336418"/>
                <a:gd name="connsiteY36" fmla="*/ 60579 h 405848"/>
                <a:gd name="connsiteX37" fmla="*/ 126707 w 336418"/>
                <a:gd name="connsiteY37" fmla="*/ 65228 h 405848"/>
                <a:gd name="connsiteX38" fmla="*/ 123607 w 336418"/>
                <a:gd name="connsiteY38" fmla="*/ 68532 h 405848"/>
                <a:gd name="connsiteX39" fmla="*/ 124503 w 336418"/>
                <a:gd name="connsiteY39" fmla="*/ 72633 h 405848"/>
                <a:gd name="connsiteX40" fmla="*/ 128602 w 336418"/>
                <a:gd name="connsiteY40" fmla="*/ 75037 h 405848"/>
                <a:gd name="connsiteX41" fmla="*/ 141203 w 336418"/>
                <a:gd name="connsiteY41" fmla="*/ 80520 h 405848"/>
                <a:gd name="connsiteX42" fmla="*/ 141738 w 336418"/>
                <a:gd name="connsiteY42" fmla="*/ 82254 h 405848"/>
                <a:gd name="connsiteX43" fmla="*/ 137374 w 336418"/>
                <a:gd name="connsiteY43" fmla="*/ 88663 h 405848"/>
                <a:gd name="connsiteX44" fmla="*/ 136112 w 336418"/>
                <a:gd name="connsiteY44" fmla="*/ 94911 h 405848"/>
                <a:gd name="connsiteX45" fmla="*/ 138139 w 336418"/>
                <a:gd name="connsiteY45" fmla="*/ 96633 h 405848"/>
                <a:gd name="connsiteX46" fmla="*/ 183093 w 336418"/>
                <a:gd name="connsiteY46" fmla="*/ 97405 h 405848"/>
                <a:gd name="connsiteX47" fmla="*/ 196178 w 336418"/>
                <a:gd name="connsiteY47" fmla="*/ 96334 h 405848"/>
                <a:gd name="connsiteX48" fmla="*/ 199221 w 336418"/>
                <a:gd name="connsiteY48" fmla="*/ 91509 h 405848"/>
                <a:gd name="connsiteX49" fmla="*/ 197003 w 336418"/>
                <a:gd name="connsiteY49" fmla="*/ 87306 h 405848"/>
                <a:gd name="connsiteX50" fmla="*/ 193502 w 336418"/>
                <a:gd name="connsiteY50" fmla="*/ 82283 h 405848"/>
                <a:gd name="connsiteX51" fmla="*/ 194214 w 336418"/>
                <a:gd name="connsiteY51" fmla="*/ 80331 h 405848"/>
                <a:gd name="connsiteX52" fmla="*/ 209906 w 336418"/>
                <a:gd name="connsiteY52" fmla="*/ 73351 h 405848"/>
                <a:gd name="connsiteX53" fmla="*/ 211506 w 336418"/>
                <a:gd name="connsiteY53" fmla="*/ 70077 h 405848"/>
                <a:gd name="connsiteX54" fmla="*/ 207006 w 336418"/>
                <a:gd name="connsiteY54" fmla="*/ 64508 h 405848"/>
                <a:gd name="connsiteX55" fmla="*/ 197144 w 336418"/>
                <a:gd name="connsiteY55" fmla="*/ 60621 h 405848"/>
                <a:gd name="connsiteX56" fmla="*/ 191021 w 336418"/>
                <a:gd name="connsiteY56" fmla="*/ 57521 h 405848"/>
                <a:gd name="connsiteX57" fmla="*/ 191081 w 336418"/>
                <a:gd name="connsiteY57" fmla="*/ 54666 h 405848"/>
                <a:gd name="connsiteX58" fmla="*/ 200839 w 336418"/>
                <a:gd name="connsiteY58" fmla="*/ 50182 h 405848"/>
                <a:gd name="connsiteX59" fmla="*/ 208411 w 336418"/>
                <a:gd name="connsiteY59" fmla="*/ 46651 h 405848"/>
                <a:gd name="connsiteX60" fmla="*/ 208307 w 336418"/>
                <a:gd name="connsiteY60" fmla="*/ 37981 h 405848"/>
                <a:gd name="connsiteX61" fmla="*/ 196426 w 336418"/>
                <a:gd name="connsiteY61" fmla="*/ 32737 h 405848"/>
                <a:gd name="connsiteX62" fmla="*/ 190519 w 336418"/>
                <a:gd name="connsiteY62" fmla="*/ 30214 h 405848"/>
                <a:gd name="connsiteX63" fmla="*/ 187685 w 336418"/>
                <a:gd name="connsiteY63" fmla="*/ 25299 h 405848"/>
                <a:gd name="connsiteX64" fmla="*/ 188869 w 336418"/>
                <a:gd name="connsiteY64" fmla="*/ 23933 h 405848"/>
                <a:gd name="connsiteX65" fmla="*/ 197186 w 336418"/>
                <a:gd name="connsiteY65" fmla="*/ 23057 h 405848"/>
                <a:gd name="connsiteX66" fmla="*/ 199347 w 336418"/>
                <a:gd name="connsiteY66" fmla="*/ 20776 h 405848"/>
                <a:gd name="connsiteX67" fmla="*/ 196946 w 336418"/>
                <a:gd name="connsiteY67" fmla="*/ 12400 h 405848"/>
                <a:gd name="connsiteX68" fmla="*/ 191174 w 336418"/>
                <a:gd name="connsiteY68" fmla="*/ 1936 h 405848"/>
                <a:gd name="connsiteX69" fmla="*/ 192339 w 336418"/>
                <a:gd name="connsiteY69" fmla="*/ 68 h 405848"/>
                <a:gd name="connsiteX70" fmla="*/ 296968 w 336418"/>
                <a:gd name="connsiteY70" fmla="*/ 47 h 405848"/>
                <a:gd name="connsiteX71" fmla="*/ 307581 w 336418"/>
                <a:gd name="connsiteY71" fmla="*/ 2 h 405848"/>
                <a:gd name="connsiteX72" fmla="*/ 309285 w 336418"/>
                <a:gd name="connsiteY72" fmla="*/ 1816 h 405848"/>
                <a:gd name="connsiteX73" fmla="*/ 306729 w 336418"/>
                <a:gd name="connsiteY73" fmla="*/ 23159 h 405848"/>
                <a:gd name="connsiteX74" fmla="*/ 300247 w 336418"/>
                <a:gd name="connsiteY74" fmla="*/ 65817 h 405848"/>
                <a:gd name="connsiteX75" fmla="*/ 296478 w 336418"/>
                <a:gd name="connsiteY75" fmla="*/ 95285 h 405848"/>
                <a:gd name="connsiteX76" fmla="*/ 292182 w 336418"/>
                <a:gd name="connsiteY76" fmla="*/ 132960 h 405848"/>
                <a:gd name="connsiteX77" fmla="*/ 288995 w 336418"/>
                <a:gd name="connsiteY77" fmla="*/ 165501 h 405848"/>
                <a:gd name="connsiteX78" fmla="*/ 287052 w 336418"/>
                <a:gd name="connsiteY78" fmla="*/ 193657 h 405848"/>
                <a:gd name="connsiteX79" fmla="*/ 285999 w 336418"/>
                <a:gd name="connsiteY79" fmla="*/ 229636 h 405848"/>
                <a:gd name="connsiteX80" fmla="*/ 290370 w 336418"/>
                <a:gd name="connsiteY80" fmla="*/ 269185 h 405848"/>
                <a:gd name="connsiteX81" fmla="*/ 301542 w 336418"/>
                <a:gd name="connsiteY81" fmla="*/ 301634 h 405848"/>
                <a:gd name="connsiteX82" fmla="*/ 316579 w 336418"/>
                <a:gd name="connsiteY82" fmla="*/ 335329 h 405848"/>
                <a:gd name="connsiteX83" fmla="*/ 333354 w 336418"/>
                <a:gd name="connsiteY83" fmla="*/ 380677 h 405848"/>
                <a:gd name="connsiteX84" fmla="*/ 336418 w 336418"/>
                <a:gd name="connsiteY84" fmla="*/ 401604 h 405848"/>
                <a:gd name="connsiteX85" fmla="*/ 332203 w 336418"/>
                <a:gd name="connsiteY85" fmla="*/ 405826 h 405848"/>
                <a:gd name="connsiteX86" fmla="*/ 251488 w 336418"/>
                <a:gd name="connsiteY86" fmla="*/ 405736 h 405848"/>
                <a:gd name="connsiteX87" fmla="*/ 214277 w 336418"/>
                <a:gd name="connsiteY87" fmla="*/ 405592 h 405848"/>
                <a:gd name="connsiteX88" fmla="*/ 213230 w 336418"/>
                <a:gd name="connsiteY88" fmla="*/ 403847 h 405848"/>
                <a:gd name="connsiteX89" fmla="*/ 214053 w 336418"/>
                <a:gd name="connsiteY89" fmla="*/ 402424 h 405848"/>
                <a:gd name="connsiteX90" fmla="*/ 224092 w 336418"/>
                <a:gd name="connsiteY90" fmla="*/ 381114 h 405848"/>
                <a:gd name="connsiteX91" fmla="*/ 233509 w 336418"/>
                <a:gd name="connsiteY91" fmla="*/ 358011 h 405848"/>
                <a:gd name="connsiteX92" fmla="*/ 236116 w 336418"/>
                <a:gd name="connsiteY92" fmla="*/ 335918 h 405848"/>
                <a:gd name="connsiteX93" fmla="*/ 228642 w 336418"/>
                <a:gd name="connsiteY93" fmla="*/ 321439 h 405848"/>
                <a:gd name="connsiteX94" fmla="*/ 221440 w 336418"/>
                <a:gd name="connsiteY94" fmla="*/ 312871 h 405848"/>
                <a:gd name="connsiteX95" fmla="*/ 219482 w 336418"/>
                <a:gd name="connsiteY95" fmla="*/ 311517 h 405848"/>
                <a:gd name="connsiteX96" fmla="*/ 213885 w 336418"/>
                <a:gd name="connsiteY96" fmla="*/ 312785 h 405848"/>
                <a:gd name="connsiteX97" fmla="*/ 207057 w 336418"/>
                <a:gd name="connsiteY97" fmla="*/ 322043 h 405848"/>
                <a:gd name="connsiteX98" fmla="*/ 195398 w 336418"/>
                <a:gd name="connsiteY98" fmla="*/ 331000 h 405848"/>
                <a:gd name="connsiteX99" fmla="*/ 190988 w 336418"/>
                <a:gd name="connsiteY99" fmla="*/ 331703 h 405848"/>
                <a:gd name="connsiteX100" fmla="*/ 188985 w 336418"/>
                <a:gd name="connsiteY100" fmla="*/ 329720 h 405848"/>
                <a:gd name="connsiteX101" fmla="*/ 188872 w 336418"/>
                <a:gd name="connsiteY101" fmla="*/ 319108 h 405848"/>
                <a:gd name="connsiteX102" fmla="*/ 188797 w 336418"/>
                <a:gd name="connsiteY102" fmla="*/ 317466 h 405848"/>
                <a:gd name="connsiteX103" fmla="*/ 189634 w 336418"/>
                <a:gd name="connsiteY103" fmla="*/ 316049 h 405848"/>
                <a:gd name="connsiteX104" fmla="*/ 205135 w 336418"/>
                <a:gd name="connsiteY104" fmla="*/ 296883 h 405848"/>
                <a:gd name="connsiteX105" fmla="*/ 206355 w 336418"/>
                <a:gd name="connsiteY105" fmla="*/ 287343 h 405848"/>
                <a:gd name="connsiteX106" fmla="*/ 203586 w 336418"/>
                <a:gd name="connsiteY106" fmla="*/ 284524 h 405848"/>
                <a:gd name="connsiteX107" fmla="*/ 192555 w 336418"/>
                <a:gd name="connsiteY107" fmla="*/ 284118 h 405848"/>
                <a:gd name="connsiteX108" fmla="*/ 190462 w 336418"/>
                <a:gd name="connsiteY108" fmla="*/ 284145 h 405848"/>
                <a:gd name="connsiteX109" fmla="*/ 187801 w 336418"/>
                <a:gd name="connsiteY109" fmla="*/ 281612 h 405848"/>
                <a:gd name="connsiteX110" fmla="*/ 187700 w 336418"/>
                <a:gd name="connsiteY110" fmla="*/ 276533 h 405848"/>
                <a:gd name="connsiteX111" fmla="*/ 189114 w 336418"/>
                <a:gd name="connsiteY111" fmla="*/ 274004 h 405848"/>
                <a:gd name="connsiteX112" fmla="*/ 193392 w 336418"/>
                <a:gd name="connsiteY112" fmla="*/ 271556 h 405848"/>
                <a:gd name="connsiteX113" fmla="*/ 197141 w 336418"/>
                <a:gd name="connsiteY113" fmla="*/ 268216 h 405848"/>
                <a:gd name="connsiteX114" fmla="*/ 203266 w 336418"/>
                <a:gd name="connsiteY114" fmla="*/ 249337 h 405848"/>
                <a:gd name="connsiteX115" fmla="*/ 198884 w 336418"/>
                <a:gd name="connsiteY115" fmla="*/ 244126 h 405848"/>
                <a:gd name="connsiteX116" fmla="*/ 189356 w 336418"/>
                <a:gd name="connsiteY116" fmla="*/ 243962 h 405848"/>
                <a:gd name="connsiteX117" fmla="*/ 186803 w 336418"/>
                <a:gd name="connsiteY117" fmla="*/ 241678 h 405848"/>
                <a:gd name="connsiteX118" fmla="*/ 186746 w 336418"/>
                <a:gd name="connsiteY118" fmla="*/ 238246 h 405848"/>
                <a:gd name="connsiteX119" fmla="*/ 188396 w 336418"/>
                <a:gd name="connsiteY119" fmla="*/ 234757 h 405848"/>
                <a:gd name="connsiteX120" fmla="*/ 189455 w 336418"/>
                <a:gd name="connsiteY120" fmla="*/ 233929 h 405848"/>
                <a:gd name="connsiteX121" fmla="*/ 201320 w 336418"/>
                <a:gd name="connsiteY121" fmla="*/ 213824 h 405848"/>
                <a:gd name="connsiteX122" fmla="*/ 201117 w 336418"/>
                <a:gd name="connsiteY122" fmla="*/ 209223 h 405848"/>
                <a:gd name="connsiteX123" fmla="*/ 199006 w 336418"/>
                <a:gd name="connsiteY123" fmla="*/ 207693 h 405848"/>
                <a:gd name="connsiteX124" fmla="*/ 190812 w 336418"/>
                <a:gd name="connsiteY124" fmla="*/ 207292 h 405848"/>
                <a:gd name="connsiteX125" fmla="*/ 187224 w 336418"/>
                <a:gd name="connsiteY125" fmla="*/ 207322 h 405848"/>
                <a:gd name="connsiteX126" fmla="*/ 185963 w 336418"/>
                <a:gd name="connsiteY126" fmla="*/ 206069 h 405848"/>
                <a:gd name="connsiteX127" fmla="*/ 185915 w 336418"/>
                <a:gd name="connsiteY127" fmla="*/ 198296 h 405848"/>
                <a:gd name="connsiteX128" fmla="*/ 186896 w 336418"/>
                <a:gd name="connsiteY128" fmla="*/ 196730 h 405848"/>
                <a:gd name="connsiteX129" fmla="*/ 191975 w 336418"/>
                <a:gd name="connsiteY129" fmla="*/ 192562 h 405848"/>
                <a:gd name="connsiteX130" fmla="*/ 199640 w 336418"/>
                <a:gd name="connsiteY130" fmla="*/ 176066 h 405848"/>
                <a:gd name="connsiteX131" fmla="*/ 199332 w 336418"/>
                <a:gd name="connsiteY131" fmla="*/ 172502 h 405848"/>
                <a:gd name="connsiteX132" fmla="*/ 198157 w 336418"/>
                <a:gd name="connsiteY132" fmla="*/ 171253 h 405848"/>
                <a:gd name="connsiteX133" fmla="*/ 192513 w 336418"/>
                <a:gd name="connsiteY133" fmla="*/ 170018 h 405848"/>
                <a:gd name="connsiteX134" fmla="*/ 186241 w 336418"/>
                <a:gd name="connsiteY134" fmla="*/ 170120 h 405848"/>
                <a:gd name="connsiteX135" fmla="*/ 184794 w 336418"/>
                <a:gd name="connsiteY135" fmla="*/ 168906 h 405848"/>
                <a:gd name="connsiteX136" fmla="*/ 185206 w 336418"/>
                <a:gd name="connsiteY136" fmla="*/ 162060 h 405848"/>
                <a:gd name="connsiteX137" fmla="*/ 187281 w 336418"/>
                <a:gd name="connsiteY137" fmla="*/ 159100 h 405848"/>
                <a:gd name="connsiteX138" fmla="*/ 196674 w 336418"/>
                <a:gd name="connsiteY138" fmla="*/ 140505 h 405848"/>
                <a:gd name="connsiteX139" fmla="*/ 193018 w 336418"/>
                <a:gd name="connsiteY139" fmla="*/ 136517 h 405848"/>
                <a:gd name="connsiteX140" fmla="*/ 185861 w 336418"/>
                <a:gd name="connsiteY140" fmla="*/ 136230 h 405848"/>
                <a:gd name="connsiteX141" fmla="*/ 184091 w 336418"/>
                <a:gd name="connsiteY141" fmla="*/ 134547 h 405848"/>
                <a:gd name="connsiteX142" fmla="*/ 183912 w 336418"/>
                <a:gd name="connsiteY142" fmla="*/ 128876 h 405848"/>
                <a:gd name="connsiteX143" fmla="*/ 184531 w 336418"/>
                <a:gd name="connsiteY143" fmla="*/ 127483 h 405848"/>
                <a:gd name="connsiteX144" fmla="*/ 192202 w 336418"/>
                <a:gd name="connsiteY144" fmla="*/ 119082 h 405848"/>
                <a:gd name="connsiteX145" fmla="*/ 195048 w 336418"/>
                <a:gd name="connsiteY145" fmla="*/ 111246 h 405848"/>
                <a:gd name="connsiteX146" fmla="*/ 190656 w 336418"/>
                <a:gd name="connsiteY146" fmla="*/ 104774 h 405848"/>
                <a:gd name="connsiteX147" fmla="*/ 184253 w 336418"/>
                <a:gd name="connsiteY147" fmla="*/ 104583 h 405848"/>
                <a:gd name="connsiteX148" fmla="*/ 166788 w 336418"/>
                <a:gd name="connsiteY148" fmla="*/ 104326 h 405848"/>
                <a:gd name="connsiteX149" fmla="*/ 144282 w 336418"/>
                <a:gd name="connsiteY149" fmla="*/ 105103 h 405848"/>
                <a:gd name="connsiteX150" fmla="*/ 140339 w 336418"/>
                <a:gd name="connsiteY150" fmla="*/ 109937 h 405848"/>
                <a:gd name="connsiteX151" fmla="*/ 148372 w 336418"/>
                <a:gd name="connsiteY151" fmla="*/ 125952 h 405848"/>
                <a:gd name="connsiteX152" fmla="*/ 151254 w 336418"/>
                <a:gd name="connsiteY152" fmla="*/ 133288 h 405848"/>
                <a:gd name="connsiteX153" fmla="*/ 147930 w 336418"/>
                <a:gd name="connsiteY153" fmla="*/ 136158 h 405848"/>
                <a:gd name="connsiteX154" fmla="*/ 143448 w 336418"/>
                <a:gd name="connsiteY154" fmla="*/ 136188 h 405848"/>
                <a:gd name="connsiteX155" fmla="*/ 138336 w 336418"/>
                <a:gd name="connsiteY155" fmla="*/ 141982 h 405848"/>
                <a:gd name="connsiteX156" fmla="*/ 145939 w 336418"/>
                <a:gd name="connsiteY156" fmla="*/ 158045 h 405848"/>
                <a:gd name="connsiteX157" fmla="*/ 148010 w 336418"/>
                <a:gd name="connsiteY157" fmla="*/ 159492 h 405848"/>
                <a:gd name="connsiteX158" fmla="*/ 150202 w 336418"/>
                <a:gd name="connsiteY158" fmla="*/ 162912 h 405848"/>
                <a:gd name="connsiteX159" fmla="*/ 150261 w 336418"/>
                <a:gd name="connsiteY159" fmla="*/ 168583 h 405848"/>
                <a:gd name="connsiteX160" fmla="*/ 148841 w 336418"/>
                <a:gd name="connsiteY160" fmla="*/ 170006 h 405848"/>
                <a:gd name="connsiteX161" fmla="*/ 140043 w 336418"/>
                <a:gd name="connsiteY161" fmla="*/ 170272 h 405848"/>
                <a:gd name="connsiteX162" fmla="*/ 135592 w 336418"/>
                <a:gd name="connsiteY162" fmla="*/ 175292 h 405848"/>
                <a:gd name="connsiteX163" fmla="*/ 145547 w 336418"/>
                <a:gd name="connsiteY163" fmla="*/ 195929 h 405848"/>
                <a:gd name="connsiteX164" fmla="*/ 148366 w 336418"/>
                <a:gd name="connsiteY164" fmla="*/ 197594 h 405848"/>
                <a:gd name="connsiteX165" fmla="*/ 149595 w 336418"/>
                <a:gd name="connsiteY165" fmla="*/ 199639 h 405848"/>
                <a:gd name="connsiteX166" fmla="*/ 149039 w 336418"/>
                <a:gd name="connsiteY166" fmla="*/ 206033 h 405848"/>
                <a:gd name="connsiteX167" fmla="*/ 147661 w 336418"/>
                <a:gd name="connsiteY167" fmla="*/ 207220 h 405848"/>
                <a:gd name="connsiteX168" fmla="*/ 140952 w 336418"/>
                <a:gd name="connsiteY168" fmla="*/ 207633 h 405848"/>
                <a:gd name="connsiteX169" fmla="*/ 136184 w 336418"/>
                <a:gd name="connsiteY169" fmla="*/ 207920 h 405848"/>
                <a:gd name="connsiteX170" fmla="*/ 134527 w 336418"/>
                <a:gd name="connsiteY170" fmla="*/ 209537 h 405848"/>
                <a:gd name="connsiteX171" fmla="*/ 135128 w 336418"/>
                <a:gd name="connsiteY171" fmla="*/ 219507 h 405848"/>
                <a:gd name="connsiteX172" fmla="*/ 145394 w 336418"/>
                <a:gd name="connsiteY172" fmla="*/ 233639 h 405848"/>
                <a:gd name="connsiteX173" fmla="*/ 147245 w 336418"/>
                <a:gd name="connsiteY173" fmla="*/ 235149 h 405848"/>
                <a:gd name="connsiteX174" fmla="*/ 148719 w 336418"/>
                <a:gd name="connsiteY174" fmla="*/ 238560 h 405848"/>
                <a:gd name="connsiteX175" fmla="*/ 148405 w 336418"/>
                <a:gd name="connsiteY175" fmla="*/ 242727 h 405848"/>
                <a:gd name="connsiteX176" fmla="*/ 147424 w 336418"/>
                <a:gd name="connsiteY176" fmla="*/ 243797 h 405848"/>
                <a:gd name="connsiteX177" fmla="*/ 143403 w 336418"/>
                <a:gd name="connsiteY177" fmla="*/ 243953 h 405848"/>
                <a:gd name="connsiteX178" fmla="*/ 134243 w 336418"/>
                <a:gd name="connsiteY178" fmla="*/ 244739 h 405848"/>
                <a:gd name="connsiteX179" fmla="*/ 132231 w 336418"/>
                <a:gd name="connsiteY179" fmla="*/ 247361 h 405848"/>
                <a:gd name="connsiteX180" fmla="*/ 136572 w 336418"/>
                <a:gd name="connsiteY180" fmla="*/ 263206 h 405848"/>
                <a:gd name="connsiteX181" fmla="*/ 143631 w 336418"/>
                <a:gd name="connsiteY181" fmla="*/ 270787 h 405848"/>
                <a:gd name="connsiteX182" fmla="*/ 147604 w 336418"/>
                <a:gd name="connsiteY182" fmla="*/ 279983 h 405848"/>
                <a:gd name="connsiteX183" fmla="*/ 147547 w 336418"/>
                <a:gd name="connsiteY183" fmla="*/ 280578 h 405848"/>
                <a:gd name="connsiteX184" fmla="*/ 143678 w 336418"/>
                <a:gd name="connsiteY184" fmla="*/ 284133 h 405848"/>
                <a:gd name="connsiteX185" fmla="*/ 134115 w 336418"/>
                <a:gd name="connsiteY185" fmla="*/ 284118 h 405848"/>
                <a:gd name="connsiteX186" fmla="*/ 128426 w 336418"/>
                <a:gd name="connsiteY186" fmla="*/ 289902 h 405848"/>
                <a:gd name="connsiteX187" fmla="*/ 130145 w 336418"/>
                <a:gd name="connsiteY187" fmla="*/ 298028 h 405848"/>
                <a:gd name="connsiteX188" fmla="*/ 145203 w 336418"/>
                <a:gd name="connsiteY188" fmla="*/ 315906 h 405848"/>
                <a:gd name="connsiteX189" fmla="*/ 146468 w 336418"/>
                <a:gd name="connsiteY189" fmla="*/ 318447 h 405848"/>
                <a:gd name="connsiteX190" fmla="*/ 146097 w 336418"/>
                <a:gd name="connsiteY190" fmla="*/ 329942 h 405848"/>
                <a:gd name="connsiteX191" fmla="*/ 144387 w 336418"/>
                <a:gd name="connsiteY191" fmla="*/ 331646 h 405848"/>
                <a:gd name="connsiteX192" fmla="*/ 136357 w 336418"/>
                <a:gd name="connsiteY192" fmla="*/ 329203 h 405848"/>
                <a:gd name="connsiteX193" fmla="*/ 124327 w 336418"/>
                <a:gd name="connsiteY193" fmla="*/ 317096 h 405848"/>
                <a:gd name="connsiteX194" fmla="*/ 120590 w 336418"/>
                <a:gd name="connsiteY194" fmla="*/ 312249 h 405848"/>
                <a:gd name="connsiteX195" fmla="*/ 114390 w 336418"/>
                <a:gd name="connsiteY195" fmla="*/ 312190 h 405848"/>
                <a:gd name="connsiteX196" fmla="*/ 100793 w 336418"/>
                <a:gd name="connsiteY196" fmla="*/ 330847 h 405848"/>
                <a:gd name="connsiteX197" fmla="*/ 99541 w 336418"/>
                <a:gd name="connsiteY197" fmla="*/ 337637 h 405848"/>
                <a:gd name="connsiteX198" fmla="*/ 100171 w 336418"/>
                <a:gd name="connsiteY198" fmla="*/ 347768 h 405848"/>
                <a:gd name="connsiteX199" fmla="*/ 103693 w 336418"/>
                <a:gd name="connsiteY199" fmla="*/ 363365 h 405848"/>
                <a:gd name="connsiteX200" fmla="*/ 116542 w 336418"/>
                <a:gd name="connsiteY200" fmla="*/ 394265 h 405848"/>
                <a:gd name="connsiteX201" fmla="*/ 121140 w 336418"/>
                <a:gd name="connsiteY201" fmla="*/ 402471 h 405848"/>
                <a:gd name="connsiteX202" fmla="*/ 119182 w 336418"/>
                <a:gd name="connsiteY202" fmla="*/ 405817 h 405848"/>
                <a:gd name="connsiteX203" fmla="*/ 61334 w 336418"/>
                <a:gd name="connsiteY203" fmla="*/ 405817 h 40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36418" h="405848">
                  <a:moveTo>
                    <a:pt x="61325" y="405823"/>
                  </a:moveTo>
                  <a:cubicBezTo>
                    <a:pt x="41842" y="405823"/>
                    <a:pt x="22362" y="405823"/>
                    <a:pt x="2879" y="405823"/>
                  </a:cubicBezTo>
                  <a:cubicBezTo>
                    <a:pt x="195" y="405823"/>
                    <a:pt x="150" y="405823"/>
                    <a:pt x="39" y="403102"/>
                  </a:cubicBezTo>
                  <a:cubicBezTo>
                    <a:pt x="-176" y="397697"/>
                    <a:pt x="515" y="392370"/>
                    <a:pt x="1582" y="387087"/>
                  </a:cubicBezTo>
                  <a:cubicBezTo>
                    <a:pt x="4434" y="372949"/>
                    <a:pt x="9567" y="359568"/>
                    <a:pt x="15089" y="346316"/>
                  </a:cubicBezTo>
                  <a:cubicBezTo>
                    <a:pt x="21163" y="331741"/>
                    <a:pt x="28114" y="317553"/>
                    <a:pt x="34216" y="302988"/>
                  </a:cubicBezTo>
                  <a:cubicBezTo>
                    <a:pt x="39439" y="290524"/>
                    <a:pt x="44285" y="277944"/>
                    <a:pt x="47002" y="264650"/>
                  </a:cubicBezTo>
                  <a:cubicBezTo>
                    <a:pt x="48548" y="257077"/>
                    <a:pt x="49484" y="249430"/>
                    <a:pt x="49923" y="241717"/>
                  </a:cubicBezTo>
                  <a:cubicBezTo>
                    <a:pt x="50273" y="235600"/>
                    <a:pt x="50557" y="229480"/>
                    <a:pt x="50440" y="223355"/>
                  </a:cubicBezTo>
                  <a:cubicBezTo>
                    <a:pt x="50222" y="211956"/>
                    <a:pt x="49863" y="200559"/>
                    <a:pt x="49062" y="189184"/>
                  </a:cubicBezTo>
                  <a:cubicBezTo>
                    <a:pt x="48524" y="181540"/>
                    <a:pt x="48099" y="173884"/>
                    <a:pt x="47460" y="166248"/>
                  </a:cubicBezTo>
                  <a:cubicBezTo>
                    <a:pt x="46697" y="157175"/>
                    <a:pt x="45809" y="148111"/>
                    <a:pt x="44877" y="139052"/>
                  </a:cubicBezTo>
                  <a:cubicBezTo>
                    <a:pt x="43806" y="128658"/>
                    <a:pt x="42679" y="118266"/>
                    <a:pt x="41481" y="107883"/>
                  </a:cubicBezTo>
                  <a:cubicBezTo>
                    <a:pt x="40515" y="99530"/>
                    <a:pt x="39427" y="91189"/>
                    <a:pt x="38350" y="82851"/>
                  </a:cubicBezTo>
                  <a:cubicBezTo>
                    <a:pt x="37041" y="72735"/>
                    <a:pt x="35696" y="62624"/>
                    <a:pt x="34347" y="52510"/>
                  </a:cubicBezTo>
                  <a:cubicBezTo>
                    <a:pt x="33310" y="44714"/>
                    <a:pt x="31926" y="36971"/>
                    <a:pt x="30652" y="29213"/>
                  </a:cubicBezTo>
                  <a:cubicBezTo>
                    <a:pt x="29474" y="22041"/>
                    <a:pt x="28371" y="14857"/>
                    <a:pt x="27564" y="7634"/>
                  </a:cubicBezTo>
                  <a:cubicBezTo>
                    <a:pt x="27349" y="5709"/>
                    <a:pt x="27316" y="3760"/>
                    <a:pt x="27140" y="1828"/>
                  </a:cubicBezTo>
                  <a:cubicBezTo>
                    <a:pt x="27020" y="525"/>
                    <a:pt x="27558" y="53"/>
                    <a:pt x="28844" y="62"/>
                  </a:cubicBezTo>
                  <a:cubicBezTo>
                    <a:pt x="33525" y="94"/>
                    <a:pt x="38210" y="59"/>
                    <a:pt x="42892" y="62"/>
                  </a:cubicBezTo>
                  <a:cubicBezTo>
                    <a:pt x="66010" y="74"/>
                    <a:pt x="89128" y="77"/>
                    <a:pt x="112246" y="115"/>
                  </a:cubicBezTo>
                  <a:cubicBezTo>
                    <a:pt x="122450" y="133"/>
                    <a:pt x="132653" y="223"/>
                    <a:pt x="142856" y="286"/>
                  </a:cubicBezTo>
                  <a:cubicBezTo>
                    <a:pt x="144617" y="298"/>
                    <a:pt x="144752" y="474"/>
                    <a:pt x="143939" y="2047"/>
                  </a:cubicBezTo>
                  <a:cubicBezTo>
                    <a:pt x="141580" y="6603"/>
                    <a:pt x="139203" y="11147"/>
                    <a:pt x="136791" y="15673"/>
                  </a:cubicBezTo>
                  <a:cubicBezTo>
                    <a:pt x="135684" y="17748"/>
                    <a:pt x="135098" y="19793"/>
                    <a:pt x="136303" y="22056"/>
                  </a:cubicBezTo>
                  <a:cubicBezTo>
                    <a:pt x="136779" y="22944"/>
                    <a:pt x="137320" y="23404"/>
                    <a:pt x="138366" y="23422"/>
                  </a:cubicBezTo>
                  <a:cubicBezTo>
                    <a:pt x="140853" y="23461"/>
                    <a:pt x="143341" y="23640"/>
                    <a:pt x="145831" y="23688"/>
                  </a:cubicBezTo>
                  <a:cubicBezTo>
                    <a:pt x="146949" y="23709"/>
                    <a:pt x="147421" y="24157"/>
                    <a:pt x="147514" y="25276"/>
                  </a:cubicBezTo>
                  <a:cubicBezTo>
                    <a:pt x="147792" y="28609"/>
                    <a:pt x="147556" y="29015"/>
                    <a:pt x="144411" y="30298"/>
                  </a:cubicBezTo>
                  <a:cubicBezTo>
                    <a:pt x="138788" y="32594"/>
                    <a:pt x="133131" y="34824"/>
                    <a:pt x="127786" y="37739"/>
                  </a:cubicBezTo>
                  <a:cubicBezTo>
                    <a:pt x="126782" y="38286"/>
                    <a:pt x="125849" y="38965"/>
                    <a:pt x="124844" y="39506"/>
                  </a:cubicBezTo>
                  <a:cubicBezTo>
                    <a:pt x="123418" y="40274"/>
                    <a:pt x="123329" y="41431"/>
                    <a:pt x="123726" y="42803"/>
                  </a:cubicBezTo>
                  <a:cubicBezTo>
                    <a:pt x="124351" y="44953"/>
                    <a:pt x="125792" y="46385"/>
                    <a:pt x="127681" y="47455"/>
                  </a:cubicBezTo>
                  <a:cubicBezTo>
                    <a:pt x="130483" y="49043"/>
                    <a:pt x="133601" y="49790"/>
                    <a:pt x="136602" y="50845"/>
                  </a:cubicBezTo>
                  <a:cubicBezTo>
                    <a:pt x="139484" y="51859"/>
                    <a:pt x="142252" y="53081"/>
                    <a:pt x="144689" y="54962"/>
                  </a:cubicBezTo>
                  <a:cubicBezTo>
                    <a:pt x="145930" y="55919"/>
                    <a:pt x="145939" y="56268"/>
                    <a:pt x="144668" y="57186"/>
                  </a:cubicBezTo>
                  <a:cubicBezTo>
                    <a:pt x="142548" y="58720"/>
                    <a:pt x="140103" y="59608"/>
                    <a:pt x="137702" y="60579"/>
                  </a:cubicBezTo>
                  <a:cubicBezTo>
                    <a:pt x="134013" y="62074"/>
                    <a:pt x="130181" y="63228"/>
                    <a:pt x="126707" y="65228"/>
                  </a:cubicBezTo>
                  <a:cubicBezTo>
                    <a:pt x="125341" y="66014"/>
                    <a:pt x="124187" y="66983"/>
                    <a:pt x="123607" y="68532"/>
                  </a:cubicBezTo>
                  <a:cubicBezTo>
                    <a:pt x="123012" y="70119"/>
                    <a:pt x="123338" y="71455"/>
                    <a:pt x="124503" y="72633"/>
                  </a:cubicBezTo>
                  <a:cubicBezTo>
                    <a:pt x="125657" y="73799"/>
                    <a:pt x="127146" y="74394"/>
                    <a:pt x="128602" y="75037"/>
                  </a:cubicBezTo>
                  <a:cubicBezTo>
                    <a:pt x="132794" y="76881"/>
                    <a:pt x="136988" y="78726"/>
                    <a:pt x="141203" y="80520"/>
                  </a:cubicBezTo>
                  <a:cubicBezTo>
                    <a:pt x="142187" y="80938"/>
                    <a:pt x="142157" y="81449"/>
                    <a:pt x="141738" y="82254"/>
                  </a:cubicBezTo>
                  <a:cubicBezTo>
                    <a:pt x="140536" y="84568"/>
                    <a:pt x="138713" y="86451"/>
                    <a:pt x="137374" y="88663"/>
                  </a:cubicBezTo>
                  <a:cubicBezTo>
                    <a:pt x="136208" y="90591"/>
                    <a:pt x="135493" y="92597"/>
                    <a:pt x="136112" y="94911"/>
                  </a:cubicBezTo>
                  <a:cubicBezTo>
                    <a:pt x="136408" y="96015"/>
                    <a:pt x="136904" y="96547"/>
                    <a:pt x="138139" y="96633"/>
                  </a:cubicBezTo>
                  <a:cubicBezTo>
                    <a:pt x="153111" y="97689"/>
                    <a:pt x="168103" y="97650"/>
                    <a:pt x="183093" y="97405"/>
                  </a:cubicBezTo>
                  <a:cubicBezTo>
                    <a:pt x="187461" y="97333"/>
                    <a:pt x="191849" y="97130"/>
                    <a:pt x="196178" y="96334"/>
                  </a:cubicBezTo>
                  <a:cubicBezTo>
                    <a:pt x="199458" y="95731"/>
                    <a:pt x="200091" y="94780"/>
                    <a:pt x="199221" y="91509"/>
                  </a:cubicBezTo>
                  <a:cubicBezTo>
                    <a:pt x="198803" y="89940"/>
                    <a:pt x="197939" y="88603"/>
                    <a:pt x="197003" y="87306"/>
                  </a:cubicBezTo>
                  <a:cubicBezTo>
                    <a:pt x="195810" y="85650"/>
                    <a:pt x="194504" y="84080"/>
                    <a:pt x="193502" y="82283"/>
                  </a:cubicBezTo>
                  <a:cubicBezTo>
                    <a:pt x="192934" y="81267"/>
                    <a:pt x="193021" y="80774"/>
                    <a:pt x="194214" y="80331"/>
                  </a:cubicBezTo>
                  <a:cubicBezTo>
                    <a:pt x="199586" y="78334"/>
                    <a:pt x="204782" y="75928"/>
                    <a:pt x="209906" y="73351"/>
                  </a:cubicBezTo>
                  <a:cubicBezTo>
                    <a:pt x="211401" y="72597"/>
                    <a:pt x="211718" y="71557"/>
                    <a:pt x="211506" y="70077"/>
                  </a:cubicBezTo>
                  <a:cubicBezTo>
                    <a:pt x="211114" y="67312"/>
                    <a:pt x="209314" y="65685"/>
                    <a:pt x="207006" y="64508"/>
                  </a:cubicBezTo>
                  <a:cubicBezTo>
                    <a:pt x="203846" y="62896"/>
                    <a:pt x="200420" y="61943"/>
                    <a:pt x="197144" y="60621"/>
                  </a:cubicBezTo>
                  <a:cubicBezTo>
                    <a:pt x="195012" y="59763"/>
                    <a:pt x="192955" y="58762"/>
                    <a:pt x="191021" y="57521"/>
                  </a:cubicBezTo>
                  <a:cubicBezTo>
                    <a:pt x="189120" y="56298"/>
                    <a:pt x="189138" y="55910"/>
                    <a:pt x="191081" y="54666"/>
                  </a:cubicBezTo>
                  <a:cubicBezTo>
                    <a:pt x="194124" y="52717"/>
                    <a:pt x="197526" y="51545"/>
                    <a:pt x="200839" y="50182"/>
                  </a:cubicBezTo>
                  <a:cubicBezTo>
                    <a:pt x="203419" y="49120"/>
                    <a:pt x="206041" y="48146"/>
                    <a:pt x="208411" y="46651"/>
                  </a:cubicBezTo>
                  <a:cubicBezTo>
                    <a:pt x="212749" y="43915"/>
                    <a:pt x="212734" y="40624"/>
                    <a:pt x="208307" y="37981"/>
                  </a:cubicBezTo>
                  <a:cubicBezTo>
                    <a:pt x="204570" y="35751"/>
                    <a:pt x="200369" y="34525"/>
                    <a:pt x="196426" y="32737"/>
                  </a:cubicBezTo>
                  <a:cubicBezTo>
                    <a:pt x="194477" y="31853"/>
                    <a:pt x="192486" y="31057"/>
                    <a:pt x="190519" y="30214"/>
                  </a:cubicBezTo>
                  <a:cubicBezTo>
                    <a:pt x="188351" y="29285"/>
                    <a:pt x="187529" y="27598"/>
                    <a:pt x="187685" y="25299"/>
                  </a:cubicBezTo>
                  <a:cubicBezTo>
                    <a:pt x="187742" y="24468"/>
                    <a:pt x="187972" y="24020"/>
                    <a:pt x="188869" y="23933"/>
                  </a:cubicBezTo>
                  <a:cubicBezTo>
                    <a:pt x="191643" y="23667"/>
                    <a:pt x="194408" y="23317"/>
                    <a:pt x="197186" y="23057"/>
                  </a:cubicBezTo>
                  <a:cubicBezTo>
                    <a:pt x="198991" y="22887"/>
                    <a:pt x="199290" y="22654"/>
                    <a:pt x="199347" y="20776"/>
                  </a:cubicBezTo>
                  <a:cubicBezTo>
                    <a:pt x="199443" y="17733"/>
                    <a:pt x="198280" y="15042"/>
                    <a:pt x="196946" y="12400"/>
                  </a:cubicBezTo>
                  <a:cubicBezTo>
                    <a:pt x="195153" y="8839"/>
                    <a:pt x="192800" y="5589"/>
                    <a:pt x="191174" y="1936"/>
                  </a:cubicBezTo>
                  <a:cubicBezTo>
                    <a:pt x="190414" y="235"/>
                    <a:pt x="190492" y="68"/>
                    <a:pt x="192339" y="68"/>
                  </a:cubicBezTo>
                  <a:cubicBezTo>
                    <a:pt x="227216" y="59"/>
                    <a:pt x="262092" y="53"/>
                    <a:pt x="296968" y="47"/>
                  </a:cubicBezTo>
                  <a:cubicBezTo>
                    <a:pt x="300505" y="47"/>
                    <a:pt x="304044" y="91"/>
                    <a:pt x="307581" y="2"/>
                  </a:cubicBezTo>
                  <a:cubicBezTo>
                    <a:pt x="308998" y="-34"/>
                    <a:pt x="309372" y="459"/>
                    <a:pt x="309285" y="1816"/>
                  </a:cubicBezTo>
                  <a:cubicBezTo>
                    <a:pt x="308822" y="8979"/>
                    <a:pt x="307847" y="16080"/>
                    <a:pt x="306729" y="23159"/>
                  </a:cubicBezTo>
                  <a:cubicBezTo>
                    <a:pt x="304487" y="37365"/>
                    <a:pt x="301996" y="51536"/>
                    <a:pt x="300247" y="65817"/>
                  </a:cubicBezTo>
                  <a:cubicBezTo>
                    <a:pt x="299046" y="75647"/>
                    <a:pt x="297653" y="85452"/>
                    <a:pt x="296478" y="95285"/>
                  </a:cubicBezTo>
                  <a:cubicBezTo>
                    <a:pt x="294977" y="107835"/>
                    <a:pt x="293617" y="120400"/>
                    <a:pt x="292182" y="132960"/>
                  </a:cubicBezTo>
                  <a:cubicBezTo>
                    <a:pt x="290944" y="143791"/>
                    <a:pt x="289901" y="154640"/>
                    <a:pt x="288995" y="165501"/>
                  </a:cubicBezTo>
                  <a:cubicBezTo>
                    <a:pt x="288212" y="174876"/>
                    <a:pt x="287533" y="184257"/>
                    <a:pt x="287052" y="193657"/>
                  </a:cubicBezTo>
                  <a:cubicBezTo>
                    <a:pt x="286439" y="205645"/>
                    <a:pt x="285841" y="217633"/>
                    <a:pt x="285999" y="229636"/>
                  </a:cubicBezTo>
                  <a:cubicBezTo>
                    <a:pt x="286173" y="242951"/>
                    <a:pt x="287243" y="256192"/>
                    <a:pt x="290370" y="269185"/>
                  </a:cubicBezTo>
                  <a:cubicBezTo>
                    <a:pt x="293058" y="280354"/>
                    <a:pt x="297105" y="291062"/>
                    <a:pt x="301542" y="301634"/>
                  </a:cubicBezTo>
                  <a:cubicBezTo>
                    <a:pt x="306304" y="312979"/>
                    <a:pt x="311605" y="324082"/>
                    <a:pt x="316579" y="335329"/>
                  </a:cubicBezTo>
                  <a:cubicBezTo>
                    <a:pt x="323112" y="350094"/>
                    <a:pt x="329261" y="365009"/>
                    <a:pt x="333354" y="380677"/>
                  </a:cubicBezTo>
                  <a:cubicBezTo>
                    <a:pt x="335145" y="387536"/>
                    <a:pt x="336424" y="394480"/>
                    <a:pt x="336418" y="401604"/>
                  </a:cubicBezTo>
                  <a:cubicBezTo>
                    <a:pt x="336415" y="405826"/>
                    <a:pt x="336391" y="405829"/>
                    <a:pt x="332203" y="405826"/>
                  </a:cubicBezTo>
                  <a:cubicBezTo>
                    <a:pt x="305297" y="405814"/>
                    <a:pt x="278391" y="405927"/>
                    <a:pt x="251488" y="405736"/>
                  </a:cubicBezTo>
                  <a:cubicBezTo>
                    <a:pt x="239084" y="405646"/>
                    <a:pt x="226680" y="405706"/>
                    <a:pt x="214277" y="405592"/>
                  </a:cubicBezTo>
                  <a:cubicBezTo>
                    <a:pt x="212498" y="405578"/>
                    <a:pt x="212414" y="405446"/>
                    <a:pt x="213230" y="403847"/>
                  </a:cubicBezTo>
                  <a:cubicBezTo>
                    <a:pt x="213479" y="403359"/>
                    <a:pt x="213742" y="402875"/>
                    <a:pt x="214053" y="402424"/>
                  </a:cubicBezTo>
                  <a:cubicBezTo>
                    <a:pt x="218567" y="395870"/>
                    <a:pt x="221072" y="388370"/>
                    <a:pt x="224092" y="381114"/>
                  </a:cubicBezTo>
                  <a:cubicBezTo>
                    <a:pt x="227287" y="373437"/>
                    <a:pt x="230570" y="365787"/>
                    <a:pt x="233509" y="358011"/>
                  </a:cubicBezTo>
                  <a:cubicBezTo>
                    <a:pt x="236190" y="350913"/>
                    <a:pt x="237763" y="343574"/>
                    <a:pt x="236116" y="335918"/>
                  </a:cubicBezTo>
                  <a:cubicBezTo>
                    <a:pt x="234935" y="330420"/>
                    <a:pt x="232053" y="325765"/>
                    <a:pt x="228642" y="321439"/>
                  </a:cubicBezTo>
                  <a:cubicBezTo>
                    <a:pt x="226334" y="318513"/>
                    <a:pt x="224101" y="315508"/>
                    <a:pt x="221440" y="312871"/>
                  </a:cubicBezTo>
                  <a:cubicBezTo>
                    <a:pt x="220869" y="312303"/>
                    <a:pt x="220199" y="311873"/>
                    <a:pt x="219482" y="311517"/>
                  </a:cubicBezTo>
                  <a:cubicBezTo>
                    <a:pt x="216806" y="310193"/>
                    <a:pt x="215676" y="310408"/>
                    <a:pt x="213885" y="312785"/>
                  </a:cubicBezTo>
                  <a:cubicBezTo>
                    <a:pt x="211577" y="315846"/>
                    <a:pt x="209410" y="319018"/>
                    <a:pt x="207057" y="322043"/>
                  </a:cubicBezTo>
                  <a:cubicBezTo>
                    <a:pt x="203960" y="326025"/>
                    <a:pt x="200393" y="329457"/>
                    <a:pt x="195398" y="331000"/>
                  </a:cubicBezTo>
                  <a:cubicBezTo>
                    <a:pt x="193960" y="331442"/>
                    <a:pt x="192480" y="331565"/>
                    <a:pt x="190988" y="331703"/>
                  </a:cubicBezTo>
                  <a:cubicBezTo>
                    <a:pt x="189419" y="331846"/>
                    <a:pt x="188988" y="331120"/>
                    <a:pt x="188985" y="329720"/>
                  </a:cubicBezTo>
                  <a:cubicBezTo>
                    <a:pt x="188979" y="326184"/>
                    <a:pt x="188916" y="322647"/>
                    <a:pt x="188872" y="319108"/>
                  </a:cubicBezTo>
                  <a:cubicBezTo>
                    <a:pt x="188866" y="318560"/>
                    <a:pt x="188851" y="318010"/>
                    <a:pt x="188797" y="317466"/>
                  </a:cubicBezTo>
                  <a:cubicBezTo>
                    <a:pt x="188728" y="316776"/>
                    <a:pt x="189015" y="316339"/>
                    <a:pt x="189634" y="316049"/>
                  </a:cubicBezTo>
                  <a:cubicBezTo>
                    <a:pt x="197897" y="312169"/>
                    <a:pt x="202366" y="305185"/>
                    <a:pt x="205135" y="296883"/>
                  </a:cubicBezTo>
                  <a:cubicBezTo>
                    <a:pt x="206160" y="293810"/>
                    <a:pt x="206878" y="290635"/>
                    <a:pt x="206355" y="287343"/>
                  </a:cubicBezTo>
                  <a:cubicBezTo>
                    <a:pt x="205999" y="285101"/>
                    <a:pt x="205798" y="284934"/>
                    <a:pt x="203586" y="284524"/>
                  </a:cubicBezTo>
                  <a:cubicBezTo>
                    <a:pt x="199927" y="283852"/>
                    <a:pt x="196235" y="284177"/>
                    <a:pt x="192555" y="284118"/>
                  </a:cubicBezTo>
                  <a:cubicBezTo>
                    <a:pt x="191858" y="284106"/>
                    <a:pt x="191162" y="284145"/>
                    <a:pt x="190462" y="284145"/>
                  </a:cubicBezTo>
                  <a:cubicBezTo>
                    <a:pt x="187888" y="284145"/>
                    <a:pt x="187861" y="284130"/>
                    <a:pt x="187801" y="281612"/>
                  </a:cubicBezTo>
                  <a:cubicBezTo>
                    <a:pt x="187759" y="279920"/>
                    <a:pt x="187816" y="278219"/>
                    <a:pt x="187700" y="276533"/>
                  </a:cubicBezTo>
                  <a:cubicBezTo>
                    <a:pt x="187616" y="275316"/>
                    <a:pt x="188088" y="274566"/>
                    <a:pt x="189114" y="274004"/>
                  </a:cubicBezTo>
                  <a:cubicBezTo>
                    <a:pt x="190555" y="273215"/>
                    <a:pt x="191942" y="272324"/>
                    <a:pt x="193392" y="271556"/>
                  </a:cubicBezTo>
                  <a:cubicBezTo>
                    <a:pt x="194925" y="270745"/>
                    <a:pt x="196196" y="269672"/>
                    <a:pt x="197141" y="268216"/>
                  </a:cubicBezTo>
                  <a:cubicBezTo>
                    <a:pt x="200869" y="262470"/>
                    <a:pt x="203428" y="256339"/>
                    <a:pt x="203266" y="249337"/>
                  </a:cubicBezTo>
                  <a:cubicBezTo>
                    <a:pt x="203192" y="246064"/>
                    <a:pt x="202133" y="244811"/>
                    <a:pt x="198884" y="244126"/>
                  </a:cubicBezTo>
                  <a:cubicBezTo>
                    <a:pt x="195724" y="243460"/>
                    <a:pt x="192531" y="243744"/>
                    <a:pt x="189356" y="243962"/>
                  </a:cubicBezTo>
                  <a:cubicBezTo>
                    <a:pt x="186934" y="244129"/>
                    <a:pt x="186821" y="244108"/>
                    <a:pt x="186803" y="241678"/>
                  </a:cubicBezTo>
                  <a:cubicBezTo>
                    <a:pt x="186794" y="240533"/>
                    <a:pt x="186934" y="239361"/>
                    <a:pt x="186746" y="238246"/>
                  </a:cubicBezTo>
                  <a:cubicBezTo>
                    <a:pt x="186471" y="236623"/>
                    <a:pt x="187111" y="235579"/>
                    <a:pt x="188396" y="234757"/>
                  </a:cubicBezTo>
                  <a:cubicBezTo>
                    <a:pt x="188773" y="234518"/>
                    <a:pt x="189084" y="234177"/>
                    <a:pt x="189455" y="233929"/>
                  </a:cubicBezTo>
                  <a:cubicBezTo>
                    <a:pt x="196629" y="229128"/>
                    <a:pt x="199846" y="221995"/>
                    <a:pt x="201320" y="213824"/>
                  </a:cubicBezTo>
                  <a:cubicBezTo>
                    <a:pt x="201601" y="212267"/>
                    <a:pt x="201338" y="210748"/>
                    <a:pt x="201117" y="209223"/>
                  </a:cubicBezTo>
                  <a:cubicBezTo>
                    <a:pt x="200940" y="208009"/>
                    <a:pt x="199936" y="207857"/>
                    <a:pt x="199006" y="207693"/>
                  </a:cubicBezTo>
                  <a:cubicBezTo>
                    <a:pt x="196295" y="207205"/>
                    <a:pt x="193550" y="207274"/>
                    <a:pt x="190812" y="207292"/>
                  </a:cubicBezTo>
                  <a:cubicBezTo>
                    <a:pt x="189616" y="207298"/>
                    <a:pt x="188420" y="207286"/>
                    <a:pt x="187224" y="207322"/>
                  </a:cubicBezTo>
                  <a:cubicBezTo>
                    <a:pt x="186330" y="207349"/>
                    <a:pt x="185963" y="206933"/>
                    <a:pt x="185963" y="206069"/>
                  </a:cubicBezTo>
                  <a:cubicBezTo>
                    <a:pt x="185960" y="203477"/>
                    <a:pt x="185945" y="200888"/>
                    <a:pt x="185915" y="198296"/>
                  </a:cubicBezTo>
                  <a:cubicBezTo>
                    <a:pt x="185906" y="197543"/>
                    <a:pt x="186375" y="197148"/>
                    <a:pt x="186896" y="196730"/>
                  </a:cubicBezTo>
                  <a:cubicBezTo>
                    <a:pt x="188603" y="195358"/>
                    <a:pt x="190429" y="194129"/>
                    <a:pt x="191975" y="192562"/>
                  </a:cubicBezTo>
                  <a:cubicBezTo>
                    <a:pt x="196504" y="187982"/>
                    <a:pt x="198794" y="182356"/>
                    <a:pt x="199640" y="176066"/>
                  </a:cubicBezTo>
                  <a:cubicBezTo>
                    <a:pt x="199801" y="174861"/>
                    <a:pt x="199464" y="173686"/>
                    <a:pt x="199332" y="172502"/>
                  </a:cubicBezTo>
                  <a:cubicBezTo>
                    <a:pt x="199257" y="171824"/>
                    <a:pt x="198692" y="171528"/>
                    <a:pt x="198157" y="171253"/>
                  </a:cubicBezTo>
                  <a:cubicBezTo>
                    <a:pt x="196387" y="170341"/>
                    <a:pt x="194456" y="170072"/>
                    <a:pt x="192513" y="170018"/>
                  </a:cubicBezTo>
                  <a:cubicBezTo>
                    <a:pt x="190423" y="169958"/>
                    <a:pt x="188327" y="170015"/>
                    <a:pt x="186241" y="170120"/>
                  </a:cubicBezTo>
                  <a:cubicBezTo>
                    <a:pt x="185278" y="170168"/>
                    <a:pt x="184830" y="169851"/>
                    <a:pt x="184794" y="168906"/>
                  </a:cubicBezTo>
                  <a:cubicBezTo>
                    <a:pt x="184710" y="166610"/>
                    <a:pt x="184887" y="164329"/>
                    <a:pt x="185206" y="162060"/>
                  </a:cubicBezTo>
                  <a:cubicBezTo>
                    <a:pt x="185392" y="160742"/>
                    <a:pt x="186229" y="159887"/>
                    <a:pt x="187281" y="159100"/>
                  </a:cubicBezTo>
                  <a:cubicBezTo>
                    <a:pt x="193484" y="154469"/>
                    <a:pt x="196537" y="148182"/>
                    <a:pt x="196674" y="140505"/>
                  </a:cubicBezTo>
                  <a:cubicBezTo>
                    <a:pt x="196731" y="137327"/>
                    <a:pt x="196208" y="136936"/>
                    <a:pt x="193018" y="136517"/>
                  </a:cubicBezTo>
                  <a:cubicBezTo>
                    <a:pt x="190638" y="136206"/>
                    <a:pt x="188250" y="136137"/>
                    <a:pt x="185861" y="136230"/>
                  </a:cubicBezTo>
                  <a:cubicBezTo>
                    <a:pt x="184600" y="136278"/>
                    <a:pt x="184058" y="135898"/>
                    <a:pt x="184091" y="134547"/>
                  </a:cubicBezTo>
                  <a:cubicBezTo>
                    <a:pt x="184133" y="132661"/>
                    <a:pt x="183984" y="130768"/>
                    <a:pt x="183912" y="128876"/>
                  </a:cubicBezTo>
                  <a:cubicBezTo>
                    <a:pt x="183891" y="128308"/>
                    <a:pt x="183912" y="127734"/>
                    <a:pt x="184531" y="127483"/>
                  </a:cubicBezTo>
                  <a:cubicBezTo>
                    <a:pt x="188426" y="125901"/>
                    <a:pt x="190462" y="122625"/>
                    <a:pt x="192202" y="119082"/>
                  </a:cubicBezTo>
                  <a:cubicBezTo>
                    <a:pt x="193437" y="116574"/>
                    <a:pt x="194540" y="114021"/>
                    <a:pt x="195048" y="111246"/>
                  </a:cubicBezTo>
                  <a:cubicBezTo>
                    <a:pt x="195712" y="107605"/>
                    <a:pt x="194304" y="105524"/>
                    <a:pt x="190656" y="104774"/>
                  </a:cubicBezTo>
                  <a:cubicBezTo>
                    <a:pt x="188531" y="104337"/>
                    <a:pt x="186384" y="104475"/>
                    <a:pt x="184253" y="104583"/>
                  </a:cubicBezTo>
                  <a:cubicBezTo>
                    <a:pt x="178423" y="104879"/>
                    <a:pt x="172608" y="104424"/>
                    <a:pt x="166788" y="104326"/>
                  </a:cubicBezTo>
                  <a:cubicBezTo>
                    <a:pt x="159272" y="104200"/>
                    <a:pt x="151744" y="103865"/>
                    <a:pt x="144282" y="105103"/>
                  </a:cubicBezTo>
                  <a:cubicBezTo>
                    <a:pt x="140979" y="105650"/>
                    <a:pt x="140208" y="106550"/>
                    <a:pt x="140339" y="109937"/>
                  </a:cubicBezTo>
                  <a:cubicBezTo>
                    <a:pt x="140593" y="116460"/>
                    <a:pt x="143224" y="121997"/>
                    <a:pt x="148372" y="125952"/>
                  </a:cubicBezTo>
                  <a:cubicBezTo>
                    <a:pt x="151048" y="128009"/>
                    <a:pt x="151777" y="130224"/>
                    <a:pt x="151254" y="133288"/>
                  </a:cubicBezTo>
                  <a:cubicBezTo>
                    <a:pt x="150758" y="136179"/>
                    <a:pt x="150818" y="136182"/>
                    <a:pt x="147930" y="136158"/>
                  </a:cubicBezTo>
                  <a:cubicBezTo>
                    <a:pt x="146435" y="136146"/>
                    <a:pt x="144937" y="136111"/>
                    <a:pt x="143448" y="136188"/>
                  </a:cubicBezTo>
                  <a:cubicBezTo>
                    <a:pt x="139723" y="136386"/>
                    <a:pt x="137930" y="138293"/>
                    <a:pt x="138336" y="141982"/>
                  </a:cubicBezTo>
                  <a:cubicBezTo>
                    <a:pt x="139021" y="148179"/>
                    <a:pt x="141834" y="153438"/>
                    <a:pt x="145939" y="158045"/>
                  </a:cubicBezTo>
                  <a:cubicBezTo>
                    <a:pt x="146504" y="158679"/>
                    <a:pt x="147221" y="159172"/>
                    <a:pt x="148010" y="159492"/>
                  </a:cubicBezTo>
                  <a:cubicBezTo>
                    <a:pt x="149565" y="160123"/>
                    <a:pt x="150154" y="161360"/>
                    <a:pt x="150202" y="162912"/>
                  </a:cubicBezTo>
                  <a:cubicBezTo>
                    <a:pt x="150258" y="164801"/>
                    <a:pt x="150208" y="166694"/>
                    <a:pt x="150261" y="168583"/>
                  </a:cubicBezTo>
                  <a:cubicBezTo>
                    <a:pt x="150288" y="169615"/>
                    <a:pt x="149846" y="169964"/>
                    <a:pt x="148841" y="170006"/>
                  </a:cubicBezTo>
                  <a:cubicBezTo>
                    <a:pt x="145909" y="170120"/>
                    <a:pt x="142952" y="169677"/>
                    <a:pt x="140043" y="170272"/>
                  </a:cubicBezTo>
                  <a:cubicBezTo>
                    <a:pt x="135607" y="171184"/>
                    <a:pt x="135616" y="171295"/>
                    <a:pt x="135592" y="175292"/>
                  </a:cubicBezTo>
                  <a:cubicBezTo>
                    <a:pt x="135541" y="183758"/>
                    <a:pt x="139036" y="190592"/>
                    <a:pt x="145547" y="195929"/>
                  </a:cubicBezTo>
                  <a:cubicBezTo>
                    <a:pt x="146396" y="196625"/>
                    <a:pt x="147320" y="197253"/>
                    <a:pt x="148366" y="197594"/>
                  </a:cubicBezTo>
                  <a:cubicBezTo>
                    <a:pt x="149430" y="197941"/>
                    <a:pt x="149705" y="198604"/>
                    <a:pt x="149595" y="199639"/>
                  </a:cubicBezTo>
                  <a:cubicBezTo>
                    <a:pt x="149368" y="201767"/>
                    <a:pt x="149161" y="203899"/>
                    <a:pt x="149039" y="206033"/>
                  </a:cubicBezTo>
                  <a:cubicBezTo>
                    <a:pt x="148982" y="207011"/>
                    <a:pt x="148393" y="207169"/>
                    <a:pt x="147661" y="207220"/>
                  </a:cubicBezTo>
                  <a:cubicBezTo>
                    <a:pt x="145424" y="207370"/>
                    <a:pt x="143188" y="207495"/>
                    <a:pt x="140952" y="207633"/>
                  </a:cubicBezTo>
                  <a:cubicBezTo>
                    <a:pt x="139362" y="207731"/>
                    <a:pt x="137774" y="207881"/>
                    <a:pt x="136184" y="207920"/>
                  </a:cubicBezTo>
                  <a:cubicBezTo>
                    <a:pt x="135066" y="207947"/>
                    <a:pt x="134773" y="208709"/>
                    <a:pt x="134527" y="209537"/>
                  </a:cubicBezTo>
                  <a:cubicBezTo>
                    <a:pt x="133511" y="212930"/>
                    <a:pt x="134016" y="216252"/>
                    <a:pt x="135128" y="219507"/>
                  </a:cubicBezTo>
                  <a:cubicBezTo>
                    <a:pt x="137095" y="225265"/>
                    <a:pt x="140282" y="230150"/>
                    <a:pt x="145394" y="233639"/>
                  </a:cubicBezTo>
                  <a:cubicBezTo>
                    <a:pt x="146049" y="234087"/>
                    <a:pt x="146623" y="234652"/>
                    <a:pt x="147245" y="235149"/>
                  </a:cubicBezTo>
                  <a:cubicBezTo>
                    <a:pt x="148348" y="236025"/>
                    <a:pt x="148829" y="237161"/>
                    <a:pt x="148719" y="238560"/>
                  </a:cubicBezTo>
                  <a:cubicBezTo>
                    <a:pt x="148611" y="239950"/>
                    <a:pt x="148495" y="241337"/>
                    <a:pt x="148405" y="242727"/>
                  </a:cubicBezTo>
                  <a:cubicBezTo>
                    <a:pt x="148363" y="243367"/>
                    <a:pt x="148097" y="243803"/>
                    <a:pt x="147424" y="243797"/>
                  </a:cubicBezTo>
                  <a:cubicBezTo>
                    <a:pt x="146082" y="243786"/>
                    <a:pt x="144758" y="244040"/>
                    <a:pt x="143403" y="243953"/>
                  </a:cubicBezTo>
                  <a:cubicBezTo>
                    <a:pt x="140318" y="243756"/>
                    <a:pt x="137236" y="243702"/>
                    <a:pt x="134243" y="244739"/>
                  </a:cubicBezTo>
                  <a:cubicBezTo>
                    <a:pt x="132967" y="245182"/>
                    <a:pt x="132375" y="245974"/>
                    <a:pt x="132231" y="247361"/>
                  </a:cubicBezTo>
                  <a:cubicBezTo>
                    <a:pt x="131631" y="253221"/>
                    <a:pt x="133738" y="258315"/>
                    <a:pt x="136572" y="263206"/>
                  </a:cubicBezTo>
                  <a:cubicBezTo>
                    <a:pt x="138342" y="266258"/>
                    <a:pt x="140584" y="268925"/>
                    <a:pt x="143631" y="270787"/>
                  </a:cubicBezTo>
                  <a:cubicBezTo>
                    <a:pt x="147140" y="272934"/>
                    <a:pt x="148282" y="276052"/>
                    <a:pt x="147604" y="279983"/>
                  </a:cubicBezTo>
                  <a:cubicBezTo>
                    <a:pt x="147571" y="280177"/>
                    <a:pt x="147565" y="280381"/>
                    <a:pt x="147547" y="280578"/>
                  </a:cubicBezTo>
                  <a:cubicBezTo>
                    <a:pt x="147230" y="284040"/>
                    <a:pt x="147798" y="284028"/>
                    <a:pt x="143678" y="284133"/>
                  </a:cubicBezTo>
                  <a:cubicBezTo>
                    <a:pt x="140492" y="284213"/>
                    <a:pt x="137299" y="284222"/>
                    <a:pt x="134115" y="284118"/>
                  </a:cubicBezTo>
                  <a:cubicBezTo>
                    <a:pt x="130172" y="283986"/>
                    <a:pt x="128575" y="286417"/>
                    <a:pt x="128426" y="289902"/>
                  </a:cubicBezTo>
                  <a:cubicBezTo>
                    <a:pt x="128303" y="292737"/>
                    <a:pt x="129051" y="295442"/>
                    <a:pt x="130145" y="298028"/>
                  </a:cubicBezTo>
                  <a:cubicBezTo>
                    <a:pt x="133317" y="305532"/>
                    <a:pt x="138252" y="311586"/>
                    <a:pt x="145203" y="315906"/>
                  </a:cubicBezTo>
                  <a:cubicBezTo>
                    <a:pt x="146241" y="316551"/>
                    <a:pt x="146569" y="317224"/>
                    <a:pt x="146468" y="318447"/>
                  </a:cubicBezTo>
                  <a:cubicBezTo>
                    <a:pt x="146151" y="322267"/>
                    <a:pt x="146390" y="326112"/>
                    <a:pt x="146097" y="329942"/>
                  </a:cubicBezTo>
                  <a:cubicBezTo>
                    <a:pt x="146001" y="331206"/>
                    <a:pt x="145490" y="331616"/>
                    <a:pt x="144387" y="331646"/>
                  </a:cubicBezTo>
                  <a:cubicBezTo>
                    <a:pt x="141439" y="331726"/>
                    <a:pt x="138814" y="330719"/>
                    <a:pt x="136357" y="329203"/>
                  </a:cubicBezTo>
                  <a:cubicBezTo>
                    <a:pt x="131379" y="326133"/>
                    <a:pt x="127687" y="321774"/>
                    <a:pt x="124327" y="317096"/>
                  </a:cubicBezTo>
                  <a:cubicBezTo>
                    <a:pt x="123137" y="315436"/>
                    <a:pt x="122013" y="313723"/>
                    <a:pt x="120590" y="312249"/>
                  </a:cubicBezTo>
                  <a:cubicBezTo>
                    <a:pt x="118297" y="309876"/>
                    <a:pt x="116677" y="309840"/>
                    <a:pt x="114390" y="312190"/>
                  </a:cubicBezTo>
                  <a:cubicBezTo>
                    <a:pt x="108973" y="317759"/>
                    <a:pt x="104476" y="324010"/>
                    <a:pt x="100793" y="330847"/>
                  </a:cubicBezTo>
                  <a:cubicBezTo>
                    <a:pt x="99654" y="332961"/>
                    <a:pt x="99296" y="335212"/>
                    <a:pt x="99541" y="337637"/>
                  </a:cubicBezTo>
                  <a:cubicBezTo>
                    <a:pt x="99878" y="341003"/>
                    <a:pt x="100160" y="344390"/>
                    <a:pt x="100171" y="347768"/>
                  </a:cubicBezTo>
                  <a:cubicBezTo>
                    <a:pt x="100189" y="353254"/>
                    <a:pt x="101535" y="358345"/>
                    <a:pt x="103693" y="363365"/>
                  </a:cubicBezTo>
                  <a:cubicBezTo>
                    <a:pt x="108097" y="373613"/>
                    <a:pt x="112234" y="383975"/>
                    <a:pt x="116542" y="394265"/>
                  </a:cubicBezTo>
                  <a:cubicBezTo>
                    <a:pt x="117756" y="397165"/>
                    <a:pt x="119601" y="399739"/>
                    <a:pt x="121140" y="402471"/>
                  </a:cubicBezTo>
                  <a:cubicBezTo>
                    <a:pt x="122985" y="405742"/>
                    <a:pt x="122937" y="405817"/>
                    <a:pt x="119182" y="405817"/>
                  </a:cubicBezTo>
                  <a:cubicBezTo>
                    <a:pt x="99899" y="405817"/>
                    <a:pt x="80617" y="405817"/>
                    <a:pt x="61334" y="405817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7BDBA888-C533-4194-87CF-449B3A0C2ADC}"/>
                </a:ext>
              </a:extLst>
            </p:cNvPr>
            <p:cNvSpPr/>
            <p:nvPr/>
          </p:nvSpPr>
          <p:spPr>
            <a:xfrm>
              <a:off x="-650503" y="540924"/>
              <a:ext cx="120256" cy="63013"/>
            </a:xfrm>
            <a:custGeom>
              <a:avLst/>
              <a:gdLst>
                <a:gd name="connsiteX0" fmla="*/ 59230 w 120256"/>
                <a:gd name="connsiteY0" fmla="*/ 62972 h 63013"/>
                <a:gd name="connsiteX1" fmla="*/ 46228 w 120256"/>
                <a:gd name="connsiteY1" fmla="*/ 62960 h 63013"/>
                <a:gd name="connsiteX2" fmla="*/ 43316 w 120256"/>
                <a:gd name="connsiteY2" fmla="*/ 60063 h 63013"/>
                <a:gd name="connsiteX3" fmla="*/ 43002 w 120256"/>
                <a:gd name="connsiteY3" fmla="*/ 33767 h 63013"/>
                <a:gd name="connsiteX4" fmla="*/ 36934 w 120256"/>
                <a:gd name="connsiteY4" fmla="*/ 30237 h 63013"/>
                <a:gd name="connsiteX5" fmla="*/ 30847 w 120256"/>
                <a:gd name="connsiteY5" fmla="*/ 35477 h 63013"/>
                <a:gd name="connsiteX6" fmla="*/ 17232 w 120256"/>
                <a:gd name="connsiteY6" fmla="*/ 50150 h 63013"/>
                <a:gd name="connsiteX7" fmla="*/ 12685 w 120256"/>
                <a:gd name="connsiteY7" fmla="*/ 55104 h 63013"/>
                <a:gd name="connsiteX8" fmla="*/ 10978 w 120256"/>
                <a:gd name="connsiteY8" fmla="*/ 55167 h 63013"/>
                <a:gd name="connsiteX9" fmla="*/ 9185 w 120256"/>
                <a:gd name="connsiteY9" fmla="*/ 52610 h 63013"/>
                <a:gd name="connsiteX10" fmla="*/ 1149 w 120256"/>
                <a:gd name="connsiteY10" fmla="*/ 30485 h 63013"/>
                <a:gd name="connsiteX11" fmla="*/ 249 w 120256"/>
                <a:gd name="connsiteY11" fmla="*/ 14739 h 63013"/>
                <a:gd name="connsiteX12" fmla="*/ 2841 w 120256"/>
                <a:gd name="connsiteY12" fmla="*/ 7973 h 63013"/>
                <a:gd name="connsiteX13" fmla="*/ 8171 w 120256"/>
                <a:gd name="connsiteY13" fmla="*/ 580 h 63013"/>
                <a:gd name="connsiteX14" fmla="*/ 9947 w 120256"/>
                <a:gd name="connsiteY14" fmla="*/ 628 h 63013"/>
                <a:gd name="connsiteX15" fmla="*/ 14966 w 120256"/>
                <a:gd name="connsiteY15" fmla="*/ 6359 h 63013"/>
                <a:gd name="connsiteX16" fmla="*/ 22362 w 120256"/>
                <a:gd name="connsiteY16" fmla="*/ 13292 h 63013"/>
                <a:gd name="connsiteX17" fmla="*/ 35104 w 120256"/>
                <a:gd name="connsiteY17" fmla="*/ 17426 h 63013"/>
                <a:gd name="connsiteX18" fmla="*/ 71974 w 120256"/>
                <a:gd name="connsiteY18" fmla="*/ 18275 h 63013"/>
                <a:gd name="connsiteX19" fmla="*/ 87897 w 120256"/>
                <a:gd name="connsiteY19" fmla="*/ 17074 h 63013"/>
                <a:gd name="connsiteX20" fmla="*/ 100492 w 120256"/>
                <a:gd name="connsiteY20" fmla="*/ 10335 h 63013"/>
                <a:gd name="connsiteX21" fmla="*/ 108659 w 120256"/>
                <a:gd name="connsiteY21" fmla="*/ 1244 h 63013"/>
                <a:gd name="connsiteX22" fmla="*/ 111302 w 120256"/>
                <a:gd name="connsiteY22" fmla="*/ 1047 h 63013"/>
                <a:gd name="connsiteX23" fmla="*/ 119173 w 120256"/>
                <a:gd name="connsiteY23" fmla="*/ 28207 h 63013"/>
                <a:gd name="connsiteX24" fmla="*/ 110429 w 120256"/>
                <a:gd name="connsiteY24" fmla="*/ 51998 h 63013"/>
                <a:gd name="connsiteX25" fmla="*/ 105101 w 120256"/>
                <a:gd name="connsiteY25" fmla="*/ 52889 h 63013"/>
                <a:gd name="connsiteX26" fmla="*/ 85795 w 120256"/>
                <a:gd name="connsiteY26" fmla="*/ 33331 h 63013"/>
                <a:gd name="connsiteX27" fmla="*/ 80527 w 120256"/>
                <a:gd name="connsiteY27" fmla="*/ 29764 h 63013"/>
                <a:gd name="connsiteX28" fmla="*/ 77000 w 120256"/>
                <a:gd name="connsiteY28" fmla="*/ 31456 h 63013"/>
                <a:gd name="connsiteX29" fmla="*/ 75765 w 120256"/>
                <a:gd name="connsiteY29" fmla="*/ 37585 h 63013"/>
                <a:gd name="connsiteX30" fmla="*/ 75911 w 120256"/>
                <a:gd name="connsiteY30" fmla="*/ 57280 h 63013"/>
                <a:gd name="connsiteX31" fmla="*/ 75983 w 120256"/>
                <a:gd name="connsiteY31" fmla="*/ 59669 h 63013"/>
                <a:gd name="connsiteX32" fmla="*/ 72674 w 120256"/>
                <a:gd name="connsiteY32" fmla="*/ 62999 h 63013"/>
                <a:gd name="connsiteX33" fmla="*/ 61313 w 120256"/>
                <a:gd name="connsiteY33" fmla="*/ 62999 h 63013"/>
                <a:gd name="connsiteX34" fmla="*/ 59221 w 120256"/>
                <a:gd name="connsiteY34" fmla="*/ 62999 h 63013"/>
                <a:gd name="connsiteX35" fmla="*/ 59221 w 120256"/>
                <a:gd name="connsiteY35" fmla="*/ 62969 h 6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56" h="63013">
                  <a:moveTo>
                    <a:pt x="59230" y="62972"/>
                  </a:moveTo>
                  <a:cubicBezTo>
                    <a:pt x="54895" y="62972"/>
                    <a:pt x="50560" y="63002"/>
                    <a:pt x="46228" y="62960"/>
                  </a:cubicBezTo>
                  <a:cubicBezTo>
                    <a:pt x="43508" y="62933"/>
                    <a:pt x="43346" y="62712"/>
                    <a:pt x="43316" y="60063"/>
                  </a:cubicBezTo>
                  <a:cubicBezTo>
                    <a:pt x="43218" y="51298"/>
                    <a:pt x="43116" y="42533"/>
                    <a:pt x="43002" y="33767"/>
                  </a:cubicBezTo>
                  <a:cubicBezTo>
                    <a:pt x="42952" y="29935"/>
                    <a:pt x="40285" y="28377"/>
                    <a:pt x="36934" y="30237"/>
                  </a:cubicBezTo>
                  <a:cubicBezTo>
                    <a:pt x="34551" y="31561"/>
                    <a:pt x="32590" y="33429"/>
                    <a:pt x="30847" y="35477"/>
                  </a:cubicBezTo>
                  <a:cubicBezTo>
                    <a:pt x="26518" y="40566"/>
                    <a:pt x="21788" y="45277"/>
                    <a:pt x="17232" y="50150"/>
                  </a:cubicBezTo>
                  <a:cubicBezTo>
                    <a:pt x="15702" y="51788"/>
                    <a:pt x="14159" y="53415"/>
                    <a:pt x="12685" y="55104"/>
                  </a:cubicBezTo>
                  <a:cubicBezTo>
                    <a:pt x="12063" y="55818"/>
                    <a:pt x="11609" y="55770"/>
                    <a:pt x="10978" y="55167"/>
                  </a:cubicBezTo>
                  <a:cubicBezTo>
                    <a:pt x="10207" y="54425"/>
                    <a:pt x="9648" y="53543"/>
                    <a:pt x="9185" y="52610"/>
                  </a:cubicBezTo>
                  <a:cubicBezTo>
                    <a:pt x="5684" y="45534"/>
                    <a:pt x="2751" y="38210"/>
                    <a:pt x="1149" y="30485"/>
                  </a:cubicBezTo>
                  <a:cubicBezTo>
                    <a:pt x="81" y="25340"/>
                    <a:pt x="-298" y="20033"/>
                    <a:pt x="249" y="14739"/>
                  </a:cubicBezTo>
                  <a:cubicBezTo>
                    <a:pt x="506" y="12260"/>
                    <a:pt x="1412" y="10000"/>
                    <a:pt x="2841" y="7973"/>
                  </a:cubicBezTo>
                  <a:cubicBezTo>
                    <a:pt x="4590" y="5489"/>
                    <a:pt x="6425" y="3064"/>
                    <a:pt x="8171" y="580"/>
                  </a:cubicBezTo>
                  <a:cubicBezTo>
                    <a:pt x="8859" y="-400"/>
                    <a:pt x="9418" y="33"/>
                    <a:pt x="9947" y="628"/>
                  </a:cubicBezTo>
                  <a:cubicBezTo>
                    <a:pt x="11639" y="2523"/>
                    <a:pt x="13292" y="4452"/>
                    <a:pt x="14966" y="6359"/>
                  </a:cubicBezTo>
                  <a:cubicBezTo>
                    <a:pt x="17206" y="8909"/>
                    <a:pt x="19612" y="11268"/>
                    <a:pt x="22362" y="13292"/>
                  </a:cubicBezTo>
                  <a:cubicBezTo>
                    <a:pt x="26174" y="16096"/>
                    <a:pt x="30527" y="17008"/>
                    <a:pt x="35104" y="17426"/>
                  </a:cubicBezTo>
                  <a:cubicBezTo>
                    <a:pt x="47376" y="18553"/>
                    <a:pt x="59675" y="18506"/>
                    <a:pt x="71974" y="18275"/>
                  </a:cubicBezTo>
                  <a:cubicBezTo>
                    <a:pt x="77296" y="18177"/>
                    <a:pt x="82614" y="17812"/>
                    <a:pt x="87897" y="17074"/>
                  </a:cubicBezTo>
                  <a:cubicBezTo>
                    <a:pt x="92928" y="16371"/>
                    <a:pt x="96770" y="13453"/>
                    <a:pt x="100492" y="10335"/>
                  </a:cubicBezTo>
                  <a:cubicBezTo>
                    <a:pt x="103640" y="7698"/>
                    <a:pt x="106246" y="4553"/>
                    <a:pt x="108659" y="1244"/>
                  </a:cubicBezTo>
                  <a:cubicBezTo>
                    <a:pt x="109825" y="-356"/>
                    <a:pt x="109813" y="-344"/>
                    <a:pt x="111302" y="1047"/>
                  </a:cubicBezTo>
                  <a:cubicBezTo>
                    <a:pt x="119326" y="8538"/>
                    <a:pt x="121980" y="17594"/>
                    <a:pt x="119173" y="28207"/>
                  </a:cubicBezTo>
                  <a:cubicBezTo>
                    <a:pt x="117006" y="36407"/>
                    <a:pt x="114300" y="44437"/>
                    <a:pt x="110429" y="51998"/>
                  </a:cubicBezTo>
                  <a:cubicBezTo>
                    <a:pt x="107831" y="57071"/>
                    <a:pt x="108384" y="55893"/>
                    <a:pt x="105101" y="52889"/>
                  </a:cubicBezTo>
                  <a:cubicBezTo>
                    <a:pt x="98330" y="46694"/>
                    <a:pt x="92228" y="39851"/>
                    <a:pt x="85795" y="33331"/>
                  </a:cubicBezTo>
                  <a:cubicBezTo>
                    <a:pt x="84297" y="31812"/>
                    <a:pt x="82650" y="30398"/>
                    <a:pt x="80527" y="29764"/>
                  </a:cubicBezTo>
                  <a:cubicBezTo>
                    <a:pt x="78653" y="29205"/>
                    <a:pt x="77735" y="29660"/>
                    <a:pt x="77000" y="31456"/>
                  </a:cubicBezTo>
                  <a:cubicBezTo>
                    <a:pt x="76198" y="33421"/>
                    <a:pt x="75971" y="35507"/>
                    <a:pt x="75765" y="37585"/>
                  </a:cubicBezTo>
                  <a:cubicBezTo>
                    <a:pt x="75110" y="44153"/>
                    <a:pt x="75654" y="50715"/>
                    <a:pt x="75911" y="57280"/>
                  </a:cubicBezTo>
                  <a:cubicBezTo>
                    <a:pt x="75941" y="58075"/>
                    <a:pt x="75977" y="58874"/>
                    <a:pt x="75983" y="59669"/>
                  </a:cubicBezTo>
                  <a:cubicBezTo>
                    <a:pt x="76007" y="62327"/>
                    <a:pt x="75400" y="62975"/>
                    <a:pt x="72674" y="62999"/>
                  </a:cubicBezTo>
                  <a:cubicBezTo>
                    <a:pt x="68889" y="63032"/>
                    <a:pt x="65101" y="62999"/>
                    <a:pt x="61313" y="62999"/>
                  </a:cubicBezTo>
                  <a:cubicBezTo>
                    <a:pt x="60617" y="62999"/>
                    <a:pt x="59917" y="62999"/>
                    <a:pt x="59221" y="62999"/>
                  </a:cubicBezTo>
                  <a:cubicBezTo>
                    <a:pt x="59221" y="62990"/>
                    <a:pt x="59221" y="62978"/>
                    <a:pt x="59221" y="62969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EB9A6EBA-16CA-437C-B70B-70E7E822ACF5}"/>
                </a:ext>
              </a:extLst>
            </p:cNvPr>
            <p:cNvSpPr/>
            <p:nvPr/>
          </p:nvSpPr>
          <p:spPr>
            <a:xfrm>
              <a:off x="-619690" y="218775"/>
              <a:ext cx="57498" cy="88696"/>
            </a:xfrm>
            <a:custGeom>
              <a:avLst/>
              <a:gdLst>
                <a:gd name="connsiteX0" fmla="*/ 28742 w 57498"/>
                <a:gd name="connsiteY0" fmla="*/ 88653 h 88696"/>
                <a:gd name="connsiteX1" fmla="*/ 10958 w 57498"/>
                <a:gd name="connsiteY1" fmla="*/ 88644 h 88696"/>
                <a:gd name="connsiteX2" fmla="*/ 9723 w 57498"/>
                <a:gd name="connsiteY2" fmla="*/ 88398 h 88696"/>
                <a:gd name="connsiteX3" fmla="*/ 10174 w 57498"/>
                <a:gd name="connsiteY3" fmla="*/ 87209 h 88696"/>
                <a:gd name="connsiteX4" fmla="*/ 12156 w 57498"/>
                <a:gd name="connsiteY4" fmla="*/ 84404 h 88696"/>
                <a:gd name="connsiteX5" fmla="*/ 13283 w 57498"/>
                <a:gd name="connsiteY5" fmla="*/ 82476 h 88696"/>
                <a:gd name="connsiteX6" fmla="*/ 11256 w 57498"/>
                <a:gd name="connsiteY6" fmla="*/ 75478 h 88696"/>
                <a:gd name="connsiteX7" fmla="*/ 5418 w 57498"/>
                <a:gd name="connsiteY7" fmla="*/ 72814 h 88696"/>
                <a:gd name="connsiteX8" fmla="*/ 638 w 57498"/>
                <a:gd name="connsiteY8" fmla="*/ 70368 h 88696"/>
                <a:gd name="connsiteX9" fmla="*/ 733 w 57498"/>
                <a:gd name="connsiteY9" fmla="*/ 68957 h 88696"/>
                <a:gd name="connsiteX10" fmla="*/ 7227 w 57498"/>
                <a:gd name="connsiteY10" fmla="*/ 66294 h 88696"/>
                <a:gd name="connsiteX11" fmla="*/ 12183 w 57498"/>
                <a:gd name="connsiteY11" fmla="*/ 63878 h 88696"/>
                <a:gd name="connsiteX12" fmla="*/ 15481 w 57498"/>
                <a:gd name="connsiteY12" fmla="*/ 58906 h 88696"/>
                <a:gd name="connsiteX13" fmla="*/ 15663 w 57498"/>
                <a:gd name="connsiteY13" fmla="*/ 52066 h 88696"/>
                <a:gd name="connsiteX14" fmla="*/ 14204 w 57498"/>
                <a:gd name="connsiteY14" fmla="*/ 49600 h 88696"/>
                <a:gd name="connsiteX15" fmla="*/ 7567 w 57498"/>
                <a:gd name="connsiteY15" fmla="*/ 46225 h 88696"/>
                <a:gd name="connsiteX16" fmla="*/ 1035 w 57498"/>
                <a:gd name="connsiteY16" fmla="*/ 43280 h 88696"/>
                <a:gd name="connsiteX17" fmla="*/ 1026 w 57498"/>
                <a:gd name="connsiteY17" fmla="*/ 41531 h 88696"/>
                <a:gd name="connsiteX18" fmla="*/ 8754 w 57498"/>
                <a:gd name="connsiteY18" fmla="*/ 37985 h 88696"/>
                <a:gd name="connsiteX19" fmla="*/ 13122 w 57498"/>
                <a:gd name="connsiteY19" fmla="*/ 36045 h 88696"/>
                <a:gd name="connsiteX20" fmla="*/ 16844 w 57498"/>
                <a:gd name="connsiteY20" fmla="*/ 31325 h 88696"/>
                <a:gd name="connsiteX21" fmla="*/ 16976 w 57498"/>
                <a:gd name="connsiteY21" fmla="*/ 17830 h 88696"/>
                <a:gd name="connsiteX22" fmla="*/ 15274 w 57498"/>
                <a:gd name="connsiteY22" fmla="*/ 16018 h 88696"/>
                <a:gd name="connsiteX23" fmla="*/ 9517 w 57498"/>
                <a:gd name="connsiteY23" fmla="*/ 15217 h 88696"/>
                <a:gd name="connsiteX24" fmla="*/ 8706 w 57498"/>
                <a:gd name="connsiteY24" fmla="*/ 13588 h 88696"/>
                <a:gd name="connsiteX25" fmla="*/ 15230 w 57498"/>
                <a:gd name="connsiteY25" fmla="*/ 1151 h 88696"/>
                <a:gd name="connsiteX26" fmla="*/ 16952 w 57498"/>
                <a:gd name="connsiteY26" fmla="*/ 0 h 88696"/>
                <a:gd name="connsiteX27" fmla="*/ 41003 w 57498"/>
                <a:gd name="connsiteY27" fmla="*/ 230 h 88696"/>
                <a:gd name="connsiteX28" fmla="*/ 42426 w 57498"/>
                <a:gd name="connsiteY28" fmla="*/ 1094 h 88696"/>
                <a:gd name="connsiteX29" fmla="*/ 48856 w 57498"/>
                <a:gd name="connsiteY29" fmla="*/ 13917 h 88696"/>
                <a:gd name="connsiteX30" fmla="*/ 48076 w 57498"/>
                <a:gd name="connsiteY30" fmla="*/ 15289 h 88696"/>
                <a:gd name="connsiteX31" fmla="*/ 42599 w 57498"/>
                <a:gd name="connsiteY31" fmla="*/ 16000 h 88696"/>
                <a:gd name="connsiteX32" fmla="*/ 40629 w 57498"/>
                <a:gd name="connsiteY32" fmla="*/ 17791 h 88696"/>
                <a:gd name="connsiteX33" fmla="*/ 40805 w 57498"/>
                <a:gd name="connsiteY33" fmla="*/ 31136 h 88696"/>
                <a:gd name="connsiteX34" fmla="*/ 44668 w 57498"/>
                <a:gd name="connsiteY34" fmla="*/ 35935 h 88696"/>
                <a:gd name="connsiteX35" fmla="*/ 53281 w 57498"/>
                <a:gd name="connsiteY35" fmla="*/ 39719 h 88696"/>
                <a:gd name="connsiteX36" fmla="*/ 56530 w 57498"/>
                <a:gd name="connsiteY36" fmla="*/ 41534 h 88696"/>
                <a:gd name="connsiteX37" fmla="*/ 56357 w 57498"/>
                <a:gd name="connsiteY37" fmla="*/ 43504 h 88696"/>
                <a:gd name="connsiteX38" fmla="*/ 44482 w 57498"/>
                <a:gd name="connsiteY38" fmla="*/ 49140 h 88696"/>
                <a:gd name="connsiteX39" fmla="*/ 41914 w 57498"/>
                <a:gd name="connsiteY39" fmla="*/ 53086 h 88696"/>
                <a:gd name="connsiteX40" fmla="*/ 41923 w 57498"/>
                <a:gd name="connsiteY40" fmla="*/ 57418 h 88696"/>
                <a:gd name="connsiteX41" fmla="*/ 46787 w 57498"/>
                <a:gd name="connsiteY41" fmla="*/ 64476 h 88696"/>
                <a:gd name="connsiteX42" fmla="*/ 56213 w 57498"/>
                <a:gd name="connsiteY42" fmla="*/ 68620 h 88696"/>
                <a:gd name="connsiteX43" fmla="*/ 56312 w 57498"/>
                <a:gd name="connsiteY43" fmla="*/ 70581 h 88696"/>
                <a:gd name="connsiteX44" fmla="*/ 48952 w 57498"/>
                <a:gd name="connsiteY44" fmla="*/ 74180 h 88696"/>
                <a:gd name="connsiteX45" fmla="*/ 44874 w 57498"/>
                <a:gd name="connsiteY45" fmla="*/ 76359 h 88696"/>
                <a:gd name="connsiteX46" fmla="*/ 43738 w 57498"/>
                <a:gd name="connsiteY46" fmla="*/ 80751 h 88696"/>
                <a:gd name="connsiteX47" fmla="*/ 47445 w 57498"/>
                <a:gd name="connsiteY47" fmla="*/ 87059 h 88696"/>
                <a:gd name="connsiteX48" fmla="*/ 46524 w 57498"/>
                <a:gd name="connsiteY48" fmla="*/ 88611 h 88696"/>
                <a:gd name="connsiteX49" fmla="*/ 28739 w 57498"/>
                <a:gd name="connsiteY49" fmla="*/ 88614 h 88696"/>
                <a:gd name="connsiteX50" fmla="*/ 28739 w 57498"/>
                <a:gd name="connsiteY50" fmla="*/ 88653 h 8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7498" h="88696">
                  <a:moveTo>
                    <a:pt x="28742" y="88653"/>
                  </a:moveTo>
                  <a:cubicBezTo>
                    <a:pt x="22814" y="88653"/>
                    <a:pt x="16886" y="88656"/>
                    <a:pt x="10958" y="88644"/>
                  </a:cubicBezTo>
                  <a:cubicBezTo>
                    <a:pt x="10536" y="88644"/>
                    <a:pt x="9968" y="88865"/>
                    <a:pt x="9723" y="88398"/>
                  </a:cubicBezTo>
                  <a:cubicBezTo>
                    <a:pt x="9487" y="87950"/>
                    <a:pt x="9938" y="87561"/>
                    <a:pt x="10174" y="87209"/>
                  </a:cubicBezTo>
                  <a:cubicBezTo>
                    <a:pt x="10808" y="86255"/>
                    <a:pt x="11517" y="85352"/>
                    <a:pt x="12156" y="84404"/>
                  </a:cubicBezTo>
                  <a:cubicBezTo>
                    <a:pt x="12572" y="83789"/>
                    <a:pt x="13023" y="83164"/>
                    <a:pt x="13283" y="82476"/>
                  </a:cubicBezTo>
                  <a:cubicBezTo>
                    <a:pt x="14742" y="78596"/>
                    <a:pt x="14354" y="77262"/>
                    <a:pt x="11256" y="75478"/>
                  </a:cubicBezTo>
                  <a:cubicBezTo>
                    <a:pt x="9394" y="74404"/>
                    <a:pt x="7400" y="73621"/>
                    <a:pt x="5418" y="72814"/>
                  </a:cubicBezTo>
                  <a:cubicBezTo>
                    <a:pt x="3753" y="72135"/>
                    <a:pt x="2153" y="71334"/>
                    <a:pt x="638" y="70368"/>
                  </a:cubicBezTo>
                  <a:cubicBezTo>
                    <a:pt x="-226" y="69818"/>
                    <a:pt x="-229" y="69433"/>
                    <a:pt x="733" y="68957"/>
                  </a:cubicBezTo>
                  <a:cubicBezTo>
                    <a:pt x="2841" y="67920"/>
                    <a:pt x="5062" y="67179"/>
                    <a:pt x="7227" y="66294"/>
                  </a:cubicBezTo>
                  <a:cubicBezTo>
                    <a:pt x="8934" y="65597"/>
                    <a:pt x="10644" y="64918"/>
                    <a:pt x="12183" y="63878"/>
                  </a:cubicBezTo>
                  <a:cubicBezTo>
                    <a:pt x="13971" y="62667"/>
                    <a:pt x="15023" y="60996"/>
                    <a:pt x="15481" y="58906"/>
                  </a:cubicBezTo>
                  <a:cubicBezTo>
                    <a:pt x="15974" y="56634"/>
                    <a:pt x="15819" y="54350"/>
                    <a:pt x="15663" y="52066"/>
                  </a:cubicBezTo>
                  <a:cubicBezTo>
                    <a:pt x="15588" y="50999"/>
                    <a:pt x="15077" y="50228"/>
                    <a:pt x="14204" y="49600"/>
                  </a:cubicBezTo>
                  <a:cubicBezTo>
                    <a:pt x="12159" y="48132"/>
                    <a:pt x="9857" y="47193"/>
                    <a:pt x="7567" y="46225"/>
                  </a:cubicBezTo>
                  <a:cubicBezTo>
                    <a:pt x="5367" y="45292"/>
                    <a:pt x="3143" y="44425"/>
                    <a:pt x="1035" y="43280"/>
                  </a:cubicBezTo>
                  <a:cubicBezTo>
                    <a:pt x="-179" y="42622"/>
                    <a:pt x="88" y="42144"/>
                    <a:pt x="1026" y="41531"/>
                  </a:cubicBezTo>
                  <a:cubicBezTo>
                    <a:pt x="3427" y="39962"/>
                    <a:pt x="6156" y="39119"/>
                    <a:pt x="8754" y="37985"/>
                  </a:cubicBezTo>
                  <a:cubicBezTo>
                    <a:pt x="10213" y="37349"/>
                    <a:pt x="11687" y="36736"/>
                    <a:pt x="13122" y="36045"/>
                  </a:cubicBezTo>
                  <a:cubicBezTo>
                    <a:pt x="15119" y="35089"/>
                    <a:pt x="16405" y="33594"/>
                    <a:pt x="16844" y="31325"/>
                  </a:cubicBezTo>
                  <a:cubicBezTo>
                    <a:pt x="17717" y="26822"/>
                    <a:pt x="17872" y="22341"/>
                    <a:pt x="16976" y="17830"/>
                  </a:cubicBezTo>
                  <a:cubicBezTo>
                    <a:pt x="16775" y="16816"/>
                    <a:pt x="16252" y="16275"/>
                    <a:pt x="15274" y="16018"/>
                  </a:cubicBezTo>
                  <a:cubicBezTo>
                    <a:pt x="13385" y="15516"/>
                    <a:pt x="11442" y="15420"/>
                    <a:pt x="9517" y="15217"/>
                  </a:cubicBezTo>
                  <a:cubicBezTo>
                    <a:pt x="8327" y="15091"/>
                    <a:pt x="8123" y="14673"/>
                    <a:pt x="8706" y="13588"/>
                  </a:cubicBezTo>
                  <a:cubicBezTo>
                    <a:pt x="10925" y="9465"/>
                    <a:pt x="13080" y="5310"/>
                    <a:pt x="15230" y="1151"/>
                  </a:cubicBezTo>
                  <a:cubicBezTo>
                    <a:pt x="15609" y="416"/>
                    <a:pt x="16070" y="-9"/>
                    <a:pt x="16952" y="0"/>
                  </a:cubicBezTo>
                  <a:cubicBezTo>
                    <a:pt x="24970" y="93"/>
                    <a:pt x="32988" y="165"/>
                    <a:pt x="41003" y="230"/>
                  </a:cubicBezTo>
                  <a:cubicBezTo>
                    <a:pt x="41678" y="236"/>
                    <a:pt x="42124" y="487"/>
                    <a:pt x="42426" y="1094"/>
                  </a:cubicBezTo>
                  <a:cubicBezTo>
                    <a:pt x="44560" y="5372"/>
                    <a:pt x="46692" y="9653"/>
                    <a:pt x="48856" y="13917"/>
                  </a:cubicBezTo>
                  <a:cubicBezTo>
                    <a:pt x="49334" y="14858"/>
                    <a:pt x="48955" y="15175"/>
                    <a:pt x="48076" y="15289"/>
                  </a:cubicBezTo>
                  <a:cubicBezTo>
                    <a:pt x="46249" y="15525"/>
                    <a:pt x="44429" y="15791"/>
                    <a:pt x="42599" y="16000"/>
                  </a:cubicBezTo>
                  <a:cubicBezTo>
                    <a:pt x="41484" y="16129"/>
                    <a:pt x="40841" y="16553"/>
                    <a:pt x="40629" y="17791"/>
                  </a:cubicBezTo>
                  <a:cubicBezTo>
                    <a:pt x="39867" y="22260"/>
                    <a:pt x="39768" y="26706"/>
                    <a:pt x="40805" y="31136"/>
                  </a:cubicBezTo>
                  <a:cubicBezTo>
                    <a:pt x="41319" y="33334"/>
                    <a:pt x="42479" y="35020"/>
                    <a:pt x="44668" y="35935"/>
                  </a:cubicBezTo>
                  <a:cubicBezTo>
                    <a:pt x="47562" y="37142"/>
                    <a:pt x="50405" y="38467"/>
                    <a:pt x="53281" y="39719"/>
                  </a:cubicBezTo>
                  <a:cubicBezTo>
                    <a:pt x="54426" y="40219"/>
                    <a:pt x="55544" y="40754"/>
                    <a:pt x="56530" y="41534"/>
                  </a:cubicBezTo>
                  <a:cubicBezTo>
                    <a:pt x="57849" y="42577"/>
                    <a:pt x="57849" y="42784"/>
                    <a:pt x="56357" y="43504"/>
                  </a:cubicBezTo>
                  <a:cubicBezTo>
                    <a:pt x="52411" y="45409"/>
                    <a:pt x="48494" y="47382"/>
                    <a:pt x="44482" y="49140"/>
                  </a:cubicBezTo>
                  <a:cubicBezTo>
                    <a:pt x="42626" y="49953"/>
                    <a:pt x="41717" y="51017"/>
                    <a:pt x="41914" y="53086"/>
                  </a:cubicBezTo>
                  <a:cubicBezTo>
                    <a:pt x="42049" y="54518"/>
                    <a:pt x="41926" y="55971"/>
                    <a:pt x="41923" y="57418"/>
                  </a:cubicBezTo>
                  <a:cubicBezTo>
                    <a:pt x="41920" y="60889"/>
                    <a:pt x="43421" y="63265"/>
                    <a:pt x="46787" y="64476"/>
                  </a:cubicBezTo>
                  <a:cubicBezTo>
                    <a:pt x="50019" y="65639"/>
                    <a:pt x="53182" y="66990"/>
                    <a:pt x="56213" y="68620"/>
                  </a:cubicBezTo>
                  <a:cubicBezTo>
                    <a:pt x="57669" y="69400"/>
                    <a:pt x="57645" y="69549"/>
                    <a:pt x="56312" y="70581"/>
                  </a:cubicBezTo>
                  <a:cubicBezTo>
                    <a:pt x="54100" y="72288"/>
                    <a:pt x="51424" y="73023"/>
                    <a:pt x="48952" y="74180"/>
                  </a:cubicBezTo>
                  <a:cubicBezTo>
                    <a:pt x="47553" y="74835"/>
                    <a:pt x="46130" y="75445"/>
                    <a:pt x="44874" y="76359"/>
                  </a:cubicBezTo>
                  <a:cubicBezTo>
                    <a:pt x="43149" y="77612"/>
                    <a:pt x="42745" y="78871"/>
                    <a:pt x="43738" y="80751"/>
                  </a:cubicBezTo>
                  <a:cubicBezTo>
                    <a:pt x="44874" y="82907"/>
                    <a:pt x="46210" y="84954"/>
                    <a:pt x="47445" y="87059"/>
                  </a:cubicBezTo>
                  <a:cubicBezTo>
                    <a:pt x="48255" y="88440"/>
                    <a:pt x="48160" y="88611"/>
                    <a:pt x="46524" y="88611"/>
                  </a:cubicBezTo>
                  <a:cubicBezTo>
                    <a:pt x="40596" y="88620"/>
                    <a:pt x="34668" y="88614"/>
                    <a:pt x="28739" y="88614"/>
                  </a:cubicBezTo>
                  <a:lnTo>
                    <a:pt x="28739" y="88653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DB02F723-62C9-4451-9E41-3D9378E17CEF}"/>
                </a:ext>
              </a:extLst>
            </p:cNvPr>
            <p:cNvSpPr/>
            <p:nvPr/>
          </p:nvSpPr>
          <p:spPr>
            <a:xfrm>
              <a:off x="-607235" y="611949"/>
              <a:ext cx="32762" cy="35280"/>
            </a:xfrm>
            <a:custGeom>
              <a:avLst/>
              <a:gdLst>
                <a:gd name="connsiteX0" fmla="*/ 32763 w 32762"/>
                <a:gd name="connsiteY0" fmla="*/ 13903 h 35280"/>
                <a:gd name="connsiteX1" fmla="*/ 32763 w 32762"/>
                <a:gd name="connsiteY1" fmla="*/ 25992 h 35280"/>
                <a:gd name="connsiteX2" fmla="*/ 32051 w 32762"/>
                <a:gd name="connsiteY2" fmla="*/ 27652 h 35280"/>
                <a:gd name="connsiteX3" fmla="*/ 20754 w 32762"/>
                <a:gd name="connsiteY3" fmla="*/ 34049 h 35280"/>
                <a:gd name="connsiteX4" fmla="*/ 11970 w 32762"/>
                <a:gd name="connsiteY4" fmla="*/ 34112 h 35280"/>
                <a:gd name="connsiteX5" fmla="*/ 1468 w 32762"/>
                <a:gd name="connsiteY5" fmla="*/ 27837 h 35280"/>
                <a:gd name="connsiteX6" fmla="*/ 0 w 32762"/>
                <a:gd name="connsiteY6" fmla="*/ 24979 h 35280"/>
                <a:gd name="connsiteX7" fmla="*/ 0 w 32762"/>
                <a:gd name="connsiteY7" fmla="*/ 2130 h 35280"/>
                <a:gd name="connsiteX8" fmla="*/ 1884 w 32762"/>
                <a:gd name="connsiteY8" fmla="*/ 231 h 35280"/>
                <a:gd name="connsiteX9" fmla="*/ 22195 w 32762"/>
                <a:gd name="connsiteY9" fmla="*/ 178 h 35280"/>
                <a:gd name="connsiteX10" fmla="*/ 30401 w 32762"/>
                <a:gd name="connsiteY10" fmla="*/ 4 h 35280"/>
                <a:gd name="connsiteX11" fmla="*/ 32461 w 32762"/>
                <a:gd name="connsiteY11" fmla="*/ 2109 h 35280"/>
                <a:gd name="connsiteX12" fmla="*/ 32464 w 32762"/>
                <a:gd name="connsiteY12" fmla="*/ 13903 h 35280"/>
                <a:gd name="connsiteX13" fmla="*/ 32763 w 32762"/>
                <a:gd name="connsiteY13" fmla="*/ 13903 h 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62" h="35280">
                  <a:moveTo>
                    <a:pt x="32763" y="13903"/>
                  </a:moveTo>
                  <a:cubicBezTo>
                    <a:pt x="32763" y="17933"/>
                    <a:pt x="32763" y="21963"/>
                    <a:pt x="32763" y="25992"/>
                  </a:cubicBezTo>
                  <a:cubicBezTo>
                    <a:pt x="32763" y="26647"/>
                    <a:pt x="32790" y="27305"/>
                    <a:pt x="32051" y="27652"/>
                  </a:cubicBezTo>
                  <a:cubicBezTo>
                    <a:pt x="28123" y="29493"/>
                    <a:pt x="24586" y="32022"/>
                    <a:pt x="20754" y="34049"/>
                  </a:cubicBezTo>
                  <a:cubicBezTo>
                    <a:pt x="17749" y="35640"/>
                    <a:pt x="14972" y="35720"/>
                    <a:pt x="11970" y="34112"/>
                  </a:cubicBezTo>
                  <a:cubicBezTo>
                    <a:pt x="8368" y="32181"/>
                    <a:pt x="4843" y="30142"/>
                    <a:pt x="1468" y="27837"/>
                  </a:cubicBezTo>
                  <a:cubicBezTo>
                    <a:pt x="437" y="27131"/>
                    <a:pt x="-9" y="26282"/>
                    <a:pt x="0" y="24979"/>
                  </a:cubicBezTo>
                  <a:cubicBezTo>
                    <a:pt x="57" y="17362"/>
                    <a:pt x="54" y="9744"/>
                    <a:pt x="0" y="2130"/>
                  </a:cubicBezTo>
                  <a:cubicBezTo>
                    <a:pt x="-12" y="701"/>
                    <a:pt x="455" y="225"/>
                    <a:pt x="1884" y="231"/>
                  </a:cubicBezTo>
                  <a:cubicBezTo>
                    <a:pt x="8655" y="264"/>
                    <a:pt x="15423" y="222"/>
                    <a:pt x="22195" y="178"/>
                  </a:cubicBezTo>
                  <a:cubicBezTo>
                    <a:pt x="24930" y="160"/>
                    <a:pt x="27666" y="40"/>
                    <a:pt x="30401" y="4"/>
                  </a:cubicBezTo>
                  <a:cubicBezTo>
                    <a:pt x="32419" y="-23"/>
                    <a:pt x="32452" y="16"/>
                    <a:pt x="32461" y="2109"/>
                  </a:cubicBezTo>
                  <a:cubicBezTo>
                    <a:pt x="32476" y="6040"/>
                    <a:pt x="32464" y="9971"/>
                    <a:pt x="32464" y="13903"/>
                  </a:cubicBezTo>
                  <a:cubicBezTo>
                    <a:pt x="32562" y="13903"/>
                    <a:pt x="32664" y="13903"/>
                    <a:pt x="32763" y="1390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1213F7FB-D7A1-4C24-AC05-63C32366B5F3}"/>
                </a:ext>
              </a:extLst>
            </p:cNvPr>
            <p:cNvSpPr/>
            <p:nvPr/>
          </p:nvSpPr>
          <p:spPr>
            <a:xfrm>
              <a:off x="-620430" y="511160"/>
              <a:ext cx="59204" cy="17336"/>
            </a:xfrm>
            <a:custGeom>
              <a:avLst/>
              <a:gdLst>
                <a:gd name="connsiteX0" fmla="*/ 29676 w 59204"/>
                <a:gd name="connsiteY0" fmla="*/ 0 h 17336"/>
                <a:gd name="connsiteX1" fmla="*/ 57455 w 59204"/>
                <a:gd name="connsiteY1" fmla="*/ 0 h 17336"/>
                <a:gd name="connsiteX2" fmla="*/ 58929 w 59204"/>
                <a:gd name="connsiteY2" fmla="*/ 1934 h 17336"/>
                <a:gd name="connsiteX3" fmla="*/ 52657 w 59204"/>
                <a:gd name="connsiteY3" fmla="*/ 12804 h 17336"/>
                <a:gd name="connsiteX4" fmla="*/ 40582 w 59204"/>
                <a:gd name="connsiteY4" fmla="*/ 17330 h 17336"/>
                <a:gd name="connsiteX5" fmla="*/ 17895 w 59204"/>
                <a:gd name="connsiteY5" fmla="*/ 17103 h 17336"/>
                <a:gd name="connsiteX6" fmla="*/ 65 w 59204"/>
                <a:gd name="connsiteY6" fmla="*/ 1280 h 17336"/>
                <a:gd name="connsiteX7" fmla="*/ 1004 w 59204"/>
                <a:gd name="connsiteY7" fmla="*/ 27 h 17336"/>
                <a:gd name="connsiteX8" fmla="*/ 2645 w 59204"/>
                <a:gd name="connsiteY8" fmla="*/ 0 h 17336"/>
                <a:gd name="connsiteX9" fmla="*/ 29676 w 59204"/>
                <a:gd name="connsiteY9" fmla="*/ 0 h 1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204" h="17336">
                  <a:moveTo>
                    <a:pt x="29676" y="0"/>
                  </a:moveTo>
                  <a:cubicBezTo>
                    <a:pt x="38935" y="0"/>
                    <a:pt x="48194" y="0"/>
                    <a:pt x="57455" y="0"/>
                  </a:cubicBezTo>
                  <a:cubicBezTo>
                    <a:pt x="59405" y="0"/>
                    <a:pt x="59434" y="63"/>
                    <a:pt x="58929" y="1934"/>
                  </a:cubicBezTo>
                  <a:cubicBezTo>
                    <a:pt x="57802" y="6117"/>
                    <a:pt x="55623" y="9671"/>
                    <a:pt x="52657" y="12804"/>
                  </a:cubicBezTo>
                  <a:cubicBezTo>
                    <a:pt x="49354" y="16293"/>
                    <a:pt x="45132" y="17432"/>
                    <a:pt x="40582" y="17330"/>
                  </a:cubicBezTo>
                  <a:cubicBezTo>
                    <a:pt x="33019" y="17163"/>
                    <a:pt x="25449" y="17363"/>
                    <a:pt x="17895" y="17103"/>
                  </a:cubicBezTo>
                  <a:cubicBezTo>
                    <a:pt x="7984" y="16762"/>
                    <a:pt x="2630" y="11453"/>
                    <a:pt x="65" y="1280"/>
                  </a:cubicBezTo>
                  <a:cubicBezTo>
                    <a:pt x="-144" y="448"/>
                    <a:pt x="149" y="39"/>
                    <a:pt x="1004" y="27"/>
                  </a:cubicBezTo>
                  <a:cubicBezTo>
                    <a:pt x="1551" y="18"/>
                    <a:pt x="2098" y="0"/>
                    <a:pt x="2645" y="0"/>
                  </a:cubicBezTo>
                  <a:cubicBezTo>
                    <a:pt x="11655" y="0"/>
                    <a:pt x="20666" y="0"/>
                    <a:pt x="29676" y="0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34192E1C-C400-4E10-BE7F-1CA03C896C41}"/>
                </a:ext>
              </a:extLst>
            </p:cNvPr>
            <p:cNvSpPr/>
            <p:nvPr/>
          </p:nvSpPr>
          <p:spPr>
            <a:xfrm>
              <a:off x="-616850" y="471061"/>
              <a:ext cx="52676" cy="14651"/>
            </a:xfrm>
            <a:custGeom>
              <a:avLst/>
              <a:gdLst>
                <a:gd name="connsiteX0" fmla="*/ 26267 w 52676"/>
                <a:gd name="connsiteY0" fmla="*/ 75 h 14651"/>
                <a:gd name="connsiteX1" fmla="*/ 50758 w 52676"/>
                <a:gd name="connsiteY1" fmla="*/ 75 h 14651"/>
                <a:gd name="connsiteX2" fmla="*/ 52531 w 52676"/>
                <a:gd name="connsiteY2" fmla="*/ 2102 h 14651"/>
                <a:gd name="connsiteX3" fmla="*/ 48937 w 52676"/>
                <a:gd name="connsiteY3" fmla="*/ 10813 h 14651"/>
                <a:gd name="connsiteX4" fmla="*/ 39783 w 52676"/>
                <a:gd name="connsiteY4" fmla="*/ 14476 h 14651"/>
                <a:gd name="connsiteX5" fmla="*/ 22913 w 52676"/>
                <a:gd name="connsiteY5" fmla="*/ 14559 h 14651"/>
                <a:gd name="connsiteX6" fmla="*/ 11484 w 52676"/>
                <a:gd name="connsiteY6" fmla="*/ 14006 h 14651"/>
                <a:gd name="connsiteX7" fmla="*/ 55 w 52676"/>
                <a:gd name="connsiteY7" fmla="*/ 1205 h 14651"/>
                <a:gd name="connsiteX8" fmla="*/ 1332 w 52676"/>
                <a:gd name="connsiteY8" fmla="*/ 0 h 14651"/>
                <a:gd name="connsiteX9" fmla="*/ 17311 w 52676"/>
                <a:gd name="connsiteY9" fmla="*/ 27 h 14651"/>
                <a:gd name="connsiteX10" fmla="*/ 26270 w 52676"/>
                <a:gd name="connsiteY10" fmla="*/ 27 h 14651"/>
                <a:gd name="connsiteX11" fmla="*/ 26270 w 52676"/>
                <a:gd name="connsiteY11" fmla="*/ 72 h 1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676" h="14651">
                  <a:moveTo>
                    <a:pt x="26267" y="75"/>
                  </a:moveTo>
                  <a:cubicBezTo>
                    <a:pt x="34432" y="75"/>
                    <a:pt x="42593" y="75"/>
                    <a:pt x="50758" y="75"/>
                  </a:cubicBezTo>
                  <a:cubicBezTo>
                    <a:pt x="52731" y="75"/>
                    <a:pt x="52874" y="203"/>
                    <a:pt x="52531" y="2102"/>
                  </a:cubicBezTo>
                  <a:cubicBezTo>
                    <a:pt x="51960" y="5256"/>
                    <a:pt x="51158" y="8323"/>
                    <a:pt x="48937" y="10813"/>
                  </a:cubicBezTo>
                  <a:cubicBezTo>
                    <a:pt x="46486" y="13558"/>
                    <a:pt x="43236" y="14401"/>
                    <a:pt x="39783" y="14476"/>
                  </a:cubicBezTo>
                  <a:cubicBezTo>
                    <a:pt x="34163" y="14598"/>
                    <a:pt x="28533" y="14422"/>
                    <a:pt x="22913" y="14559"/>
                  </a:cubicBezTo>
                  <a:cubicBezTo>
                    <a:pt x="19080" y="14652"/>
                    <a:pt x="15266" y="14864"/>
                    <a:pt x="11484" y="14006"/>
                  </a:cubicBezTo>
                  <a:cubicBezTo>
                    <a:pt x="4749" y="12479"/>
                    <a:pt x="1430" y="7292"/>
                    <a:pt x="55" y="1205"/>
                  </a:cubicBezTo>
                  <a:cubicBezTo>
                    <a:pt x="-205" y="51"/>
                    <a:pt x="497" y="-3"/>
                    <a:pt x="1332" y="0"/>
                  </a:cubicBezTo>
                  <a:cubicBezTo>
                    <a:pt x="6659" y="18"/>
                    <a:pt x="11983" y="21"/>
                    <a:pt x="17311" y="27"/>
                  </a:cubicBezTo>
                  <a:cubicBezTo>
                    <a:pt x="20297" y="30"/>
                    <a:pt x="23284" y="27"/>
                    <a:pt x="26270" y="27"/>
                  </a:cubicBezTo>
                  <a:cubicBezTo>
                    <a:pt x="26270" y="42"/>
                    <a:pt x="26270" y="57"/>
                    <a:pt x="26270" y="72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998D2C24-655B-4EA7-B570-A1FD1B4D1B62}"/>
                </a:ext>
              </a:extLst>
            </p:cNvPr>
            <p:cNvSpPr/>
            <p:nvPr/>
          </p:nvSpPr>
          <p:spPr>
            <a:xfrm>
              <a:off x="-638486" y="585987"/>
              <a:ext cx="23000" cy="49171"/>
            </a:xfrm>
            <a:custGeom>
              <a:avLst/>
              <a:gdLst>
                <a:gd name="connsiteX0" fmla="*/ 22707 w 23000"/>
                <a:gd name="connsiteY0" fmla="*/ 49165 h 49171"/>
                <a:gd name="connsiteX1" fmla="*/ 17101 w 23000"/>
                <a:gd name="connsiteY1" fmla="*/ 42953 h 49171"/>
                <a:gd name="connsiteX2" fmla="*/ 491 w 23000"/>
                <a:gd name="connsiteY2" fmla="*/ 22185 h 49171"/>
                <a:gd name="connsiteX3" fmla="*/ 970 w 23000"/>
                <a:gd name="connsiteY3" fmla="*/ 20612 h 49171"/>
                <a:gd name="connsiteX4" fmla="*/ 4339 w 23000"/>
                <a:gd name="connsiteY4" fmla="*/ 18271 h 49171"/>
                <a:gd name="connsiteX5" fmla="*/ 18991 w 23000"/>
                <a:gd name="connsiteY5" fmla="*/ 2525 h 49171"/>
                <a:gd name="connsiteX6" fmla="*/ 21272 w 23000"/>
                <a:gd name="connsiteY6" fmla="*/ 597 h 49171"/>
                <a:gd name="connsiteX7" fmla="*/ 22587 w 23000"/>
                <a:gd name="connsiteY7" fmla="*/ 56 h 49171"/>
                <a:gd name="connsiteX8" fmla="*/ 22988 w 23000"/>
                <a:gd name="connsiteY8" fmla="*/ 1401 h 49171"/>
                <a:gd name="connsiteX9" fmla="*/ 22985 w 23000"/>
                <a:gd name="connsiteY9" fmla="*/ 10818 h 49171"/>
                <a:gd name="connsiteX10" fmla="*/ 22802 w 23000"/>
                <a:gd name="connsiteY10" fmla="*/ 47724 h 49171"/>
                <a:gd name="connsiteX11" fmla="*/ 22707 w 23000"/>
                <a:gd name="connsiteY11" fmla="*/ 49171 h 4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00" h="49171">
                  <a:moveTo>
                    <a:pt x="22707" y="49165"/>
                  </a:moveTo>
                  <a:cubicBezTo>
                    <a:pt x="20423" y="47139"/>
                    <a:pt x="18793" y="45013"/>
                    <a:pt x="17101" y="42953"/>
                  </a:cubicBezTo>
                  <a:cubicBezTo>
                    <a:pt x="11475" y="36101"/>
                    <a:pt x="6297" y="28890"/>
                    <a:pt x="491" y="22185"/>
                  </a:cubicBezTo>
                  <a:cubicBezTo>
                    <a:pt x="-244" y="21333"/>
                    <a:pt x="-208" y="20875"/>
                    <a:pt x="970" y="20612"/>
                  </a:cubicBezTo>
                  <a:cubicBezTo>
                    <a:pt x="2396" y="20295"/>
                    <a:pt x="3370" y="19321"/>
                    <a:pt x="4339" y="18271"/>
                  </a:cubicBezTo>
                  <a:cubicBezTo>
                    <a:pt x="9194" y="12995"/>
                    <a:pt x="13867" y="7551"/>
                    <a:pt x="18991" y="2525"/>
                  </a:cubicBezTo>
                  <a:cubicBezTo>
                    <a:pt x="19699" y="1829"/>
                    <a:pt x="20492" y="1216"/>
                    <a:pt x="21272" y="597"/>
                  </a:cubicBezTo>
                  <a:cubicBezTo>
                    <a:pt x="21651" y="295"/>
                    <a:pt x="22094" y="-159"/>
                    <a:pt x="22587" y="56"/>
                  </a:cubicBezTo>
                  <a:cubicBezTo>
                    <a:pt x="23116" y="283"/>
                    <a:pt x="22985" y="917"/>
                    <a:pt x="22988" y="1401"/>
                  </a:cubicBezTo>
                  <a:cubicBezTo>
                    <a:pt x="22997" y="4540"/>
                    <a:pt x="23000" y="7679"/>
                    <a:pt x="22985" y="10818"/>
                  </a:cubicBezTo>
                  <a:cubicBezTo>
                    <a:pt x="22928" y="23120"/>
                    <a:pt x="22868" y="35422"/>
                    <a:pt x="22802" y="47724"/>
                  </a:cubicBezTo>
                  <a:cubicBezTo>
                    <a:pt x="22802" y="48068"/>
                    <a:pt x="22758" y="48409"/>
                    <a:pt x="22707" y="49171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7406DD02-ECE3-4313-9DBD-9781024915A3}"/>
                </a:ext>
              </a:extLst>
            </p:cNvPr>
            <p:cNvSpPr/>
            <p:nvPr/>
          </p:nvSpPr>
          <p:spPr>
            <a:xfrm>
              <a:off x="-566177" y="585880"/>
              <a:ext cx="22253" cy="48999"/>
            </a:xfrm>
            <a:custGeom>
              <a:avLst/>
              <a:gdLst>
                <a:gd name="connsiteX0" fmla="*/ 189 w 22253"/>
                <a:gd name="connsiteY0" fmla="*/ 26665 h 48999"/>
                <a:gd name="connsiteX1" fmla="*/ 180 w 22253"/>
                <a:gd name="connsiteY1" fmla="*/ 6641 h 48999"/>
                <a:gd name="connsiteX2" fmla="*/ 15 w 22253"/>
                <a:gd name="connsiteY2" fmla="*/ 1269 h 48999"/>
                <a:gd name="connsiteX3" fmla="*/ 377 w 22253"/>
                <a:gd name="connsiteY3" fmla="*/ 55 h 48999"/>
                <a:gd name="connsiteX4" fmla="*/ 1534 w 22253"/>
                <a:gd name="connsiteY4" fmla="*/ 569 h 48999"/>
                <a:gd name="connsiteX5" fmla="*/ 10159 w 22253"/>
                <a:gd name="connsiteY5" fmla="*/ 9242 h 48999"/>
                <a:gd name="connsiteX6" fmla="*/ 21585 w 22253"/>
                <a:gd name="connsiteY6" fmla="*/ 20372 h 48999"/>
                <a:gd name="connsiteX7" fmla="*/ 21854 w 22253"/>
                <a:gd name="connsiteY7" fmla="*/ 22169 h 48999"/>
                <a:gd name="connsiteX8" fmla="*/ 1423 w 22253"/>
                <a:gd name="connsiteY8" fmla="*/ 48298 h 48999"/>
                <a:gd name="connsiteX9" fmla="*/ 574 w 22253"/>
                <a:gd name="connsiteY9" fmla="*/ 48961 h 48999"/>
                <a:gd name="connsiteX10" fmla="*/ 302 w 22253"/>
                <a:gd name="connsiteY10" fmla="*/ 47882 h 48999"/>
                <a:gd name="connsiteX11" fmla="*/ 296 w 22253"/>
                <a:gd name="connsiteY11" fmla="*/ 26662 h 48999"/>
                <a:gd name="connsiteX12" fmla="*/ 189 w 22253"/>
                <a:gd name="connsiteY12" fmla="*/ 26662 h 4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53" h="48999">
                  <a:moveTo>
                    <a:pt x="189" y="26665"/>
                  </a:moveTo>
                  <a:cubicBezTo>
                    <a:pt x="189" y="19990"/>
                    <a:pt x="201" y="13314"/>
                    <a:pt x="180" y="6641"/>
                  </a:cubicBezTo>
                  <a:cubicBezTo>
                    <a:pt x="174" y="4850"/>
                    <a:pt x="57" y="3060"/>
                    <a:pt x="15" y="1269"/>
                  </a:cubicBezTo>
                  <a:cubicBezTo>
                    <a:pt x="6" y="835"/>
                    <a:pt x="-95" y="273"/>
                    <a:pt x="377" y="55"/>
                  </a:cubicBezTo>
                  <a:cubicBezTo>
                    <a:pt x="846" y="-160"/>
                    <a:pt x="1199" y="306"/>
                    <a:pt x="1534" y="569"/>
                  </a:cubicBezTo>
                  <a:cubicBezTo>
                    <a:pt x="4769" y="3102"/>
                    <a:pt x="7453" y="6184"/>
                    <a:pt x="10159" y="9242"/>
                  </a:cubicBezTo>
                  <a:cubicBezTo>
                    <a:pt x="13692" y="13239"/>
                    <a:pt x="17238" y="17218"/>
                    <a:pt x="21585" y="20372"/>
                  </a:cubicBezTo>
                  <a:cubicBezTo>
                    <a:pt x="22356" y="20931"/>
                    <a:pt x="22479" y="21374"/>
                    <a:pt x="21854" y="22169"/>
                  </a:cubicBezTo>
                  <a:cubicBezTo>
                    <a:pt x="15029" y="30866"/>
                    <a:pt x="8237" y="39589"/>
                    <a:pt x="1423" y="48298"/>
                  </a:cubicBezTo>
                  <a:cubicBezTo>
                    <a:pt x="1199" y="48585"/>
                    <a:pt x="1059" y="49153"/>
                    <a:pt x="574" y="48961"/>
                  </a:cubicBezTo>
                  <a:cubicBezTo>
                    <a:pt x="141" y="48791"/>
                    <a:pt x="305" y="48259"/>
                    <a:pt x="302" y="47882"/>
                  </a:cubicBezTo>
                  <a:cubicBezTo>
                    <a:pt x="293" y="40809"/>
                    <a:pt x="296" y="33736"/>
                    <a:pt x="296" y="26662"/>
                  </a:cubicBezTo>
                  <a:lnTo>
                    <a:pt x="189" y="26662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BFD8FB3-B4E5-4119-B078-7D365F17DF5C}"/>
                </a:ext>
              </a:extLst>
            </p:cNvPr>
            <p:cNvSpPr/>
            <p:nvPr/>
          </p:nvSpPr>
          <p:spPr>
            <a:xfrm>
              <a:off x="-615080" y="434296"/>
              <a:ext cx="48388" cy="13384"/>
            </a:xfrm>
            <a:custGeom>
              <a:avLst/>
              <a:gdLst>
                <a:gd name="connsiteX0" fmla="*/ 24246 w 48388"/>
                <a:gd name="connsiteY0" fmla="*/ 0 h 13384"/>
                <a:gd name="connsiteX1" fmla="*/ 46360 w 48388"/>
                <a:gd name="connsiteY1" fmla="*/ 0 h 13384"/>
                <a:gd name="connsiteX2" fmla="*/ 48043 w 48388"/>
                <a:gd name="connsiteY2" fmla="*/ 2344 h 13384"/>
                <a:gd name="connsiteX3" fmla="*/ 41684 w 48388"/>
                <a:gd name="connsiteY3" fmla="*/ 11366 h 13384"/>
                <a:gd name="connsiteX4" fmla="*/ 35484 w 48388"/>
                <a:gd name="connsiteY4" fmla="*/ 13247 h 13384"/>
                <a:gd name="connsiteX5" fmla="*/ 12940 w 48388"/>
                <a:gd name="connsiteY5" fmla="*/ 12984 h 13384"/>
                <a:gd name="connsiteX6" fmla="*/ 73 w 48388"/>
                <a:gd name="connsiteY6" fmla="*/ 1513 h 13384"/>
                <a:gd name="connsiteX7" fmla="*/ 1535 w 48388"/>
                <a:gd name="connsiteY7" fmla="*/ 78 h 13384"/>
                <a:gd name="connsiteX8" fmla="*/ 23050 w 48388"/>
                <a:gd name="connsiteY8" fmla="*/ 36 h 13384"/>
                <a:gd name="connsiteX9" fmla="*/ 24246 w 48388"/>
                <a:gd name="connsiteY9" fmla="*/ 36 h 13384"/>
                <a:gd name="connsiteX10" fmla="*/ 24246 w 48388"/>
                <a:gd name="connsiteY10" fmla="*/ 3 h 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388" h="13384">
                  <a:moveTo>
                    <a:pt x="24246" y="0"/>
                  </a:moveTo>
                  <a:cubicBezTo>
                    <a:pt x="31618" y="0"/>
                    <a:pt x="38991" y="0"/>
                    <a:pt x="46360" y="0"/>
                  </a:cubicBezTo>
                  <a:cubicBezTo>
                    <a:pt x="48506" y="0"/>
                    <a:pt x="48728" y="266"/>
                    <a:pt x="48043" y="2344"/>
                  </a:cubicBezTo>
                  <a:cubicBezTo>
                    <a:pt x="46841" y="5988"/>
                    <a:pt x="44719" y="9020"/>
                    <a:pt x="41684" y="11366"/>
                  </a:cubicBezTo>
                  <a:cubicBezTo>
                    <a:pt x="39879" y="12762"/>
                    <a:pt x="37669" y="13214"/>
                    <a:pt x="35484" y="13247"/>
                  </a:cubicBezTo>
                  <a:cubicBezTo>
                    <a:pt x="27968" y="13366"/>
                    <a:pt x="20443" y="13582"/>
                    <a:pt x="12940" y="12984"/>
                  </a:cubicBezTo>
                  <a:cubicBezTo>
                    <a:pt x="5899" y="12422"/>
                    <a:pt x="1600" y="8490"/>
                    <a:pt x="73" y="1513"/>
                  </a:cubicBezTo>
                  <a:cubicBezTo>
                    <a:pt x="-256" y="9"/>
                    <a:pt x="584" y="81"/>
                    <a:pt x="1535" y="78"/>
                  </a:cubicBezTo>
                  <a:cubicBezTo>
                    <a:pt x="8706" y="63"/>
                    <a:pt x="15878" y="48"/>
                    <a:pt x="23050" y="36"/>
                  </a:cubicBezTo>
                  <a:cubicBezTo>
                    <a:pt x="23448" y="36"/>
                    <a:pt x="23849" y="36"/>
                    <a:pt x="24246" y="36"/>
                  </a:cubicBezTo>
                  <a:cubicBezTo>
                    <a:pt x="24246" y="24"/>
                    <a:pt x="24246" y="15"/>
                    <a:pt x="24246" y="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2A8FB368-7C11-44EF-BFF6-6ADAB31DA08A}"/>
                </a:ext>
              </a:extLst>
            </p:cNvPr>
            <p:cNvSpPr/>
            <p:nvPr/>
          </p:nvSpPr>
          <p:spPr>
            <a:xfrm>
              <a:off x="-613574" y="397174"/>
              <a:ext cx="45213" cy="12153"/>
            </a:xfrm>
            <a:custGeom>
              <a:avLst/>
              <a:gdLst>
                <a:gd name="connsiteX0" fmla="*/ 22755 w 45213"/>
                <a:gd name="connsiteY0" fmla="*/ 27 h 12153"/>
                <a:gd name="connsiteX1" fmla="*/ 43506 w 45213"/>
                <a:gd name="connsiteY1" fmla="*/ 30 h 12153"/>
                <a:gd name="connsiteX2" fmla="*/ 44863 w 45213"/>
                <a:gd name="connsiteY2" fmla="*/ 1988 h 12153"/>
                <a:gd name="connsiteX3" fmla="*/ 42546 w 45213"/>
                <a:gd name="connsiteY3" fmla="*/ 6978 h 12153"/>
                <a:gd name="connsiteX4" fmla="*/ 32304 w 45213"/>
                <a:gd name="connsiteY4" fmla="*/ 11851 h 12153"/>
                <a:gd name="connsiteX5" fmla="*/ 11864 w 45213"/>
                <a:gd name="connsiteY5" fmla="*/ 12153 h 12153"/>
                <a:gd name="connsiteX6" fmla="*/ 6728 w 45213"/>
                <a:gd name="connsiteY6" fmla="*/ 11342 h 12153"/>
                <a:gd name="connsiteX7" fmla="*/ 1446 w 45213"/>
                <a:gd name="connsiteY7" fmla="*/ 6009 h 12153"/>
                <a:gd name="connsiteX8" fmla="*/ 100 w 45213"/>
                <a:gd name="connsiteY8" fmla="*/ 1591 h 12153"/>
                <a:gd name="connsiteX9" fmla="*/ 1407 w 45213"/>
                <a:gd name="connsiteY9" fmla="*/ 0 h 12153"/>
                <a:gd name="connsiteX10" fmla="*/ 22755 w 45213"/>
                <a:gd name="connsiteY10" fmla="*/ 24 h 1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213" h="12153">
                  <a:moveTo>
                    <a:pt x="22755" y="27"/>
                  </a:moveTo>
                  <a:cubicBezTo>
                    <a:pt x="29673" y="27"/>
                    <a:pt x="36588" y="27"/>
                    <a:pt x="43506" y="30"/>
                  </a:cubicBezTo>
                  <a:cubicBezTo>
                    <a:pt x="45407" y="30"/>
                    <a:pt x="45491" y="150"/>
                    <a:pt x="44863" y="1988"/>
                  </a:cubicBezTo>
                  <a:cubicBezTo>
                    <a:pt x="44271" y="3734"/>
                    <a:pt x="43598" y="5438"/>
                    <a:pt x="42546" y="6978"/>
                  </a:cubicBezTo>
                  <a:cubicBezTo>
                    <a:pt x="40074" y="10598"/>
                    <a:pt x="36352" y="11626"/>
                    <a:pt x="32304" y="11851"/>
                  </a:cubicBezTo>
                  <a:cubicBezTo>
                    <a:pt x="25497" y="12227"/>
                    <a:pt x="18677" y="12081"/>
                    <a:pt x="11864" y="12153"/>
                  </a:cubicBezTo>
                  <a:cubicBezTo>
                    <a:pt x="10109" y="12171"/>
                    <a:pt x="8393" y="11893"/>
                    <a:pt x="6728" y="11342"/>
                  </a:cubicBezTo>
                  <a:cubicBezTo>
                    <a:pt x="4068" y="10467"/>
                    <a:pt x="2483" y="8505"/>
                    <a:pt x="1446" y="6009"/>
                  </a:cubicBezTo>
                  <a:cubicBezTo>
                    <a:pt x="851" y="4580"/>
                    <a:pt x="483" y="3085"/>
                    <a:pt x="100" y="1591"/>
                  </a:cubicBezTo>
                  <a:cubicBezTo>
                    <a:pt x="-199" y="422"/>
                    <a:pt x="151" y="-6"/>
                    <a:pt x="1407" y="0"/>
                  </a:cubicBezTo>
                  <a:cubicBezTo>
                    <a:pt x="8522" y="45"/>
                    <a:pt x="15640" y="21"/>
                    <a:pt x="22755" y="24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EBBE5D4E-D6A0-4CBA-9FA0-B77AA9DC76E1}"/>
                </a:ext>
              </a:extLst>
            </p:cNvPr>
            <p:cNvSpPr/>
            <p:nvPr/>
          </p:nvSpPr>
          <p:spPr>
            <a:xfrm>
              <a:off x="-603898" y="536613"/>
              <a:ext cx="25919" cy="13874"/>
            </a:xfrm>
            <a:custGeom>
              <a:avLst/>
              <a:gdLst>
                <a:gd name="connsiteX0" fmla="*/ 12899 w 25919"/>
                <a:gd name="connsiteY0" fmla="*/ 13846 h 13874"/>
                <a:gd name="connsiteX1" fmla="*/ 1709 w 25919"/>
                <a:gd name="connsiteY1" fmla="*/ 13863 h 13874"/>
                <a:gd name="connsiteX2" fmla="*/ 2 w 25919"/>
                <a:gd name="connsiteY2" fmla="*/ 12282 h 13874"/>
                <a:gd name="connsiteX3" fmla="*/ 251 w 25919"/>
                <a:gd name="connsiteY3" fmla="*/ 1251 h 13874"/>
                <a:gd name="connsiteX4" fmla="*/ 1841 w 25919"/>
                <a:gd name="connsiteY4" fmla="*/ 1 h 13874"/>
                <a:gd name="connsiteX5" fmla="*/ 12574 w 25919"/>
                <a:gd name="connsiteY5" fmla="*/ 192 h 13874"/>
                <a:gd name="connsiteX6" fmla="*/ 24059 w 25919"/>
                <a:gd name="connsiteY6" fmla="*/ 279 h 13874"/>
                <a:gd name="connsiteX7" fmla="*/ 25868 w 25919"/>
                <a:gd name="connsiteY7" fmla="*/ 2112 h 13874"/>
                <a:gd name="connsiteX8" fmla="*/ 25916 w 25919"/>
                <a:gd name="connsiteY8" fmla="*/ 11956 h 13874"/>
                <a:gd name="connsiteX9" fmla="*/ 23940 w 25919"/>
                <a:gd name="connsiteY9" fmla="*/ 13872 h 13874"/>
                <a:gd name="connsiteX10" fmla="*/ 12899 w 25919"/>
                <a:gd name="connsiteY10" fmla="*/ 13843 h 1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19" h="13874">
                  <a:moveTo>
                    <a:pt x="12899" y="13846"/>
                  </a:moveTo>
                  <a:cubicBezTo>
                    <a:pt x="9168" y="13846"/>
                    <a:pt x="5440" y="13813"/>
                    <a:pt x="1709" y="13863"/>
                  </a:cubicBezTo>
                  <a:cubicBezTo>
                    <a:pt x="538" y="13878"/>
                    <a:pt x="-42" y="13570"/>
                    <a:pt x="2" y="12282"/>
                  </a:cubicBezTo>
                  <a:cubicBezTo>
                    <a:pt x="128" y="8608"/>
                    <a:pt x="206" y="4928"/>
                    <a:pt x="251" y="1251"/>
                  </a:cubicBezTo>
                  <a:cubicBezTo>
                    <a:pt x="265" y="85"/>
                    <a:pt x="992" y="-11"/>
                    <a:pt x="1841" y="1"/>
                  </a:cubicBezTo>
                  <a:cubicBezTo>
                    <a:pt x="5419" y="58"/>
                    <a:pt x="8995" y="144"/>
                    <a:pt x="12574" y="192"/>
                  </a:cubicBezTo>
                  <a:cubicBezTo>
                    <a:pt x="16403" y="243"/>
                    <a:pt x="20233" y="303"/>
                    <a:pt x="24059" y="279"/>
                  </a:cubicBezTo>
                  <a:cubicBezTo>
                    <a:pt x="25402" y="270"/>
                    <a:pt x="25898" y="736"/>
                    <a:pt x="25868" y="2112"/>
                  </a:cubicBezTo>
                  <a:cubicBezTo>
                    <a:pt x="25802" y="5391"/>
                    <a:pt x="25796" y="8677"/>
                    <a:pt x="25916" y="11956"/>
                  </a:cubicBezTo>
                  <a:cubicBezTo>
                    <a:pt x="25973" y="13508"/>
                    <a:pt x="25408" y="13908"/>
                    <a:pt x="23940" y="13872"/>
                  </a:cubicBezTo>
                  <a:cubicBezTo>
                    <a:pt x="20263" y="13783"/>
                    <a:pt x="16580" y="13843"/>
                    <a:pt x="12899" y="1384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65E728CA-F0DB-4C4F-8071-899C5B928D6A}"/>
                </a:ext>
              </a:extLst>
            </p:cNvPr>
            <p:cNvSpPr/>
            <p:nvPr/>
          </p:nvSpPr>
          <p:spPr>
            <a:xfrm>
              <a:off x="-610364" y="363213"/>
              <a:ext cx="38851" cy="10183"/>
            </a:xfrm>
            <a:custGeom>
              <a:avLst/>
              <a:gdLst>
                <a:gd name="connsiteX0" fmla="*/ 18612 w 38851"/>
                <a:gd name="connsiteY0" fmla="*/ 191 h 10183"/>
                <a:gd name="connsiteX1" fmla="*/ 36813 w 38851"/>
                <a:gd name="connsiteY1" fmla="*/ 21 h 10183"/>
                <a:gd name="connsiteX2" fmla="*/ 38675 w 38851"/>
                <a:gd name="connsiteY2" fmla="*/ 2203 h 10183"/>
                <a:gd name="connsiteX3" fmla="*/ 31488 w 38851"/>
                <a:gd name="connsiteY3" fmla="*/ 9235 h 10183"/>
                <a:gd name="connsiteX4" fmla="*/ 8002 w 38851"/>
                <a:gd name="connsiteY4" fmla="*/ 9333 h 10183"/>
                <a:gd name="connsiteX5" fmla="*/ 92 w 38851"/>
                <a:gd name="connsiteY5" fmla="*/ 1283 h 10183"/>
                <a:gd name="connsiteX6" fmla="*/ 1413 w 38851"/>
                <a:gd name="connsiteY6" fmla="*/ 203 h 10183"/>
                <a:gd name="connsiteX7" fmla="*/ 18609 w 38851"/>
                <a:gd name="connsiteY7" fmla="*/ 191 h 1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51" h="10183">
                  <a:moveTo>
                    <a:pt x="18612" y="191"/>
                  </a:moveTo>
                  <a:cubicBezTo>
                    <a:pt x="24071" y="90"/>
                    <a:pt x="30445" y="341"/>
                    <a:pt x="36813" y="21"/>
                  </a:cubicBezTo>
                  <a:cubicBezTo>
                    <a:pt x="38959" y="-87"/>
                    <a:pt x="39064" y="159"/>
                    <a:pt x="38675" y="2203"/>
                  </a:cubicBezTo>
                  <a:cubicBezTo>
                    <a:pt x="37910" y="6227"/>
                    <a:pt x="35348" y="8610"/>
                    <a:pt x="31488" y="9235"/>
                  </a:cubicBezTo>
                  <a:cubicBezTo>
                    <a:pt x="23689" y="10496"/>
                    <a:pt x="15814" y="10470"/>
                    <a:pt x="8002" y="9333"/>
                  </a:cubicBezTo>
                  <a:cubicBezTo>
                    <a:pt x="3527" y="8682"/>
                    <a:pt x="1342" y="5324"/>
                    <a:pt x="92" y="1283"/>
                  </a:cubicBezTo>
                  <a:cubicBezTo>
                    <a:pt x="-321" y="-51"/>
                    <a:pt x="750" y="206"/>
                    <a:pt x="1413" y="203"/>
                  </a:cubicBezTo>
                  <a:cubicBezTo>
                    <a:pt x="6842" y="179"/>
                    <a:pt x="12268" y="191"/>
                    <a:pt x="18609" y="191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0B8E4CC-FCCC-4010-A9A0-82C48B0461C0}"/>
                </a:ext>
              </a:extLst>
            </p:cNvPr>
            <p:cNvSpPr/>
            <p:nvPr/>
          </p:nvSpPr>
          <p:spPr>
            <a:xfrm>
              <a:off x="-608168" y="331765"/>
              <a:ext cx="34795" cy="8599"/>
            </a:xfrm>
            <a:custGeom>
              <a:avLst/>
              <a:gdLst>
                <a:gd name="connsiteX0" fmla="*/ 17496 w 34795"/>
                <a:gd name="connsiteY0" fmla="*/ 21 h 8599"/>
                <a:gd name="connsiteX1" fmla="*/ 33035 w 34795"/>
                <a:gd name="connsiteY1" fmla="*/ 24 h 8599"/>
                <a:gd name="connsiteX2" fmla="*/ 34605 w 34795"/>
                <a:gd name="connsiteY2" fmla="*/ 2042 h 8599"/>
                <a:gd name="connsiteX3" fmla="*/ 29971 w 34795"/>
                <a:gd name="connsiteY3" fmla="*/ 7310 h 8599"/>
                <a:gd name="connsiteX4" fmla="*/ 25032 w 34795"/>
                <a:gd name="connsiteY4" fmla="*/ 8401 h 8599"/>
                <a:gd name="connsiteX5" fmla="*/ 7726 w 34795"/>
                <a:gd name="connsiteY5" fmla="*/ 8207 h 8599"/>
                <a:gd name="connsiteX6" fmla="*/ 3110 w 34795"/>
                <a:gd name="connsiteY6" fmla="*/ 6610 h 8599"/>
                <a:gd name="connsiteX7" fmla="*/ 61 w 34795"/>
                <a:gd name="connsiteY7" fmla="*/ 1686 h 8599"/>
                <a:gd name="connsiteX8" fmla="*/ 1508 w 34795"/>
                <a:gd name="connsiteY8" fmla="*/ 0 h 8599"/>
                <a:gd name="connsiteX9" fmla="*/ 17496 w 34795"/>
                <a:gd name="connsiteY9" fmla="*/ 24 h 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95" h="8599">
                  <a:moveTo>
                    <a:pt x="17496" y="21"/>
                  </a:moveTo>
                  <a:cubicBezTo>
                    <a:pt x="22677" y="21"/>
                    <a:pt x="27855" y="21"/>
                    <a:pt x="33035" y="24"/>
                  </a:cubicBezTo>
                  <a:cubicBezTo>
                    <a:pt x="34856" y="24"/>
                    <a:pt x="35024" y="245"/>
                    <a:pt x="34605" y="2042"/>
                  </a:cubicBezTo>
                  <a:cubicBezTo>
                    <a:pt x="34007" y="4628"/>
                    <a:pt x="32390" y="6320"/>
                    <a:pt x="29971" y="7310"/>
                  </a:cubicBezTo>
                  <a:cubicBezTo>
                    <a:pt x="28387" y="7959"/>
                    <a:pt x="26716" y="8356"/>
                    <a:pt x="25032" y="8401"/>
                  </a:cubicBezTo>
                  <a:cubicBezTo>
                    <a:pt x="19263" y="8547"/>
                    <a:pt x="13487" y="8846"/>
                    <a:pt x="7726" y="8207"/>
                  </a:cubicBezTo>
                  <a:cubicBezTo>
                    <a:pt x="6082" y="8024"/>
                    <a:pt x="4515" y="7534"/>
                    <a:pt x="3110" y="6610"/>
                  </a:cubicBezTo>
                  <a:cubicBezTo>
                    <a:pt x="1328" y="5438"/>
                    <a:pt x="431" y="3746"/>
                    <a:pt x="61" y="1686"/>
                  </a:cubicBezTo>
                  <a:cubicBezTo>
                    <a:pt x="-161" y="452"/>
                    <a:pt x="201" y="-15"/>
                    <a:pt x="1508" y="0"/>
                  </a:cubicBezTo>
                  <a:cubicBezTo>
                    <a:pt x="6835" y="51"/>
                    <a:pt x="12165" y="21"/>
                    <a:pt x="17496" y="24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25014F25-AC85-4EFC-8B66-F7D99736D4BA}"/>
                </a:ext>
              </a:extLst>
            </p:cNvPr>
            <p:cNvSpPr/>
            <p:nvPr/>
          </p:nvSpPr>
          <p:spPr>
            <a:xfrm>
              <a:off x="-602714" y="494006"/>
              <a:ext cx="23489" cy="8904"/>
            </a:xfrm>
            <a:custGeom>
              <a:avLst/>
              <a:gdLst>
                <a:gd name="connsiteX0" fmla="*/ 17258 w 23489"/>
                <a:gd name="connsiteY0" fmla="*/ 8598 h 8904"/>
                <a:gd name="connsiteX1" fmla="*/ 1578 w 23489"/>
                <a:gd name="connsiteY1" fmla="*/ 8613 h 8904"/>
                <a:gd name="connsiteX2" fmla="*/ 9 w 23489"/>
                <a:gd name="connsiteY2" fmla="*/ 7061 h 8904"/>
                <a:gd name="connsiteX3" fmla="*/ 281 w 23489"/>
                <a:gd name="connsiteY3" fmla="*/ 1094 h 8904"/>
                <a:gd name="connsiteX4" fmla="*/ 1515 w 23489"/>
                <a:gd name="connsiteY4" fmla="*/ 18 h 8904"/>
                <a:gd name="connsiteX5" fmla="*/ 22287 w 23489"/>
                <a:gd name="connsiteY5" fmla="*/ 0 h 8904"/>
                <a:gd name="connsiteX6" fmla="*/ 23465 w 23489"/>
                <a:gd name="connsiteY6" fmla="*/ 1100 h 8904"/>
                <a:gd name="connsiteX7" fmla="*/ 23489 w 23489"/>
                <a:gd name="connsiteY7" fmla="*/ 7525 h 8904"/>
                <a:gd name="connsiteX8" fmla="*/ 22042 w 23489"/>
                <a:gd name="connsiteY8" fmla="*/ 8903 h 8904"/>
                <a:gd name="connsiteX9" fmla="*/ 17261 w 23489"/>
                <a:gd name="connsiteY9" fmla="*/ 8894 h 8904"/>
                <a:gd name="connsiteX10" fmla="*/ 17261 w 23489"/>
                <a:gd name="connsiteY10" fmla="*/ 8595 h 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89" h="8904">
                  <a:moveTo>
                    <a:pt x="17258" y="8598"/>
                  </a:moveTo>
                  <a:cubicBezTo>
                    <a:pt x="12033" y="8598"/>
                    <a:pt x="6804" y="8577"/>
                    <a:pt x="1578" y="8613"/>
                  </a:cubicBezTo>
                  <a:cubicBezTo>
                    <a:pt x="442" y="8622"/>
                    <a:pt x="-75" y="8263"/>
                    <a:pt x="9" y="7061"/>
                  </a:cubicBezTo>
                  <a:cubicBezTo>
                    <a:pt x="146" y="5076"/>
                    <a:pt x="224" y="3085"/>
                    <a:pt x="281" y="1094"/>
                  </a:cubicBezTo>
                  <a:cubicBezTo>
                    <a:pt x="305" y="227"/>
                    <a:pt x="735" y="18"/>
                    <a:pt x="1515" y="18"/>
                  </a:cubicBezTo>
                  <a:cubicBezTo>
                    <a:pt x="8439" y="30"/>
                    <a:pt x="15363" y="27"/>
                    <a:pt x="22287" y="0"/>
                  </a:cubicBezTo>
                  <a:cubicBezTo>
                    <a:pt x="23100" y="-3"/>
                    <a:pt x="23474" y="245"/>
                    <a:pt x="23465" y="1100"/>
                  </a:cubicBezTo>
                  <a:cubicBezTo>
                    <a:pt x="23441" y="3241"/>
                    <a:pt x="23441" y="5384"/>
                    <a:pt x="23489" y="7525"/>
                  </a:cubicBezTo>
                  <a:cubicBezTo>
                    <a:pt x="23513" y="8583"/>
                    <a:pt x="23028" y="8927"/>
                    <a:pt x="22042" y="8903"/>
                  </a:cubicBezTo>
                  <a:cubicBezTo>
                    <a:pt x="20448" y="8867"/>
                    <a:pt x="18855" y="8894"/>
                    <a:pt x="17261" y="8894"/>
                  </a:cubicBezTo>
                  <a:cubicBezTo>
                    <a:pt x="17261" y="8795"/>
                    <a:pt x="17261" y="8694"/>
                    <a:pt x="17261" y="8595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6F122A43-1270-48A3-A9A6-78D86F6A00D7}"/>
                </a:ext>
              </a:extLst>
            </p:cNvPr>
            <p:cNvSpPr/>
            <p:nvPr/>
          </p:nvSpPr>
          <p:spPr>
            <a:xfrm>
              <a:off x="-600703" y="417536"/>
              <a:ext cx="19719" cy="8529"/>
            </a:xfrm>
            <a:custGeom>
              <a:avLst/>
              <a:gdLst>
                <a:gd name="connsiteX0" fmla="*/ 9812 w 19719"/>
                <a:gd name="connsiteY0" fmla="*/ 8505 h 8529"/>
                <a:gd name="connsiteX1" fmla="*/ 1896 w 19719"/>
                <a:gd name="connsiteY1" fmla="*/ 8526 h 8529"/>
                <a:gd name="connsiteX2" fmla="*/ 18 w 19719"/>
                <a:gd name="connsiteY2" fmla="*/ 6685 h 8529"/>
                <a:gd name="connsiteX3" fmla="*/ 75 w 19719"/>
                <a:gd name="connsiteY3" fmla="*/ 1608 h 8529"/>
                <a:gd name="connsiteX4" fmla="*/ 1648 w 19719"/>
                <a:gd name="connsiteY4" fmla="*/ 0 h 8529"/>
                <a:gd name="connsiteX5" fmla="*/ 17184 w 19719"/>
                <a:gd name="connsiteY5" fmla="*/ 27 h 8529"/>
                <a:gd name="connsiteX6" fmla="*/ 19630 w 19719"/>
                <a:gd name="connsiteY6" fmla="*/ 2541 h 8529"/>
                <a:gd name="connsiteX7" fmla="*/ 19704 w 19719"/>
                <a:gd name="connsiteY7" fmla="*/ 6721 h 8529"/>
                <a:gd name="connsiteX8" fmla="*/ 17881 w 19719"/>
                <a:gd name="connsiteY8" fmla="*/ 8514 h 8529"/>
                <a:gd name="connsiteX9" fmla="*/ 9812 w 19719"/>
                <a:gd name="connsiteY9" fmla="*/ 8499 h 8529"/>
                <a:gd name="connsiteX10" fmla="*/ 9812 w 19719"/>
                <a:gd name="connsiteY10" fmla="*/ 8505 h 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19" h="8529">
                  <a:moveTo>
                    <a:pt x="9812" y="8505"/>
                  </a:moveTo>
                  <a:cubicBezTo>
                    <a:pt x="7172" y="8505"/>
                    <a:pt x="4532" y="8455"/>
                    <a:pt x="1896" y="8526"/>
                  </a:cubicBezTo>
                  <a:cubicBezTo>
                    <a:pt x="523" y="8565"/>
                    <a:pt x="-119" y="8224"/>
                    <a:pt x="18" y="6685"/>
                  </a:cubicBezTo>
                  <a:cubicBezTo>
                    <a:pt x="171" y="5005"/>
                    <a:pt x="96" y="3301"/>
                    <a:pt x="75" y="1608"/>
                  </a:cubicBezTo>
                  <a:cubicBezTo>
                    <a:pt x="60" y="508"/>
                    <a:pt x="452" y="-9"/>
                    <a:pt x="1648" y="0"/>
                  </a:cubicBezTo>
                  <a:cubicBezTo>
                    <a:pt x="6825" y="42"/>
                    <a:pt x="12006" y="-12"/>
                    <a:pt x="17184" y="27"/>
                  </a:cubicBezTo>
                  <a:cubicBezTo>
                    <a:pt x="19477" y="45"/>
                    <a:pt x="19579" y="206"/>
                    <a:pt x="19630" y="2541"/>
                  </a:cubicBezTo>
                  <a:cubicBezTo>
                    <a:pt x="19660" y="3934"/>
                    <a:pt x="19582" y="5336"/>
                    <a:pt x="19704" y="6721"/>
                  </a:cubicBezTo>
                  <a:cubicBezTo>
                    <a:pt x="19830" y="8162"/>
                    <a:pt x="19181" y="8538"/>
                    <a:pt x="17881" y="8514"/>
                  </a:cubicBezTo>
                  <a:cubicBezTo>
                    <a:pt x="15193" y="8461"/>
                    <a:pt x="12503" y="8499"/>
                    <a:pt x="9812" y="8499"/>
                  </a:cubicBezTo>
                  <a:lnTo>
                    <a:pt x="9812" y="8505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131CE37D-EB6D-4C8F-95BE-B06B7C796DF3}"/>
                </a:ext>
              </a:extLst>
            </p:cNvPr>
            <p:cNvSpPr/>
            <p:nvPr/>
          </p:nvSpPr>
          <p:spPr>
            <a:xfrm>
              <a:off x="-601660" y="455880"/>
              <a:ext cx="21558" cy="6948"/>
            </a:xfrm>
            <a:custGeom>
              <a:avLst/>
              <a:gdLst>
                <a:gd name="connsiteX0" fmla="*/ 10742 w 21558"/>
                <a:gd name="connsiteY0" fmla="*/ 6933 h 6948"/>
                <a:gd name="connsiteX1" fmla="*/ 1495 w 21558"/>
                <a:gd name="connsiteY1" fmla="*/ 6948 h 6948"/>
                <a:gd name="connsiteX2" fmla="*/ 36 w 21558"/>
                <a:gd name="connsiteY2" fmla="*/ 5390 h 6948"/>
                <a:gd name="connsiteX3" fmla="*/ 242 w 21558"/>
                <a:gd name="connsiteY3" fmla="*/ 1372 h 6948"/>
                <a:gd name="connsiteX4" fmla="*/ 1731 w 21558"/>
                <a:gd name="connsiteY4" fmla="*/ 6 h 6948"/>
                <a:gd name="connsiteX5" fmla="*/ 20066 w 21558"/>
                <a:gd name="connsiteY5" fmla="*/ 207 h 6948"/>
                <a:gd name="connsiteX6" fmla="*/ 21474 w 21558"/>
                <a:gd name="connsiteY6" fmla="*/ 1656 h 6948"/>
                <a:gd name="connsiteX7" fmla="*/ 21549 w 21558"/>
                <a:gd name="connsiteY7" fmla="*/ 5384 h 6948"/>
                <a:gd name="connsiteX8" fmla="*/ 19988 w 21558"/>
                <a:gd name="connsiteY8" fmla="*/ 6948 h 6948"/>
                <a:gd name="connsiteX9" fmla="*/ 10742 w 21558"/>
                <a:gd name="connsiteY9" fmla="*/ 6936 h 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58" h="6948">
                  <a:moveTo>
                    <a:pt x="10742" y="6933"/>
                  </a:moveTo>
                  <a:cubicBezTo>
                    <a:pt x="7660" y="6933"/>
                    <a:pt x="4577" y="6909"/>
                    <a:pt x="1495" y="6948"/>
                  </a:cubicBezTo>
                  <a:cubicBezTo>
                    <a:pt x="365" y="6963"/>
                    <a:pt x="-146" y="6661"/>
                    <a:pt x="36" y="5390"/>
                  </a:cubicBezTo>
                  <a:cubicBezTo>
                    <a:pt x="227" y="4069"/>
                    <a:pt x="198" y="2715"/>
                    <a:pt x="242" y="1372"/>
                  </a:cubicBezTo>
                  <a:cubicBezTo>
                    <a:pt x="275" y="395"/>
                    <a:pt x="712" y="-60"/>
                    <a:pt x="1731" y="6"/>
                  </a:cubicBezTo>
                  <a:cubicBezTo>
                    <a:pt x="7839" y="401"/>
                    <a:pt x="13956" y="135"/>
                    <a:pt x="20066" y="207"/>
                  </a:cubicBezTo>
                  <a:cubicBezTo>
                    <a:pt x="21127" y="219"/>
                    <a:pt x="21471" y="706"/>
                    <a:pt x="21474" y="1656"/>
                  </a:cubicBezTo>
                  <a:cubicBezTo>
                    <a:pt x="21480" y="2900"/>
                    <a:pt x="21456" y="4147"/>
                    <a:pt x="21549" y="5384"/>
                  </a:cubicBezTo>
                  <a:cubicBezTo>
                    <a:pt x="21639" y="6583"/>
                    <a:pt x="21118" y="6960"/>
                    <a:pt x="19988" y="6948"/>
                  </a:cubicBezTo>
                  <a:cubicBezTo>
                    <a:pt x="16906" y="6909"/>
                    <a:pt x="13824" y="6936"/>
                    <a:pt x="10742" y="6936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7D2D56D9-EE1A-4392-A0DF-6D0E618B5595}"/>
                </a:ext>
              </a:extLst>
            </p:cNvPr>
            <p:cNvSpPr/>
            <p:nvPr/>
          </p:nvSpPr>
          <p:spPr>
            <a:xfrm>
              <a:off x="-599779" y="381594"/>
              <a:ext cx="17848" cy="7362"/>
            </a:xfrm>
            <a:custGeom>
              <a:avLst/>
              <a:gdLst>
                <a:gd name="connsiteX0" fmla="*/ 8811 w 17848"/>
                <a:gd name="connsiteY0" fmla="*/ 85 h 7362"/>
                <a:gd name="connsiteX1" fmla="*/ 15678 w 17848"/>
                <a:gd name="connsiteY1" fmla="*/ 94 h 7362"/>
                <a:gd name="connsiteX2" fmla="*/ 17785 w 17848"/>
                <a:gd name="connsiteY2" fmla="*/ 2258 h 7362"/>
                <a:gd name="connsiteX3" fmla="*/ 17845 w 17848"/>
                <a:gd name="connsiteY3" fmla="*/ 5840 h 7362"/>
                <a:gd name="connsiteX4" fmla="*/ 16565 w 17848"/>
                <a:gd name="connsiteY4" fmla="*/ 7170 h 7362"/>
                <a:gd name="connsiteX5" fmla="*/ 1797 w 17848"/>
                <a:gd name="connsiteY5" fmla="*/ 7362 h 7362"/>
                <a:gd name="connsiteX6" fmla="*/ 15 w 17848"/>
                <a:gd name="connsiteY6" fmla="*/ 5538 h 7362"/>
                <a:gd name="connsiteX7" fmla="*/ 36 w 17848"/>
                <a:gd name="connsiteY7" fmla="*/ 1810 h 7362"/>
                <a:gd name="connsiteX8" fmla="*/ 1794 w 17848"/>
                <a:gd name="connsiteY8" fmla="*/ 7 h 7362"/>
                <a:gd name="connsiteX9" fmla="*/ 8808 w 17848"/>
                <a:gd name="connsiteY9" fmla="*/ 40 h 7362"/>
                <a:gd name="connsiteX10" fmla="*/ 8808 w 17848"/>
                <a:gd name="connsiteY10" fmla="*/ 88 h 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48" h="7362">
                  <a:moveTo>
                    <a:pt x="8811" y="85"/>
                  </a:moveTo>
                  <a:cubicBezTo>
                    <a:pt x="11101" y="85"/>
                    <a:pt x="13388" y="58"/>
                    <a:pt x="15678" y="94"/>
                  </a:cubicBezTo>
                  <a:cubicBezTo>
                    <a:pt x="17654" y="124"/>
                    <a:pt x="17728" y="223"/>
                    <a:pt x="17785" y="2258"/>
                  </a:cubicBezTo>
                  <a:cubicBezTo>
                    <a:pt x="17818" y="3451"/>
                    <a:pt x="17794" y="4647"/>
                    <a:pt x="17845" y="5840"/>
                  </a:cubicBezTo>
                  <a:cubicBezTo>
                    <a:pt x="17884" y="6770"/>
                    <a:pt x="17573" y="7167"/>
                    <a:pt x="16565" y="7170"/>
                  </a:cubicBezTo>
                  <a:cubicBezTo>
                    <a:pt x="11642" y="7191"/>
                    <a:pt x="6721" y="7254"/>
                    <a:pt x="1797" y="7362"/>
                  </a:cubicBezTo>
                  <a:cubicBezTo>
                    <a:pt x="446" y="7391"/>
                    <a:pt x="-101" y="6922"/>
                    <a:pt x="15" y="5538"/>
                  </a:cubicBezTo>
                  <a:cubicBezTo>
                    <a:pt x="120" y="4303"/>
                    <a:pt x="102" y="3048"/>
                    <a:pt x="36" y="1810"/>
                  </a:cubicBezTo>
                  <a:cubicBezTo>
                    <a:pt x="-30" y="516"/>
                    <a:pt x="338" y="-73"/>
                    <a:pt x="1794" y="7"/>
                  </a:cubicBezTo>
                  <a:cubicBezTo>
                    <a:pt x="4126" y="136"/>
                    <a:pt x="6470" y="40"/>
                    <a:pt x="8808" y="40"/>
                  </a:cubicBezTo>
                  <a:lnTo>
                    <a:pt x="8808" y="88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B96F86F4-0B04-4D5E-80F2-A4D3389B258E}"/>
                </a:ext>
              </a:extLst>
            </p:cNvPr>
            <p:cNvSpPr/>
            <p:nvPr/>
          </p:nvSpPr>
          <p:spPr>
            <a:xfrm>
              <a:off x="-598797" y="348772"/>
              <a:ext cx="15732" cy="6185"/>
            </a:xfrm>
            <a:custGeom>
              <a:avLst/>
              <a:gdLst>
                <a:gd name="connsiteX0" fmla="*/ 7814 w 15732"/>
                <a:gd name="connsiteY0" fmla="*/ 6166 h 6185"/>
                <a:gd name="connsiteX1" fmla="*/ 1547 w 15732"/>
                <a:gd name="connsiteY1" fmla="*/ 6184 h 6185"/>
                <a:gd name="connsiteX2" fmla="*/ 38 w 15732"/>
                <a:gd name="connsiteY2" fmla="*/ 4453 h 6185"/>
                <a:gd name="connsiteX3" fmla="*/ 232 w 15732"/>
                <a:gd name="connsiteY3" fmla="*/ 2528 h 6185"/>
                <a:gd name="connsiteX4" fmla="*/ 2782 w 15732"/>
                <a:gd name="connsiteY4" fmla="*/ 1 h 6185"/>
                <a:gd name="connsiteX5" fmla="*/ 14121 w 15732"/>
                <a:gd name="connsiteY5" fmla="*/ 31 h 6185"/>
                <a:gd name="connsiteX6" fmla="*/ 15733 w 15732"/>
                <a:gd name="connsiteY6" fmla="*/ 1661 h 6185"/>
                <a:gd name="connsiteX7" fmla="*/ 11246 w 15732"/>
                <a:gd name="connsiteY7" fmla="*/ 6172 h 6185"/>
                <a:gd name="connsiteX8" fmla="*/ 7814 w 15732"/>
                <a:gd name="connsiteY8" fmla="*/ 6172 h 6185"/>
                <a:gd name="connsiteX9" fmla="*/ 7814 w 15732"/>
                <a:gd name="connsiteY9" fmla="*/ 6163 h 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32" h="6185">
                  <a:moveTo>
                    <a:pt x="7814" y="6166"/>
                  </a:moveTo>
                  <a:cubicBezTo>
                    <a:pt x="5724" y="6166"/>
                    <a:pt x="3634" y="6118"/>
                    <a:pt x="1547" y="6184"/>
                  </a:cubicBezTo>
                  <a:cubicBezTo>
                    <a:pt x="241" y="6223"/>
                    <a:pt x="-130" y="5628"/>
                    <a:pt x="38" y="4453"/>
                  </a:cubicBezTo>
                  <a:cubicBezTo>
                    <a:pt x="130" y="3813"/>
                    <a:pt x="211" y="3170"/>
                    <a:pt x="232" y="2528"/>
                  </a:cubicBezTo>
                  <a:cubicBezTo>
                    <a:pt x="319" y="-10"/>
                    <a:pt x="307" y="-10"/>
                    <a:pt x="2782" y="1"/>
                  </a:cubicBezTo>
                  <a:cubicBezTo>
                    <a:pt x="6564" y="19"/>
                    <a:pt x="10343" y="76"/>
                    <a:pt x="14121" y="31"/>
                  </a:cubicBezTo>
                  <a:cubicBezTo>
                    <a:pt x="15353" y="16"/>
                    <a:pt x="15739" y="423"/>
                    <a:pt x="15733" y="1661"/>
                  </a:cubicBezTo>
                  <a:cubicBezTo>
                    <a:pt x="15706" y="6157"/>
                    <a:pt x="15748" y="6157"/>
                    <a:pt x="11246" y="6172"/>
                  </a:cubicBezTo>
                  <a:cubicBezTo>
                    <a:pt x="10101" y="6175"/>
                    <a:pt x="8959" y="6172"/>
                    <a:pt x="7814" y="6172"/>
                  </a:cubicBezTo>
                  <a:lnTo>
                    <a:pt x="7814" y="6163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21109947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10">
            <a:extLst>
              <a:ext uri="{FF2B5EF4-FFF2-40B4-BE49-F238E27FC236}">
                <a16:creationId xmlns:a16="http://schemas.microsoft.com/office/drawing/2014/main" id="{3A739777-030B-48BE-AF15-06F9198E54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1700" y="4230572"/>
            <a:ext cx="5998802" cy="605104"/>
          </a:xfrm>
        </p:spPr>
        <p:txBody>
          <a:bodyPr anchor="ctr"/>
          <a:lstStyle>
            <a:lvl1pPr indent="-228600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42;p10">
            <a:extLst>
              <a:ext uri="{FF2B5EF4-FFF2-40B4-BE49-F238E27FC236}">
                <a16:creationId xmlns:a16="http://schemas.microsoft.com/office/drawing/2014/main" id="{EDA00987-72DF-4E90-B8E8-34DC5B0C7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5BF91F-B05A-499F-95DD-E5B630A965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7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;p11">
            <a:extLst>
              <a:ext uri="{FF2B5EF4-FFF2-40B4-BE49-F238E27FC236}">
                <a16:creationId xmlns:a16="http://schemas.microsoft.com/office/drawing/2014/main" id="{3083418A-4B84-4806-A536-9E86E69AC0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106122"/>
            <a:ext cx="8520598" cy="1963500"/>
          </a:xfrm>
        </p:spPr>
        <p:txBody>
          <a:bodyPr anchor="b"/>
          <a:lstStyle>
            <a:lvl1pPr>
              <a:defRPr sz="12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45;p11">
            <a:extLst>
              <a:ext uri="{FF2B5EF4-FFF2-40B4-BE49-F238E27FC236}">
                <a16:creationId xmlns:a16="http://schemas.microsoft.com/office/drawing/2014/main" id="{D85D51EB-4FC3-464C-AFBB-A8A418B9C8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1700" y="3152229"/>
            <a:ext cx="8520598" cy="1300798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46;p11">
            <a:extLst>
              <a:ext uri="{FF2B5EF4-FFF2-40B4-BE49-F238E27FC236}">
                <a16:creationId xmlns:a16="http://schemas.microsoft.com/office/drawing/2014/main" id="{ABC044A2-D7C4-46A4-AF28-67C15A7A17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5700C8-BF92-4536-AC03-0DB5BF6309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1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85;p32">
            <a:extLst>
              <a:ext uri="{FF2B5EF4-FFF2-40B4-BE49-F238E27FC236}">
                <a16:creationId xmlns:a16="http://schemas.microsoft.com/office/drawing/2014/main" id="{EBA96340-BD97-425B-ACC4-E834175F90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301" y="397197"/>
            <a:ext cx="3857698" cy="666899"/>
          </a:xfrm>
        </p:spPr>
        <p:txBody>
          <a:bodyPr anchorCtr="0"/>
          <a:lstStyle>
            <a:lvl1pPr algn="l">
              <a:defRPr sz="4200"/>
            </a:lvl1pPr>
          </a:lstStyle>
          <a:p>
            <a:pPr lvl="0"/>
            <a:endParaRPr lang="es-PE"/>
          </a:p>
        </p:txBody>
      </p:sp>
      <p:sp>
        <p:nvSpPr>
          <p:cNvPr id="3" name="Google Shape;3186;p32">
            <a:extLst>
              <a:ext uri="{FF2B5EF4-FFF2-40B4-BE49-F238E27FC236}">
                <a16:creationId xmlns:a16="http://schemas.microsoft.com/office/drawing/2014/main" id="{DB6B6A36-9794-41E9-A308-02386DCC55E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4301" y="1009653"/>
            <a:ext cx="3857698" cy="1485900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827431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1DC25D5-96AD-4693-A420-280A1E3FCEB5}"/>
              </a:ext>
            </a:extLst>
          </p:cNvPr>
          <p:cNvSpPr/>
          <p:nvPr/>
        </p:nvSpPr>
        <p:spPr>
          <a:xfrm>
            <a:off x="288922" y="574672"/>
            <a:ext cx="8940802" cy="41276"/>
          </a:xfrm>
          <a:prstGeom prst="rect">
            <a:avLst/>
          </a:prstGeom>
          <a:solidFill>
            <a:srgbClr val="3E3B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019F849-5F3D-454A-8242-76FCC797C440}"/>
              </a:ext>
            </a:extLst>
          </p:cNvPr>
          <p:cNvSpPr/>
          <p:nvPr userDrawn="1"/>
        </p:nvSpPr>
        <p:spPr>
          <a:xfrm>
            <a:off x="122849" y="89993"/>
            <a:ext cx="549593" cy="61655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F97801A6-8A16-411E-91D7-702BA2D7E87F}"/>
              </a:ext>
            </a:extLst>
          </p:cNvPr>
          <p:cNvGrpSpPr/>
          <p:nvPr userDrawn="1"/>
        </p:nvGrpSpPr>
        <p:grpSpPr>
          <a:xfrm>
            <a:off x="229436" y="191818"/>
            <a:ext cx="336418" cy="428506"/>
            <a:chOff x="-758453" y="218723"/>
            <a:chExt cx="336418" cy="428506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6AD7D197-C2A6-4242-A644-246686B23060}"/>
                </a:ext>
              </a:extLst>
            </p:cNvPr>
            <p:cNvSpPr/>
            <p:nvPr/>
          </p:nvSpPr>
          <p:spPr>
            <a:xfrm>
              <a:off x="-758453" y="218723"/>
              <a:ext cx="336418" cy="405848"/>
            </a:xfrm>
            <a:custGeom>
              <a:avLst/>
              <a:gdLst>
                <a:gd name="connsiteX0" fmla="*/ 61325 w 336418"/>
                <a:gd name="connsiteY0" fmla="*/ 405823 h 405848"/>
                <a:gd name="connsiteX1" fmla="*/ 2879 w 336418"/>
                <a:gd name="connsiteY1" fmla="*/ 405823 h 405848"/>
                <a:gd name="connsiteX2" fmla="*/ 39 w 336418"/>
                <a:gd name="connsiteY2" fmla="*/ 403102 h 405848"/>
                <a:gd name="connsiteX3" fmla="*/ 1582 w 336418"/>
                <a:gd name="connsiteY3" fmla="*/ 387087 h 405848"/>
                <a:gd name="connsiteX4" fmla="*/ 15089 w 336418"/>
                <a:gd name="connsiteY4" fmla="*/ 346316 h 405848"/>
                <a:gd name="connsiteX5" fmla="*/ 34216 w 336418"/>
                <a:gd name="connsiteY5" fmla="*/ 302988 h 405848"/>
                <a:gd name="connsiteX6" fmla="*/ 47002 w 336418"/>
                <a:gd name="connsiteY6" fmla="*/ 264650 h 405848"/>
                <a:gd name="connsiteX7" fmla="*/ 49923 w 336418"/>
                <a:gd name="connsiteY7" fmla="*/ 241717 h 405848"/>
                <a:gd name="connsiteX8" fmla="*/ 50440 w 336418"/>
                <a:gd name="connsiteY8" fmla="*/ 223355 h 405848"/>
                <a:gd name="connsiteX9" fmla="*/ 49062 w 336418"/>
                <a:gd name="connsiteY9" fmla="*/ 189184 h 405848"/>
                <a:gd name="connsiteX10" fmla="*/ 47460 w 336418"/>
                <a:gd name="connsiteY10" fmla="*/ 166248 h 405848"/>
                <a:gd name="connsiteX11" fmla="*/ 44877 w 336418"/>
                <a:gd name="connsiteY11" fmla="*/ 139052 h 405848"/>
                <a:gd name="connsiteX12" fmla="*/ 41481 w 336418"/>
                <a:gd name="connsiteY12" fmla="*/ 107883 h 405848"/>
                <a:gd name="connsiteX13" fmla="*/ 38350 w 336418"/>
                <a:gd name="connsiteY13" fmla="*/ 82851 h 405848"/>
                <a:gd name="connsiteX14" fmla="*/ 34347 w 336418"/>
                <a:gd name="connsiteY14" fmla="*/ 52510 h 405848"/>
                <a:gd name="connsiteX15" fmla="*/ 30652 w 336418"/>
                <a:gd name="connsiteY15" fmla="*/ 29213 h 405848"/>
                <a:gd name="connsiteX16" fmla="*/ 27564 w 336418"/>
                <a:gd name="connsiteY16" fmla="*/ 7634 h 405848"/>
                <a:gd name="connsiteX17" fmla="*/ 27140 w 336418"/>
                <a:gd name="connsiteY17" fmla="*/ 1828 h 405848"/>
                <a:gd name="connsiteX18" fmla="*/ 28844 w 336418"/>
                <a:gd name="connsiteY18" fmla="*/ 62 h 405848"/>
                <a:gd name="connsiteX19" fmla="*/ 42892 w 336418"/>
                <a:gd name="connsiteY19" fmla="*/ 62 h 405848"/>
                <a:gd name="connsiteX20" fmla="*/ 112246 w 336418"/>
                <a:gd name="connsiteY20" fmla="*/ 115 h 405848"/>
                <a:gd name="connsiteX21" fmla="*/ 142856 w 336418"/>
                <a:gd name="connsiteY21" fmla="*/ 286 h 405848"/>
                <a:gd name="connsiteX22" fmla="*/ 143939 w 336418"/>
                <a:gd name="connsiteY22" fmla="*/ 2047 h 405848"/>
                <a:gd name="connsiteX23" fmla="*/ 136791 w 336418"/>
                <a:gd name="connsiteY23" fmla="*/ 15673 h 405848"/>
                <a:gd name="connsiteX24" fmla="*/ 136303 w 336418"/>
                <a:gd name="connsiteY24" fmla="*/ 22056 h 405848"/>
                <a:gd name="connsiteX25" fmla="*/ 138366 w 336418"/>
                <a:gd name="connsiteY25" fmla="*/ 23422 h 405848"/>
                <a:gd name="connsiteX26" fmla="*/ 145831 w 336418"/>
                <a:gd name="connsiteY26" fmla="*/ 23688 h 405848"/>
                <a:gd name="connsiteX27" fmla="*/ 147514 w 336418"/>
                <a:gd name="connsiteY27" fmla="*/ 25276 h 405848"/>
                <a:gd name="connsiteX28" fmla="*/ 144411 w 336418"/>
                <a:gd name="connsiteY28" fmla="*/ 30298 h 405848"/>
                <a:gd name="connsiteX29" fmla="*/ 127786 w 336418"/>
                <a:gd name="connsiteY29" fmla="*/ 37739 h 405848"/>
                <a:gd name="connsiteX30" fmla="*/ 124844 w 336418"/>
                <a:gd name="connsiteY30" fmla="*/ 39506 h 405848"/>
                <a:gd name="connsiteX31" fmla="*/ 123726 w 336418"/>
                <a:gd name="connsiteY31" fmla="*/ 42803 h 405848"/>
                <a:gd name="connsiteX32" fmla="*/ 127681 w 336418"/>
                <a:gd name="connsiteY32" fmla="*/ 47455 h 405848"/>
                <a:gd name="connsiteX33" fmla="*/ 136602 w 336418"/>
                <a:gd name="connsiteY33" fmla="*/ 50845 h 405848"/>
                <a:gd name="connsiteX34" fmla="*/ 144689 w 336418"/>
                <a:gd name="connsiteY34" fmla="*/ 54962 h 405848"/>
                <a:gd name="connsiteX35" fmla="*/ 144668 w 336418"/>
                <a:gd name="connsiteY35" fmla="*/ 57186 h 405848"/>
                <a:gd name="connsiteX36" fmla="*/ 137702 w 336418"/>
                <a:gd name="connsiteY36" fmla="*/ 60579 h 405848"/>
                <a:gd name="connsiteX37" fmla="*/ 126707 w 336418"/>
                <a:gd name="connsiteY37" fmla="*/ 65228 h 405848"/>
                <a:gd name="connsiteX38" fmla="*/ 123607 w 336418"/>
                <a:gd name="connsiteY38" fmla="*/ 68532 h 405848"/>
                <a:gd name="connsiteX39" fmla="*/ 124503 w 336418"/>
                <a:gd name="connsiteY39" fmla="*/ 72633 h 405848"/>
                <a:gd name="connsiteX40" fmla="*/ 128602 w 336418"/>
                <a:gd name="connsiteY40" fmla="*/ 75037 h 405848"/>
                <a:gd name="connsiteX41" fmla="*/ 141203 w 336418"/>
                <a:gd name="connsiteY41" fmla="*/ 80520 h 405848"/>
                <a:gd name="connsiteX42" fmla="*/ 141738 w 336418"/>
                <a:gd name="connsiteY42" fmla="*/ 82254 h 405848"/>
                <a:gd name="connsiteX43" fmla="*/ 137374 w 336418"/>
                <a:gd name="connsiteY43" fmla="*/ 88663 h 405848"/>
                <a:gd name="connsiteX44" fmla="*/ 136112 w 336418"/>
                <a:gd name="connsiteY44" fmla="*/ 94911 h 405848"/>
                <a:gd name="connsiteX45" fmla="*/ 138139 w 336418"/>
                <a:gd name="connsiteY45" fmla="*/ 96633 h 405848"/>
                <a:gd name="connsiteX46" fmla="*/ 183093 w 336418"/>
                <a:gd name="connsiteY46" fmla="*/ 97405 h 405848"/>
                <a:gd name="connsiteX47" fmla="*/ 196178 w 336418"/>
                <a:gd name="connsiteY47" fmla="*/ 96334 h 405848"/>
                <a:gd name="connsiteX48" fmla="*/ 199221 w 336418"/>
                <a:gd name="connsiteY48" fmla="*/ 91509 h 405848"/>
                <a:gd name="connsiteX49" fmla="*/ 197003 w 336418"/>
                <a:gd name="connsiteY49" fmla="*/ 87306 h 405848"/>
                <a:gd name="connsiteX50" fmla="*/ 193502 w 336418"/>
                <a:gd name="connsiteY50" fmla="*/ 82283 h 405848"/>
                <a:gd name="connsiteX51" fmla="*/ 194214 w 336418"/>
                <a:gd name="connsiteY51" fmla="*/ 80331 h 405848"/>
                <a:gd name="connsiteX52" fmla="*/ 209906 w 336418"/>
                <a:gd name="connsiteY52" fmla="*/ 73351 h 405848"/>
                <a:gd name="connsiteX53" fmla="*/ 211506 w 336418"/>
                <a:gd name="connsiteY53" fmla="*/ 70077 h 405848"/>
                <a:gd name="connsiteX54" fmla="*/ 207006 w 336418"/>
                <a:gd name="connsiteY54" fmla="*/ 64508 h 405848"/>
                <a:gd name="connsiteX55" fmla="*/ 197144 w 336418"/>
                <a:gd name="connsiteY55" fmla="*/ 60621 h 405848"/>
                <a:gd name="connsiteX56" fmla="*/ 191021 w 336418"/>
                <a:gd name="connsiteY56" fmla="*/ 57521 h 405848"/>
                <a:gd name="connsiteX57" fmla="*/ 191081 w 336418"/>
                <a:gd name="connsiteY57" fmla="*/ 54666 h 405848"/>
                <a:gd name="connsiteX58" fmla="*/ 200839 w 336418"/>
                <a:gd name="connsiteY58" fmla="*/ 50182 h 405848"/>
                <a:gd name="connsiteX59" fmla="*/ 208411 w 336418"/>
                <a:gd name="connsiteY59" fmla="*/ 46651 h 405848"/>
                <a:gd name="connsiteX60" fmla="*/ 208307 w 336418"/>
                <a:gd name="connsiteY60" fmla="*/ 37981 h 405848"/>
                <a:gd name="connsiteX61" fmla="*/ 196426 w 336418"/>
                <a:gd name="connsiteY61" fmla="*/ 32737 h 405848"/>
                <a:gd name="connsiteX62" fmla="*/ 190519 w 336418"/>
                <a:gd name="connsiteY62" fmla="*/ 30214 h 405848"/>
                <a:gd name="connsiteX63" fmla="*/ 187685 w 336418"/>
                <a:gd name="connsiteY63" fmla="*/ 25299 h 405848"/>
                <a:gd name="connsiteX64" fmla="*/ 188869 w 336418"/>
                <a:gd name="connsiteY64" fmla="*/ 23933 h 405848"/>
                <a:gd name="connsiteX65" fmla="*/ 197186 w 336418"/>
                <a:gd name="connsiteY65" fmla="*/ 23057 h 405848"/>
                <a:gd name="connsiteX66" fmla="*/ 199347 w 336418"/>
                <a:gd name="connsiteY66" fmla="*/ 20776 h 405848"/>
                <a:gd name="connsiteX67" fmla="*/ 196946 w 336418"/>
                <a:gd name="connsiteY67" fmla="*/ 12400 h 405848"/>
                <a:gd name="connsiteX68" fmla="*/ 191174 w 336418"/>
                <a:gd name="connsiteY68" fmla="*/ 1936 h 405848"/>
                <a:gd name="connsiteX69" fmla="*/ 192339 w 336418"/>
                <a:gd name="connsiteY69" fmla="*/ 68 h 405848"/>
                <a:gd name="connsiteX70" fmla="*/ 296968 w 336418"/>
                <a:gd name="connsiteY70" fmla="*/ 47 h 405848"/>
                <a:gd name="connsiteX71" fmla="*/ 307581 w 336418"/>
                <a:gd name="connsiteY71" fmla="*/ 2 h 405848"/>
                <a:gd name="connsiteX72" fmla="*/ 309285 w 336418"/>
                <a:gd name="connsiteY72" fmla="*/ 1816 h 405848"/>
                <a:gd name="connsiteX73" fmla="*/ 306729 w 336418"/>
                <a:gd name="connsiteY73" fmla="*/ 23159 h 405848"/>
                <a:gd name="connsiteX74" fmla="*/ 300247 w 336418"/>
                <a:gd name="connsiteY74" fmla="*/ 65817 h 405848"/>
                <a:gd name="connsiteX75" fmla="*/ 296478 w 336418"/>
                <a:gd name="connsiteY75" fmla="*/ 95285 h 405848"/>
                <a:gd name="connsiteX76" fmla="*/ 292182 w 336418"/>
                <a:gd name="connsiteY76" fmla="*/ 132960 h 405848"/>
                <a:gd name="connsiteX77" fmla="*/ 288995 w 336418"/>
                <a:gd name="connsiteY77" fmla="*/ 165501 h 405848"/>
                <a:gd name="connsiteX78" fmla="*/ 287052 w 336418"/>
                <a:gd name="connsiteY78" fmla="*/ 193657 h 405848"/>
                <a:gd name="connsiteX79" fmla="*/ 285999 w 336418"/>
                <a:gd name="connsiteY79" fmla="*/ 229636 h 405848"/>
                <a:gd name="connsiteX80" fmla="*/ 290370 w 336418"/>
                <a:gd name="connsiteY80" fmla="*/ 269185 h 405848"/>
                <a:gd name="connsiteX81" fmla="*/ 301542 w 336418"/>
                <a:gd name="connsiteY81" fmla="*/ 301634 h 405848"/>
                <a:gd name="connsiteX82" fmla="*/ 316579 w 336418"/>
                <a:gd name="connsiteY82" fmla="*/ 335329 h 405848"/>
                <a:gd name="connsiteX83" fmla="*/ 333354 w 336418"/>
                <a:gd name="connsiteY83" fmla="*/ 380677 h 405848"/>
                <a:gd name="connsiteX84" fmla="*/ 336418 w 336418"/>
                <a:gd name="connsiteY84" fmla="*/ 401604 h 405848"/>
                <a:gd name="connsiteX85" fmla="*/ 332203 w 336418"/>
                <a:gd name="connsiteY85" fmla="*/ 405826 h 405848"/>
                <a:gd name="connsiteX86" fmla="*/ 251488 w 336418"/>
                <a:gd name="connsiteY86" fmla="*/ 405736 h 405848"/>
                <a:gd name="connsiteX87" fmla="*/ 214277 w 336418"/>
                <a:gd name="connsiteY87" fmla="*/ 405592 h 405848"/>
                <a:gd name="connsiteX88" fmla="*/ 213230 w 336418"/>
                <a:gd name="connsiteY88" fmla="*/ 403847 h 405848"/>
                <a:gd name="connsiteX89" fmla="*/ 214053 w 336418"/>
                <a:gd name="connsiteY89" fmla="*/ 402424 h 405848"/>
                <a:gd name="connsiteX90" fmla="*/ 224092 w 336418"/>
                <a:gd name="connsiteY90" fmla="*/ 381114 h 405848"/>
                <a:gd name="connsiteX91" fmla="*/ 233509 w 336418"/>
                <a:gd name="connsiteY91" fmla="*/ 358011 h 405848"/>
                <a:gd name="connsiteX92" fmla="*/ 236116 w 336418"/>
                <a:gd name="connsiteY92" fmla="*/ 335918 h 405848"/>
                <a:gd name="connsiteX93" fmla="*/ 228642 w 336418"/>
                <a:gd name="connsiteY93" fmla="*/ 321439 h 405848"/>
                <a:gd name="connsiteX94" fmla="*/ 221440 w 336418"/>
                <a:gd name="connsiteY94" fmla="*/ 312871 h 405848"/>
                <a:gd name="connsiteX95" fmla="*/ 219482 w 336418"/>
                <a:gd name="connsiteY95" fmla="*/ 311517 h 405848"/>
                <a:gd name="connsiteX96" fmla="*/ 213885 w 336418"/>
                <a:gd name="connsiteY96" fmla="*/ 312785 h 405848"/>
                <a:gd name="connsiteX97" fmla="*/ 207057 w 336418"/>
                <a:gd name="connsiteY97" fmla="*/ 322043 h 405848"/>
                <a:gd name="connsiteX98" fmla="*/ 195398 w 336418"/>
                <a:gd name="connsiteY98" fmla="*/ 331000 h 405848"/>
                <a:gd name="connsiteX99" fmla="*/ 190988 w 336418"/>
                <a:gd name="connsiteY99" fmla="*/ 331703 h 405848"/>
                <a:gd name="connsiteX100" fmla="*/ 188985 w 336418"/>
                <a:gd name="connsiteY100" fmla="*/ 329720 h 405848"/>
                <a:gd name="connsiteX101" fmla="*/ 188872 w 336418"/>
                <a:gd name="connsiteY101" fmla="*/ 319108 h 405848"/>
                <a:gd name="connsiteX102" fmla="*/ 188797 w 336418"/>
                <a:gd name="connsiteY102" fmla="*/ 317466 h 405848"/>
                <a:gd name="connsiteX103" fmla="*/ 189634 w 336418"/>
                <a:gd name="connsiteY103" fmla="*/ 316049 h 405848"/>
                <a:gd name="connsiteX104" fmla="*/ 205135 w 336418"/>
                <a:gd name="connsiteY104" fmla="*/ 296883 h 405848"/>
                <a:gd name="connsiteX105" fmla="*/ 206355 w 336418"/>
                <a:gd name="connsiteY105" fmla="*/ 287343 h 405848"/>
                <a:gd name="connsiteX106" fmla="*/ 203586 w 336418"/>
                <a:gd name="connsiteY106" fmla="*/ 284524 h 405848"/>
                <a:gd name="connsiteX107" fmla="*/ 192555 w 336418"/>
                <a:gd name="connsiteY107" fmla="*/ 284118 h 405848"/>
                <a:gd name="connsiteX108" fmla="*/ 190462 w 336418"/>
                <a:gd name="connsiteY108" fmla="*/ 284145 h 405848"/>
                <a:gd name="connsiteX109" fmla="*/ 187801 w 336418"/>
                <a:gd name="connsiteY109" fmla="*/ 281612 h 405848"/>
                <a:gd name="connsiteX110" fmla="*/ 187700 w 336418"/>
                <a:gd name="connsiteY110" fmla="*/ 276533 h 405848"/>
                <a:gd name="connsiteX111" fmla="*/ 189114 w 336418"/>
                <a:gd name="connsiteY111" fmla="*/ 274004 h 405848"/>
                <a:gd name="connsiteX112" fmla="*/ 193392 w 336418"/>
                <a:gd name="connsiteY112" fmla="*/ 271556 h 405848"/>
                <a:gd name="connsiteX113" fmla="*/ 197141 w 336418"/>
                <a:gd name="connsiteY113" fmla="*/ 268216 h 405848"/>
                <a:gd name="connsiteX114" fmla="*/ 203266 w 336418"/>
                <a:gd name="connsiteY114" fmla="*/ 249337 h 405848"/>
                <a:gd name="connsiteX115" fmla="*/ 198884 w 336418"/>
                <a:gd name="connsiteY115" fmla="*/ 244126 h 405848"/>
                <a:gd name="connsiteX116" fmla="*/ 189356 w 336418"/>
                <a:gd name="connsiteY116" fmla="*/ 243962 h 405848"/>
                <a:gd name="connsiteX117" fmla="*/ 186803 w 336418"/>
                <a:gd name="connsiteY117" fmla="*/ 241678 h 405848"/>
                <a:gd name="connsiteX118" fmla="*/ 186746 w 336418"/>
                <a:gd name="connsiteY118" fmla="*/ 238246 h 405848"/>
                <a:gd name="connsiteX119" fmla="*/ 188396 w 336418"/>
                <a:gd name="connsiteY119" fmla="*/ 234757 h 405848"/>
                <a:gd name="connsiteX120" fmla="*/ 189455 w 336418"/>
                <a:gd name="connsiteY120" fmla="*/ 233929 h 405848"/>
                <a:gd name="connsiteX121" fmla="*/ 201320 w 336418"/>
                <a:gd name="connsiteY121" fmla="*/ 213824 h 405848"/>
                <a:gd name="connsiteX122" fmla="*/ 201117 w 336418"/>
                <a:gd name="connsiteY122" fmla="*/ 209223 h 405848"/>
                <a:gd name="connsiteX123" fmla="*/ 199006 w 336418"/>
                <a:gd name="connsiteY123" fmla="*/ 207693 h 405848"/>
                <a:gd name="connsiteX124" fmla="*/ 190812 w 336418"/>
                <a:gd name="connsiteY124" fmla="*/ 207292 h 405848"/>
                <a:gd name="connsiteX125" fmla="*/ 187224 w 336418"/>
                <a:gd name="connsiteY125" fmla="*/ 207322 h 405848"/>
                <a:gd name="connsiteX126" fmla="*/ 185963 w 336418"/>
                <a:gd name="connsiteY126" fmla="*/ 206069 h 405848"/>
                <a:gd name="connsiteX127" fmla="*/ 185915 w 336418"/>
                <a:gd name="connsiteY127" fmla="*/ 198296 h 405848"/>
                <a:gd name="connsiteX128" fmla="*/ 186896 w 336418"/>
                <a:gd name="connsiteY128" fmla="*/ 196730 h 405848"/>
                <a:gd name="connsiteX129" fmla="*/ 191975 w 336418"/>
                <a:gd name="connsiteY129" fmla="*/ 192562 h 405848"/>
                <a:gd name="connsiteX130" fmla="*/ 199640 w 336418"/>
                <a:gd name="connsiteY130" fmla="*/ 176066 h 405848"/>
                <a:gd name="connsiteX131" fmla="*/ 199332 w 336418"/>
                <a:gd name="connsiteY131" fmla="*/ 172502 h 405848"/>
                <a:gd name="connsiteX132" fmla="*/ 198157 w 336418"/>
                <a:gd name="connsiteY132" fmla="*/ 171253 h 405848"/>
                <a:gd name="connsiteX133" fmla="*/ 192513 w 336418"/>
                <a:gd name="connsiteY133" fmla="*/ 170018 h 405848"/>
                <a:gd name="connsiteX134" fmla="*/ 186241 w 336418"/>
                <a:gd name="connsiteY134" fmla="*/ 170120 h 405848"/>
                <a:gd name="connsiteX135" fmla="*/ 184794 w 336418"/>
                <a:gd name="connsiteY135" fmla="*/ 168906 h 405848"/>
                <a:gd name="connsiteX136" fmla="*/ 185206 w 336418"/>
                <a:gd name="connsiteY136" fmla="*/ 162060 h 405848"/>
                <a:gd name="connsiteX137" fmla="*/ 187281 w 336418"/>
                <a:gd name="connsiteY137" fmla="*/ 159100 h 405848"/>
                <a:gd name="connsiteX138" fmla="*/ 196674 w 336418"/>
                <a:gd name="connsiteY138" fmla="*/ 140505 h 405848"/>
                <a:gd name="connsiteX139" fmla="*/ 193018 w 336418"/>
                <a:gd name="connsiteY139" fmla="*/ 136517 h 405848"/>
                <a:gd name="connsiteX140" fmla="*/ 185861 w 336418"/>
                <a:gd name="connsiteY140" fmla="*/ 136230 h 405848"/>
                <a:gd name="connsiteX141" fmla="*/ 184091 w 336418"/>
                <a:gd name="connsiteY141" fmla="*/ 134547 h 405848"/>
                <a:gd name="connsiteX142" fmla="*/ 183912 w 336418"/>
                <a:gd name="connsiteY142" fmla="*/ 128876 h 405848"/>
                <a:gd name="connsiteX143" fmla="*/ 184531 w 336418"/>
                <a:gd name="connsiteY143" fmla="*/ 127483 h 405848"/>
                <a:gd name="connsiteX144" fmla="*/ 192202 w 336418"/>
                <a:gd name="connsiteY144" fmla="*/ 119082 h 405848"/>
                <a:gd name="connsiteX145" fmla="*/ 195048 w 336418"/>
                <a:gd name="connsiteY145" fmla="*/ 111246 h 405848"/>
                <a:gd name="connsiteX146" fmla="*/ 190656 w 336418"/>
                <a:gd name="connsiteY146" fmla="*/ 104774 h 405848"/>
                <a:gd name="connsiteX147" fmla="*/ 184253 w 336418"/>
                <a:gd name="connsiteY147" fmla="*/ 104583 h 405848"/>
                <a:gd name="connsiteX148" fmla="*/ 166788 w 336418"/>
                <a:gd name="connsiteY148" fmla="*/ 104326 h 405848"/>
                <a:gd name="connsiteX149" fmla="*/ 144282 w 336418"/>
                <a:gd name="connsiteY149" fmla="*/ 105103 h 405848"/>
                <a:gd name="connsiteX150" fmla="*/ 140339 w 336418"/>
                <a:gd name="connsiteY150" fmla="*/ 109937 h 405848"/>
                <a:gd name="connsiteX151" fmla="*/ 148372 w 336418"/>
                <a:gd name="connsiteY151" fmla="*/ 125952 h 405848"/>
                <a:gd name="connsiteX152" fmla="*/ 151254 w 336418"/>
                <a:gd name="connsiteY152" fmla="*/ 133288 h 405848"/>
                <a:gd name="connsiteX153" fmla="*/ 147930 w 336418"/>
                <a:gd name="connsiteY153" fmla="*/ 136158 h 405848"/>
                <a:gd name="connsiteX154" fmla="*/ 143448 w 336418"/>
                <a:gd name="connsiteY154" fmla="*/ 136188 h 405848"/>
                <a:gd name="connsiteX155" fmla="*/ 138336 w 336418"/>
                <a:gd name="connsiteY155" fmla="*/ 141982 h 405848"/>
                <a:gd name="connsiteX156" fmla="*/ 145939 w 336418"/>
                <a:gd name="connsiteY156" fmla="*/ 158045 h 405848"/>
                <a:gd name="connsiteX157" fmla="*/ 148010 w 336418"/>
                <a:gd name="connsiteY157" fmla="*/ 159492 h 405848"/>
                <a:gd name="connsiteX158" fmla="*/ 150202 w 336418"/>
                <a:gd name="connsiteY158" fmla="*/ 162912 h 405848"/>
                <a:gd name="connsiteX159" fmla="*/ 150261 w 336418"/>
                <a:gd name="connsiteY159" fmla="*/ 168583 h 405848"/>
                <a:gd name="connsiteX160" fmla="*/ 148841 w 336418"/>
                <a:gd name="connsiteY160" fmla="*/ 170006 h 405848"/>
                <a:gd name="connsiteX161" fmla="*/ 140043 w 336418"/>
                <a:gd name="connsiteY161" fmla="*/ 170272 h 405848"/>
                <a:gd name="connsiteX162" fmla="*/ 135592 w 336418"/>
                <a:gd name="connsiteY162" fmla="*/ 175292 h 405848"/>
                <a:gd name="connsiteX163" fmla="*/ 145547 w 336418"/>
                <a:gd name="connsiteY163" fmla="*/ 195929 h 405848"/>
                <a:gd name="connsiteX164" fmla="*/ 148366 w 336418"/>
                <a:gd name="connsiteY164" fmla="*/ 197594 h 405848"/>
                <a:gd name="connsiteX165" fmla="*/ 149595 w 336418"/>
                <a:gd name="connsiteY165" fmla="*/ 199639 h 405848"/>
                <a:gd name="connsiteX166" fmla="*/ 149039 w 336418"/>
                <a:gd name="connsiteY166" fmla="*/ 206033 h 405848"/>
                <a:gd name="connsiteX167" fmla="*/ 147661 w 336418"/>
                <a:gd name="connsiteY167" fmla="*/ 207220 h 405848"/>
                <a:gd name="connsiteX168" fmla="*/ 140952 w 336418"/>
                <a:gd name="connsiteY168" fmla="*/ 207633 h 405848"/>
                <a:gd name="connsiteX169" fmla="*/ 136184 w 336418"/>
                <a:gd name="connsiteY169" fmla="*/ 207920 h 405848"/>
                <a:gd name="connsiteX170" fmla="*/ 134527 w 336418"/>
                <a:gd name="connsiteY170" fmla="*/ 209537 h 405848"/>
                <a:gd name="connsiteX171" fmla="*/ 135128 w 336418"/>
                <a:gd name="connsiteY171" fmla="*/ 219507 h 405848"/>
                <a:gd name="connsiteX172" fmla="*/ 145394 w 336418"/>
                <a:gd name="connsiteY172" fmla="*/ 233639 h 405848"/>
                <a:gd name="connsiteX173" fmla="*/ 147245 w 336418"/>
                <a:gd name="connsiteY173" fmla="*/ 235149 h 405848"/>
                <a:gd name="connsiteX174" fmla="*/ 148719 w 336418"/>
                <a:gd name="connsiteY174" fmla="*/ 238560 h 405848"/>
                <a:gd name="connsiteX175" fmla="*/ 148405 w 336418"/>
                <a:gd name="connsiteY175" fmla="*/ 242727 h 405848"/>
                <a:gd name="connsiteX176" fmla="*/ 147424 w 336418"/>
                <a:gd name="connsiteY176" fmla="*/ 243797 h 405848"/>
                <a:gd name="connsiteX177" fmla="*/ 143403 w 336418"/>
                <a:gd name="connsiteY177" fmla="*/ 243953 h 405848"/>
                <a:gd name="connsiteX178" fmla="*/ 134243 w 336418"/>
                <a:gd name="connsiteY178" fmla="*/ 244739 h 405848"/>
                <a:gd name="connsiteX179" fmla="*/ 132231 w 336418"/>
                <a:gd name="connsiteY179" fmla="*/ 247361 h 405848"/>
                <a:gd name="connsiteX180" fmla="*/ 136572 w 336418"/>
                <a:gd name="connsiteY180" fmla="*/ 263206 h 405848"/>
                <a:gd name="connsiteX181" fmla="*/ 143631 w 336418"/>
                <a:gd name="connsiteY181" fmla="*/ 270787 h 405848"/>
                <a:gd name="connsiteX182" fmla="*/ 147604 w 336418"/>
                <a:gd name="connsiteY182" fmla="*/ 279983 h 405848"/>
                <a:gd name="connsiteX183" fmla="*/ 147547 w 336418"/>
                <a:gd name="connsiteY183" fmla="*/ 280578 h 405848"/>
                <a:gd name="connsiteX184" fmla="*/ 143678 w 336418"/>
                <a:gd name="connsiteY184" fmla="*/ 284133 h 405848"/>
                <a:gd name="connsiteX185" fmla="*/ 134115 w 336418"/>
                <a:gd name="connsiteY185" fmla="*/ 284118 h 405848"/>
                <a:gd name="connsiteX186" fmla="*/ 128426 w 336418"/>
                <a:gd name="connsiteY186" fmla="*/ 289902 h 405848"/>
                <a:gd name="connsiteX187" fmla="*/ 130145 w 336418"/>
                <a:gd name="connsiteY187" fmla="*/ 298028 h 405848"/>
                <a:gd name="connsiteX188" fmla="*/ 145203 w 336418"/>
                <a:gd name="connsiteY188" fmla="*/ 315906 h 405848"/>
                <a:gd name="connsiteX189" fmla="*/ 146468 w 336418"/>
                <a:gd name="connsiteY189" fmla="*/ 318447 h 405848"/>
                <a:gd name="connsiteX190" fmla="*/ 146097 w 336418"/>
                <a:gd name="connsiteY190" fmla="*/ 329942 h 405848"/>
                <a:gd name="connsiteX191" fmla="*/ 144387 w 336418"/>
                <a:gd name="connsiteY191" fmla="*/ 331646 h 405848"/>
                <a:gd name="connsiteX192" fmla="*/ 136357 w 336418"/>
                <a:gd name="connsiteY192" fmla="*/ 329203 h 405848"/>
                <a:gd name="connsiteX193" fmla="*/ 124327 w 336418"/>
                <a:gd name="connsiteY193" fmla="*/ 317096 h 405848"/>
                <a:gd name="connsiteX194" fmla="*/ 120590 w 336418"/>
                <a:gd name="connsiteY194" fmla="*/ 312249 h 405848"/>
                <a:gd name="connsiteX195" fmla="*/ 114390 w 336418"/>
                <a:gd name="connsiteY195" fmla="*/ 312190 h 405848"/>
                <a:gd name="connsiteX196" fmla="*/ 100793 w 336418"/>
                <a:gd name="connsiteY196" fmla="*/ 330847 h 405848"/>
                <a:gd name="connsiteX197" fmla="*/ 99541 w 336418"/>
                <a:gd name="connsiteY197" fmla="*/ 337637 h 405848"/>
                <a:gd name="connsiteX198" fmla="*/ 100171 w 336418"/>
                <a:gd name="connsiteY198" fmla="*/ 347768 h 405848"/>
                <a:gd name="connsiteX199" fmla="*/ 103693 w 336418"/>
                <a:gd name="connsiteY199" fmla="*/ 363365 h 405848"/>
                <a:gd name="connsiteX200" fmla="*/ 116542 w 336418"/>
                <a:gd name="connsiteY200" fmla="*/ 394265 h 405848"/>
                <a:gd name="connsiteX201" fmla="*/ 121140 w 336418"/>
                <a:gd name="connsiteY201" fmla="*/ 402471 h 405848"/>
                <a:gd name="connsiteX202" fmla="*/ 119182 w 336418"/>
                <a:gd name="connsiteY202" fmla="*/ 405817 h 405848"/>
                <a:gd name="connsiteX203" fmla="*/ 61334 w 336418"/>
                <a:gd name="connsiteY203" fmla="*/ 405817 h 40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36418" h="405848">
                  <a:moveTo>
                    <a:pt x="61325" y="405823"/>
                  </a:moveTo>
                  <a:cubicBezTo>
                    <a:pt x="41842" y="405823"/>
                    <a:pt x="22362" y="405823"/>
                    <a:pt x="2879" y="405823"/>
                  </a:cubicBezTo>
                  <a:cubicBezTo>
                    <a:pt x="195" y="405823"/>
                    <a:pt x="150" y="405823"/>
                    <a:pt x="39" y="403102"/>
                  </a:cubicBezTo>
                  <a:cubicBezTo>
                    <a:pt x="-176" y="397697"/>
                    <a:pt x="515" y="392370"/>
                    <a:pt x="1582" y="387087"/>
                  </a:cubicBezTo>
                  <a:cubicBezTo>
                    <a:pt x="4434" y="372949"/>
                    <a:pt x="9567" y="359568"/>
                    <a:pt x="15089" y="346316"/>
                  </a:cubicBezTo>
                  <a:cubicBezTo>
                    <a:pt x="21163" y="331741"/>
                    <a:pt x="28114" y="317553"/>
                    <a:pt x="34216" y="302988"/>
                  </a:cubicBezTo>
                  <a:cubicBezTo>
                    <a:pt x="39439" y="290524"/>
                    <a:pt x="44285" y="277944"/>
                    <a:pt x="47002" y="264650"/>
                  </a:cubicBezTo>
                  <a:cubicBezTo>
                    <a:pt x="48548" y="257077"/>
                    <a:pt x="49484" y="249430"/>
                    <a:pt x="49923" y="241717"/>
                  </a:cubicBezTo>
                  <a:cubicBezTo>
                    <a:pt x="50273" y="235600"/>
                    <a:pt x="50557" y="229480"/>
                    <a:pt x="50440" y="223355"/>
                  </a:cubicBezTo>
                  <a:cubicBezTo>
                    <a:pt x="50222" y="211956"/>
                    <a:pt x="49863" y="200559"/>
                    <a:pt x="49062" y="189184"/>
                  </a:cubicBezTo>
                  <a:cubicBezTo>
                    <a:pt x="48524" y="181540"/>
                    <a:pt x="48099" y="173884"/>
                    <a:pt x="47460" y="166248"/>
                  </a:cubicBezTo>
                  <a:cubicBezTo>
                    <a:pt x="46697" y="157175"/>
                    <a:pt x="45809" y="148111"/>
                    <a:pt x="44877" y="139052"/>
                  </a:cubicBezTo>
                  <a:cubicBezTo>
                    <a:pt x="43806" y="128658"/>
                    <a:pt x="42679" y="118266"/>
                    <a:pt x="41481" y="107883"/>
                  </a:cubicBezTo>
                  <a:cubicBezTo>
                    <a:pt x="40515" y="99530"/>
                    <a:pt x="39427" y="91189"/>
                    <a:pt x="38350" y="82851"/>
                  </a:cubicBezTo>
                  <a:cubicBezTo>
                    <a:pt x="37041" y="72735"/>
                    <a:pt x="35696" y="62624"/>
                    <a:pt x="34347" y="52510"/>
                  </a:cubicBezTo>
                  <a:cubicBezTo>
                    <a:pt x="33310" y="44714"/>
                    <a:pt x="31926" y="36971"/>
                    <a:pt x="30652" y="29213"/>
                  </a:cubicBezTo>
                  <a:cubicBezTo>
                    <a:pt x="29474" y="22041"/>
                    <a:pt x="28371" y="14857"/>
                    <a:pt x="27564" y="7634"/>
                  </a:cubicBezTo>
                  <a:cubicBezTo>
                    <a:pt x="27349" y="5709"/>
                    <a:pt x="27316" y="3760"/>
                    <a:pt x="27140" y="1828"/>
                  </a:cubicBezTo>
                  <a:cubicBezTo>
                    <a:pt x="27020" y="525"/>
                    <a:pt x="27558" y="53"/>
                    <a:pt x="28844" y="62"/>
                  </a:cubicBezTo>
                  <a:cubicBezTo>
                    <a:pt x="33525" y="94"/>
                    <a:pt x="38210" y="59"/>
                    <a:pt x="42892" y="62"/>
                  </a:cubicBezTo>
                  <a:cubicBezTo>
                    <a:pt x="66010" y="74"/>
                    <a:pt x="89128" y="77"/>
                    <a:pt x="112246" y="115"/>
                  </a:cubicBezTo>
                  <a:cubicBezTo>
                    <a:pt x="122450" y="133"/>
                    <a:pt x="132653" y="223"/>
                    <a:pt x="142856" y="286"/>
                  </a:cubicBezTo>
                  <a:cubicBezTo>
                    <a:pt x="144617" y="298"/>
                    <a:pt x="144752" y="474"/>
                    <a:pt x="143939" y="2047"/>
                  </a:cubicBezTo>
                  <a:cubicBezTo>
                    <a:pt x="141580" y="6603"/>
                    <a:pt x="139203" y="11147"/>
                    <a:pt x="136791" y="15673"/>
                  </a:cubicBezTo>
                  <a:cubicBezTo>
                    <a:pt x="135684" y="17748"/>
                    <a:pt x="135098" y="19793"/>
                    <a:pt x="136303" y="22056"/>
                  </a:cubicBezTo>
                  <a:cubicBezTo>
                    <a:pt x="136779" y="22944"/>
                    <a:pt x="137320" y="23404"/>
                    <a:pt x="138366" y="23422"/>
                  </a:cubicBezTo>
                  <a:cubicBezTo>
                    <a:pt x="140853" y="23461"/>
                    <a:pt x="143341" y="23640"/>
                    <a:pt x="145831" y="23688"/>
                  </a:cubicBezTo>
                  <a:cubicBezTo>
                    <a:pt x="146949" y="23709"/>
                    <a:pt x="147421" y="24157"/>
                    <a:pt x="147514" y="25276"/>
                  </a:cubicBezTo>
                  <a:cubicBezTo>
                    <a:pt x="147792" y="28609"/>
                    <a:pt x="147556" y="29015"/>
                    <a:pt x="144411" y="30298"/>
                  </a:cubicBezTo>
                  <a:cubicBezTo>
                    <a:pt x="138788" y="32594"/>
                    <a:pt x="133131" y="34824"/>
                    <a:pt x="127786" y="37739"/>
                  </a:cubicBezTo>
                  <a:cubicBezTo>
                    <a:pt x="126782" y="38286"/>
                    <a:pt x="125849" y="38965"/>
                    <a:pt x="124844" y="39506"/>
                  </a:cubicBezTo>
                  <a:cubicBezTo>
                    <a:pt x="123418" y="40274"/>
                    <a:pt x="123329" y="41431"/>
                    <a:pt x="123726" y="42803"/>
                  </a:cubicBezTo>
                  <a:cubicBezTo>
                    <a:pt x="124351" y="44953"/>
                    <a:pt x="125792" y="46385"/>
                    <a:pt x="127681" y="47455"/>
                  </a:cubicBezTo>
                  <a:cubicBezTo>
                    <a:pt x="130483" y="49043"/>
                    <a:pt x="133601" y="49790"/>
                    <a:pt x="136602" y="50845"/>
                  </a:cubicBezTo>
                  <a:cubicBezTo>
                    <a:pt x="139484" y="51859"/>
                    <a:pt x="142252" y="53081"/>
                    <a:pt x="144689" y="54962"/>
                  </a:cubicBezTo>
                  <a:cubicBezTo>
                    <a:pt x="145930" y="55919"/>
                    <a:pt x="145939" y="56268"/>
                    <a:pt x="144668" y="57186"/>
                  </a:cubicBezTo>
                  <a:cubicBezTo>
                    <a:pt x="142548" y="58720"/>
                    <a:pt x="140103" y="59608"/>
                    <a:pt x="137702" y="60579"/>
                  </a:cubicBezTo>
                  <a:cubicBezTo>
                    <a:pt x="134013" y="62074"/>
                    <a:pt x="130181" y="63228"/>
                    <a:pt x="126707" y="65228"/>
                  </a:cubicBezTo>
                  <a:cubicBezTo>
                    <a:pt x="125341" y="66014"/>
                    <a:pt x="124187" y="66983"/>
                    <a:pt x="123607" y="68532"/>
                  </a:cubicBezTo>
                  <a:cubicBezTo>
                    <a:pt x="123012" y="70119"/>
                    <a:pt x="123338" y="71455"/>
                    <a:pt x="124503" y="72633"/>
                  </a:cubicBezTo>
                  <a:cubicBezTo>
                    <a:pt x="125657" y="73799"/>
                    <a:pt x="127146" y="74394"/>
                    <a:pt x="128602" y="75037"/>
                  </a:cubicBezTo>
                  <a:cubicBezTo>
                    <a:pt x="132794" y="76881"/>
                    <a:pt x="136988" y="78726"/>
                    <a:pt x="141203" y="80520"/>
                  </a:cubicBezTo>
                  <a:cubicBezTo>
                    <a:pt x="142187" y="80938"/>
                    <a:pt x="142157" y="81449"/>
                    <a:pt x="141738" y="82254"/>
                  </a:cubicBezTo>
                  <a:cubicBezTo>
                    <a:pt x="140536" y="84568"/>
                    <a:pt x="138713" y="86451"/>
                    <a:pt x="137374" y="88663"/>
                  </a:cubicBezTo>
                  <a:cubicBezTo>
                    <a:pt x="136208" y="90591"/>
                    <a:pt x="135493" y="92597"/>
                    <a:pt x="136112" y="94911"/>
                  </a:cubicBezTo>
                  <a:cubicBezTo>
                    <a:pt x="136408" y="96015"/>
                    <a:pt x="136904" y="96547"/>
                    <a:pt x="138139" y="96633"/>
                  </a:cubicBezTo>
                  <a:cubicBezTo>
                    <a:pt x="153111" y="97689"/>
                    <a:pt x="168103" y="97650"/>
                    <a:pt x="183093" y="97405"/>
                  </a:cubicBezTo>
                  <a:cubicBezTo>
                    <a:pt x="187461" y="97333"/>
                    <a:pt x="191849" y="97130"/>
                    <a:pt x="196178" y="96334"/>
                  </a:cubicBezTo>
                  <a:cubicBezTo>
                    <a:pt x="199458" y="95731"/>
                    <a:pt x="200091" y="94780"/>
                    <a:pt x="199221" y="91509"/>
                  </a:cubicBezTo>
                  <a:cubicBezTo>
                    <a:pt x="198803" y="89940"/>
                    <a:pt x="197939" y="88603"/>
                    <a:pt x="197003" y="87306"/>
                  </a:cubicBezTo>
                  <a:cubicBezTo>
                    <a:pt x="195810" y="85650"/>
                    <a:pt x="194504" y="84080"/>
                    <a:pt x="193502" y="82283"/>
                  </a:cubicBezTo>
                  <a:cubicBezTo>
                    <a:pt x="192934" y="81267"/>
                    <a:pt x="193021" y="80774"/>
                    <a:pt x="194214" y="80331"/>
                  </a:cubicBezTo>
                  <a:cubicBezTo>
                    <a:pt x="199586" y="78334"/>
                    <a:pt x="204782" y="75928"/>
                    <a:pt x="209906" y="73351"/>
                  </a:cubicBezTo>
                  <a:cubicBezTo>
                    <a:pt x="211401" y="72597"/>
                    <a:pt x="211718" y="71557"/>
                    <a:pt x="211506" y="70077"/>
                  </a:cubicBezTo>
                  <a:cubicBezTo>
                    <a:pt x="211114" y="67312"/>
                    <a:pt x="209314" y="65685"/>
                    <a:pt x="207006" y="64508"/>
                  </a:cubicBezTo>
                  <a:cubicBezTo>
                    <a:pt x="203846" y="62896"/>
                    <a:pt x="200420" y="61943"/>
                    <a:pt x="197144" y="60621"/>
                  </a:cubicBezTo>
                  <a:cubicBezTo>
                    <a:pt x="195012" y="59763"/>
                    <a:pt x="192955" y="58762"/>
                    <a:pt x="191021" y="57521"/>
                  </a:cubicBezTo>
                  <a:cubicBezTo>
                    <a:pt x="189120" y="56298"/>
                    <a:pt x="189138" y="55910"/>
                    <a:pt x="191081" y="54666"/>
                  </a:cubicBezTo>
                  <a:cubicBezTo>
                    <a:pt x="194124" y="52717"/>
                    <a:pt x="197526" y="51545"/>
                    <a:pt x="200839" y="50182"/>
                  </a:cubicBezTo>
                  <a:cubicBezTo>
                    <a:pt x="203419" y="49120"/>
                    <a:pt x="206041" y="48146"/>
                    <a:pt x="208411" y="46651"/>
                  </a:cubicBezTo>
                  <a:cubicBezTo>
                    <a:pt x="212749" y="43915"/>
                    <a:pt x="212734" y="40624"/>
                    <a:pt x="208307" y="37981"/>
                  </a:cubicBezTo>
                  <a:cubicBezTo>
                    <a:pt x="204570" y="35751"/>
                    <a:pt x="200369" y="34525"/>
                    <a:pt x="196426" y="32737"/>
                  </a:cubicBezTo>
                  <a:cubicBezTo>
                    <a:pt x="194477" y="31853"/>
                    <a:pt x="192486" y="31057"/>
                    <a:pt x="190519" y="30214"/>
                  </a:cubicBezTo>
                  <a:cubicBezTo>
                    <a:pt x="188351" y="29285"/>
                    <a:pt x="187529" y="27598"/>
                    <a:pt x="187685" y="25299"/>
                  </a:cubicBezTo>
                  <a:cubicBezTo>
                    <a:pt x="187742" y="24468"/>
                    <a:pt x="187972" y="24020"/>
                    <a:pt x="188869" y="23933"/>
                  </a:cubicBezTo>
                  <a:cubicBezTo>
                    <a:pt x="191643" y="23667"/>
                    <a:pt x="194408" y="23317"/>
                    <a:pt x="197186" y="23057"/>
                  </a:cubicBezTo>
                  <a:cubicBezTo>
                    <a:pt x="198991" y="22887"/>
                    <a:pt x="199290" y="22654"/>
                    <a:pt x="199347" y="20776"/>
                  </a:cubicBezTo>
                  <a:cubicBezTo>
                    <a:pt x="199443" y="17733"/>
                    <a:pt x="198280" y="15042"/>
                    <a:pt x="196946" y="12400"/>
                  </a:cubicBezTo>
                  <a:cubicBezTo>
                    <a:pt x="195153" y="8839"/>
                    <a:pt x="192800" y="5589"/>
                    <a:pt x="191174" y="1936"/>
                  </a:cubicBezTo>
                  <a:cubicBezTo>
                    <a:pt x="190414" y="235"/>
                    <a:pt x="190492" y="68"/>
                    <a:pt x="192339" y="68"/>
                  </a:cubicBezTo>
                  <a:cubicBezTo>
                    <a:pt x="227216" y="59"/>
                    <a:pt x="262092" y="53"/>
                    <a:pt x="296968" y="47"/>
                  </a:cubicBezTo>
                  <a:cubicBezTo>
                    <a:pt x="300505" y="47"/>
                    <a:pt x="304044" y="91"/>
                    <a:pt x="307581" y="2"/>
                  </a:cubicBezTo>
                  <a:cubicBezTo>
                    <a:pt x="308998" y="-34"/>
                    <a:pt x="309372" y="459"/>
                    <a:pt x="309285" y="1816"/>
                  </a:cubicBezTo>
                  <a:cubicBezTo>
                    <a:pt x="308822" y="8979"/>
                    <a:pt x="307847" y="16080"/>
                    <a:pt x="306729" y="23159"/>
                  </a:cubicBezTo>
                  <a:cubicBezTo>
                    <a:pt x="304487" y="37365"/>
                    <a:pt x="301996" y="51536"/>
                    <a:pt x="300247" y="65817"/>
                  </a:cubicBezTo>
                  <a:cubicBezTo>
                    <a:pt x="299046" y="75647"/>
                    <a:pt x="297653" y="85452"/>
                    <a:pt x="296478" y="95285"/>
                  </a:cubicBezTo>
                  <a:cubicBezTo>
                    <a:pt x="294977" y="107835"/>
                    <a:pt x="293617" y="120400"/>
                    <a:pt x="292182" y="132960"/>
                  </a:cubicBezTo>
                  <a:cubicBezTo>
                    <a:pt x="290944" y="143791"/>
                    <a:pt x="289901" y="154640"/>
                    <a:pt x="288995" y="165501"/>
                  </a:cubicBezTo>
                  <a:cubicBezTo>
                    <a:pt x="288212" y="174876"/>
                    <a:pt x="287533" y="184257"/>
                    <a:pt x="287052" y="193657"/>
                  </a:cubicBezTo>
                  <a:cubicBezTo>
                    <a:pt x="286439" y="205645"/>
                    <a:pt x="285841" y="217633"/>
                    <a:pt x="285999" y="229636"/>
                  </a:cubicBezTo>
                  <a:cubicBezTo>
                    <a:pt x="286173" y="242951"/>
                    <a:pt x="287243" y="256192"/>
                    <a:pt x="290370" y="269185"/>
                  </a:cubicBezTo>
                  <a:cubicBezTo>
                    <a:pt x="293058" y="280354"/>
                    <a:pt x="297105" y="291062"/>
                    <a:pt x="301542" y="301634"/>
                  </a:cubicBezTo>
                  <a:cubicBezTo>
                    <a:pt x="306304" y="312979"/>
                    <a:pt x="311605" y="324082"/>
                    <a:pt x="316579" y="335329"/>
                  </a:cubicBezTo>
                  <a:cubicBezTo>
                    <a:pt x="323112" y="350094"/>
                    <a:pt x="329261" y="365009"/>
                    <a:pt x="333354" y="380677"/>
                  </a:cubicBezTo>
                  <a:cubicBezTo>
                    <a:pt x="335145" y="387536"/>
                    <a:pt x="336424" y="394480"/>
                    <a:pt x="336418" y="401604"/>
                  </a:cubicBezTo>
                  <a:cubicBezTo>
                    <a:pt x="336415" y="405826"/>
                    <a:pt x="336391" y="405829"/>
                    <a:pt x="332203" y="405826"/>
                  </a:cubicBezTo>
                  <a:cubicBezTo>
                    <a:pt x="305297" y="405814"/>
                    <a:pt x="278391" y="405927"/>
                    <a:pt x="251488" y="405736"/>
                  </a:cubicBezTo>
                  <a:cubicBezTo>
                    <a:pt x="239084" y="405646"/>
                    <a:pt x="226680" y="405706"/>
                    <a:pt x="214277" y="405592"/>
                  </a:cubicBezTo>
                  <a:cubicBezTo>
                    <a:pt x="212498" y="405578"/>
                    <a:pt x="212414" y="405446"/>
                    <a:pt x="213230" y="403847"/>
                  </a:cubicBezTo>
                  <a:cubicBezTo>
                    <a:pt x="213479" y="403359"/>
                    <a:pt x="213742" y="402875"/>
                    <a:pt x="214053" y="402424"/>
                  </a:cubicBezTo>
                  <a:cubicBezTo>
                    <a:pt x="218567" y="395870"/>
                    <a:pt x="221072" y="388370"/>
                    <a:pt x="224092" y="381114"/>
                  </a:cubicBezTo>
                  <a:cubicBezTo>
                    <a:pt x="227287" y="373437"/>
                    <a:pt x="230570" y="365787"/>
                    <a:pt x="233509" y="358011"/>
                  </a:cubicBezTo>
                  <a:cubicBezTo>
                    <a:pt x="236190" y="350913"/>
                    <a:pt x="237763" y="343574"/>
                    <a:pt x="236116" y="335918"/>
                  </a:cubicBezTo>
                  <a:cubicBezTo>
                    <a:pt x="234935" y="330420"/>
                    <a:pt x="232053" y="325765"/>
                    <a:pt x="228642" y="321439"/>
                  </a:cubicBezTo>
                  <a:cubicBezTo>
                    <a:pt x="226334" y="318513"/>
                    <a:pt x="224101" y="315508"/>
                    <a:pt x="221440" y="312871"/>
                  </a:cubicBezTo>
                  <a:cubicBezTo>
                    <a:pt x="220869" y="312303"/>
                    <a:pt x="220199" y="311873"/>
                    <a:pt x="219482" y="311517"/>
                  </a:cubicBezTo>
                  <a:cubicBezTo>
                    <a:pt x="216806" y="310193"/>
                    <a:pt x="215676" y="310408"/>
                    <a:pt x="213885" y="312785"/>
                  </a:cubicBezTo>
                  <a:cubicBezTo>
                    <a:pt x="211577" y="315846"/>
                    <a:pt x="209410" y="319018"/>
                    <a:pt x="207057" y="322043"/>
                  </a:cubicBezTo>
                  <a:cubicBezTo>
                    <a:pt x="203960" y="326025"/>
                    <a:pt x="200393" y="329457"/>
                    <a:pt x="195398" y="331000"/>
                  </a:cubicBezTo>
                  <a:cubicBezTo>
                    <a:pt x="193960" y="331442"/>
                    <a:pt x="192480" y="331565"/>
                    <a:pt x="190988" y="331703"/>
                  </a:cubicBezTo>
                  <a:cubicBezTo>
                    <a:pt x="189419" y="331846"/>
                    <a:pt x="188988" y="331120"/>
                    <a:pt x="188985" y="329720"/>
                  </a:cubicBezTo>
                  <a:cubicBezTo>
                    <a:pt x="188979" y="326184"/>
                    <a:pt x="188916" y="322647"/>
                    <a:pt x="188872" y="319108"/>
                  </a:cubicBezTo>
                  <a:cubicBezTo>
                    <a:pt x="188866" y="318560"/>
                    <a:pt x="188851" y="318010"/>
                    <a:pt x="188797" y="317466"/>
                  </a:cubicBezTo>
                  <a:cubicBezTo>
                    <a:pt x="188728" y="316776"/>
                    <a:pt x="189015" y="316339"/>
                    <a:pt x="189634" y="316049"/>
                  </a:cubicBezTo>
                  <a:cubicBezTo>
                    <a:pt x="197897" y="312169"/>
                    <a:pt x="202366" y="305185"/>
                    <a:pt x="205135" y="296883"/>
                  </a:cubicBezTo>
                  <a:cubicBezTo>
                    <a:pt x="206160" y="293810"/>
                    <a:pt x="206878" y="290635"/>
                    <a:pt x="206355" y="287343"/>
                  </a:cubicBezTo>
                  <a:cubicBezTo>
                    <a:pt x="205999" y="285101"/>
                    <a:pt x="205798" y="284934"/>
                    <a:pt x="203586" y="284524"/>
                  </a:cubicBezTo>
                  <a:cubicBezTo>
                    <a:pt x="199927" y="283852"/>
                    <a:pt x="196235" y="284177"/>
                    <a:pt x="192555" y="284118"/>
                  </a:cubicBezTo>
                  <a:cubicBezTo>
                    <a:pt x="191858" y="284106"/>
                    <a:pt x="191162" y="284145"/>
                    <a:pt x="190462" y="284145"/>
                  </a:cubicBezTo>
                  <a:cubicBezTo>
                    <a:pt x="187888" y="284145"/>
                    <a:pt x="187861" y="284130"/>
                    <a:pt x="187801" y="281612"/>
                  </a:cubicBezTo>
                  <a:cubicBezTo>
                    <a:pt x="187759" y="279920"/>
                    <a:pt x="187816" y="278219"/>
                    <a:pt x="187700" y="276533"/>
                  </a:cubicBezTo>
                  <a:cubicBezTo>
                    <a:pt x="187616" y="275316"/>
                    <a:pt x="188088" y="274566"/>
                    <a:pt x="189114" y="274004"/>
                  </a:cubicBezTo>
                  <a:cubicBezTo>
                    <a:pt x="190555" y="273215"/>
                    <a:pt x="191942" y="272324"/>
                    <a:pt x="193392" y="271556"/>
                  </a:cubicBezTo>
                  <a:cubicBezTo>
                    <a:pt x="194925" y="270745"/>
                    <a:pt x="196196" y="269672"/>
                    <a:pt x="197141" y="268216"/>
                  </a:cubicBezTo>
                  <a:cubicBezTo>
                    <a:pt x="200869" y="262470"/>
                    <a:pt x="203428" y="256339"/>
                    <a:pt x="203266" y="249337"/>
                  </a:cubicBezTo>
                  <a:cubicBezTo>
                    <a:pt x="203192" y="246064"/>
                    <a:pt x="202133" y="244811"/>
                    <a:pt x="198884" y="244126"/>
                  </a:cubicBezTo>
                  <a:cubicBezTo>
                    <a:pt x="195724" y="243460"/>
                    <a:pt x="192531" y="243744"/>
                    <a:pt x="189356" y="243962"/>
                  </a:cubicBezTo>
                  <a:cubicBezTo>
                    <a:pt x="186934" y="244129"/>
                    <a:pt x="186821" y="244108"/>
                    <a:pt x="186803" y="241678"/>
                  </a:cubicBezTo>
                  <a:cubicBezTo>
                    <a:pt x="186794" y="240533"/>
                    <a:pt x="186934" y="239361"/>
                    <a:pt x="186746" y="238246"/>
                  </a:cubicBezTo>
                  <a:cubicBezTo>
                    <a:pt x="186471" y="236623"/>
                    <a:pt x="187111" y="235579"/>
                    <a:pt x="188396" y="234757"/>
                  </a:cubicBezTo>
                  <a:cubicBezTo>
                    <a:pt x="188773" y="234518"/>
                    <a:pt x="189084" y="234177"/>
                    <a:pt x="189455" y="233929"/>
                  </a:cubicBezTo>
                  <a:cubicBezTo>
                    <a:pt x="196629" y="229128"/>
                    <a:pt x="199846" y="221995"/>
                    <a:pt x="201320" y="213824"/>
                  </a:cubicBezTo>
                  <a:cubicBezTo>
                    <a:pt x="201601" y="212267"/>
                    <a:pt x="201338" y="210748"/>
                    <a:pt x="201117" y="209223"/>
                  </a:cubicBezTo>
                  <a:cubicBezTo>
                    <a:pt x="200940" y="208009"/>
                    <a:pt x="199936" y="207857"/>
                    <a:pt x="199006" y="207693"/>
                  </a:cubicBezTo>
                  <a:cubicBezTo>
                    <a:pt x="196295" y="207205"/>
                    <a:pt x="193550" y="207274"/>
                    <a:pt x="190812" y="207292"/>
                  </a:cubicBezTo>
                  <a:cubicBezTo>
                    <a:pt x="189616" y="207298"/>
                    <a:pt x="188420" y="207286"/>
                    <a:pt x="187224" y="207322"/>
                  </a:cubicBezTo>
                  <a:cubicBezTo>
                    <a:pt x="186330" y="207349"/>
                    <a:pt x="185963" y="206933"/>
                    <a:pt x="185963" y="206069"/>
                  </a:cubicBezTo>
                  <a:cubicBezTo>
                    <a:pt x="185960" y="203477"/>
                    <a:pt x="185945" y="200888"/>
                    <a:pt x="185915" y="198296"/>
                  </a:cubicBezTo>
                  <a:cubicBezTo>
                    <a:pt x="185906" y="197543"/>
                    <a:pt x="186375" y="197148"/>
                    <a:pt x="186896" y="196730"/>
                  </a:cubicBezTo>
                  <a:cubicBezTo>
                    <a:pt x="188603" y="195358"/>
                    <a:pt x="190429" y="194129"/>
                    <a:pt x="191975" y="192562"/>
                  </a:cubicBezTo>
                  <a:cubicBezTo>
                    <a:pt x="196504" y="187982"/>
                    <a:pt x="198794" y="182356"/>
                    <a:pt x="199640" y="176066"/>
                  </a:cubicBezTo>
                  <a:cubicBezTo>
                    <a:pt x="199801" y="174861"/>
                    <a:pt x="199464" y="173686"/>
                    <a:pt x="199332" y="172502"/>
                  </a:cubicBezTo>
                  <a:cubicBezTo>
                    <a:pt x="199257" y="171824"/>
                    <a:pt x="198692" y="171528"/>
                    <a:pt x="198157" y="171253"/>
                  </a:cubicBezTo>
                  <a:cubicBezTo>
                    <a:pt x="196387" y="170341"/>
                    <a:pt x="194456" y="170072"/>
                    <a:pt x="192513" y="170018"/>
                  </a:cubicBezTo>
                  <a:cubicBezTo>
                    <a:pt x="190423" y="169958"/>
                    <a:pt x="188327" y="170015"/>
                    <a:pt x="186241" y="170120"/>
                  </a:cubicBezTo>
                  <a:cubicBezTo>
                    <a:pt x="185278" y="170168"/>
                    <a:pt x="184830" y="169851"/>
                    <a:pt x="184794" y="168906"/>
                  </a:cubicBezTo>
                  <a:cubicBezTo>
                    <a:pt x="184710" y="166610"/>
                    <a:pt x="184887" y="164329"/>
                    <a:pt x="185206" y="162060"/>
                  </a:cubicBezTo>
                  <a:cubicBezTo>
                    <a:pt x="185392" y="160742"/>
                    <a:pt x="186229" y="159887"/>
                    <a:pt x="187281" y="159100"/>
                  </a:cubicBezTo>
                  <a:cubicBezTo>
                    <a:pt x="193484" y="154469"/>
                    <a:pt x="196537" y="148182"/>
                    <a:pt x="196674" y="140505"/>
                  </a:cubicBezTo>
                  <a:cubicBezTo>
                    <a:pt x="196731" y="137327"/>
                    <a:pt x="196208" y="136936"/>
                    <a:pt x="193018" y="136517"/>
                  </a:cubicBezTo>
                  <a:cubicBezTo>
                    <a:pt x="190638" y="136206"/>
                    <a:pt x="188250" y="136137"/>
                    <a:pt x="185861" y="136230"/>
                  </a:cubicBezTo>
                  <a:cubicBezTo>
                    <a:pt x="184600" y="136278"/>
                    <a:pt x="184058" y="135898"/>
                    <a:pt x="184091" y="134547"/>
                  </a:cubicBezTo>
                  <a:cubicBezTo>
                    <a:pt x="184133" y="132661"/>
                    <a:pt x="183984" y="130768"/>
                    <a:pt x="183912" y="128876"/>
                  </a:cubicBezTo>
                  <a:cubicBezTo>
                    <a:pt x="183891" y="128308"/>
                    <a:pt x="183912" y="127734"/>
                    <a:pt x="184531" y="127483"/>
                  </a:cubicBezTo>
                  <a:cubicBezTo>
                    <a:pt x="188426" y="125901"/>
                    <a:pt x="190462" y="122625"/>
                    <a:pt x="192202" y="119082"/>
                  </a:cubicBezTo>
                  <a:cubicBezTo>
                    <a:pt x="193437" y="116574"/>
                    <a:pt x="194540" y="114021"/>
                    <a:pt x="195048" y="111246"/>
                  </a:cubicBezTo>
                  <a:cubicBezTo>
                    <a:pt x="195712" y="107605"/>
                    <a:pt x="194304" y="105524"/>
                    <a:pt x="190656" y="104774"/>
                  </a:cubicBezTo>
                  <a:cubicBezTo>
                    <a:pt x="188531" y="104337"/>
                    <a:pt x="186384" y="104475"/>
                    <a:pt x="184253" y="104583"/>
                  </a:cubicBezTo>
                  <a:cubicBezTo>
                    <a:pt x="178423" y="104879"/>
                    <a:pt x="172608" y="104424"/>
                    <a:pt x="166788" y="104326"/>
                  </a:cubicBezTo>
                  <a:cubicBezTo>
                    <a:pt x="159272" y="104200"/>
                    <a:pt x="151744" y="103865"/>
                    <a:pt x="144282" y="105103"/>
                  </a:cubicBezTo>
                  <a:cubicBezTo>
                    <a:pt x="140979" y="105650"/>
                    <a:pt x="140208" y="106550"/>
                    <a:pt x="140339" y="109937"/>
                  </a:cubicBezTo>
                  <a:cubicBezTo>
                    <a:pt x="140593" y="116460"/>
                    <a:pt x="143224" y="121997"/>
                    <a:pt x="148372" y="125952"/>
                  </a:cubicBezTo>
                  <a:cubicBezTo>
                    <a:pt x="151048" y="128009"/>
                    <a:pt x="151777" y="130224"/>
                    <a:pt x="151254" y="133288"/>
                  </a:cubicBezTo>
                  <a:cubicBezTo>
                    <a:pt x="150758" y="136179"/>
                    <a:pt x="150818" y="136182"/>
                    <a:pt x="147930" y="136158"/>
                  </a:cubicBezTo>
                  <a:cubicBezTo>
                    <a:pt x="146435" y="136146"/>
                    <a:pt x="144937" y="136111"/>
                    <a:pt x="143448" y="136188"/>
                  </a:cubicBezTo>
                  <a:cubicBezTo>
                    <a:pt x="139723" y="136386"/>
                    <a:pt x="137930" y="138293"/>
                    <a:pt x="138336" y="141982"/>
                  </a:cubicBezTo>
                  <a:cubicBezTo>
                    <a:pt x="139021" y="148179"/>
                    <a:pt x="141834" y="153438"/>
                    <a:pt x="145939" y="158045"/>
                  </a:cubicBezTo>
                  <a:cubicBezTo>
                    <a:pt x="146504" y="158679"/>
                    <a:pt x="147221" y="159172"/>
                    <a:pt x="148010" y="159492"/>
                  </a:cubicBezTo>
                  <a:cubicBezTo>
                    <a:pt x="149565" y="160123"/>
                    <a:pt x="150154" y="161360"/>
                    <a:pt x="150202" y="162912"/>
                  </a:cubicBezTo>
                  <a:cubicBezTo>
                    <a:pt x="150258" y="164801"/>
                    <a:pt x="150208" y="166694"/>
                    <a:pt x="150261" y="168583"/>
                  </a:cubicBezTo>
                  <a:cubicBezTo>
                    <a:pt x="150288" y="169615"/>
                    <a:pt x="149846" y="169964"/>
                    <a:pt x="148841" y="170006"/>
                  </a:cubicBezTo>
                  <a:cubicBezTo>
                    <a:pt x="145909" y="170120"/>
                    <a:pt x="142952" y="169677"/>
                    <a:pt x="140043" y="170272"/>
                  </a:cubicBezTo>
                  <a:cubicBezTo>
                    <a:pt x="135607" y="171184"/>
                    <a:pt x="135616" y="171295"/>
                    <a:pt x="135592" y="175292"/>
                  </a:cubicBezTo>
                  <a:cubicBezTo>
                    <a:pt x="135541" y="183758"/>
                    <a:pt x="139036" y="190592"/>
                    <a:pt x="145547" y="195929"/>
                  </a:cubicBezTo>
                  <a:cubicBezTo>
                    <a:pt x="146396" y="196625"/>
                    <a:pt x="147320" y="197253"/>
                    <a:pt x="148366" y="197594"/>
                  </a:cubicBezTo>
                  <a:cubicBezTo>
                    <a:pt x="149430" y="197941"/>
                    <a:pt x="149705" y="198604"/>
                    <a:pt x="149595" y="199639"/>
                  </a:cubicBezTo>
                  <a:cubicBezTo>
                    <a:pt x="149368" y="201767"/>
                    <a:pt x="149161" y="203899"/>
                    <a:pt x="149039" y="206033"/>
                  </a:cubicBezTo>
                  <a:cubicBezTo>
                    <a:pt x="148982" y="207011"/>
                    <a:pt x="148393" y="207169"/>
                    <a:pt x="147661" y="207220"/>
                  </a:cubicBezTo>
                  <a:cubicBezTo>
                    <a:pt x="145424" y="207370"/>
                    <a:pt x="143188" y="207495"/>
                    <a:pt x="140952" y="207633"/>
                  </a:cubicBezTo>
                  <a:cubicBezTo>
                    <a:pt x="139362" y="207731"/>
                    <a:pt x="137774" y="207881"/>
                    <a:pt x="136184" y="207920"/>
                  </a:cubicBezTo>
                  <a:cubicBezTo>
                    <a:pt x="135066" y="207947"/>
                    <a:pt x="134773" y="208709"/>
                    <a:pt x="134527" y="209537"/>
                  </a:cubicBezTo>
                  <a:cubicBezTo>
                    <a:pt x="133511" y="212930"/>
                    <a:pt x="134016" y="216252"/>
                    <a:pt x="135128" y="219507"/>
                  </a:cubicBezTo>
                  <a:cubicBezTo>
                    <a:pt x="137095" y="225265"/>
                    <a:pt x="140282" y="230150"/>
                    <a:pt x="145394" y="233639"/>
                  </a:cubicBezTo>
                  <a:cubicBezTo>
                    <a:pt x="146049" y="234087"/>
                    <a:pt x="146623" y="234652"/>
                    <a:pt x="147245" y="235149"/>
                  </a:cubicBezTo>
                  <a:cubicBezTo>
                    <a:pt x="148348" y="236025"/>
                    <a:pt x="148829" y="237161"/>
                    <a:pt x="148719" y="238560"/>
                  </a:cubicBezTo>
                  <a:cubicBezTo>
                    <a:pt x="148611" y="239950"/>
                    <a:pt x="148495" y="241337"/>
                    <a:pt x="148405" y="242727"/>
                  </a:cubicBezTo>
                  <a:cubicBezTo>
                    <a:pt x="148363" y="243367"/>
                    <a:pt x="148097" y="243803"/>
                    <a:pt x="147424" y="243797"/>
                  </a:cubicBezTo>
                  <a:cubicBezTo>
                    <a:pt x="146082" y="243786"/>
                    <a:pt x="144758" y="244040"/>
                    <a:pt x="143403" y="243953"/>
                  </a:cubicBezTo>
                  <a:cubicBezTo>
                    <a:pt x="140318" y="243756"/>
                    <a:pt x="137236" y="243702"/>
                    <a:pt x="134243" y="244739"/>
                  </a:cubicBezTo>
                  <a:cubicBezTo>
                    <a:pt x="132967" y="245182"/>
                    <a:pt x="132375" y="245974"/>
                    <a:pt x="132231" y="247361"/>
                  </a:cubicBezTo>
                  <a:cubicBezTo>
                    <a:pt x="131631" y="253221"/>
                    <a:pt x="133738" y="258315"/>
                    <a:pt x="136572" y="263206"/>
                  </a:cubicBezTo>
                  <a:cubicBezTo>
                    <a:pt x="138342" y="266258"/>
                    <a:pt x="140584" y="268925"/>
                    <a:pt x="143631" y="270787"/>
                  </a:cubicBezTo>
                  <a:cubicBezTo>
                    <a:pt x="147140" y="272934"/>
                    <a:pt x="148282" y="276052"/>
                    <a:pt x="147604" y="279983"/>
                  </a:cubicBezTo>
                  <a:cubicBezTo>
                    <a:pt x="147571" y="280177"/>
                    <a:pt x="147565" y="280381"/>
                    <a:pt x="147547" y="280578"/>
                  </a:cubicBezTo>
                  <a:cubicBezTo>
                    <a:pt x="147230" y="284040"/>
                    <a:pt x="147798" y="284028"/>
                    <a:pt x="143678" y="284133"/>
                  </a:cubicBezTo>
                  <a:cubicBezTo>
                    <a:pt x="140492" y="284213"/>
                    <a:pt x="137299" y="284222"/>
                    <a:pt x="134115" y="284118"/>
                  </a:cubicBezTo>
                  <a:cubicBezTo>
                    <a:pt x="130172" y="283986"/>
                    <a:pt x="128575" y="286417"/>
                    <a:pt x="128426" y="289902"/>
                  </a:cubicBezTo>
                  <a:cubicBezTo>
                    <a:pt x="128303" y="292737"/>
                    <a:pt x="129051" y="295442"/>
                    <a:pt x="130145" y="298028"/>
                  </a:cubicBezTo>
                  <a:cubicBezTo>
                    <a:pt x="133317" y="305532"/>
                    <a:pt x="138252" y="311586"/>
                    <a:pt x="145203" y="315906"/>
                  </a:cubicBezTo>
                  <a:cubicBezTo>
                    <a:pt x="146241" y="316551"/>
                    <a:pt x="146569" y="317224"/>
                    <a:pt x="146468" y="318447"/>
                  </a:cubicBezTo>
                  <a:cubicBezTo>
                    <a:pt x="146151" y="322267"/>
                    <a:pt x="146390" y="326112"/>
                    <a:pt x="146097" y="329942"/>
                  </a:cubicBezTo>
                  <a:cubicBezTo>
                    <a:pt x="146001" y="331206"/>
                    <a:pt x="145490" y="331616"/>
                    <a:pt x="144387" y="331646"/>
                  </a:cubicBezTo>
                  <a:cubicBezTo>
                    <a:pt x="141439" y="331726"/>
                    <a:pt x="138814" y="330719"/>
                    <a:pt x="136357" y="329203"/>
                  </a:cubicBezTo>
                  <a:cubicBezTo>
                    <a:pt x="131379" y="326133"/>
                    <a:pt x="127687" y="321774"/>
                    <a:pt x="124327" y="317096"/>
                  </a:cubicBezTo>
                  <a:cubicBezTo>
                    <a:pt x="123137" y="315436"/>
                    <a:pt x="122013" y="313723"/>
                    <a:pt x="120590" y="312249"/>
                  </a:cubicBezTo>
                  <a:cubicBezTo>
                    <a:pt x="118297" y="309876"/>
                    <a:pt x="116677" y="309840"/>
                    <a:pt x="114390" y="312190"/>
                  </a:cubicBezTo>
                  <a:cubicBezTo>
                    <a:pt x="108973" y="317759"/>
                    <a:pt x="104476" y="324010"/>
                    <a:pt x="100793" y="330847"/>
                  </a:cubicBezTo>
                  <a:cubicBezTo>
                    <a:pt x="99654" y="332961"/>
                    <a:pt x="99296" y="335212"/>
                    <a:pt x="99541" y="337637"/>
                  </a:cubicBezTo>
                  <a:cubicBezTo>
                    <a:pt x="99878" y="341003"/>
                    <a:pt x="100160" y="344390"/>
                    <a:pt x="100171" y="347768"/>
                  </a:cubicBezTo>
                  <a:cubicBezTo>
                    <a:pt x="100189" y="353254"/>
                    <a:pt x="101535" y="358345"/>
                    <a:pt x="103693" y="363365"/>
                  </a:cubicBezTo>
                  <a:cubicBezTo>
                    <a:pt x="108097" y="373613"/>
                    <a:pt x="112234" y="383975"/>
                    <a:pt x="116542" y="394265"/>
                  </a:cubicBezTo>
                  <a:cubicBezTo>
                    <a:pt x="117756" y="397165"/>
                    <a:pt x="119601" y="399739"/>
                    <a:pt x="121140" y="402471"/>
                  </a:cubicBezTo>
                  <a:cubicBezTo>
                    <a:pt x="122985" y="405742"/>
                    <a:pt x="122937" y="405817"/>
                    <a:pt x="119182" y="405817"/>
                  </a:cubicBezTo>
                  <a:cubicBezTo>
                    <a:pt x="99899" y="405817"/>
                    <a:pt x="80617" y="405817"/>
                    <a:pt x="61334" y="405817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33B6F160-BBAB-4F53-9B61-AD5CD4BDBC50}"/>
                </a:ext>
              </a:extLst>
            </p:cNvPr>
            <p:cNvSpPr/>
            <p:nvPr/>
          </p:nvSpPr>
          <p:spPr>
            <a:xfrm>
              <a:off x="-650503" y="540924"/>
              <a:ext cx="120256" cy="63013"/>
            </a:xfrm>
            <a:custGeom>
              <a:avLst/>
              <a:gdLst>
                <a:gd name="connsiteX0" fmla="*/ 59230 w 120256"/>
                <a:gd name="connsiteY0" fmla="*/ 62972 h 63013"/>
                <a:gd name="connsiteX1" fmla="*/ 46228 w 120256"/>
                <a:gd name="connsiteY1" fmla="*/ 62960 h 63013"/>
                <a:gd name="connsiteX2" fmla="*/ 43316 w 120256"/>
                <a:gd name="connsiteY2" fmla="*/ 60063 h 63013"/>
                <a:gd name="connsiteX3" fmla="*/ 43002 w 120256"/>
                <a:gd name="connsiteY3" fmla="*/ 33767 h 63013"/>
                <a:gd name="connsiteX4" fmla="*/ 36934 w 120256"/>
                <a:gd name="connsiteY4" fmla="*/ 30237 h 63013"/>
                <a:gd name="connsiteX5" fmla="*/ 30847 w 120256"/>
                <a:gd name="connsiteY5" fmla="*/ 35477 h 63013"/>
                <a:gd name="connsiteX6" fmla="*/ 17232 w 120256"/>
                <a:gd name="connsiteY6" fmla="*/ 50150 h 63013"/>
                <a:gd name="connsiteX7" fmla="*/ 12685 w 120256"/>
                <a:gd name="connsiteY7" fmla="*/ 55104 h 63013"/>
                <a:gd name="connsiteX8" fmla="*/ 10978 w 120256"/>
                <a:gd name="connsiteY8" fmla="*/ 55167 h 63013"/>
                <a:gd name="connsiteX9" fmla="*/ 9185 w 120256"/>
                <a:gd name="connsiteY9" fmla="*/ 52610 h 63013"/>
                <a:gd name="connsiteX10" fmla="*/ 1149 w 120256"/>
                <a:gd name="connsiteY10" fmla="*/ 30485 h 63013"/>
                <a:gd name="connsiteX11" fmla="*/ 249 w 120256"/>
                <a:gd name="connsiteY11" fmla="*/ 14739 h 63013"/>
                <a:gd name="connsiteX12" fmla="*/ 2841 w 120256"/>
                <a:gd name="connsiteY12" fmla="*/ 7973 h 63013"/>
                <a:gd name="connsiteX13" fmla="*/ 8171 w 120256"/>
                <a:gd name="connsiteY13" fmla="*/ 580 h 63013"/>
                <a:gd name="connsiteX14" fmla="*/ 9947 w 120256"/>
                <a:gd name="connsiteY14" fmla="*/ 628 h 63013"/>
                <a:gd name="connsiteX15" fmla="*/ 14966 w 120256"/>
                <a:gd name="connsiteY15" fmla="*/ 6359 h 63013"/>
                <a:gd name="connsiteX16" fmla="*/ 22362 w 120256"/>
                <a:gd name="connsiteY16" fmla="*/ 13292 h 63013"/>
                <a:gd name="connsiteX17" fmla="*/ 35104 w 120256"/>
                <a:gd name="connsiteY17" fmla="*/ 17426 h 63013"/>
                <a:gd name="connsiteX18" fmla="*/ 71974 w 120256"/>
                <a:gd name="connsiteY18" fmla="*/ 18275 h 63013"/>
                <a:gd name="connsiteX19" fmla="*/ 87897 w 120256"/>
                <a:gd name="connsiteY19" fmla="*/ 17074 h 63013"/>
                <a:gd name="connsiteX20" fmla="*/ 100492 w 120256"/>
                <a:gd name="connsiteY20" fmla="*/ 10335 h 63013"/>
                <a:gd name="connsiteX21" fmla="*/ 108659 w 120256"/>
                <a:gd name="connsiteY21" fmla="*/ 1244 h 63013"/>
                <a:gd name="connsiteX22" fmla="*/ 111302 w 120256"/>
                <a:gd name="connsiteY22" fmla="*/ 1047 h 63013"/>
                <a:gd name="connsiteX23" fmla="*/ 119173 w 120256"/>
                <a:gd name="connsiteY23" fmla="*/ 28207 h 63013"/>
                <a:gd name="connsiteX24" fmla="*/ 110429 w 120256"/>
                <a:gd name="connsiteY24" fmla="*/ 51998 h 63013"/>
                <a:gd name="connsiteX25" fmla="*/ 105101 w 120256"/>
                <a:gd name="connsiteY25" fmla="*/ 52889 h 63013"/>
                <a:gd name="connsiteX26" fmla="*/ 85795 w 120256"/>
                <a:gd name="connsiteY26" fmla="*/ 33331 h 63013"/>
                <a:gd name="connsiteX27" fmla="*/ 80527 w 120256"/>
                <a:gd name="connsiteY27" fmla="*/ 29764 h 63013"/>
                <a:gd name="connsiteX28" fmla="*/ 77000 w 120256"/>
                <a:gd name="connsiteY28" fmla="*/ 31456 h 63013"/>
                <a:gd name="connsiteX29" fmla="*/ 75765 w 120256"/>
                <a:gd name="connsiteY29" fmla="*/ 37585 h 63013"/>
                <a:gd name="connsiteX30" fmla="*/ 75911 w 120256"/>
                <a:gd name="connsiteY30" fmla="*/ 57280 h 63013"/>
                <a:gd name="connsiteX31" fmla="*/ 75983 w 120256"/>
                <a:gd name="connsiteY31" fmla="*/ 59669 h 63013"/>
                <a:gd name="connsiteX32" fmla="*/ 72674 w 120256"/>
                <a:gd name="connsiteY32" fmla="*/ 62999 h 63013"/>
                <a:gd name="connsiteX33" fmla="*/ 61313 w 120256"/>
                <a:gd name="connsiteY33" fmla="*/ 62999 h 63013"/>
                <a:gd name="connsiteX34" fmla="*/ 59221 w 120256"/>
                <a:gd name="connsiteY34" fmla="*/ 62999 h 63013"/>
                <a:gd name="connsiteX35" fmla="*/ 59221 w 120256"/>
                <a:gd name="connsiteY35" fmla="*/ 62969 h 6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56" h="63013">
                  <a:moveTo>
                    <a:pt x="59230" y="62972"/>
                  </a:moveTo>
                  <a:cubicBezTo>
                    <a:pt x="54895" y="62972"/>
                    <a:pt x="50560" y="63002"/>
                    <a:pt x="46228" y="62960"/>
                  </a:cubicBezTo>
                  <a:cubicBezTo>
                    <a:pt x="43508" y="62933"/>
                    <a:pt x="43346" y="62712"/>
                    <a:pt x="43316" y="60063"/>
                  </a:cubicBezTo>
                  <a:cubicBezTo>
                    <a:pt x="43218" y="51298"/>
                    <a:pt x="43116" y="42533"/>
                    <a:pt x="43002" y="33767"/>
                  </a:cubicBezTo>
                  <a:cubicBezTo>
                    <a:pt x="42952" y="29935"/>
                    <a:pt x="40285" y="28377"/>
                    <a:pt x="36934" y="30237"/>
                  </a:cubicBezTo>
                  <a:cubicBezTo>
                    <a:pt x="34551" y="31561"/>
                    <a:pt x="32590" y="33429"/>
                    <a:pt x="30847" y="35477"/>
                  </a:cubicBezTo>
                  <a:cubicBezTo>
                    <a:pt x="26518" y="40566"/>
                    <a:pt x="21788" y="45277"/>
                    <a:pt x="17232" y="50150"/>
                  </a:cubicBezTo>
                  <a:cubicBezTo>
                    <a:pt x="15702" y="51788"/>
                    <a:pt x="14159" y="53415"/>
                    <a:pt x="12685" y="55104"/>
                  </a:cubicBezTo>
                  <a:cubicBezTo>
                    <a:pt x="12063" y="55818"/>
                    <a:pt x="11609" y="55770"/>
                    <a:pt x="10978" y="55167"/>
                  </a:cubicBezTo>
                  <a:cubicBezTo>
                    <a:pt x="10207" y="54425"/>
                    <a:pt x="9648" y="53543"/>
                    <a:pt x="9185" y="52610"/>
                  </a:cubicBezTo>
                  <a:cubicBezTo>
                    <a:pt x="5684" y="45534"/>
                    <a:pt x="2751" y="38210"/>
                    <a:pt x="1149" y="30485"/>
                  </a:cubicBezTo>
                  <a:cubicBezTo>
                    <a:pt x="81" y="25340"/>
                    <a:pt x="-298" y="20033"/>
                    <a:pt x="249" y="14739"/>
                  </a:cubicBezTo>
                  <a:cubicBezTo>
                    <a:pt x="506" y="12260"/>
                    <a:pt x="1412" y="10000"/>
                    <a:pt x="2841" y="7973"/>
                  </a:cubicBezTo>
                  <a:cubicBezTo>
                    <a:pt x="4590" y="5489"/>
                    <a:pt x="6425" y="3064"/>
                    <a:pt x="8171" y="580"/>
                  </a:cubicBezTo>
                  <a:cubicBezTo>
                    <a:pt x="8859" y="-400"/>
                    <a:pt x="9418" y="33"/>
                    <a:pt x="9947" y="628"/>
                  </a:cubicBezTo>
                  <a:cubicBezTo>
                    <a:pt x="11639" y="2523"/>
                    <a:pt x="13292" y="4452"/>
                    <a:pt x="14966" y="6359"/>
                  </a:cubicBezTo>
                  <a:cubicBezTo>
                    <a:pt x="17206" y="8909"/>
                    <a:pt x="19612" y="11268"/>
                    <a:pt x="22362" y="13292"/>
                  </a:cubicBezTo>
                  <a:cubicBezTo>
                    <a:pt x="26174" y="16096"/>
                    <a:pt x="30527" y="17008"/>
                    <a:pt x="35104" y="17426"/>
                  </a:cubicBezTo>
                  <a:cubicBezTo>
                    <a:pt x="47376" y="18553"/>
                    <a:pt x="59675" y="18506"/>
                    <a:pt x="71974" y="18275"/>
                  </a:cubicBezTo>
                  <a:cubicBezTo>
                    <a:pt x="77296" y="18177"/>
                    <a:pt x="82614" y="17812"/>
                    <a:pt x="87897" y="17074"/>
                  </a:cubicBezTo>
                  <a:cubicBezTo>
                    <a:pt x="92928" y="16371"/>
                    <a:pt x="96770" y="13453"/>
                    <a:pt x="100492" y="10335"/>
                  </a:cubicBezTo>
                  <a:cubicBezTo>
                    <a:pt x="103640" y="7698"/>
                    <a:pt x="106246" y="4553"/>
                    <a:pt x="108659" y="1244"/>
                  </a:cubicBezTo>
                  <a:cubicBezTo>
                    <a:pt x="109825" y="-356"/>
                    <a:pt x="109813" y="-344"/>
                    <a:pt x="111302" y="1047"/>
                  </a:cubicBezTo>
                  <a:cubicBezTo>
                    <a:pt x="119326" y="8538"/>
                    <a:pt x="121980" y="17594"/>
                    <a:pt x="119173" y="28207"/>
                  </a:cubicBezTo>
                  <a:cubicBezTo>
                    <a:pt x="117006" y="36407"/>
                    <a:pt x="114300" y="44437"/>
                    <a:pt x="110429" y="51998"/>
                  </a:cubicBezTo>
                  <a:cubicBezTo>
                    <a:pt x="107831" y="57071"/>
                    <a:pt x="108384" y="55893"/>
                    <a:pt x="105101" y="52889"/>
                  </a:cubicBezTo>
                  <a:cubicBezTo>
                    <a:pt x="98330" y="46694"/>
                    <a:pt x="92228" y="39851"/>
                    <a:pt x="85795" y="33331"/>
                  </a:cubicBezTo>
                  <a:cubicBezTo>
                    <a:pt x="84297" y="31812"/>
                    <a:pt x="82650" y="30398"/>
                    <a:pt x="80527" y="29764"/>
                  </a:cubicBezTo>
                  <a:cubicBezTo>
                    <a:pt x="78653" y="29205"/>
                    <a:pt x="77735" y="29660"/>
                    <a:pt x="77000" y="31456"/>
                  </a:cubicBezTo>
                  <a:cubicBezTo>
                    <a:pt x="76198" y="33421"/>
                    <a:pt x="75971" y="35507"/>
                    <a:pt x="75765" y="37585"/>
                  </a:cubicBezTo>
                  <a:cubicBezTo>
                    <a:pt x="75110" y="44153"/>
                    <a:pt x="75654" y="50715"/>
                    <a:pt x="75911" y="57280"/>
                  </a:cubicBezTo>
                  <a:cubicBezTo>
                    <a:pt x="75941" y="58075"/>
                    <a:pt x="75977" y="58874"/>
                    <a:pt x="75983" y="59669"/>
                  </a:cubicBezTo>
                  <a:cubicBezTo>
                    <a:pt x="76007" y="62327"/>
                    <a:pt x="75400" y="62975"/>
                    <a:pt x="72674" y="62999"/>
                  </a:cubicBezTo>
                  <a:cubicBezTo>
                    <a:pt x="68889" y="63032"/>
                    <a:pt x="65101" y="62999"/>
                    <a:pt x="61313" y="62999"/>
                  </a:cubicBezTo>
                  <a:cubicBezTo>
                    <a:pt x="60617" y="62999"/>
                    <a:pt x="59917" y="62999"/>
                    <a:pt x="59221" y="62999"/>
                  </a:cubicBezTo>
                  <a:cubicBezTo>
                    <a:pt x="59221" y="62990"/>
                    <a:pt x="59221" y="62978"/>
                    <a:pt x="59221" y="62969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17FBA87B-43EC-4329-9FA0-8BBDA37C0521}"/>
                </a:ext>
              </a:extLst>
            </p:cNvPr>
            <p:cNvSpPr/>
            <p:nvPr/>
          </p:nvSpPr>
          <p:spPr>
            <a:xfrm>
              <a:off x="-619690" y="218775"/>
              <a:ext cx="57498" cy="88696"/>
            </a:xfrm>
            <a:custGeom>
              <a:avLst/>
              <a:gdLst>
                <a:gd name="connsiteX0" fmla="*/ 28742 w 57498"/>
                <a:gd name="connsiteY0" fmla="*/ 88653 h 88696"/>
                <a:gd name="connsiteX1" fmla="*/ 10958 w 57498"/>
                <a:gd name="connsiteY1" fmla="*/ 88644 h 88696"/>
                <a:gd name="connsiteX2" fmla="*/ 9723 w 57498"/>
                <a:gd name="connsiteY2" fmla="*/ 88398 h 88696"/>
                <a:gd name="connsiteX3" fmla="*/ 10174 w 57498"/>
                <a:gd name="connsiteY3" fmla="*/ 87209 h 88696"/>
                <a:gd name="connsiteX4" fmla="*/ 12156 w 57498"/>
                <a:gd name="connsiteY4" fmla="*/ 84404 h 88696"/>
                <a:gd name="connsiteX5" fmla="*/ 13283 w 57498"/>
                <a:gd name="connsiteY5" fmla="*/ 82476 h 88696"/>
                <a:gd name="connsiteX6" fmla="*/ 11256 w 57498"/>
                <a:gd name="connsiteY6" fmla="*/ 75478 h 88696"/>
                <a:gd name="connsiteX7" fmla="*/ 5418 w 57498"/>
                <a:gd name="connsiteY7" fmla="*/ 72814 h 88696"/>
                <a:gd name="connsiteX8" fmla="*/ 638 w 57498"/>
                <a:gd name="connsiteY8" fmla="*/ 70368 h 88696"/>
                <a:gd name="connsiteX9" fmla="*/ 733 w 57498"/>
                <a:gd name="connsiteY9" fmla="*/ 68957 h 88696"/>
                <a:gd name="connsiteX10" fmla="*/ 7227 w 57498"/>
                <a:gd name="connsiteY10" fmla="*/ 66294 h 88696"/>
                <a:gd name="connsiteX11" fmla="*/ 12183 w 57498"/>
                <a:gd name="connsiteY11" fmla="*/ 63878 h 88696"/>
                <a:gd name="connsiteX12" fmla="*/ 15481 w 57498"/>
                <a:gd name="connsiteY12" fmla="*/ 58906 h 88696"/>
                <a:gd name="connsiteX13" fmla="*/ 15663 w 57498"/>
                <a:gd name="connsiteY13" fmla="*/ 52066 h 88696"/>
                <a:gd name="connsiteX14" fmla="*/ 14204 w 57498"/>
                <a:gd name="connsiteY14" fmla="*/ 49600 h 88696"/>
                <a:gd name="connsiteX15" fmla="*/ 7567 w 57498"/>
                <a:gd name="connsiteY15" fmla="*/ 46225 h 88696"/>
                <a:gd name="connsiteX16" fmla="*/ 1035 w 57498"/>
                <a:gd name="connsiteY16" fmla="*/ 43280 h 88696"/>
                <a:gd name="connsiteX17" fmla="*/ 1026 w 57498"/>
                <a:gd name="connsiteY17" fmla="*/ 41531 h 88696"/>
                <a:gd name="connsiteX18" fmla="*/ 8754 w 57498"/>
                <a:gd name="connsiteY18" fmla="*/ 37985 h 88696"/>
                <a:gd name="connsiteX19" fmla="*/ 13122 w 57498"/>
                <a:gd name="connsiteY19" fmla="*/ 36045 h 88696"/>
                <a:gd name="connsiteX20" fmla="*/ 16844 w 57498"/>
                <a:gd name="connsiteY20" fmla="*/ 31325 h 88696"/>
                <a:gd name="connsiteX21" fmla="*/ 16976 w 57498"/>
                <a:gd name="connsiteY21" fmla="*/ 17830 h 88696"/>
                <a:gd name="connsiteX22" fmla="*/ 15274 w 57498"/>
                <a:gd name="connsiteY22" fmla="*/ 16018 h 88696"/>
                <a:gd name="connsiteX23" fmla="*/ 9517 w 57498"/>
                <a:gd name="connsiteY23" fmla="*/ 15217 h 88696"/>
                <a:gd name="connsiteX24" fmla="*/ 8706 w 57498"/>
                <a:gd name="connsiteY24" fmla="*/ 13588 h 88696"/>
                <a:gd name="connsiteX25" fmla="*/ 15230 w 57498"/>
                <a:gd name="connsiteY25" fmla="*/ 1151 h 88696"/>
                <a:gd name="connsiteX26" fmla="*/ 16952 w 57498"/>
                <a:gd name="connsiteY26" fmla="*/ 0 h 88696"/>
                <a:gd name="connsiteX27" fmla="*/ 41003 w 57498"/>
                <a:gd name="connsiteY27" fmla="*/ 230 h 88696"/>
                <a:gd name="connsiteX28" fmla="*/ 42426 w 57498"/>
                <a:gd name="connsiteY28" fmla="*/ 1094 h 88696"/>
                <a:gd name="connsiteX29" fmla="*/ 48856 w 57498"/>
                <a:gd name="connsiteY29" fmla="*/ 13917 h 88696"/>
                <a:gd name="connsiteX30" fmla="*/ 48076 w 57498"/>
                <a:gd name="connsiteY30" fmla="*/ 15289 h 88696"/>
                <a:gd name="connsiteX31" fmla="*/ 42599 w 57498"/>
                <a:gd name="connsiteY31" fmla="*/ 16000 h 88696"/>
                <a:gd name="connsiteX32" fmla="*/ 40629 w 57498"/>
                <a:gd name="connsiteY32" fmla="*/ 17791 h 88696"/>
                <a:gd name="connsiteX33" fmla="*/ 40805 w 57498"/>
                <a:gd name="connsiteY33" fmla="*/ 31136 h 88696"/>
                <a:gd name="connsiteX34" fmla="*/ 44668 w 57498"/>
                <a:gd name="connsiteY34" fmla="*/ 35935 h 88696"/>
                <a:gd name="connsiteX35" fmla="*/ 53281 w 57498"/>
                <a:gd name="connsiteY35" fmla="*/ 39719 h 88696"/>
                <a:gd name="connsiteX36" fmla="*/ 56530 w 57498"/>
                <a:gd name="connsiteY36" fmla="*/ 41534 h 88696"/>
                <a:gd name="connsiteX37" fmla="*/ 56357 w 57498"/>
                <a:gd name="connsiteY37" fmla="*/ 43504 h 88696"/>
                <a:gd name="connsiteX38" fmla="*/ 44482 w 57498"/>
                <a:gd name="connsiteY38" fmla="*/ 49140 h 88696"/>
                <a:gd name="connsiteX39" fmla="*/ 41914 w 57498"/>
                <a:gd name="connsiteY39" fmla="*/ 53086 h 88696"/>
                <a:gd name="connsiteX40" fmla="*/ 41923 w 57498"/>
                <a:gd name="connsiteY40" fmla="*/ 57418 h 88696"/>
                <a:gd name="connsiteX41" fmla="*/ 46787 w 57498"/>
                <a:gd name="connsiteY41" fmla="*/ 64476 h 88696"/>
                <a:gd name="connsiteX42" fmla="*/ 56213 w 57498"/>
                <a:gd name="connsiteY42" fmla="*/ 68620 h 88696"/>
                <a:gd name="connsiteX43" fmla="*/ 56312 w 57498"/>
                <a:gd name="connsiteY43" fmla="*/ 70581 h 88696"/>
                <a:gd name="connsiteX44" fmla="*/ 48952 w 57498"/>
                <a:gd name="connsiteY44" fmla="*/ 74180 h 88696"/>
                <a:gd name="connsiteX45" fmla="*/ 44874 w 57498"/>
                <a:gd name="connsiteY45" fmla="*/ 76359 h 88696"/>
                <a:gd name="connsiteX46" fmla="*/ 43738 w 57498"/>
                <a:gd name="connsiteY46" fmla="*/ 80751 h 88696"/>
                <a:gd name="connsiteX47" fmla="*/ 47445 w 57498"/>
                <a:gd name="connsiteY47" fmla="*/ 87059 h 88696"/>
                <a:gd name="connsiteX48" fmla="*/ 46524 w 57498"/>
                <a:gd name="connsiteY48" fmla="*/ 88611 h 88696"/>
                <a:gd name="connsiteX49" fmla="*/ 28739 w 57498"/>
                <a:gd name="connsiteY49" fmla="*/ 88614 h 88696"/>
                <a:gd name="connsiteX50" fmla="*/ 28739 w 57498"/>
                <a:gd name="connsiteY50" fmla="*/ 88653 h 8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7498" h="88696">
                  <a:moveTo>
                    <a:pt x="28742" y="88653"/>
                  </a:moveTo>
                  <a:cubicBezTo>
                    <a:pt x="22814" y="88653"/>
                    <a:pt x="16886" y="88656"/>
                    <a:pt x="10958" y="88644"/>
                  </a:cubicBezTo>
                  <a:cubicBezTo>
                    <a:pt x="10536" y="88644"/>
                    <a:pt x="9968" y="88865"/>
                    <a:pt x="9723" y="88398"/>
                  </a:cubicBezTo>
                  <a:cubicBezTo>
                    <a:pt x="9487" y="87950"/>
                    <a:pt x="9938" y="87561"/>
                    <a:pt x="10174" y="87209"/>
                  </a:cubicBezTo>
                  <a:cubicBezTo>
                    <a:pt x="10808" y="86255"/>
                    <a:pt x="11517" y="85352"/>
                    <a:pt x="12156" y="84404"/>
                  </a:cubicBezTo>
                  <a:cubicBezTo>
                    <a:pt x="12572" y="83789"/>
                    <a:pt x="13023" y="83164"/>
                    <a:pt x="13283" y="82476"/>
                  </a:cubicBezTo>
                  <a:cubicBezTo>
                    <a:pt x="14742" y="78596"/>
                    <a:pt x="14354" y="77262"/>
                    <a:pt x="11256" y="75478"/>
                  </a:cubicBezTo>
                  <a:cubicBezTo>
                    <a:pt x="9394" y="74404"/>
                    <a:pt x="7400" y="73621"/>
                    <a:pt x="5418" y="72814"/>
                  </a:cubicBezTo>
                  <a:cubicBezTo>
                    <a:pt x="3753" y="72135"/>
                    <a:pt x="2153" y="71334"/>
                    <a:pt x="638" y="70368"/>
                  </a:cubicBezTo>
                  <a:cubicBezTo>
                    <a:pt x="-226" y="69818"/>
                    <a:pt x="-229" y="69433"/>
                    <a:pt x="733" y="68957"/>
                  </a:cubicBezTo>
                  <a:cubicBezTo>
                    <a:pt x="2841" y="67920"/>
                    <a:pt x="5062" y="67179"/>
                    <a:pt x="7227" y="66294"/>
                  </a:cubicBezTo>
                  <a:cubicBezTo>
                    <a:pt x="8934" y="65597"/>
                    <a:pt x="10644" y="64918"/>
                    <a:pt x="12183" y="63878"/>
                  </a:cubicBezTo>
                  <a:cubicBezTo>
                    <a:pt x="13971" y="62667"/>
                    <a:pt x="15023" y="60996"/>
                    <a:pt x="15481" y="58906"/>
                  </a:cubicBezTo>
                  <a:cubicBezTo>
                    <a:pt x="15974" y="56634"/>
                    <a:pt x="15819" y="54350"/>
                    <a:pt x="15663" y="52066"/>
                  </a:cubicBezTo>
                  <a:cubicBezTo>
                    <a:pt x="15588" y="50999"/>
                    <a:pt x="15077" y="50228"/>
                    <a:pt x="14204" y="49600"/>
                  </a:cubicBezTo>
                  <a:cubicBezTo>
                    <a:pt x="12159" y="48132"/>
                    <a:pt x="9857" y="47193"/>
                    <a:pt x="7567" y="46225"/>
                  </a:cubicBezTo>
                  <a:cubicBezTo>
                    <a:pt x="5367" y="45292"/>
                    <a:pt x="3143" y="44425"/>
                    <a:pt x="1035" y="43280"/>
                  </a:cubicBezTo>
                  <a:cubicBezTo>
                    <a:pt x="-179" y="42622"/>
                    <a:pt x="88" y="42144"/>
                    <a:pt x="1026" y="41531"/>
                  </a:cubicBezTo>
                  <a:cubicBezTo>
                    <a:pt x="3427" y="39962"/>
                    <a:pt x="6156" y="39119"/>
                    <a:pt x="8754" y="37985"/>
                  </a:cubicBezTo>
                  <a:cubicBezTo>
                    <a:pt x="10213" y="37349"/>
                    <a:pt x="11687" y="36736"/>
                    <a:pt x="13122" y="36045"/>
                  </a:cubicBezTo>
                  <a:cubicBezTo>
                    <a:pt x="15119" y="35089"/>
                    <a:pt x="16405" y="33594"/>
                    <a:pt x="16844" y="31325"/>
                  </a:cubicBezTo>
                  <a:cubicBezTo>
                    <a:pt x="17717" y="26822"/>
                    <a:pt x="17872" y="22341"/>
                    <a:pt x="16976" y="17830"/>
                  </a:cubicBezTo>
                  <a:cubicBezTo>
                    <a:pt x="16775" y="16816"/>
                    <a:pt x="16252" y="16275"/>
                    <a:pt x="15274" y="16018"/>
                  </a:cubicBezTo>
                  <a:cubicBezTo>
                    <a:pt x="13385" y="15516"/>
                    <a:pt x="11442" y="15420"/>
                    <a:pt x="9517" y="15217"/>
                  </a:cubicBezTo>
                  <a:cubicBezTo>
                    <a:pt x="8327" y="15091"/>
                    <a:pt x="8123" y="14673"/>
                    <a:pt x="8706" y="13588"/>
                  </a:cubicBezTo>
                  <a:cubicBezTo>
                    <a:pt x="10925" y="9465"/>
                    <a:pt x="13080" y="5310"/>
                    <a:pt x="15230" y="1151"/>
                  </a:cubicBezTo>
                  <a:cubicBezTo>
                    <a:pt x="15609" y="416"/>
                    <a:pt x="16070" y="-9"/>
                    <a:pt x="16952" y="0"/>
                  </a:cubicBezTo>
                  <a:cubicBezTo>
                    <a:pt x="24970" y="93"/>
                    <a:pt x="32988" y="165"/>
                    <a:pt x="41003" y="230"/>
                  </a:cubicBezTo>
                  <a:cubicBezTo>
                    <a:pt x="41678" y="236"/>
                    <a:pt x="42124" y="487"/>
                    <a:pt x="42426" y="1094"/>
                  </a:cubicBezTo>
                  <a:cubicBezTo>
                    <a:pt x="44560" y="5372"/>
                    <a:pt x="46692" y="9653"/>
                    <a:pt x="48856" y="13917"/>
                  </a:cubicBezTo>
                  <a:cubicBezTo>
                    <a:pt x="49334" y="14858"/>
                    <a:pt x="48955" y="15175"/>
                    <a:pt x="48076" y="15289"/>
                  </a:cubicBezTo>
                  <a:cubicBezTo>
                    <a:pt x="46249" y="15525"/>
                    <a:pt x="44429" y="15791"/>
                    <a:pt x="42599" y="16000"/>
                  </a:cubicBezTo>
                  <a:cubicBezTo>
                    <a:pt x="41484" y="16129"/>
                    <a:pt x="40841" y="16553"/>
                    <a:pt x="40629" y="17791"/>
                  </a:cubicBezTo>
                  <a:cubicBezTo>
                    <a:pt x="39867" y="22260"/>
                    <a:pt x="39768" y="26706"/>
                    <a:pt x="40805" y="31136"/>
                  </a:cubicBezTo>
                  <a:cubicBezTo>
                    <a:pt x="41319" y="33334"/>
                    <a:pt x="42479" y="35020"/>
                    <a:pt x="44668" y="35935"/>
                  </a:cubicBezTo>
                  <a:cubicBezTo>
                    <a:pt x="47562" y="37142"/>
                    <a:pt x="50405" y="38467"/>
                    <a:pt x="53281" y="39719"/>
                  </a:cubicBezTo>
                  <a:cubicBezTo>
                    <a:pt x="54426" y="40219"/>
                    <a:pt x="55544" y="40754"/>
                    <a:pt x="56530" y="41534"/>
                  </a:cubicBezTo>
                  <a:cubicBezTo>
                    <a:pt x="57849" y="42577"/>
                    <a:pt x="57849" y="42784"/>
                    <a:pt x="56357" y="43504"/>
                  </a:cubicBezTo>
                  <a:cubicBezTo>
                    <a:pt x="52411" y="45409"/>
                    <a:pt x="48494" y="47382"/>
                    <a:pt x="44482" y="49140"/>
                  </a:cubicBezTo>
                  <a:cubicBezTo>
                    <a:pt x="42626" y="49953"/>
                    <a:pt x="41717" y="51017"/>
                    <a:pt x="41914" y="53086"/>
                  </a:cubicBezTo>
                  <a:cubicBezTo>
                    <a:pt x="42049" y="54518"/>
                    <a:pt x="41926" y="55971"/>
                    <a:pt x="41923" y="57418"/>
                  </a:cubicBezTo>
                  <a:cubicBezTo>
                    <a:pt x="41920" y="60889"/>
                    <a:pt x="43421" y="63265"/>
                    <a:pt x="46787" y="64476"/>
                  </a:cubicBezTo>
                  <a:cubicBezTo>
                    <a:pt x="50019" y="65639"/>
                    <a:pt x="53182" y="66990"/>
                    <a:pt x="56213" y="68620"/>
                  </a:cubicBezTo>
                  <a:cubicBezTo>
                    <a:pt x="57669" y="69400"/>
                    <a:pt x="57645" y="69549"/>
                    <a:pt x="56312" y="70581"/>
                  </a:cubicBezTo>
                  <a:cubicBezTo>
                    <a:pt x="54100" y="72288"/>
                    <a:pt x="51424" y="73023"/>
                    <a:pt x="48952" y="74180"/>
                  </a:cubicBezTo>
                  <a:cubicBezTo>
                    <a:pt x="47553" y="74835"/>
                    <a:pt x="46130" y="75445"/>
                    <a:pt x="44874" y="76359"/>
                  </a:cubicBezTo>
                  <a:cubicBezTo>
                    <a:pt x="43149" y="77612"/>
                    <a:pt x="42745" y="78871"/>
                    <a:pt x="43738" y="80751"/>
                  </a:cubicBezTo>
                  <a:cubicBezTo>
                    <a:pt x="44874" y="82907"/>
                    <a:pt x="46210" y="84954"/>
                    <a:pt x="47445" y="87059"/>
                  </a:cubicBezTo>
                  <a:cubicBezTo>
                    <a:pt x="48255" y="88440"/>
                    <a:pt x="48160" y="88611"/>
                    <a:pt x="46524" y="88611"/>
                  </a:cubicBezTo>
                  <a:cubicBezTo>
                    <a:pt x="40596" y="88620"/>
                    <a:pt x="34668" y="88614"/>
                    <a:pt x="28739" y="88614"/>
                  </a:cubicBezTo>
                  <a:lnTo>
                    <a:pt x="28739" y="88653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EF42051D-FA2B-4082-BD94-BBB45B50DAEA}"/>
                </a:ext>
              </a:extLst>
            </p:cNvPr>
            <p:cNvSpPr/>
            <p:nvPr/>
          </p:nvSpPr>
          <p:spPr>
            <a:xfrm>
              <a:off x="-607235" y="611949"/>
              <a:ext cx="32762" cy="35280"/>
            </a:xfrm>
            <a:custGeom>
              <a:avLst/>
              <a:gdLst>
                <a:gd name="connsiteX0" fmla="*/ 32763 w 32762"/>
                <a:gd name="connsiteY0" fmla="*/ 13903 h 35280"/>
                <a:gd name="connsiteX1" fmla="*/ 32763 w 32762"/>
                <a:gd name="connsiteY1" fmla="*/ 25992 h 35280"/>
                <a:gd name="connsiteX2" fmla="*/ 32051 w 32762"/>
                <a:gd name="connsiteY2" fmla="*/ 27652 h 35280"/>
                <a:gd name="connsiteX3" fmla="*/ 20754 w 32762"/>
                <a:gd name="connsiteY3" fmla="*/ 34049 h 35280"/>
                <a:gd name="connsiteX4" fmla="*/ 11970 w 32762"/>
                <a:gd name="connsiteY4" fmla="*/ 34112 h 35280"/>
                <a:gd name="connsiteX5" fmla="*/ 1468 w 32762"/>
                <a:gd name="connsiteY5" fmla="*/ 27837 h 35280"/>
                <a:gd name="connsiteX6" fmla="*/ 0 w 32762"/>
                <a:gd name="connsiteY6" fmla="*/ 24979 h 35280"/>
                <a:gd name="connsiteX7" fmla="*/ 0 w 32762"/>
                <a:gd name="connsiteY7" fmla="*/ 2130 h 35280"/>
                <a:gd name="connsiteX8" fmla="*/ 1884 w 32762"/>
                <a:gd name="connsiteY8" fmla="*/ 231 h 35280"/>
                <a:gd name="connsiteX9" fmla="*/ 22195 w 32762"/>
                <a:gd name="connsiteY9" fmla="*/ 178 h 35280"/>
                <a:gd name="connsiteX10" fmla="*/ 30401 w 32762"/>
                <a:gd name="connsiteY10" fmla="*/ 4 h 35280"/>
                <a:gd name="connsiteX11" fmla="*/ 32461 w 32762"/>
                <a:gd name="connsiteY11" fmla="*/ 2109 h 35280"/>
                <a:gd name="connsiteX12" fmla="*/ 32464 w 32762"/>
                <a:gd name="connsiteY12" fmla="*/ 13903 h 35280"/>
                <a:gd name="connsiteX13" fmla="*/ 32763 w 32762"/>
                <a:gd name="connsiteY13" fmla="*/ 13903 h 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62" h="35280">
                  <a:moveTo>
                    <a:pt x="32763" y="13903"/>
                  </a:moveTo>
                  <a:cubicBezTo>
                    <a:pt x="32763" y="17933"/>
                    <a:pt x="32763" y="21963"/>
                    <a:pt x="32763" y="25992"/>
                  </a:cubicBezTo>
                  <a:cubicBezTo>
                    <a:pt x="32763" y="26647"/>
                    <a:pt x="32790" y="27305"/>
                    <a:pt x="32051" y="27652"/>
                  </a:cubicBezTo>
                  <a:cubicBezTo>
                    <a:pt x="28123" y="29493"/>
                    <a:pt x="24586" y="32022"/>
                    <a:pt x="20754" y="34049"/>
                  </a:cubicBezTo>
                  <a:cubicBezTo>
                    <a:pt x="17749" y="35640"/>
                    <a:pt x="14972" y="35720"/>
                    <a:pt x="11970" y="34112"/>
                  </a:cubicBezTo>
                  <a:cubicBezTo>
                    <a:pt x="8368" y="32181"/>
                    <a:pt x="4843" y="30142"/>
                    <a:pt x="1468" y="27837"/>
                  </a:cubicBezTo>
                  <a:cubicBezTo>
                    <a:pt x="437" y="27131"/>
                    <a:pt x="-9" y="26282"/>
                    <a:pt x="0" y="24979"/>
                  </a:cubicBezTo>
                  <a:cubicBezTo>
                    <a:pt x="57" y="17362"/>
                    <a:pt x="54" y="9744"/>
                    <a:pt x="0" y="2130"/>
                  </a:cubicBezTo>
                  <a:cubicBezTo>
                    <a:pt x="-12" y="701"/>
                    <a:pt x="455" y="225"/>
                    <a:pt x="1884" y="231"/>
                  </a:cubicBezTo>
                  <a:cubicBezTo>
                    <a:pt x="8655" y="264"/>
                    <a:pt x="15423" y="222"/>
                    <a:pt x="22195" y="178"/>
                  </a:cubicBezTo>
                  <a:cubicBezTo>
                    <a:pt x="24930" y="160"/>
                    <a:pt x="27666" y="40"/>
                    <a:pt x="30401" y="4"/>
                  </a:cubicBezTo>
                  <a:cubicBezTo>
                    <a:pt x="32419" y="-23"/>
                    <a:pt x="32452" y="16"/>
                    <a:pt x="32461" y="2109"/>
                  </a:cubicBezTo>
                  <a:cubicBezTo>
                    <a:pt x="32476" y="6040"/>
                    <a:pt x="32464" y="9971"/>
                    <a:pt x="32464" y="13903"/>
                  </a:cubicBezTo>
                  <a:cubicBezTo>
                    <a:pt x="32562" y="13903"/>
                    <a:pt x="32664" y="13903"/>
                    <a:pt x="32763" y="1390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FDB05923-61B8-4FAF-B88D-BF51F18EF045}"/>
                </a:ext>
              </a:extLst>
            </p:cNvPr>
            <p:cNvSpPr/>
            <p:nvPr/>
          </p:nvSpPr>
          <p:spPr>
            <a:xfrm>
              <a:off x="-620430" y="511160"/>
              <a:ext cx="59204" cy="17336"/>
            </a:xfrm>
            <a:custGeom>
              <a:avLst/>
              <a:gdLst>
                <a:gd name="connsiteX0" fmla="*/ 29676 w 59204"/>
                <a:gd name="connsiteY0" fmla="*/ 0 h 17336"/>
                <a:gd name="connsiteX1" fmla="*/ 57455 w 59204"/>
                <a:gd name="connsiteY1" fmla="*/ 0 h 17336"/>
                <a:gd name="connsiteX2" fmla="*/ 58929 w 59204"/>
                <a:gd name="connsiteY2" fmla="*/ 1934 h 17336"/>
                <a:gd name="connsiteX3" fmla="*/ 52657 w 59204"/>
                <a:gd name="connsiteY3" fmla="*/ 12804 h 17336"/>
                <a:gd name="connsiteX4" fmla="*/ 40582 w 59204"/>
                <a:gd name="connsiteY4" fmla="*/ 17330 h 17336"/>
                <a:gd name="connsiteX5" fmla="*/ 17895 w 59204"/>
                <a:gd name="connsiteY5" fmla="*/ 17103 h 17336"/>
                <a:gd name="connsiteX6" fmla="*/ 65 w 59204"/>
                <a:gd name="connsiteY6" fmla="*/ 1280 h 17336"/>
                <a:gd name="connsiteX7" fmla="*/ 1004 w 59204"/>
                <a:gd name="connsiteY7" fmla="*/ 27 h 17336"/>
                <a:gd name="connsiteX8" fmla="*/ 2645 w 59204"/>
                <a:gd name="connsiteY8" fmla="*/ 0 h 17336"/>
                <a:gd name="connsiteX9" fmla="*/ 29676 w 59204"/>
                <a:gd name="connsiteY9" fmla="*/ 0 h 1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204" h="17336">
                  <a:moveTo>
                    <a:pt x="29676" y="0"/>
                  </a:moveTo>
                  <a:cubicBezTo>
                    <a:pt x="38935" y="0"/>
                    <a:pt x="48194" y="0"/>
                    <a:pt x="57455" y="0"/>
                  </a:cubicBezTo>
                  <a:cubicBezTo>
                    <a:pt x="59405" y="0"/>
                    <a:pt x="59434" y="63"/>
                    <a:pt x="58929" y="1934"/>
                  </a:cubicBezTo>
                  <a:cubicBezTo>
                    <a:pt x="57802" y="6117"/>
                    <a:pt x="55623" y="9671"/>
                    <a:pt x="52657" y="12804"/>
                  </a:cubicBezTo>
                  <a:cubicBezTo>
                    <a:pt x="49354" y="16293"/>
                    <a:pt x="45132" y="17432"/>
                    <a:pt x="40582" y="17330"/>
                  </a:cubicBezTo>
                  <a:cubicBezTo>
                    <a:pt x="33019" y="17163"/>
                    <a:pt x="25449" y="17363"/>
                    <a:pt x="17895" y="17103"/>
                  </a:cubicBezTo>
                  <a:cubicBezTo>
                    <a:pt x="7984" y="16762"/>
                    <a:pt x="2630" y="11453"/>
                    <a:pt x="65" y="1280"/>
                  </a:cubicBezTo>
                  <a:cubicBezTo>
                    <a:pt x="-144" y="448"/>
                    <a:pt x="149" y="39"/>
                    <a:pt x="1004" y="27"/>
                  </a:cubicBezTo>
                  <a:cubicBezTo>
                    <a:pt x="1551" y="18"/>
                    <a:pt x="2098" y="0"/>
                    <a:pt x="2645" y="0"/>
                  </a:cubicBezTo>
                  <a:cubicBezTo>
                    <a:pt x="11655" y="0"/>
                    <a:pt x="20666" y="0"/>
                    <a:pt x="29676" y="0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0659BDCC-37C6-45C3-AC8E-6F5F0C76E5CE}"/>
                </a:ext>
              </a:extLst>
            </p:cNvPr>
            <p:cNvSpPr/>
            <p:nvPr/>
          </p:nvSpPr>
          <p:spPr>
            <a:xfrm>
              <a:off x="-616850" y="471061"/>
              <a:ext cx="52676" cy="14651"/>
            </a:xfrm>
            <a:custGeom>
              <a:avLst/>
              <a:gdLst>
                <a:gd name="connsiteX0" fmla="*/ 26267 w 52676"/>
                <a:gd name="connsiteY0" fmla="*/ 75 h 14651"/>
                <a:gd name="connsiteX1" fmla="*/ 50758 w 52676"/>
                <a:gd name="connsiteY1" fmla="*/ 75 h 14651"/>
                <a:gd name="connsiteX2" fmla="*/ 52531 w 52676"/>
                <a:gd name="connsiteY2" fmla="*/ 2102 h 14651"/>
                <a:gd name="connsiteX3" fmla="*/ 48937 w 52676"/>
                <a:gd name="connsiteY3" fmla="*/ 10813 h 14651"/>
                <a:gd name="connsiteX4" fmla="*/ 39783 w 52676"/>
                <a:gd name="connsiteY4" fmla="*/ 14476 h 14651"/>
                <a:gd name="connsiteX5" fmla="*/ 22913 w 52676"/>
                <a:gd name="connsiteY5" fmla="*/ 14559 h 14651"/>
                <a:gd name="connsiteX6" fmla="*/ 11484 w 52676"/>
                <a:gd name="connsiteY6" fmla="*/ 14006 h 14651"/>
                <a:gd name="connsiteX7" fmla="*/ 55 w 52676"/>
                <a:gd name="connsiteY7" fmla="*/ 1205 h 14651"/>
                <a:gd name="connsiteX8" fmla="*/ 1332 w 52676"/>
                <a:gd name="connsiteY8" fmla="*/ 0 h 14651"/>
                <a:gd name="connsiteX9" fmla="*/ 17311 w 52676"/>
                <a:gd name="connsiteY9" fmla="*/ 27 h 14651"/>
                <a:gd name="connsiteX10" fmla="*/ 26270 w 52676"/>
                <a:gd name="connsiteY10" fmla="*/ 27 h 14651"/>
                <a:gd name="connsiteX11" fmla="*/ 26270 w 52676"/>
                <a:gd name="connsiteY11" fmla="*/ 72 h 1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676" h="14651">
                  <a:moveTo>
                    <a:pt x="26267" y="75"/>
                  </a:moveTo>
                  <a:cubicBezTo>
                    <a:pt x="34432" y="75"/>
                    <a:pt x="42593" y="75"/>
                    <a:pt x="50758" y="75"/>
                  </a:cubicBezTo>
                  <a:cubicBezTo>
                    <a:pt x="52731" y="75"/>
                    <a:pt x="52874" y="203"/>
                    <a:pt x="52531" y="2102"/>
                  </a:cubicBezTo>
                  <a:cubicBezTo>
                    <a:pt x="51960" y="5256"/>
                    <a:pt x="51158" y="8323"/>
                    <a:pt x="48937" y="10813"/>
                  </a:cubicBezTo>
                  <a:cubicBezTo>
                    <a:pt x="46486" y="13558"/>
                    <a:pt x="43236" y="14401"/>
                    <a:pt x="39783" y="14476"/>
                  </a:cubicBezTo>
                  <a:cubicBezTo>
                    <a:pt x="34163" y="14598"/>
                    <a:pt x="28533" y="14422"/>
                    <a:pt x="22913" y="14559"/>
                  </a:cubicBezTo>
                  <a:cubicBezTo>
                    <a:pt x="19080" y="14652"/>
                    <a:pt x="15266" y="14864"/>
                    <a:pt x="11484" y="14006"/>
                  </a:cubicBezTo>
                  <a:cubicBezTo>
                    <a:pt x="4749" y="12479"/>
                    <a:pt x="1430" y="7292"/>
                    <a:pt x="55" y="1205"/>
                  </a:cubicBezTo>
                  <a:cubicBezTo>
                    <a:pt x="-205" y="51"/>
                    <a:pt x="497" y="-3"/>
                    <a:pt x="1332" y="0"/>
                  </a:cubicBezTo>
                  <a:cubicBezTo>
                    <a:pt x="6659" y="18"/>
                    <a:pt x="11983" y="21"/>
                    <a:pt x="17311" y="27"/>
                  </a:cubicBezTo>
                  <a:cubicBezTo>
                    <a:pt x="20297" y="30"/>
                    <a:pt x="23284" y="27"/>
                    <a:pt x="26270" y="27"/>
                  </a:cubicBezTo>
                  <a:cubicBezTo>
                    <a:pt x="26270" y="42"/>
                    <a:pt x="26270" y="57"/>
                    <a:pt x="26270" y="72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EA459C15-A95D-4C43-BB05-CAD5B1056423}"/>
                </a:ext>
              </a:extLst>
            </p:cNvPr>
            <p:cNvSpPr/>
            <p:nvPr/>
          </p:nvSpPr>
          <p:spPr>
            <a:xfrm>
              <a:off x="-638486" y="585987"/>
              <a:ext cx="23000" cy="49171"/>
            </a:xfrm>
            <a:custGeom>
              <a:avLst/>
              <a:gdLst>
                <a:gd name="connsiteX0" fmla="*/ 22707 w 23000"/>
                <a:gd name="connsiteY0" fmla="*/ 49165 h 49171"/>
                <a:gd name="connsiteX1" fmla="*/ 17101 w 23000"/>
                <a:gd name="connsiteY1" fmla="*/ 42953 h 49171"/>
                <a:gd name="connsiteX2" fmla="*/ 491 w 23000"/>
                <a:gd name="connsiteY2" fmla="*/ 22185 h 49171"/>
                <a:gd name="connsiteX3" fmla="*/ 970 w 23000"/>
                <a:gd name="connsiteY3" fmla="*/ 20612 h 49171"/>
                <a:gd name="connsiteX4" fmla="*/ 4339 w 23000"/>
                <a:gd name="connsiteY4" fmla="*/ 18271 h 49171"/>
                <a:gd name="connsiteX5" fmla="*/ 18991 w 23000"/>
                <a:gd name="connsiteY5" fmla="*/ 2525 h 49171"/>
                <a:gd name="connsiteX6" fmla="*/ 21272 w 23000"/>
                <a:gd name="connsiteY6" fmla="*/ 597 h 49171"/>
                <a:gd name="connsiteX7" fmla="*/ 22587 w 23000"/>
                <a:gd name="connsiteY7" fmla="*/ 56 h 49171"/>
                <a:gd name="connsiteX8" fmla="*/ 22988 w 23000"/>
                <a:gd name="connsiteY8" fmla="*/ 1401 h 49171"/>
                <a:gd name="connsiteX9" fmla="*/ 22985 w 23000"/>
                <a:gd name="connsiteY9" fmla="*/ 10818 h 49171"/>
                <a:gd name="connsiteX10" fmla="*/ 22802 w 23000"/>
                <a:gd name="connsiteY10" fmla="*/ 47724 h 49171"/>
                <a:gd name="connsiteX11" fmla="*/ 22707 w 23000"/>
                <a:gd name="connsiteY11" fmla="*/ 49171 h 4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00" h="49171">
                  <a:moveTo>
                    <a:pt x="22707" y="49165"/>
                  </a:moveTo>
                  <a:cubicBezTo>
                    <a:pt x="20423" y="47139"/>
                    <a:pt x="18793" y="45013"/>
                    <a:pt x="17101" y="42953"/>
                  </a:cubicBezTo>
                  <a:cubicBezTo>
                    <a:pt x="11475" y="36101"/>
                    <a:pt x="6297" y="28890"/>
                    <a:pt x="491" y="22185"/>
                  </a:cubicBezTo>
                  <a:cubicBezTo>
                    <a:pt x="-244" y="21333"/>
                    <a:pt x="-208" y="20875"/>
                    <a:pt x="970" y="20612"/>
                  </a:cubicBezTo>
                  <a:cubicBezTo>
                    <a:pt x="2396" y="20295"/>
                    <a:pt x="3370" y="19321"/>
                    <a:pt x="4339" y="18271"/>
                  </a:cubicBezTo>
                  <a:cubicBezTo>
                    <a:pt x="9194" y="12995"/>
                    <a:pt x="13867" y="7551"/>
                    <a:pt x="18991" y="2525"/>
                  </a:cubicBezTo>
                  <a:cubicBezTo>
                    <a:pt x="19699" y="1829"/>
                    <a:pt x="20492" y="1216"/>
                    <a:pt x="21272" y="597"/>
                  </a:cubicBezTo>
                  <a:cubicBezTo>
                    <a:pt x="21651" y="295"/>
                    <a:pt x="22094" y="-159"/>
                    <a:pt x="22587" y="56"/>
                  </a:cubicBezTo>
                  <a:cubicBezTo>
                    <a:pt x="23116" y="283"/>
                    <a:pt x="22985" y="917"/>
                    <a:pt x="22988" y="1401"/>
                  </a:cubicBezTo>
                  <a:cubicBezTo>
                    <a:pt x="22997" y="4540"/>
                    <a:pt x="23000" y="7679"/>
                    <a:pt x="22985" y="10818"/>
                  </a:cubicBezTo>
                  <a:cubicBezTo>
                    <a:pt x="22928" y="23120"/>
                    <a:pt x="22868" y="35422"/>
                    <a:pt x="22802" y="47724"/>
                  </a:cubicBezTo>
                  <a:cubicBezTo>
                    <a:pt x="22802" y="48068"/>
                    <a:pt x="22758" y="48409"/>
                    <a:pt x="22707" y="49171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57F06AB9-85AC-4B21-B600-E0D71F486201}"/>
                </a:ext>
              </a:extLst>
            </p:cNvPr>
            <p:cNvSpPr/>
            <p:nvPr/>
          </p:nvSpPr>
          <p:spPr>
            <a:xfrm>
              <a:off x="-566177" y="585880"/>
              <a:ext cx="22253" cy="48999"/>
            </a:xfrm>
            <a:custGeom>
              <a:avLst/>
              <a:gdLst>
                <a:gd name="connsiteX0" fmla="*/ 189 w 22253"/>
                <a:gd name="connsiteY0" fmla="*/ 26665 h 48999"/>
                <a:gd name="connsiteX1" fmla="*/ 180 w 22253"/>
                <a:gd name="connsiteY1" fmla="*/ 6641 h 48999"/>
                <a:gd name="connsiteX2" fmla="*/ 15 w 22253"/>
                <a:gd name="connsiteY2" fmla="*/ 1269 h 48999"/>
                <a:gd name="connsiteX3" fmla="*/ 377 w 22253"/>
                <a:gd name="connsiteY3" fmla="*/ 55 h 48999"/>
                <a:gd name="connsiteX4" fmla="*/ 1534 w 22253"/>
                <a:gd name="connsiteY4" fmla="*/ 569 h 48999"/>
                <a:gd name="connsiteX5" fmla="*/ 10159 w 22253"/>
                <a:gd name="connsiteY5" fmla="*/ 9242 h 48999"/>
                <a:gd name="connsiteX6" fmla="*/ 21585 w 22253"/>
                <a:gd name="connsiteY6" fmla="*/ 20372 h 48999"/>
                <a:gd name="connsiteX7" fmla="*/ 21854 w 22253"/>
                <a:gd name="connsiteY7" fmla="*/ 22169 h 48999"/>
                <a:gd name="connsiteX8" fmla="*/ 1423 w 22253"/>
                <a:gd name="connsiteY8" fmla="*/ 48298 h 48999"/>
                <a:gd name="connsiteX9" fmla="*/ 574 w 22253"/>
                <a:gd name="connsiteY9" fmla="*/ 48961 h 48999"/>
                <a:gd name="connsiteX10" fmla="*/ 302 w 22253"/>
                <a:gd name="connsiteY10" fmla="*/ 47882 h 48999"/>
                <a:gd name="connsiteX11" fmla="*/ 296 w 22253"/>
                <a:gd name="connsiteY11" fmla="*/ 26662 h 48999"/>
                <a:gd name="connsiteX12" fmla="*/ 189 w 22253"/>
                <a:gd name="connsiteY12" fmla="*/ 26662 h 4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53" h="48999">
                  <a:moveTo>
                    <a:pt x="189" y="26665"/>
                  </a:moveTo>
                  <a:cubicBezTo>
                    <a:pt x="189" y="19990"/>
                    <a:pt x="201" y="13314"/>
                    <a:pt x="180" y="6641"/>
                  </a:cubicBezTo>
                  <a:cubicBezTo>
                    <a:pt x="174" y="4850"/>
                    <a:pt x="57" y="3060"/>
                    <a:pt x="15" y="1269"/>
                  </a:cubicBezTo>
                  <a:cubicBezTo>
                    <a:pt x="6" y="835"/>
                    <a:pt x="-95" y="273"/>
                    <a:pt x="377" y="55"/>
                  </a:cubicBezTo>
                  <a:cubicBezTo>
                    <a:pt x="846" y="-160"/>
                    <a:pt x="1199" y="306"/>
                    <a:pt x="1534" y="569"/>
                  </a:cubicBezTo>
                  <a:cubicBezTo>
                    <a:pt x="4769" y="3102"/>
                    <a:pt x="7453" y="6184"/>
                    <a:pt x="10159" y="9242"/>
                  </a:cubicBezTo>
                  <a:cubicBezTo>
                    <a:pt x="13692" y="13239"/>
                    <a:pt x="17238" y="17218"/>
                    <a:pt x="21585" y="20372"/>
                  </a:cubicBezTo>
                  <a:cubicBezTo>
                    <a:pt x="22356" y="20931"/>
                    <a:pt x="22479" y="21374"/>
                    <a:pt x="21854" y="22169"/>
                  </a:cubicBezTo>
                  <a:cubicBezTo>
                    <a:pt x="15029" y="30866"/>
                    <a:pt x="8237" y="39589"/>
                    <a:pt x="1423" y="48298"/>
                  </a:cubicBezTo>
                  <a:cubicBezTo>
                    <a:pt x="1199" y="48585"/>
                    <a:pt x="1059" y="49153"/>
                    <a:pt x="574" y="48961"/>
                  </a:cubicBezTo>
                  <a:cubicBezTo>
                    <a:pt x="141" y="48791"/>
                    <a:pt x="305" y="48259"/>
                    <a:pt x="302" y="47882"/>
                  </a:cubicBezTo>
                  <a:cubicBezTo>
                    <a:pt x="293" y="40809"/>
                    <a:pt x="296" y="33736"/>
                    <a:pt x="296" y="26662"/>
                  </a:cubicBezTo>
                  <a:lnTo>
                    <a:pt x="189" y="26662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F3708F2A-8F77-48C2-91C4-87F6EA92239E}"/>
                </a:ext>
              </a:extLst>
            </p:cNvPr>
            <p:cNvSpPr/>
            <p:nvPr/>
          </p:nvSpPr>
          <p:spPr>
            <a:xfrm>
              <a:off x="-615080" y="434296"/>
              <a:ext cx="48388" cy="13384"/>
            </a:xfrm>
            <a:custGeom>
              <a:avLst/>
              <a:gdLst>
                <a:gd name="connsiteX0" fmla="*/ 24246 w 48388"/>
                <a:gd name="connsiteY0" fmla="*/ 0 h 13384"/>
                <a:gd name="connsiteX1" fmla="*/ 46360 w 48388"/>
                <a:gd name="connsiteY1" fmla="*/ 0 h 13384"/>
                <a:gd name="connsiteX2" fmla="*/ 48043 w 48388"/>
                <a:gd name="connsiteY2" fmla="*/ 2344 h 13384"/>
                <a:gd name="connsiteX3" fmla="*/ 41684 w 48388"/>
                <a:gd name="connsiteY3" fmla="*/ 11366 h 13384"/>
                <a:gd name="connsiteX4" fmla="*/ 35484 w 48388"/>
                <a:gd name="connsiteY4" fmla="*/ 13247 h 13384"/>
                <a:gd name="connsiteX5" fmla="*/ 12940 w 48388"/>
                <a:gd name="connsiteY5" fmla="*/ 12984 h 13384"/>
                <a:gd name="connsiteX6" fmla="*/ 73 w 48388"/>
                <a:gd name="connsiteY6" fmla="*/ 1513 h 13384"/>
                <a:gd name="connsiteX7" fmla="*/ 1535 w 48388"/>
                <a:gd name="connsiteY7" fmla="*/ 78 h 13384"/>
                <a:gd name="connsiteX8" fmla="*/ 23050 w 48388"/>
                <a:gd name="connsiteY8" fmla="*/ 36 h 13384"/>
                <a:gd name="connsiteX9" fmla="*/ 24246 w 48388"/>
                <a:gd name="connsiteY9" fmla="*/ 36 h 13384"/>
                <a:gd name="connsiteX10" fmla="*/ 24246 w 48388"/>
                <a:gd name="connsiteY10" fmla="*/ 3 h 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388" h="13384">
                  <a:moveTo>
                    <a:pt x="24246" y="0"/>
                  </a:moveTo>
                  <a:cubicBezTo>
                    <a:pt x="31618" y="0"/>
                    <a:pt x="38991" y="0"/>
                    <a:pt x="46360" y="0"/>
                  </a:cubicBezTo>
                  <a:cubicBezTo>
                    <a:pt x="48506" y="0"/>
                    <a:pt x="48728" y="266"/>
                    <a:pt x="48043" y="2344"/>
                  </a:cubicBezTo>
                  <a:cubicBezTo>
                    <a:pt x="46841" y="5988"/>
                    <a:pt x="44719" y="9020"/>
                    <a:pt x="41684" y="11366"/>
                  </a:cubicBezTo>
                  <a:cubicBezTo>
                    <a:pt x="39879" y="12762"/>
                    <a:pt x="37669" y="13214"/>
                    <a:pt x="35484" y="13247"/>
                  </a:cubicBezTo>
                  <a:cubicBezTo>
                    <a:pt x="27968" y="13366"/>
                    <a:pt x="20443" y="13582"/>
                    <a:pt x="12940" y="12984"/>
                  </a:cubicBezTo>
                  <a:cubicBezTo>
                    <a:pt x="5899" y="12422"/>
                    <a:pt x="1600" y="8490"/>
                    <a:pt x="73" y="1513"/>
                  </a:cubicBezTo>
                  <a:cubicBezTo>
                    <a:pt x="-256" y="9"/>
                    <a:pt x="584" y="81"/>
                    <a:pt x="1535" y="78"/>
                  </a:cubicBezTo>
                  <a:cubicBezTo>
                    <a:pt x="8706" y="63"/>
                    <a:pt x="15878" y="48"/>
                    <a:pt x="23050" y="36"/>
                  </a:cubicBezTo>
                  <a:cubicBezTo>
                    <a:pt x="23448" y="36"/>
                    <a:pt x="23849" y="36"/>
                    <a:pt x="24246" y="36"/>
                  </a:cubicBezTo>
                  <a:cubicBezTo>
                    <a:pt x="24246" y="24"/>
                    <a:pt x="24246" y="15"/>
                    <a:pt x="24246" y="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6F6B9EB3-23E4-4742-A57D-B19FEA3FD220}"/>
                </a:ext>
              </a:extLst>
            </p:cNvPr>
            <p:cNvSpPr/>
            <p:nvPr/>
          </p:nvSpPr>
          <p:spPr>
            <a:xfrm>
              <a:off x="-613574" y="397174"/>
              <a:ext cx="45213" cy="12153"/>
            </a:xfrm>
            <a:custGeom>
              <a:avLst/>
              <a:gdLst>
                <a:gd name="connsiteX0" fmla="*/ 22755 w 45213"/>
                <a:gd name="connsiteY0" fmla="*/ 27 h 12153"/>
                <a:gd name="connsiteX1" fmla="*/ 43506 w 45213"/>
                <a:gd name="connsiteY1" fmla="*/ 30 h 12153"/>
                <a:gd name="connsiteX2" fmla="*/ 44863 w 45213"/>
                <a:gd name="connsiteY2" fmla="*/ 1988 h 12153"/>
                <a:gd name="connsiteX3" fmla="*/ 42546 w 45213"/>
                <a:gd name="connsiteY3" fmla="*/ 6978 h 12153"/>
                <a:gd name="connsiteX4" fmla="*/ 32304 w 45213"/>
                <a:gd name="connsiteY4" fmla="*/ 11851 h 12153"/>
                <a:gd name="connsiteX5" fmla="*/ 11864 w 45213"/>
                <a:gd name="connsiteY5" fmla="*/ 12153 h 12153"/>
                <a:gd name="connsiteX6" fmla="*/ 6728 w 45213"/>
                <a:gd name="connsiteY6" fmla="*/ 11342 h 12153"/>
                <a:gd name="connsiteX7" fmla="*/ 1446 w 45213"/>
                <a:gd name="connsiteY7" fmla="*/ 6009 h 12153"/>
                <a:gd name="connsiteX8" fmla="*/ 100 w 45213"/>
                <a:gd name="connsiteY8" fmla="*/ 1591 h 12153"/>
                <a:gd name="connsiteX9" fmla="*/ 1407 w 45213"/>
                <a:gd name="connsiteY9" fmla="*/ 0 h 12153"/>
                <a:gd name="connsiteX10" fmla="*/ 22755 w 45213"/>
                <a:gd name="connsiteY10" fmla="*/ 24 h 1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213" h="12153">
                  <a:moveTo>
                    <a:pt x="22755" y="27"/>
                  </a:moveTo>
                  <a:cubicBezTo>
                    <a:pt x="29673" y="27"/>
                    <a:pt x="36588" y="27"/>
                    <a:pt x="43506" y="30"/>
                  </a:cubicBezTo>
                  <a:cubicBezTo>
                    <a:pt x="45407" y="30"/>
                    <a:pt x="45491" y="150"/>
                    <a:pt x="44863" y="1988"/>
                  </a:cubicBezTo>
                  <a:cubicBezTo>
                    <a:pt x="44271" y="3734"/>
                    <a:pt x="43598" y="5438"/>
                    <a:pt x="42546" y="6978"/>
                  </a:cubicBezTo>
                  <a:cubicBezTo>
                    <a:pt x="40074" y="10598"/>
                    <a:pt x="36352" y="11626"/>
                    <a:pt x="32304" y="11851"/>
                  </a:cubicBezTo>
                  <a:cubicBezTo>
                    <a:pt x="25497" y="12227"/>
                    <a:pt x="18677" y="12081"/>
                    <a:pt x="11864" y="12153"/>
                  </a:cubicBezTo>
                  <a:cubicBezTo>
                    <a:pt x="10109" y="12171"/>
                    <a:pt x="8393" y="11893"/>
                    <a:pt x="6728" y="11342"/>
                  </a:cubicBezTo>
                  <a:cubicBezTo>
                    <a:pt x="4068" y="10467"/>
                    <a:pt x="2483" y="8505"/>
                    <a:pt x="1446" y="6009"/>
                  </a:cubicBezTo>
                  <a:cubicBezTo>
                    <a:pt x="851" y="4580"/>
                    <a:pt x="483" y="3085"/>
                    <a:pt x="100" y="1591"/>
                  </a:cubicBezTo>
                  <a:cubicBezTo>
                    <a:pt x="-199" y="422"/>
                    <a:pt x="151" y="-6"/>
                    <a:pt x="1407" y="0"/>
                  </a:cubicBezTo>
                  <a:cubicBezTo>
                    <a:pt x="8522" y="45"/>
                    <a:pt x="15640" y="21"/>
                    <a:pt x="22755" y="24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6BD5ED39-31F8-4826-822D-7E0726B278B1}"/>
                </a:ext>
              </a:extLst>
            </p:cNvPr>
            <p:cNvSpPr/>
            <p:nvPr/>
          </p:nvSpPr>
          <p:spPr>
            <a:xfrm>
              <a:off x="-603898" y="536613"/>
              <a:ext cx="25919" cy="13874"/>
            </a:xfrm>
            <a:custGeom>
              <a:avLst/>
              <a:gdLst>
                <a:gd name="connsiteX0" fmla="*/ 12899 w 25919"/>
                <a:gd name="connsiteY0" fmla="*/ 13846 h 13874"/>
                <a:gd name="connsiteX1" fmla="*/ 1709 w 25919"/>
                <a:gd name="connsiteY1" fmla="*/ 13863 h 13874"/>
                <a:gd name="connsiteX2" fmla="*/ 2 w 25919"/>
                <a:gd name="connsiteY2" fmla="*/ 12282 h 13874"/>
                <a:gd name="connsiteX3" fmla="*/ 251 w 25919"/>
                <a:gd name="connsiteY3" fmla="*/ 1251 h 13874"/>
                <a:gd name="connsiteX4" fmla="*/ 1841 w 25919"/>
                <a:gd name="connsiteY4" fmla="*/ 1 h 13874"/>
                <a:gd name="connsiteX5" fmla="*/ 12574 w 25919"/>
                <a:gd name="connsiteY5" fmla="*/ 192 h 13874"/>
                <a:gd name="connsiteX6" fmla="*/ 24059 w 25919"/>
                <a:gd name="connsiteY6" fmla="*/ 279 h 13874"/>
                <a:gd name="connsiteX7" fmla="*/ 25868 w 25919"/>
                <a:gd name="connsiteY7" fmla="*/ 2112 h 13874"/>
                <a:gd name="connsiteX8" fmla="*/ 25916 w 25919"/>
                <a:gd name="connsiteY8" fmla="*/ 11956 h 13874"/>
                <a:gd name="connsiteX9" fmla="*/ 23940 w 25919"/>
                <a:gd name="connsiteY9" fmla="*/ 13872 h 13874"/>
                <a:gd name="connsiteX10" fmla="*/ 12899 w 25919"/>
                <a:gd name="connsiteY10" fmla="*/ 13843 h 1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19" h="13874">
                  <a:moveTo>
                    <a:pt x="12899" y="13846"/>
                  </a:moveTo>
                  <a:cubicBezTo>
                    <a:pt x="9168" y="13846"/>
                    <a:pt x="5440" y="13813"/>
                    <a:pt x="1709" y="13863"/>
                  </a:cubicBezTo>
                  <a:cubicBezTo>
                    <a:pt x="538" y="13878"/>
                    <a:pt x="-42" y="13570"/>
                    <a:pt x="2" y="12282"/>
                  </a:cubicBezTo>
                  <a:cubicBezTo>
                    <a:pt x="128" y="8608"/>
                    <a:pt x="206" y="4928"/>
                    <a:pt x="251" y="1251"/>
                  </a:cubicBezTo>
                  <a:cubicBezTo>
                    <a:pt x="265" y="85"/>
                    <a:pt x="992" y="-11"/>
                    <a:pt x="1841" y="1"/>
                  </a:cubicBezTo>
                  <a:cubicBezTo>
                    <a:pt x="5419" y="58"/>
                    <a:pt x="8995" y="144"/>
                    <a:pt x="12574" y="192"/>
                  </a:cubicBezTo>
                  <a:cubicBezTo>
                    <a:pt x="16403" y="243"/>
                    <a:pt x="20233" y="303"/>
                    <a:pt x="24059" y="279"/>
                  </a:cubicBezTo>
                  <a:cubicBezTo>
                    <a:pt x="25402" y="270"/>
                    <a:pt x="25898" y="736"/>
                    <a:pt x="25868" y="2112"/>
                  </a:cubicBezTo>
                  <a:cubicBezTo>
                    <a:pt x="25802" y="5391"/>
                    <a:pt x="25796" y="8677"/>
                    <a:pt x="25916" y="11956"/>
                  </a:cubicBezTo>
                  <a:cubicBezTo>
                    <a:pt x="25973" y="13508"/>
                    <a:pt x="25408" y="13908"/>
                    <a:pt x="23940" y="13872"/>
                  </a:cubicBezTo>
                  <a:cubicBezTo>
                    <a:pt x="20263" y="13783"/>
                    <a:pt x="16580" y="13843"/>
                    <a:pt x="12899" y="1384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F1AACF0A-99F1-4D95-86FB-0D5C967C7C23}"/>
                </a:ext>
              </a:extLst>
            </p:cNvPr>
            <p:cNvSpPr/>
            <p:nvPr/>
          </p:nvSpPr>
          <p:spPr>
            <a:xfrm>
              <a:off x="-610364" y="363213"/>
              <a:ext cx="38851" cy="10183"/>
            </a:xfrm>
            <a:custGeom>
              <a:avLst/>
              <a:gdLst>
                <a:gd name="connsiteX0" fmla="*/ 18612 w 38851"/>
                <a:gd name="connsiteY0" fmla="*/ 191 h 10183"/>
                <a:gd name="connsiteX1" fmla="*/ 36813 w 38851"/>
                <a:gd name="connsiteY1" fmla="*/ 21 h 10183"/>
                <a:gd name="connsiteX2" fmla="*/ 38675 w 38851"/>
                <a:gd name="connsiteY2" fmla="*/ 2203 h 10183"/>
                <a:gd name="connsiteX3" fmla="*/ 31488 w 38851"/>
                <a:gd name="connsiteY3" fmla="*/ 9235 h 10183"/>
                <a:gd name="connsiteX4" fmla="*/ 8002 w 38851"/>
                <a:gd name="connsiteY4" fmla="*/ 9333 h 10183"/>
                <a:gd name="connsiteX5" fmla="*/ 92 w 38851"/>
                <a:gd name="connsiteY5" fmla="*/ 1283 h 10183"/>
                <a:gd name="connsiteX6" fmla="*/ 1413 w 38851"/>
                <a:gd name="connsiteY6" fmla="*/ 203 h 10183"/>
                <a:gd name="connsiteX7" fmla="*/ 18609 w 38851"/>
                <a:gd name="connsiteY7" fmla="*/ 191 h 1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51" h="10183">
                  <a:moveTo>
                    <a:pt x="18612" y="191"/>
                  </a:moveTo>
                  <a:cubicBezTo>
                    <a:pt x="24071" y="90"/>
                    <a:pt x="30445" y="341"/>
                    <a:pt x="36813" y="21"/>
                  </a:cubicBezTo>
                  <a:cubicBezTo>
                    <a:pt x="38959" y="-87"/>
                    <a:pt x="39064" y="159"/>
                    <a:pt x="38675" y="2203"/>
                  </a:cubicBezTo>
                  <a:cubicBezTo>
                    <a:pt x="37910" y="6227"/>
                    <a:pt x="35348" y="8610"/>
                    <a:pt x="31488" y="9235"/>
                  </a:cubicBezTo>
                  <a:cubicBezTo>
                    <a:pt x="23689" y="10496"/>
                    <a:pt x="15814" y="10470"/>
                    <a:pt x="8002" y="9333"/>
                  </a:cubicBezTo>
                  <a:cubicBezTo>
                    <a:pt x="3527" y="8682"/>
                    <a:pt x="1342" y="5324"/>
                    <a:pt x="92" y="1283"/>
                  </a:cubicBezTo>
                  <a:cubicBezTo>
                    <a:pt x="-321" y="-51"/>
                    <a:pt x="750" y="206"/>
                    <a:pt x="1413" y="203"/>
                  </a:cubicBezTo>
                  <a:cubicBezTo>
                    <a:pt x="6842" y="179"/>
                    <a:pt x="12268" y="191"/>
                    <a:pt x="18609" y="191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3F88BEFC-C45E-4987-80D1-0A81396B3F4D}"/>
                </a:ext>
              </a:extLst>
            </p:cNvPr>
            <p:cNvSpPr/>
            <p:nvPr/>
          </p:nvSpPr>
          <p:spPr>
            <a:xfrm>
              <a:off x="-608168" y="331765"/>
              <a:ext cx="34795" cy="8599"/>
            </a:xfrm>
            <a:custGeom>
              <a:avLst/>
              <a:gdLst>
                <a:gd name="connsiteX0" fmla="*/ 17496 w 34795"/>
                <a:gd name="connsiteY0" fmla="*/ 21 h 8599"/>
                <a:gd name="connsiteX1" fmla="*/ 33035 w 34795"/>
                <a:gd name="connsiteY1" fmla="*/ 24 h 8599"/>
                <a:gd name="connsiteX2" fmla="*/ 34605 w 34795"/>
                <a:gd name="connsiteY2" fmla="*/ 2042 h 8599"/>
                <a:gd name="connsiteX3" fmla="*/ 29971 w 34795"/>
                <a:gd name="connsiteY3" fmla="*/ 7310 h 8599"/>
                <a:gd name="connsiteX4" fmla="*/ 25032 w 34795"/>
                <a:gd name="connsiteY4" fmla="*/ 8401 h 8599"/>
                <a:gd name="connsiteX5" fmla="*/ 7726 w 34795"/>
                <a:gd name="connsiteY5" fmla="*/ 8207 h 8599"/>
                <a:gd name="connsiteX6" fmla="*/ 3110 w 34795"/>
                <a:gd name="connsiteY6" fmla="*/ 6610 h 8599"/>
                <a:gd name="connsiteX7" fmla="*/ 61 w 34795"/>
                <a:gd name="connsiteY7" fmla="*/ 1686 h 8599"/>
                <a:gd name="connsiteX8" fmla="*/ 1508 w 34795"/>
                <a:gd name="connsiteY8" fmla="*/ 0 h 8599"/>
                <a:gd name="connsiteX9" fmla="*/ 17496 w 34795"/>
                <a:gd name="connsiteY9" fmla="*/ 24 h 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95" h="8599">
                  <a:moveTo>
                    <a:pt x="17496" y="21"/>
                  </a:moveTo>
                  <a:cubicBezTo>
                    <a:pt x="22677" y="21"/>
                    <a:pt x="27855" y="21"/>
                    <a:pt x="33035" y="24"/>
                  </a:cubicBezTo>
                  <a:cubicBezTo>
                    <a:pt x="34856" y="24"/>
                    <a:pt x="35024" y="245"/>
                    <a:pt x="34605" y="2042"/>
                  </a:cubicBezTo>
                  <a:cubicBezTo>
                    <a:pt x="34007" y="4628"/>
                    <a:pt x="32390" y="6320"/>
                    <a:pt x="29971" y="7310"/>
                  </a:cubicBezTo>
                  <a:cubicBezTo>
                    <a:pt x="28387" y="7959"/>
                    <a:pt x="26716" y="8356"/>
                    <a:pt x="25032" y="8401"/>
                  </a:cubicBezTo>
                  <a:cubicBezTo>
                    <a:pt x="19263" y="8547"/>
                    <a:pt x="13487" y="8846"/>
                    <a:pt x="7726" y="8207"/>
                  </a:cubicBezTo>
                  <a:cubicBezTo>
                    <a:pt x="6082" y="8024"/>
                    <a:pt x="4515" y="7534"/>
                    <a:pt x="3110" y="6610"/>
                  </a:cubicBezTo>
                  <a:cubicBezTo>
                    <a:pt x="1328" y="5438"/>
                    <a:pt x="431" y="3746"/>
                    <a:pt x="61" y="1686"/>
                  </a:cubicBezTo>
                  <a:cubicBezTo>
                    <a:pt x="-161" y="452"/>
                    <a:pt x="201" y="-15"/>
                    <a:pt x="1508" y="0"/>
                  </a:cubicBezTo>
                  <a:cubicBezTo>
                    <a:pt x="6835" y="51"/>
                    <a:pt x="12165" y="21"/>
                    <a:pt x="17496" y="24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DC187941-5AB5-483A-89D1-23479AED7D2A}"/>
                </a:ext>
              </a:extLst>
            </p:cNvPr>
            <p:cNvSpPr/>
            <p:nvPr/>
          </p:nvSpPr>
          <p:spPr>
            <a:xfrm>
              <a:off x="-602714" y="494006"/>
              <a:ext cx="23489" cy="8904"/>
            </a:xfrm>
            <a:custGeom>
              <a:avLst/>
              <a:gdLst>
                <a:gd name="connsiteX0" fmla="*/ 17258 w 23489"/>
                <a:gd name="connsiteY0" fmla="*/ 8598 h 8904"/>
                <a:gd name="connsiteX1" fmla="*/ 1578 w 23489"/>
                <a:gd name="connsiteY1" fmla="*/ 8613 h 8904"/>
                <a:gd name="connsiteX2" fmla="*/ 9 w 23489"/>
                <a:gd name="connsiteY2" fmla="*/ 7061 h 8904"/>
                <a:gd name="connsiteX3" fmla="*/ 281 w 23489"/>
                <a:gd name="connsiteY3" fmla="*/ 1094 h 8904"/>
                <a:gd name="connsiteX4" fmla="*/ 1515 w 23489"/>
                <a:gd name="connsiteY4" fmla="*/ 18 h 8904"/>
                <a:gd name="connsiteX5" fmla="*/ 22287 w 23489"/>
                <a:gd name="connsiteY5" fmla="*/ 0 h 8904"/>
                <a:gd name="connsiteX6" fmla="*/ 23465 w 23489"/>
                <a:gd name="connsiteY6" fmla="*/ 1100 h 8904"/>
                <a:gd name="connsiteX7" fmla="*/ 23489 w 23489"/>
                <a:gd name="connsiteY7" fmla="*/ 7525 h 8904"/>
                <a:gd name="connsiteX8" fmla="*/ 22042 w 23489"/>
                <a:gd name="connsiteY8" fmla="*/ 8903 h 8904"/>
                <a:gd name="connsiteX9" fmla="*/ 17261 w 23489"/>
                <a:gd name="connsiteY9" fmla="*/ 8894 h 8904"/>
                <a:gd name="connsiteX10" fmla="*/ 17261 w 23489"/>
                <a:gd name="connsiteY10" fmla="*/ 8595 h 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89" h="8904">
                  <a:moveTo>
                    <a:pt x="17258" y="8598"/>
                  </a:moveTo>
                  <a:cubicBezTo>
                    <a:pt x="12033" y="8598"/>
                    <a:pt x="6804" y="8577"/>
                    <a:pt x="1578" y="8613"/>
                  </a:cubicBezTo>
                  <a:cubicBezTo>
                    <a:pt x="442" y="8622"/>
                    <a:pt x="-75" y="8263"/>
                    <a:pt x="9" y="7061"/>
                  </a:cubicBezTo>
                  <a:cubicBezTo>
                    <a:pt x="146" y="5076"/>
                    <a:pt x="224" y="3085"/>
                    <a:pt x="281" y="1094"/>
                  </a:cubicBezTo>
                  <a:cubicBezTo>
                    <a:pt x="305" y="227"/>
                    <a:pt x="735" y="18"/>
                    <a:pt x="1515" y="18"/>
                  </a:cubicBezTo>
                  <a:cubicBezTo>
                    <a:pt x="8439" y="30"/>
                    <a:pt x="15363" y="27"/>
                    <a:pt x="22287" y="0"/>
                  </a:cubicBezTo>
                  <a:cubicBezTo>
                    <a:pt x="23100" y="-3"/>
                    <a:pt x="23474" y="245"/>
                    <a:pt x="23465" y="1100"/>
                  </a:cubicBezTo>
                  <a:cubicBezTo>
                    <a:pt x="23441" y="3241"/>
                    <a:pt x="23441" y="5384"/>
                    <a:pt x="23489" y="7525"/>
                  </a:cubicBezTo>
                  <a:cubicBezTo>
                    <a:pt x="23513" y="8583"/>
                    <a:pt x="23028" y="8927"/>
                    <a:pt x="22042" y="8903"/>
                  </a:cubicBezTo>
                  <a:cubicBezTo>
                    <a:pt x="20448" y="8867"/>
                    <a:pt x="18855" y="8894"/>
                    <a:pt x="17261" y="8894"/>
                  </a:cubicBezTo>
                  <a:cubicBezTo>
                    <a:pt x="17261" y="8795"/>
                    <a:pt x="17261" y="8694"/>
                    <a:pt x="17261" y="8595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E0185D65-D980-42F4-9607-FCE59D919DF0}"/>
                </a:ext>
              </a:extLst>
            </p:cNvPr>
            <p:cNvSpPr/>
            <p:nvPr/>
          </p:nvSpPr>
          <p:spPr>
            <a:xfrm>
              <a:off x="-600703" y="417536"/>
              <a:ext cx="19719" cy="8529"/>
            </a:xfrm>
            <a:custGeom>
              <a:avLst/>
              <a:gdLst>
                <a:gd name="connsiteX0" fmla="*/ 9812 w 19719"/>
                <a:gd name="connsiteY0" fmla="*/ 8505 h 8529"/>
                <a:gd name="connsiteX1" fmla="*/ 1896 w 19719"/>
                <a:gd name="connsiteY1" fmla="*/ 8526 h 8529"/>
                <a:gd name="connsiteX2" fmla="*/ 18 w 19719"/>
                <a:gd name="connsiteY2" fmla="*/ 6685 h 8529"/>
                <a:gd name="connsiteX3" fmla="*/ 75 w 19719"/>
                <a:gd name="connsiteY3" fmla="*/ 1608 h 8529"/>
                <a:gd name="connsiteX4" fmla="*/ 1648 w 19719"/>
                <a:gd name="connsiteY4" fmla="*/ 0 h 8529"/>
                <a:gd name="connsiteX5" fmla="*/ 17184 w 19719"/>
                <a:gd name="connsiteY5" fmla="*/ 27 h 8529"/>
                <a:gd name="connsiteX6" fmla="*/ 19630 w 19719"/>
                <a:gd name="connsiteY6" fmla="*/ 2541 h 8529"/>
                <a:gd name="connsiteX7" fmla="*/ 19704 w 19719"/>
                <a:gd name="connsiteY7" fmla="*/ 6721 h 8529"/>
                <a:gd name="connsiteX8" fmla="*/ 17881 w 19719"/>
                <a:gd name="connsiteY8" fmla="*/ 8514 h 8529"/>
                <a:gd name="connsiteX9" fmla="*/ 9812 w 19719"/>
                <a:gd name="connsiteY9" fmla="*/ 8499 h 8529"/>
                <a:gd name="connsiteX10" fmla="*/ 9812 w 19719"/>
                <a:gd name="connsiteY10" fmla="*/ 8505 h 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19" h="8529">
                  <a:moveTo>
                    <a:pt x="9812" y="8505"/>
                  </a:moveTo>
                  <a:cubicBezTo>
                    <a:pt x="7172" y="8505"/>
                    <a:pt x="4532" y="8455"/>
                    <a:pt x="1896" y="8526"/>
                  </a:cubicBezTo>
                  <a:cubicBezTo>
                    <a:pt x="523" y="8565"/>
                    <a:pt x="-119" y="8224"/>
                    <a:pt x="18" y="6685"/>
                  </a:cubicBezTo>
                  <a:cubicBezTo>
                    <a:pt x="171" y="5005"/>
                    <a:pt x="96" y="3301"/>
                    <a:pt x="75" y="1608"/>
                  </a:cubicBezTo>
                  <a:cubicBezTo>
                    <a:pt x="60" y="508"/>
                    <a:pt x="452" y="-9"/>
                    <a:pt x="1648" y="0"/>
                  </a:cubicBezTo>
                  <a:cubicBezTo>
                    <a:pt x="6825" y="42"/>
                    <a:pt x="12006" y="-12"/>
                    <a:pt x="17184" y="27"/>
                  </a:cubicBezTo>
                  <a:cubicBezTo>
                    <a:pt x="19477" y="45"/>
                    <a:pt x="19579" y="206"/>
                    <a:pt x="19630" y="2541"/>
                  </a:cubicBezTo>
                  <a:cubicBezTo>
                    <a:pt x="19660" y="3934"/>
                    <a:pt x="19582" y="5336"/>
                    <a:pt x="19704" y="6721"/>
                  </a:cubicBezTo>
                  <a:cubicBezTo>
                    <a:pt x="19830" y="8162"/>
                    <a:pt x="19181" y="8538"/>
                    <a:pt x="17881" y="8514"/>
                  </a:cubicBezTo>
                  <a:cubicBezTo>
                    <a:pt x="15193" y="8461"/>
                    <a:pt x="12503" y="8499"/>
                    <a:pt x="9812" y="8499"/>
                  </a:cubicBezTo>
                  <a:lnTo>
                    <a:pt x="9812" y="8505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6F3CCE4E-A51B-41DB-9020-1B1063D03DA7}"/>
                </a:ext>
              </a:extLst>
            </p:cNvPr>
            <p:cNvSpPr/>
            <p:nvPr/>
          </p:nvSpPr>
          <p:spPr>
            <a:xfrm>
              <a:off x="-601660" y="455880"/>
              <a:ext cx="21558" cy="6948"/>
            </a:xfrm>
            <a:custGeom>
              <a:avLst/>
              <a:gdLst>
                <a:gd name="connsiteX0" fmla="*/ 10742 w 21558"/>
                <a:gd name="connsiteY0" fmla="*/ 6933 h 6948"/>
                <a:gd name="connsiteX1" fmla="*/ 1495 w 21558"/>
                <a:gd name="connsiteY1" fmla="*/ 6948 h 6948"/>
                <a:gd name="connsiteX2" fmla="*/ 36 w 21558"/>
                <a:gd name="connsiteY2" fmla="*/ 5390 h 6948"/>
                <a:gd name="connsiteX3" fmla="*/ 242 w 21558"/>
                <a:gd name="connsiteY3" fmla="*/ 1372 h 6948"/>
                <a:gd name="connsiteX4" fmla="*/ 1731 w 21558"/>
                <a:gd name="connsiteY4" fmla="*/ 6 h 6948"/>
                <a:gd name="connsiteX5" fmla="*/ 20066 w 21558"/>
                <a:gd name="connsiteY5" fmla="*/ 207 h 6948"/>
                <a:gd name="connsiteX6" fmla="*/ 21474 w 21558"/>
                <a:gd name="connsiteY6" fmla="*/ 1656 h 6948"/>
                <a:gd name="connsiteX7" fmla="*/ 21549 w 21558"/>
                <a:gd name="connsiteY7" fmla="*/ 5384 h 6948"/>
                <a:gd name="connsiteX8" fmla="*/ 19988 w 21558"/>
                <a:gd name="connsiteY8" fmla="*/ 6948 h 6948"/>
                <a:gd name="connsiteX9" fmla="*/ 10742 w 21558"/>
                <a:gd name="connsiteY9" fmla="*/ 6936 h 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58" h="6948">
                  <a:moveTo>
                    <a:pt x="10742" y="6933"/>
                  </a:moveTo>
                  <a:cubicBezTo>
                    <a:pt x="7660" y="6933"/>
                    <a:pt x="4577" y="6909"/>
                    <a:pt x="1495" y="6948"/>
                  </a:cubicBezTo>
                  <a:cubicBezTo>
                    <a:pt x="365" y="6963"/>
                    <a:pt x="-146" y="6661"/>
                    <a:pt x="36" y="5390"/>
                  </a:cubicBezTo>
                  <a:cubicBezTo>
                    <a:pt x="227" y="4069"/>
                    <a:pt x="198" y="2715"/>
                    <a:pt x="242" y="1372"/>
                  </a:cubicBezTo>
                  <a:cubicBezTo>
                    <a:pt x="275" y="395"/>
                    <a:pt x="712" y="-60"/>
                    <a:pt x="1731" y="6"/>
                  </a:cubicBezTo>
                  <a:cubicBezTo>
                    <a:pt x="7839" y="401"/>
                    <a:pt x="13956" y="135"/>
                    <a:pt x="20066" y="207"/>
                  </a:cubicBezTo>
                  <a:cubicBezTo>
                    <a:pt x="21127" y="219"/>
                    <a:pt x="21471" y="706"/>
                    <a:pt x="21474" y="1656"/>
                  </a:cubicBezTo>
                  <a:cubicBezTo>
                    <a:pt x="21480" y="2900"/>
                    <a:pt x="21456" y="4147"/>
                    <a:pt x="21549" y="5384"/>
                  </a:cubicBezTo>
                  <a:cubicBezTo>
                    <a:pt x="21639" y="6583"/>
                    <a:pt x="21118" y="6960"/>
                    <a:pt x="19988" y="6948"/>
                  </a:cubicBezTo>
                  <a:cubicBezTo>
                    <a:pt x="16906" y="6909"/>
                    <a:pt x="13824" y="6936"/>
                    <a:pt x="10742" y="6936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9917F10B-6EFF-40AB-BD49-C52D192ABC1F}"/>
                </a:ext>
              </a:extLst>
            </p:cNvPr>
            <p:cNvSpPr/>
            <p:nvPr/>
          </p:nvSpPr>
          <p:spPr>
            <a:xfrm>
              <a:off x="-599779" y="381594"/>
              <a:ext cx="17848" cy="7362"/>
            </a:xfrm>
            <a:custGeom>
              <a:avLst/>
              <a:gdLst>
                <a:gd name="connsiteX0" fmla="*/ 8811 w 17848"/>
                <a:gd name="connsiteY0" fmla="*/ 85 h 7362"/>
                <a:gd name="connsiteX1" fmla="*/ 15678 w 17848"/>
                <a:gd name="connsiteY1" fmla="*/ 94 h 7362"/>
                <a:gd name="connsiteX2" fmla="*/ 17785 w 17848"/>
                <a:gd name="connsiteY2" fmla="*/ 2258 h 7362"/>
                <a:gd name="connsiteX3" fmla="*/ 17845 w 17848"/>
                <a:gd name="connsiteY3" fmla="*/ 5840 h 7362"/>
                <a:gd name="connsiteX4" fmla="*/ 16565 w 17848"/>
                <a:gd name="connsiteY4" fmla="*/ 7170 h 7362"/>
                <a:gd name="connsiteX5" fmla="*/ 1797 w 17848"/>
                <a:gd name="connsiteY5" fmla="*/ 7362 h 7362"/>
                <a:gd name="connsiteX6" fmla="*/ 15 w 17848"/>
                <a:gd name="connsiteY6" fmla="*/ 5538 h 7362"/>
                <a:gd name="connsiteX7" fmla="*/ 36 w 17848"/>
                <a:gd name="connsiteY7" fmla="*/ 1810 h 7362"/>
                <a:gd name="connsiteX8" fmla="*/ 1794 w 17848"/>
                <a:gd name="connsiteY8" fmla="*/ 7 h 7362"/>
                <a:gd name="connsiteX9" fmla="*/ 8808 w 17848"/>
                <a:gd name="connsiteY9" fmla="*/ 40 h 7362"/>
                <a:gd name="connsiteX10" fmla="*/ 8808 w 17848"/>
                <a:gd name="connsiteY10" fmla="*/ 88 h 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48" h="7362">
                  <a:moveTo>
                    <a:pt x="8811" y="85"/>
                  </a:moveTo>
                  <a:cubicBezTo>
                    <a:pt x="11101" y="85"/>
                    <a:pt x="13388" y="58"/>
                    <a:pt x="15678" y="94"/>
                  </a:cubicBezTo>
                  <a:cubicBezTo>
                    <a:pt x="17654" y="124"/>
                    <a:pt x="17728" y="223"/>
                    <a:pt x="17785" y="2258"/>
                  </a:cubicBezTo>
                  <a:cubicBezTo>
                    <a:pt x="17818" y="3451"/>
                    <a:pt x="17794" y="4647"/>
                    <a:pt x="17845" y="5840"/>
                  </a:cubicBezTo>
                  <a:cubicBezTo>
                    <a:pt x="17884" y="6770"/>
                    <a:pt x="17573" y="7167"/>
                    <a:pt x="16565" y="7170"/>
                  </a:cubicBezTo>
                  <a:cubicBezTo>
                    <a:pt x="11642" y="7191"/>
                    <a:pt x="6721" y="7254"/>
                    <a:pt x="1797" y="7362"/>
                  </a:cubicBezTo>
                  <a:cubicBezTo>
                    <a:pt x="446" y="7391"/>
                    <a:pt x="-101" y="6922"/>
                    <a:pt x="15" y="5538"/>
                  </a:cubicBezTo>
                  <a:cubicBezTo>
                    <a:pt x="120" y="4303"/>
                    <a:pt x="102" y="3048"/>
                    <a:pt x="36" y="1810"/>
                  </a:cubicBezTo>
                  <a:cubicBezTo>
                    <a:pt x="-30" y="516"/>
                    <a:pt x="338" y="-73"/>
                    <a:pt x="1794" y="7"/>
                  </a:cubicBezTo>
                  <a:cubicBezTo>
                    <a:pt x="4126" y="136"/>
                    <a:pt x="6470" y="40"/>
                    <a:pt x="8808" y="40"/>
                  </a:cubicBezTo>
                  <a:lnTo>
                    <a:pt x="8808" y="88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5F9CEE9-2EB7-4F6D-8D2F-DDEF09A4A7FE}"/>
                </a:ext>
              </a:extLst>
            </p:cNvPr>
            <p:cNvSpPr/>
            <p:nvPr/>
          </p:nvSpPr>
          <p:spPr>
            <a:xfrm>
              <a:off x="-598797" y="348772"/>
              <a:ext cx="15732" cy="6185"/>
            </a:xfrm>
            <a:custGeom>
              <a:avLst/>
              <a:gdLst>
                <a:gd name="connsiteX0" fmla="*/ 7814 w 15732"/>
                <a:gd name="connsiteY0" fmla="*/ 6166 h 6185"/>
                <a:gd name="connsiteX1" fmla="*/ 1547 w 15732"/>
                <a:gd name="connsiteY1" fmla="*/ 6184 h 6185"/>
                <a:gd name="connsiteX2" fmla="*/ 38 w 15732"/>
                <a:gd name="connsiteY2" fmla="*/ 4453 h 6185"/>
                <a:gd name="connsiteX3" fmla="*/ 232 w 15732"/>
                <a:gd name="connsiteY3" fmla="*/ 2528 h 6185"/>
                <a:gd name="connsiteX4" fmla="*/ 2782 w 15732"/>
                <a:gd name="connsiteY4" fmla="*/ 1 h 6185"/>
                <a:gd name="connsiteX5" fmla="*/ 14121 w 15732"/>
                <a:gd name="connsiteY5" fmla="*/ 31 h 6185"/>
                <a:gd name="connsiteX6" fmla="*/ 15733 w 15732"/>
                <a:gd name="connsiteY6" fmla="*/ 1661 h 6185"/>
                <a:gd name="connsiteX7" fmla="*/ 11246 w 15732"/>
                <a:gd name="connsiteY7" fmla="*/ 6172 h 6185"/>
                <a:gd name="connsiteX8" fmla="*/ 7814 w 15732"/>
                <a:gd name="connsiteY8" fmla="*/ 6172 h 6185"/>
                <a:gd name="connsiteX9" fmla="*/ 7814 w 15732"/>
                <a:gd name="connsiteY9" fmla="*/ 6163 h 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32" h="6185">
                  <a:moveTo>
                    <a:pt x="7814" y="6166"/>
                  </a:moveTo>
                  <a:cubicBezTo>
                    <a:pt x="5724" y="6166"/>
                    <a:pt x="3634" y="6118"/>
                    <a:pt x="1547" y="6184"/>
                  </a:cubicBezTo>
                  <a:cubicBezTo>
                    <a:pt x="241" y="6223"/>
                    <a:pt x="-130" y="5628"/>
                    <a:pt x="38" y="4453"/>
                  </a:cubicBezTo>
                  <a:cubicBezTo>
                    <a:pt x="130" y="3813"/>
                    <a:pt x="211" y="3170"/>
                    <a:pt x="232" y="2528"/>
                  </a:cubicBezTo>
                  <a:cubicBezTo>
                    <a:pt x="319" y="-10"/>
                    <a:pt x="307" y="-10"/>
                    <a:pt x="2782" y="1"/>
                  </a:cubicBezTo>
                  <a:cubicBezTo>
                    <a:pt x="6564" y="19"/>
                    <a:pt x="10343" y="76"/>
                    <a:pt x="14121" y="31"/>
                  </a:cubicBezTo>
                  <a:cubicBezTo>
                    <a:pt x="15353" y="16"/>
                    <a:pt x="15739" y="423"/>
                    <a:pt x="15733" y="1661"/>
                  </a:cubicBezTo>
                  <a:cubicBezTo>
                    <a:pt x="15706" y="6157"/>
                    <a:pt x="15748" y="6157"/>
                    <a:pt x="11246" y="6172"/>
                  </a:cubicBezTo>
                  <a:cubicBezTo>
                    <a:pt x="10101" y="6175"/>
                    <a:pt x="8959" y="6172"/>
                    <a:pt x="7814" y="6172"/>
                  </a:cubicBezTo>
                  <a:lnTo>
                    <a:pt x="7814" y="6163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2118475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56;p21">
            <a:extLst>
              <a:ext uri="{FF2B5EF4-FFF2-40B4-BE49-F238E27FC236}">
                <a16:creationId xmlns:a16="http://schemas.microsoft.com/office/drawing/2014/main" id="{3AD6B402-5C41-45AC-BD63-14ABB89DF9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5774" y="1170825"/>
            <a:ext cx="1651196" cy="467999"/>
          </a:xfrm>
          <a:solidFill>
            <a:srgbClr val="FFFFFF"/>
          </a:solidFill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1757;p21">
            <a:extLst>
              <a:ext uri="{FF2B5EF4-FFF2-40B4-BE49-F238E27FC236}">
                <a16:creationId xmlns:a16="http://schemas.microsoft.com/office/drawing/2014/main" id="{58819162-F74D-4013-97A5-DD45B5C0E19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95579" y="3342049"/>
            <a:ext cx="2031595" cy="5283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4" name="Google Shape;1758;p21">
            <a:extLst>
              <a:ext uri="{FF2B5EF4-FFF2-40B4-BE49-F238E27FC236}">
                <a16:creationId xmlns:a16="http://schemas.microsoft.com/office/drawing/2014/main" id="{C26502F9-64BE-41D1-8438-8603DE1C28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46397" y="1170825"/>
            <a:ext cx="1651196" cy="467999"/>
          </a:xfrm>
          <a:solidFill>
            <a:srgbClr val="FFFFFF"/>
          </a:solidFill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1759;p21">
            <a:extLst>
              <a:ext uri="{FF2B5EF4-FFF2-40B4-BE49-F238E27FC236}">
                <a16:creationId xmlns:a16="http://schemas.microsoft.com/office/drawing/2014/main" id="{C950FC48-68D3-43D9-AEC5-E0F897D5FBA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56202" y="3342049"/>
            <a:ext cx="2031595" cy="5283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6" name="Google Shape;1760;p21">
            <a:extLst>
              <a:ext uri="{FF2B5EF4-FFF2-40B4-BE49-F238E27FC236}">
                <a16:creationId xmlns:a16="http://schemas.microsoft.com/office/drawing/2014/main" id="{5222CF3C-1409-45F7-AF87-1BB112FA69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07002" y="1170825"/>
            <a:ext cx="1651196" cy="467999"/>
          </a:xfrm>
          <a:solidFill>
            <a:srgbClr val="FFFFFF"/>
          </a:solidFill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7" name="Google Shape;1761;p21">
            <a:extLst>
              <a:ext uri="{FF2B5EF4-FFF2-40B4-BE49-F238E27FC236}">
                <a16:creationId xmlns:a16="http://schemas.microsoft.com/office/drawing/2014/main" id="{B95BFD9E-0C4D-47C4-AA92-25197BADE41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16797" y="3342049"/>
            <a:ext cx="2031595" cy="528303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500"/>
            </a:lvl1pPr>
          </a:lstStyle>
          <a:p>
            <a:pPr lvl="0"/>
            <a:endParaRPr lang="es-PE"/>
          </a:p>
        </p:txBody>
      </p:sp>
      <p:sp>
        <p:nvSpPr>
          <p:cNvPr id="8" name="Google Shape;1782;p21">
            <a:extLst>
              <a:ext uri="{FF2B5EF4-FFF2-40B4-BE49-F238E27FC236}">
                <a16:creationId xmlns:a16="http://schemas.microsoft.com/office/drawing/2014/main" id="{137037A8-E3FF-49CC-AE68-F86A7FDB40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95579" y="2911275"/>
            <a:ext cx="2031595" cy="467999"/>
          </a:xfrm>
        </p:spPr>
        <p:txBody>
          <a:bodyPr anchor="t"/>
          <a:lstStyle>
            <a:lvl1pPr>
              <a:defRPr sz="2300"/>
            </a:lvl1pPr>
          </a:lstStyle>
          <a:p>
            <a:pPr lvl="0"/>
            <a:endParaRPr lang="es-PE"/>
          </a:p>
        </p:txBody>
      </p:sp>
      <p:sp>
        <p:nvSpPr>
          <p:cNvPr id="9" name="Google Shape;1783;p21">
            <a:extLst>
              <a:ext uri="{FF2B5EF4-FFF2-40B4-BE49-F238E27FC236}">
                <a16:creationId xmlns:a16="http://schemas.microsoft.com/office/drawing/2014/main" id="{11BAB9C7-E463-4D45-B0C0-AA13344722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56202" y="2911275"/>
            <a:ext cx="2031595" cy="467999"/>
          </a:xfrm>
        </p:spPr>
        <p:txBody>
          <a:bodyPr anchor="t"/>
          <a:lstStyle>
            <a:lvl1pPr>
              <a:defRPr sz="2300"/>
            </a:lvl1pPr>
          </a:lstStyle>
          <a:p>
            <a:pPr lvl="0"/>
            <a:endParaRPr lang="es-PE"/>
          </a:p>
        </p:txBody>
      </p:sp>
      <p:sp>
        <p:nvSpPr>
          <p:cNvPr id="10" name="Google Shape;1784;p21">
            <a:extLst>
              <a:ext uri="{FF2B5EF4-FFF2-40B4-BE49-F238E27FC236}">
                <a16:creationId xmlns:a16="http://schemas.microsoft.com/office/drawing/2014/main" id="{7CB3F83A-67FC-4D2F-8522-11AB843597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16797" y="2911275"/>
            <a:ext cx="2031595" cy="467999"/>
          </a:xfrm>
        </p:spPr>
        <p:txBody>
          <a:bodyPr anchor="t"/>
          <a:lstStyle>
            <a:lvl1pPr>
              <a:defRPr sz="2300"/>
            </a:lvl1pPr>
          </a:lstStyle>
          <a:p>
            <a:pPr lvl="0"/>
            <a:endParaRPr lang="es-PE"/>
          </a:p>
        </p:txBody>
      </p:sp>
      <p:sp>
        <p:nvSpPr>
          <p:cNvPr id="12" name="Google Shape;1789;p21">
            <a:extLst>
              <a:ext uri="{FF2B5EF4-FFF2-40B4-BE49-F238E27FC236}">
                <a16:creationId xmlns:a16="http://schemas.microsoft.com/office/drawing/2014/main" id="{6060B4B2-F39E-4F3A-A2DD-E96614E90F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4301" y="430673"/>
            <a:ext cx="7715396" cy="467999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es-PE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2D00BC79-0143-4A73-8185-C6C0C0EE56F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-46038"/>
            <a:ext cx="9147175" cy="987426"/>
            <a:chOff x="0" y="-29"/>
            <a:chExt cx="5762" cy="622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26D0C7A9-62F5-4AC2-A08D-43C2EA39729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-29"/>
              <a:ext cx="5760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BC483B6F-9E5B-4DD5-9272-CA712724B7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0" y="526"/>
              <a:ext cx="5632" cy="26"/>
            </a:xfrm>
            <a:prstGeom prst="rect">
              <a:avLst/>
            </a:prstGeom>
            <a:solidFill>
              <a:srgbClr val="3E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6AC35143-B451-49B7-BB48-C33355281C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7" y="214"/>
              <a:ext cx="265" cy="265"/>
            </a:xfrm>
            <a:custGeom>
              <a:avLst/>
              <a:gdLst>
                <a:gd name="T0" fmla="*/ 265 w 265"/>
                <a:gd name="T1" fmla="*/ 265 h 265"/>
                <a:gd name="T2" fmla="*/ 0 w 265"/>
                <a:gd name="T3" fmla="*/ 265 h 265"/>
                <a:gd name="T4" fmla="*/ 265 w 265"/>
                <a:gd name="T5" fmla="*/ 0 h 265"/>
                <a:gd name="T6" fmla="*/ 265 w 265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265">
                  <a:moveTo>
                    <a:pt x="265" y="265"/>
                  </a:moveTo>
                  <a:lnTo>
                    <a:pt x="0" y="265"/>
                  </a:lnTo>
                  <a:lnTo>
                    <a:pt x="265" y="0"/>
                  </a:lnTo>
                  <a:lnTo>
                    <a:pt x="265" y="265"/>
                  </a:lnTo>
                  <a:close/>
                </a:path>
              </a:pathLst>
            </a:custGeom>
            <a:solidFill>
              <a:srgbClr val="3E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82BBC212-7CA5-4D36-866F-0435D00910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9" y="-27"/>
              <a:ext cx="197" cy="375"/>
            </a:xfrm>
            <a:custGeom>
              <a:avLst/>
              <a:gdLst>
                <a:gd name="T0" fmla="*/ 197 w 197"/>
                <a:gd name="T1" fmla="*/ 196 h 375"/>
                <a:gd name="T2" fmla="*/ 0 w 197"/>
                <a:gd name="T3" fmla="*/ 375 h 375"/>
                <a:gd name="T4" fmla="*/ 19 w 197"/>
                <a:gd name="T5" fmla="*/ 0 h 375"/>
                <a:gd name="T6" fmla="*/ 197 w 197"/>
                <a:gd name="T7" fmla="*/ 196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375">
                  <a:moveTo>
                    <a:pt x="197" y="196"/>
                  </a:moveTo>
                  <a:lnTo>
                    <a:pt x="0" y="375"/>
                  </a:lnTo>
                  <a:lnTo>
                    <a:pt x="19" y="0"/>
                  </a:lnTo>
                  <a:lnTo>
                    <a:pt x="197" y="196"/>
                  </a:lnTo>
                  <a:close/>
                </a:path>
              </a:pathLst>
            </a:custGeom>
            <a:solidFill>
              <a:srgbClr val="3E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</p:grp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E3E460D-E3F1-447C-AB28-8AFCAF72B403}"/>
              </a:ext>
            </a:extLst>
          </p:cNvPr>
          <p:cNvSpPr/>
          <p:nvPr userDrawn="1"/>
        </p:nvSpPr>
        <p:spPr>
          <a:xfrm>
            <a:off x="88667" y="102518"/>
            <a:ext cx="549593" cy="61655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DD2FB0E0-93FD-4189-B345-09D7F589B57D}"/>
              </a:ext>
            </a:extLst>
          </p:cNvPr>
          <p:cNvGrpSpPr/>
          <p:nvPr userDrawn="1"/>
        </p:nvGrpSpPr>
        <p:grpSpPr>
          <a:xfrm>
            <a:off x="195254" y="204343"/>
            <a:ext cx="336418" cy="428506"/>
            <a:chOff x="-758453" y="218723"/>
            <a:chExt cx="336418" cy="428506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52A45A7E-8B37-40D9-87B0-F60E3D41DF1C}"/>
                </a:ext>
              </a:extLst>
            </p:cNvPr>
            <p:cNvSpPr/>
            <p:nvPr/>
          </p:nvSpPr>
          <p:spPr>
            <a:xfrm>
              <a:off x="-758453" y="218723"/>
              <a:ext cx="336418" cy="405848"/>
            </a:xfrm>
            <a:custGeom>
              <a:avLst/>
              <a:gdLst>
                <a:gd name="connsiteX0" fmla="*/ 61325 w 336418"/>
                <a:gd name="connsiteY0" fmla="*/ 405823 h 405848"/>
                <a:gd name="connsiteX1" fmla="*/ 2879 w 336418"/>
                <a:gd name="connsiteY1" fmla="*/ 405823 h 405848"/>
                <a:gd name="connsiteX2" fmla="*/ 39 w 336418"/>
                <a:gd name="connsiteY2" fmla="*/ 403102 h 405848"/>
                <a:gd name="connsiteX3" fmla="*/ 1582 w 336418"/>
                <a:gd name="connsiteY3" fmla="*/ 387087 h 405848"/>
                <a:gd name="connsiteX4" fmla="*/ 15089 w 336418"/>
                <a:gd name="connsiteY4" fmla="*/ 346316 h 405848"/>
                <a:gd name="connsiteX5" fmla="*/ 34216 w 336418"/>
                <a:gd name="connsiteY5" fmla="*/ 302988 h 405848"/>
                <a:gd name="connsiteX6" fmla="*/ 47002 w 336418"/>
                <a:gd name="connsiteY6" fmla="*/ 264650 h 405848"/>
                <a:gd name="connsiteX7" fmla="*/ 49923 w 336418"/>
                <a:gd name="connsiteY7" fmla="*/ 241717 h 405848"/>
                <a:gd name="connsiteX8" fmla="*/ 50440 w 336418"/>
                <a:gd name="connsiteY8" fmla="*/ 223355 h 405848"/>
                <a:gd name="connsiteX9" fmla="*/ 49062 w 336418"/>
                <a:gd name="connsiteY9" fmla="*/ 189184 h 405848"/>
                <a:gd name="connsiteX10" fmla="*/ 47460 w 336418"/>
                <a:gd name="connsiteY10" fmla="*/ 166248 h 405848"/>
                <a:gd name="connsiteX11" fmla="*/ 44877 w 336418"/>
                <a:gd name="connsiteY11" fmla="*/ 139052 h 405848"/>
                <a:gd name="connsiteX12" fmla="*/ 41481 w 336418"/>
                <a:gd name="connsiteY12" fmla="*/ 107883 h 405848"/>
                <a:gd name="connsiteX13" fmla="*/ 38350 w 336418"/>
                <a:gd name="connsiteY13" fmla="*/ 82851 h 405848"/>
                <a:gd name="connsiteX14" fmla="*/ 34347 w 336418"/>
                <a:gd name="connsiteY14" fmla="*/ 52510 h 405848"/>
                <a:gd name="connsiteX15" fmla="*/ 30652 w 336418"/>
                <a:gd name="connsiteY15" fmla="*/ 29213 h 405848"/>
                <a:gd name="connsiteX16" fmla="*/ 27564 w 336418"/>
                <a:gd name="connsiteY16" fmla="*/ 7634 h 405848"/>
                <a:gd name="connsiteX17" fmla="*/ 27140 w 336418"/>
                <a:gd name="connsiteY17" fmla="*/ 1828 h 405848"/>
                <a:gd name="connsiteX18" fmla="*/ 28844 w 336418"/>
                <a:gd name="connsiteY18" fmla="*/ 62 h 405848"/>
                <a:gd name="connsiteX19" fmla="*/ 42892 w 336418"/>
                <a:gd name="connsiteY19" fmla="*/ 62 h 405848"/>
                <a:gd name="connsiteX20" fmla="*/ 112246 w 336418"/>
                <a:gd name="connsiteY20" fmla="*/ 115 h 405848"/>
                <a:gd name="connsiteX21" fmla="*/ 142856 w 336418"/>
                <a:gd name="connsiteY21" fmla="*/ 286 h 405848"/>
                <a:gd name="connsiteX22" fmla="*/ 143939 w 336418"/>
                <a:gd name="connsiteY22" fmla="*/ 2047 h 405848"/>
                <a:gd name="connsiteX23" fmla="*/ 136791 w 336418"/>
                <a:gd name="connsiteY23" fmla="*/ 15673 h 405848"/>
                <a:gd name="connsiteX24" fmla="*/ 136303 w 336418"/>
                <a:gd name="connsiteY24" fmla="*/ 22056 h 405848"/>
                <a:gd name="connsiteX25" fmla="*/ 138366 w 336418"/>
                <a:gd name="connsiteY25" fmla="*/ 23422 h 405848"/>
                <a:gd name="connsiteX26" fmla="*/ 145831 w 336418"/>
                <a:gd name="connsiteY26" fmla="*/ 23688 h 405848"/>
                <a:gd name="connsiteX27" fmla="*/ 147514 w 336418"/>
                <a:gd name="connsiteY27" fmla="*/ 25276 h 405848"/>
                <a:gd name="connsiteX28" fmla="*/ 144411 w 336418"/>
                <a:gd name="connsiteY28" fmla="*/ 30298 h 405848"/>
                <a:gd name="connsiteX29" fmla="*/ 127786 w 336418"/>
                <a:gd name="connsiteY29" fmla="*/ 37739 h 405848"/>
                <a:gd name="connsiteX30" fmla="*/ 124844 w 336418"/>
                <a:gd name="connsiteY30" fmla="*/ 39506 h 405848"/>
                <a:gd name="connsiteX31" fmla="*/ 123726 w 336418"/>
                <a:gd name="connsiteY31" fmla="*/ 42803 h 405848"/>
                <a:gd name="connsiteX32" fmla="*/ 127681 w 336418"/>
                <a:gd name="connsiteY32" fmla="*/ 47455 h 405848"/>
                <a:gd name="connsiteX33" fmla="*/ 136602 w 336418"/>
                <a:gd name="connsiteY33" fmla="*/ 50845 h 405848"/>
                <a:gd name="connsiteX34" fmla="*/ 144689 w 336418"/>
                <a:gd name="connsiteY34" fmla="*/ 54962 h 405848"/>
                <a:gd name="connsiteX35" fmla="*/ 144668 w 336418"/>
                <a:gd name="connsiteY35" fmla="*/ 57186 h 405848"/>
                <a:gd name="connsiteX36" fmla="*/ 137702 w 336418"/>
                <a:gd name="connsiteY36" fmla="*/ 60579 h 405848"/>
                <a:gd name="connsiteX37" fmla="*/ 126707 w 336418"/>
                <a:gd name="connsiteY37" fmla="*/ 65228 h 405848"/>
                <a:gd name="connsiteX38" fmla="*/ 123607 w 336418"/>
                <a:gd name="connsiteY38" fmla="*/ 68532 h 405848"/>
                <a:gd name="connsiteX39" fmla="*/ 124503 w 336418"/>
                <a:gd name="connsiteY39" fmla="*/ 72633 h 405848"/>
                <a:gd name="connsiteX40" fmla="*/ 128602 w 336418"/>
                <a:gd name="connsiteY40" fmla="*/ 75037 h 405848"/>
                <a:gd name="connsiteX41" fmla="*/ 141203 w 336418"/>
                <a:gd name="connsiteY41" fmla="*/ 80520 h 405848"/>
                <a:gd name="connsiteX42" fmla="*/ 141738 w 336418"/>
                <a:gd name="connsiteY42" fmla="*/ 82254 h 405848"/>
                <a:gd name="connsiteX43" fmla="*/ 137374 w 336418"/>
                <a:gd name="connsiteY43" fmla="*/ 88663 h 405848"/>
                <a:gd name="connsiteX44" fmla="*/ 136112 w 336418"/>
                <a:gd name="connsiteY44" fmla="*/ 94911 h 405848"/>
                <a:gd name="connsiteX45" fmla="*/ 138139 w 336418"/>
                <a:gd name="connsiteY45" fmla="*/ 96633 h 405848"/>
                <a:gd name="connsiteX46" fmla="*/ 183093 w 336418"/>
                <a:gd name="connsiteY46" fmla="*/ 97405 h 405848"/>
                <a:gd name="connsiteX47" fmla="*/ 196178 w 336418"/>
                <a:gd name="connsiteY47" fmla="*/ 96334 h 405848"/>
                <a:gd name="connsiteX48" fmla="*/ 199221 w 336418"/>
                <a:gd name="connsiteY48" fmla="*/ 91509 h 405848"/>
                <a:gd name="connsiteX49" fmla="*/ 197003 w 336418"/>
                <a:gd name="connsiteY49" fmla="*/ 87306 h 405848"/>
                <a:gd name="connsiteX50" fmla="*/ 193502 w 336418"/>
                <a:gd name="connsiteY50" fmla="*/ 82283 h 405848"/>
                <a:gd name="connsiteX51" fmla="*/ 194214 w 336418"/>
                <a:gd name="connsiteY51" fmla="*/ 80331 h 405848"/>
                <a:gd name="connsiteX52" fmla="*/ 209906 w 336418"/>
                <a:gd name="connsiteY52" fmla="*/ 73351 h 405848"/>
                <a:gd name="connsiteX53" fmla="*/ 211506 w 336418"/>
                <a:gd name="connsiteY53" fmla="*/ 70077 h 405848"/>
                <a:gd name="connsiteX54" fmla="*/ 207006 w 336418"/>
                <a:gd name="connsiteY54" fmla="*/ 64508 h 405848"/>
                <a:gd name="connsiteX55" fmla="*/ 197144 w 336418"/>
                <a:gd name="connsiteY55" fmla="*/ 60621 h 405848"/>
                <a:gd name="connsiteX56" fmla="*/ 191021 w 336418"/>
                <a:gd name="connsiteY56" fmla="*/ 57521 h 405848"/>
                <a:gd name="connsiteX57" fmla="*/ 191081 w 336418"/>
                <a:gd name="connsiteY57" fmla="*/ 54666 h 405848"/>
                <a:gd name="connsiteX58" fmla="*/ 200839 w 336418"/>
                <a:gd name="connsiteY58" fmla="*/ 50182 h 405848"/>
                <a:gd name="connsiteX59" fmla="*/ 208411 w 336418"/>
                <a:gd name="connsiteY59" fmla="*/ 46651 h 405848"/>
                <a:gd name="connsiteX60" fmla="*/ 208307 w 336418"/>
                <a:gd name="connsiteY60" fmla="*/ 37981 h 405848"/>
                <a:gd name="connsiteX61" fmla="*/ 196426 w 336418"/>
                <a:gd name="connsiteY61" fmla="*/ 32737 h 405848"/>
                <a:gd name="connsiteX62" fmla="*/ 190519 w 336418"/>
                <a:gd name="connsiteY62" fmla="*/ 30214 h 405848"/>
                <a:gd name="connsiteX63" fmla="*/ 187685 w 336418"/>
                <a:gd name="connsiteY63" fmla="*/ 25299 h 405848"/>
                <a:gd name="connsiteX64" fmla="*/ 188869 w 336418"/>
                <a:gd name="connsiteY64" fmla="*/ 23933 h 405848"/>
                <a:gd name="connsiteX65" fmla="*/ 197186 w 336418"/>
                <a:gd name="connsiteY65" fmla="*/ 23057 h 405848"/>
                <a:gd name="connsiteX66" fmla="*/ 199347 w 336418"/>
                <a:gd name="connsiteY66" fmla="*/ 20776 h 405848"/>
                <a:gd name="connsiteX67" fmla="*/ 196946 w 336418"/>
                <a:gd name="connsiteY67" fmla="*/ 12400 h 405848"/>
                <a:gd name="connsiteX68" fmla="*/ 191174 w 336418"/>
                <a:gd name="connsiteY68" fmla="*/ 1936 h 405848"/>
                <a:gd name="connsiteX69" fmla="*/ 192339 w 336418"/>
                <a:gd name="connsiteY69" fmla="*/ 68 h 405848"/>
                <a:gd name="connsiteX70" fmla="*/ 296968 w 336418"/>
                <a:gd name="connsiteY70" fmla="*/ 47 h 405848"/>
                <a:gd name="connsiteX71" fmla="*/ 307581 w 336418"/>
                <a:gd name="connsiteY71" fmla="*/ 2 h 405848"/>
                <a:gd name="connsiteX72" fmla="*/ 309285 w 336418"/>
                <a:gd name="connsiteY72" fmla="*/ 1816 h 405848"/>
                <a:gd name="connsiteX73" fmla="*/ 306729 w 336418"/>
                <a:gd name="connsiteY73" fmla="*/ 23159 h 405848"/>
                <a:gd name="connsiteX74" fmla="*/ 300247 w 336418"/>
                <a:gd name="connsiteY74" fmla="*/ 65817 h 405848"/>
                <a:gd name="connsiteX75" fmla="*/ 296478 w 336418"/>
                <a:gd name="connsiteY75" fmla="*/ 95285 h 405848"/>
                <a:gd name="connsiteX76" fmla="*/ 292182 w 336418"/>
                <a:gd name="connsiteY76" fmla="*/ 132960 h 405848"/>
                <a:gd name="connsiteX77" fmla="*/ 288995 w 336418"/>
                <a:gd name="connsiteY77" fmla="*/ 165501 h 405848"/>
                <a:gd name="connsiteX78" fmla="*/ 287052 w 336418"/>
                <a:gd name="connsiteY78" fmla="*/ 193657 h 405848"/>
                <a:gd name="connsiteX79" fmla="*/ 285999 w 336418"/>
                <a:gd name="connsiteY79" fmla="*/ 229636 h 405848"/>
                <a:gd name="connsiteX80" fmla="*/ 290370 w 336418"/>
                <a:gd name="connsiteY80" fmla="*/ 269185 h 405848"/>
                <a:gd name="connsiteX81" fmla="*/ 301542 w 336418"/>
                <a:gd name="connsiteY81" fmla="*/ 301634 h 405848"/>
                <a:gd name="connsiteX82" fmla="*/ 316579 w 336418"/>
                <a:gd name="connsiteY82" fmla="*/ 335329 h 405848"/>
                <a:gd name="connsiteX83" fmla="*/ 333354 w 336418"/>
                <a:gd name="connsiteY83" fmla="*/ 380677 h 405848"/>
                <a:gd name="connsiteX84" fmla="*/ 336418 w 336418"/>
                <a:gd name="connsiteY84" fmla="*/ 401604 h 405848"/>
                <a:gd name="connsiteX85" fmla="*/ 332203 w 336418"/>
                <a:gd name="connsiteY85" fmla="*/ 405826 h 405848"/>
                <a:gd name="connsiteX86" fmla="*/ 251488 w 336418"/>
                <a:gd name="connsiteY86" fmla="*/ 405736 h 405848"/>
                <a:gd name="connsiteX87" fmla="*/ 214277 w 336418"/>
                <a:gd name="connsiteY87" fmla="*/ 405592 h 405848"/>
                <a:gd name="connsiteX88" fmla="*/ 213230 w 336418"/>
                <a:gd name="connsiteY88" fmla="*/ 403847 h 405848"/>
                <a:gd name="connsiteX89" fmla="*/ 214053 w 336418"/>
                <a:gd name="connsiteY89" fmla="*/ 402424 h 405848"/>
                <a:gd name="connsiteX90" fmla="*/ 224092 w 336418"/>
                <a:gd name="connsiteY90" fmla="*/ 381114 h 405848"/>
                <a:gd name="connsiteX91" fmla="*/ 233509 w 336418"/>
                <a:gd name="connsiteY91" fmla="*/ 358011 h 405848"/>
                <a:gd name="connsiteX92" fmla="*/ 236116 w 336418"/>
                <a:gd name="connsiteY92" fmla="*/ 335918 h 405848"/>
                <a:gd name="connsiteX93" fmla="*/ 228642 w 336418"/>
                <a:gd name="connsiteY93" fmla="*/ 321439 h 405848"/>
                <a:gd name="connsiteX94" fmla="*/ 221440 w 336418"/>
                <a:gd name="connsiteY94" fmla="*/ 312871 h 405848"/>
                <a:gd name="connsiteX95" fmla="*/ 219482 w 336418"/>
                <a:gd name="connsiteY95" fmla="*/ 311517 h 405848"/>
                <a:gd name="connsiteX96" fmla="*/ 213885 w 336418"/>
                <a:gd name="connsiteY96" fmla="*/ 312785 h 405848"/>
                <a:gd name="connsiteX97" fmla="*/ 207057 w 336418"/>
                <a:gd name="connsiteY97" fmla="*/ 322043 h 405848"/>
                <a:gd name="connsiteX98" fmla="*/ 195398 w 336418"/>
                <a:gd name="connsiteY98" fmla="*/ 331000 h 405848"/>
                <a:gd name="connsiteX99" fmla="*/ 190988 w 336418"/>
                <a:gd name="connsiteY99" fmla="*/ 331703 h 405848"/>
                <a:gd name="connsiteX100" fmla="*/ 188985 w 336418"/>
                <a:gd name="connsiteY100" fmla="*/ 329720 h 405848"/>
                <a:gd name="connsiteX101" fmla="*/ 188872 w 336418"/>
                <a:gd name="connsiteY101" fmla="*/ 319108 h 405848"/>
                <a:gd name="connsiteX102" fmla="*/ 188797 w 336418"/>
                <a:gd name="connsiteY102" fmla="*/ 317466 h 405848"/>
                <a:gd name="connsiteX103" fmla="*/ 189634 w 336418"/>
                <a:gd name="connsiteY103" fmla="*/ 316049 h 405848"/>
                <a:gd name="connsiteX104" fmla="*/ 205135 w 336418"/>
                <a:gd name="connsiteY104" fmla="*/ 296883 h 405848"/>
                <a:gd name="connsiteX105" fmla="*/ 206355 w 336418"/>
                <a:gd name="connsiteY105" fmla="*/ 287343 h 405848"/>
                <a:gd name="connsiteX106" fmla="*/ 203586 w 336418"/>
                <a:gd name="connsiteY106" fmla="*/ 284524 h 405848"/>
                <a:gd name="connsiteX107" fmla="*/ 192555 w 336418"/>
                <a:gd name="connsiteY107" fmla="*/ 284118 h 405848"/>
                <a:gd name="connsiteX108" fmla="*/ 190462 w 336418"/>
                <a:gd name="connsiteY108" fmla="*/ 284145 h 405848"/>
                <a:gd name="connsiteX109" fmla="*/ 187801 w 336418"/>
                <a:gd name="connsiteY109" fmla="*/ 281612 h 405848"/>
                <a:gd name="connsiteX110" fmla="*/ 187700 w 336418"/>
                <a:gd name="connsiteY110" fmla="*/ 276533 h 405848"/>
                <a:gd name="connsiteX111" fmla="*/ 189114 w 336418"/>
                <a:gd name="connsiteY111" fmla="*/ 274004 h 405848"/>
                <a:gd name="connsiteX112" fmla="*/ 193392 w 336418"/>
                <a:gd name="connsiteY112" fmla="*/ 271556 h 405848"/>
                <a:gd name="connsiteX113" fmla="*/ 197141 w 336418"/>
                <a:gd name="connsiteY113" fmla="*/ 268216 h 405848"/>
                <a:gd name="connsiteX114" fmla="*/ 203266 w 336418"/>
                <a:gd name="connsiteY114" fmla="*/ 249337 h 405848"/>
                <a:gd name="connsiteX115" fmla="*/ 198884 w 336418"/>
                <a:gd name="connsiteY115" fmla="*/ 244126 h 405848"/>
                <a:gd name="connsiteX116" fmla="*/ 189356 w 336418"/>
                <a:gd name="connsiteY116" fmla="*/ 243962 h 405848"/>
                <a:gd name="connsiteX117" fmla="*/ 186803 w 336418"/>
                <a:gd name="connsiteY117" fmla="*/ 241678 h 405848"/>
                <a:gd name="connsiteX118" fmla="*/ 186746 w 336418"/>
                <a:gd name="connsiteY118" fmla="*/ 238246 h 405848"/>
                <a:gd name="connsiteX119" fmla="*/ 188396 w 336418"/>
                <a:gd name="connsiteY119" fmla="*/ 234757 h 405848"/>
                <a:gd name="connsiteX120" fmla="*/ 189455 w 336418"/>
                <a:gd name="connsiteY120" fmla="*/ 233929 h 405848"/>
                <a:gd name="connsiteX121" fmla="*/ 201320 w 336418"/>
                <a:gd name="connsiteY121" fmla="*/ 213824 h 405848"/>
                <a:gd name="connsiteX122" fmla="*/ 201117 w 336418"/>
                <a:gd name="connsiteY122" fmla="*/ 209223 h 405848"/>
                <a:gd name="connsiteX123" fmla="*/ 199006 w 336418"/>
                <a:gd name="connsiteY123" fmla="*/ 207693 h 405848"/>
                <a:gd name="connsiteX124" fmla="*/ 190812 w 336418"/>
                <a:gd name="connsiteY124" fmla="*/ 207292 h 405848"/>
                <a:gd name="connsiteX125" fmla="*/ 187224 w 336418"/>
                <a:gd name="connsiteY125" fmla="*/ 207322 h 405848"/>
                <a:gd name="connsiteX126" fmla="*/ 185963 w 336418"/>
                <a:gd name="connsiteY126" fmla="*/ 206069 h 405848"/>
                <a:gd name="connsiteX127" fmla="*/ 185915 w 336418"/>
                <a:gd name="connsiteY127" fmla="*/ 198296 h 405848"/>
                <a:gd name="connsiteX128" fmla="*/ 186896 w 336418"/>
                <a:gd name="connsiteY128" fmla="*/ 196730 h 405848"/>
                <a:gd name="connsiteX129" fmla="*/ 191975 w 336418"/>
                <a:gd name="connsiteY129" fmla="*/ 192562 h 405848"/>
                <a:gd name="connsiteX130" fmla="*/ 199640 w 336418"/>
                <a:gd name="connsiteY130" fmla="*/ 176066 h 405848"/>
                <a:gd name="connsiteX131" fmla="*/ 199332 w 336418"/>
                <a:gd name="connsiteY131" fmla="*/ 172502 h 405848"/>
                <a:gd name="connsiteX132" fmla="*/ 198157 w 336418"/>
                <a:gd name="connsiteY132" fmla="*/ 171253 h 405848"/>
                <a:gd name="connsiteX133" fmla="*/ 192513 w 336418"/>
                <a:gd name="connsiteY133" fmla="*/ 170018 h 405848"/>
                <a:gd name="connsiteX134" fmla="*/ 186241 w 336418"/>
                <a:gd name="connsiteY134" fmla="*/ 170120 h 405848"/>
                <a:gd name="connsiteX135" fmla="*/ 184794 w 336418"/>
                <a:gd name="connsiteY135" fmla="*/ 168906 h 405848"/>
                <a:gd name="connsiteX136" fmla="*/ 185206 w 336418"/>
                <a:gd name="connsiteY136" fmla="*/ 162060 h 405848"/>
                <a:gd name="connsiteX137" fmla="*/ 187281 w 336418"/>
                <a:gd name="connsiteY137" fmla="*/ 159100 h 405848"/>
                <a:gd name="connsiteX138" fmla="*/ 196674 w 336418"/>
                <a:gd name="connsiteY138" fmla="*/ 140505 h 405848"/>
                <a:gd name="connsiteX139" fmla="*/ 193018 w 336418"/>
                <a:gd name="connsiteY139" fmla="*/ 136517 h 405848"/>
                <a:gd name="connsiteX140" fmla="*/ 185861 w 336418"/>
                <a:gd name="connsiteY140" fmla="*/ 136230 h 405848"/>
                <a:gd name="connsiteX141" fmla="*/ 184091 w 336418"/>
                <a:gd name="connsiteY141" fmla="*/ 134547 h 405848"/>
                <a:gd name="connsiteX142" fmla="*/ 183912 w 336418"/>
                <a:gd name="connsiteY142" fmla="*/ 128876 h 405848"/>
                <a:gd name="connsiteX143" fmla="*/ 184531 w 336418"/>
                <a:gd name="connsiteY143" fmla="*/ 127483 h 405848"/>
                <a:gd name="connsiteX144" fmla="*/ 192202 w 336418"/>
                <a:gd name="connsiteY144" fmla="*/ 119082 h 405848"/>
                <a:gd name="connsiteX145" fmla="*/ 195048 w 336418"/>
                <a:gd name="connsiteY145" fmla="*/ 111246 h 405848"/>
                <a:gd name="connsiteX146" fmla="*/ 190656 w 336418"/>
                <a:gd name="connsiteY146" fmla="*/ 104774 h 405848"/>
                <a:gd name="connsiteX147" fmla="*/ 184253 w 336418"/>
                <a:gd name="connsiteY147" fmla="*/ 104583 h 405848"/>
                <a:gd name="connsiteX148" fmla="*/ 166788 w 336418"/>
                <a:gd name="connsiteY148" fmla="*/ 104326 h 405848"/>
                <a:gd name="connsiteX149" fmla="*/ 144282 w 336418"/>
                <a:gd name="connsiteY149" fmla="*/ 105103 h 405848"/>
                <a:gd name="connsiteX150" fmla="*/ 140339 w 336418"/>
                <a:gd name="connsiteY150" fmla="*/ 109937 h 405848"/>
                <a:gd name="connsiteX151" fmla="*/ 148372 w 336418"/>
                <a:gd name="connsiteY151" fmla="*/ 125952 h 405848"/>
                <a:gd name="connsiteX152" fmla="*/ 151254 w 336418"/>
                <a:gd name="connsiteY152" fmla="*/ 133288 h 405848"/>
                <a:gd name="connsiteX153" fmla="*/ 147930 w 336418"/>
                <a:gd name="connsiteY153" fmla="*/ 136158 h 405848"/>
                <a:gd name="connsiteX154" fmla="*/ 143448 w 336418"/>
                <a:gd name="connsiteY154" fmla="*/ 136188 h 405848"/>
                <a:gd name="connsiteX155" fmla="*/ 138336 w 336418"/>
                <a:gd name="connsiteY155" fmla="*/ 141982 h 405848"/>
                <a:gd name="connsiteX156" fmla="*/ 145939 w 336418"/>
                <a:gd name="connsiteY156" fmla="*/ 158045 h 405848"/>
                <a:gd name="connsiteX157" fmla="*/ 148010 w 336418"/>
                <a:gd name="connsiteY157" fmla="*/ 159492 h 405848"/>
                <a:gd name="connsiteX158" fmla="*/ 150202 w 336418"/>
                <a:gd name="connsiteY158" fmla="*/ 162912 h 405848"/>
                <a:gd name="connsiteX159" fmla="*/ 150261 w 336418"/>
                <a:gd name="connsiteY159" fmla="*/ 168583 h 405848"/>
                <a:gd name="connsiteX160" fmla="*/ 148841 w 336418"/>
                <a:gd name="connsiteY160" fmla="*/ 170006 h 405848"/>
                <a:gd name="connsiteX161" fmla="*/ 140043 w 336418"/>
                <a:gd name="connsiteY161" fmla="*/ 170272 h 405848"/>
                <a:gd name="connsiteX162" fmla="*/ 135592 w 336418"/>
                <a:gd name="connsiteY162" fmla="*/ 175292 h 405848"/>
                <a:gd name="connsiteX163" fmla="*/ 145547 w 336418"/>
                <a:gd name="connsiteY163" fmla="*/ 195929 h 405848"/>
                <a:gd name="connsiteX164" fmla="*/ 148366 w 336418"/>
                <a:gd name="connsiteY164" fmla="*/ 197594 h 405848"/>
                <a:gd name="connsiteX165" fmla="*/ 149595 w 336418"/>
                <a:gd name="connsiteY165" fmla="*/ 199639 h 405848"/>
                <a:gd name="connsiteX166" fmla="*/ 149039 w 336418"/>
                <a:gd name="connsiteY166" fmla="*/ 206033 h 405848"/>
                <a:gd name="connsiteX167" fmla="*/ 147661 w 336418"/>
                <a:gd name="connsiteY167" fmla="*/ 207220 h 405848"/>
                <a:gd name="connsiteX168" fmla="*/ 140952 w 336418"/>
                <a:gd name="connsiteY168" fmla="*/ 207633 h 405848"/>
                <a:gd name="connsiteX169" fmla="*/ 136184 w 336418"/>
                <a:gd name="connsiteY169" fmla="*/ 207920 h 405848"/>
                <a:gd name="connsiteX170" fmla="*/ 134527 w 336418"/>
                <a:gd name="connsiteY170" fmla="*/ 209537 h 405848"/>
                <a:gd name="connsiteX171" fmla="*/ 135128 w 336418"/>
                <a:gd name="connsiteY171" fmla="*/ 219507 h 405848"/>
                <a:gd name="connsiteX172" fmla="*/ 145394 w 336418"/>
                <a:gd name="connsiteY172" fmla="*/ 233639 h 405848"/>
                <a:gd name="connsiteX173" fmla="*/ 147245 w 336418"/>
                <a:gd name="connsiteY173" fmla="*/ 235149 h 405848"/>
                <a:gd name="connsiteX174" fmla="*/ 148719 w 336418"/>
                <a:gd name="connsiteY174" fmla="*/ 238560 h 405848"/>
                <a:gd name="connsiteX175" fmla="*/ 148405 w 336418"/>
                <a:gd name="connsiteY175" fmla="*/ 242727 h 405848"/>
                <a:gd name="connsiteX176" fmla="*/ 147424 w 336418"/>
                <a:gd name="connsiteY176" fmla="*/ 243797 h 405848"/>
                <a:gd name="connsiteX177" fmla="*/ 143403 w 336418"/>
                <a:gd name="connsiteY177" fmla="*/ 243953 h 405848"/>
                <a:gd name="connsiteX178" fmla="*/ 134243 w 336418"/>
                <a:gd name="connsiteY178" fmla="*/ 244739 h 405848"/>
                <a:gd name="connsiteX179" fmla="*/ 132231 w 336418"/>
                <a:gd name="connsiteY179" fmla="*/ 247361 h 405848"/>
                <a:gd name="connsiteX180" fmla="*/ 136572 w 336418"/>
                <a:gd name="connsiteY180" fmla="*/ 263206 h 405848"/>
                <a:gd name="connsiteX181" fmla="*/ 143631 w 336418"/>
                <a:gd name="connsiteY181" fmla="*/ 270787 h 405848"/>
                <a:gd name="connsiteX182" fmla="*/ 147604 w 336418"/>
                <a:gd name="connsiteY182" fmla="*/ 279983 h 405848"/>
                <a:gd name="connsiteX183" fmla="*/ 147547 w 336418"/>
                <a:gd name="connsiteY183" fmla="*/ 280578 h 405848"/>
                <a:gd name="connsiteX184" fmla="*/ 143678 w 336418"/>
                <a:gd name="connsiteY184" fmla="*/ 284133 h 405848"/>
                <a:gd name="connsiteX185" fmla="*/ 134115 w 336418"/>
                <a:gd name="connsiteY185" fmla="*/ 284118 h 405848"/>
                <a:gd name="connsiteX186" fmla="*/ 128426 w 336418"/>
                <a:gd name="connsiteY186" fmla="*/ 289902 h 405848"/>
                <a:gd name="connsiteX187" fmla="*/ 130145 w 336418"/>
                <a:gd name="connsiteY187" fmla="*/ 298028 h 405848"/>
                <a:gd name="connsiteX188" fmla="*/ 145203 w 336418"/>
                <a:gd name="connsiteY188" fmla="*/ 315906 h 405848"/>
                <a:gd name="connsiteX189" fmla="*/ 146468 w 336418"/>
                <a:gd name="connsiteY189" fmla="*/ 318447 h 405848"/>
                <a:gd name="connsiteX190" fmla="*/ 146097 w 336418"/>
                <a:gd name="connsiteY190" fmla="*/ 329942 h 405848"/>
                <a:gd name="connsiteX191" fmla="*/ 144387 w 336418"/>
                <a:gd name="connsiteY191" fmla="*/ 331646 h 405848"/>
                <a:gd name="connsiteX192" fmla="*/ 136357 w 336418"/>
                <a:gd name="connsiteY192" fmla="*/ 329203 h 405848"/>
                <a:gd name="connsiteX193" fmla="*/ 124327 w 336418"/>
                <a:gd name="connsiteY193" fmla="*/ 317096 h 405848"/>
                <a:gd name="connsiteX194" fmla="*/ 120590 w 336418"/>
                <a:gd name="connsiteY194" fmla="*/ 312249 h 405848"/>
                <a:gd name="connsiteX195" fmla="*/ 114390 w 336418"/>
                <a:gd name="connsiteY195" fmla="*/ 312190 h 405848"/>
                <a:gd name="connsiteX196" fmla="*/ 100793 w 336418"/>
                <a:gd name="connsiteY196" fmla="*/ 330847 h 405848"/>
                <a:gd name="connsiteX197" fmla="*/ 99541 w 336418"/>
                <a:gd name="connsiteY197" fmla="*/ 337637 h 405848"/>
                <a:gd name="connsiteX198" fmla="*/ 100171 w 336418"/>
                <a:gd name="connsiteY198" fmla="*/ 347768 h 405848"/>
                <a:gd name="connsiteX199" fmla="*/ 103693 w 336418"/>
                <a:gd name="connsiteY199" fmla="*/ 363365 h 405848"/>
                <a:gd name="connsiteX200" fmla="*/ 116542 w 336418"/>
                <a:gd name="connsiteY200" fmla="*/ 394265 h 405848"/>
                <a:gd name="connsiteX201" fmla="*/ 121140 w 336418"/>
                <a:gd name="connsiteY201" fmla="*/ 402471 h 405848"/>
                <a:gd name="connsiteX202" fmla="*/ 119182 w 336418"/>
                <a:gd name="connsiteY202" fmla="*/ 405817 h 405848"/>
                <a:gd name="connsiteX203" fmla="*/ 61334 w 336418"/>
                <a:gd name="connsiteY203" fmla="*/ 405817 h 40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36418" h="405848">
                  <a:moveTo>
                    <a:pt x="61325" y="405823"/>
                  </a:moveTo>
                  <a:cubicBezTo>
                    <a:pt x="41842" y="405823"/>
                    <a:pt x="22362" y="405823"/>
                    <a:pt x="2879" y="405823"/>
                  </a:cubicBezTo>
                  <a:cubicBezTo>
                    <a:pt x="195" y="405823"/>
                    <a:pt x="150" y="405823"/>
                    <a:pt x="39" y="403102"/>
                  </a:cubicBezTo>
                  <a:cubicBezTo>
                    <a:pt x="-176" y="397697"/>
                    <a:pt x="515" y="392370"/>
                    <a:pt x="1582" y="387087"/>
                  </a:cubicBezTo>
                  <a:cubicBezTo>
                    <a:pt x="4434" y="372949"/>
                    <a:pt x="9567" y="359568"/>
                    <a:pt x="15089" y="346316"/>
                  </a:cubicBezTo>
                  <a:cubicBezTo>
                    <a:pt x="21163" y="331741"/>
                    <a:pt x="28114" y="317553"/>
                    <a:pt x="34216" y="302988"/>
                  </a:cubicBezTo>
                  <a:cubicBezTo>
                    <a:pt x="39439" y="290524"/>
                    <a:pt x="44285" y="277944"/>
                    <a:pt x="47002" y="264650"/>
                  </a:cubicBezTo>
                  <a:cubicBezTo>
                    <a:pt x="48548" y="257077"/>
                    <a:pt x="49484" y="249430"/>
                    <a:pt x="49923" y="241717"/>
                  </a:cubicBezTo>
                  <a:cubicBezTo>
                    <a:pt x="50273" y="235600"/>
                    <a:pt x="50557" y="229480"/>
                    <a:pt x="50440" y="223355"/>
                  </a:cubicBezTo>
                  <a:cubicBezTo>
                    <a:pt x="50222" y="211956"/>
                    <a:pt x="49863" y="200559"/>
                    <a:pt x="49062" y="189184"/>
                  </a:cubicBezTo>
                  <a:cubicBezTo>
                    <a:pt x="48524" y="181540"/>
                    <a:pt x="48099" y="173884"/>
                    <a:pt x="47460" y="166248"/>
                  </a:cubicBezTo>
                  <a:cubicBezTo>
                    <a:pt x="46697" y="157175"/>
                    <a:pt x="45809" y="148111"/>
                    <a:pt x="44877" y="139052"/>
                  </a:cubicBezTo>
                  <a:cubicBezTo>
                    <a:pt x="43806" y="128658"/>
                    <a:pt x="42679" y="118266"/>
                    <a:pt x="41481" y="107883"/>
                  </a:cubicBezTo>
                  <a:cubicBezTo>
                    <a:pt x="40515" y="99530"/>
                    <a:pt x="39427" y="91189"/>
                    <a:pt x="38350" y="82851"/>
                  </a:cubicBezTo>
                  <a:cubicBezTo>
                    <a:pt x="37041" y="72735"/>
                    <a:pt x="35696" y="62624"/>
                    <a:pt x="34347" y="52510"/>
                  </a:cubicBezTo>
                  <a:cubicBezTo>
                    <a:pt x="33310" y="44714"/>
                    <a:pt x="31926" y="36971"/>
                    <a:pt x="30652" y="29213"/>
                  </a:cubicBezTo>
                  <a:cubicBezTo>
                    <a:pt x="29474" y="22041"/>
                    <a:pt x="28371" y="14857"/>
                    <a:pt x="27564" y="7634"/>
                  </a:cubicBezTo>
                  <a:cubicBezTo>
                    <a:pt x="27349" y="5709"/>
                    <a:pt x="27316" y="3760"/>
                    <a:pt x="27140" y="1828"/>
                  </a:cubicBezTo>
                  <a:cubicBezTo>
                    <a:pt x="27020" y="525"/>
                    <a:pt x="27558" y="53"/>
                    <a:pt x="28844" y="62"/>
                  </a:cubicBezTo>
                  <a:cubicBezTo>
                    <a:pt x="33525" y="94"/>
                    <a:pt x="38210" y="59"/>
                    <a:pt x="42892" y="62"/>
                  </a:cubicBezTo>
                  <a:cubicBezTo>
                    <a:pt x="66010" y="74"/>
                    <a:pt x="89128" y="77"/>
                    <a:pt x="112246" y="115"/>
                  </a:cubicBezTo>
                  <a:cubicBezTo>
                    <a:pt x="122450" y="133"/>
                    <a:pt x="132653" y="223"/>
                    <a:pt x="142856" y="286"/>
                  </a:cubicBezTo>
                  <a:cubicBezTo>
                    <a:pt x="144617" y="298"/>
                    <a:pt x="144752" y="474"/>
                    <a:pt x="143939" y="2047"/>
                  </a:cubicBezTo>
                  <a:cubicBezTo>
                    <a:pt x="141580" y="6603"/>
                    <a:pt x="139203" y="11147"/>
                    <a:pt x="136791" y="15673"/>
                  </a:cubicBezTo>
                  <a:cubicBezTo>
                    <a:pt x="135684" y="17748"/>
                    <a:pt x="135098" y="19793"/>
                    <a:pt x="136303" y="22056"/>
                  </a:cubicBezTo>
                  <a:cubicBezTo>
                    <a:pt x="136779" y="22944"/>
                    <a:pt x="137320" y="23404"/>
                    <a:pt x="138366" y="23422"/>
                  </a:cubicBezTo>
                  <a:cubicBezTo>
                    <a:pt x="140853" y="23461"/>
                    <a:pt x="143341" y="23640"/>
                    <a:pt x="145831" y="23688"/>
                  </a:cubicBezTo>
                  <a:cubicBezTo>
                    <a:pt x="146949" y="23709"/>
                    <a:pt x="147421" y="24157"/>
                    <a:pt x="147514" y="25276"/>
                  </a:cubicBezTo>
                  <a:cubicBezTo>
                    <a:pt x="147792" y="28609"/>
                    <a:pt x="147556" y="29015"/>
                    <a:pt x="144411" y="30298"/>
                  </a:cubicBezTo>
                  <a:cubicBezTo>
                    <a:pt x="138788" y="32594"/>
                    <a:pt x="133131" y="34824"/>
                    <a:pt x="127786" y="37739"/>
                  </a:cubicBezTo>
                  <a:cubicBezTo>
                    <a:pt x="126782" y="38286"/>
                    <a:pt x="125849" y="38965"/>
                    <a:pt x="124844" y="39506"/>
                  </a:cubicBezTo>
                  <a:cubicBezTo>
                    <a:pt x="123418" y="40274"/>
                    <a:pt x="123329" y="41431"/>
                    <a:pt x="123726" y="42803"/>
                  </a:cubicBezTo>
                  <a:cubicBezTo>
                    <a:pt x="124351" y="44953"/>
                    <a:pt x="125792" y="46385"/>
                    <a:pt x="127681" y="47455"/>
                  </a:cubicBezTo>
                  <a:cubicBezTo>
                    <a:pt x="130483" y="49043"/>
                    <a:pt x="133601" y="49790"/>
                    <a:pt x="136602" y="50845"/>
                  </a:cubicBezTo>
                  <a:cubicBezTo>
                    <a:pt x="139484" y="51859"/>
                    <a:pt x="142252" y="53081"/>
                    <a:pt x="144689" y="54962"/>
                  </a:cubicBezTo>
                  <a:cubicBezTo>
                    <a:pt x="145930" y="55919"/>
                    <a:pt x="145939" y="56268"/>
                    <a:pt x="144668" y="57186"/>
                  </a:cubicBezTo>
                  <a:cubicBezTo>
                    <a:pt x="142548" y="58720"/>
                    <a:pt x="140103" y="59608"/>
                    <a:pt x="137702" y="60579"/>
                  </a:cubicBezTo>
                  <a:cubicBezTo>
                    <a:pt x="134013" y="62074"/>
                    <a:pt x="130181" y="63228"/>
                    <a:pt x="126707" y="65228"/>
                  </a:cubicBezTo>
                  <a:cubicBezTo>
                    <a:pt x="125341" y="66014"/>
                    <a:pt x="124187" y="66983"/>
                    <a:pt x="123607" y="68532"/>
                  </a:cubicBezTo>
                  <a:cubicBezTo>
                    <a:pt x="123012" y="70119"/>
                    <a:pt x="123338" y="71455"/>
                    <a:pt x="124503" y="72633"/>
                  </a:cubicBezTo>
                  <a:cubicBezTo>
                    <a:pt x="125657" y="73799"/>
                    <a:pt x="127146" y="74394"/>
                    <a:pt x="128602" y="75037"/>
                  </a:cubicBezTo>
                  <a:cubicBezTo>
                    <a:pt x="132794" y="76881"/>
                    <a:pt x="136988" y="78726"/>
                    <a:pt x="141203" y="80520"/>
                  </a:cubicBezTo>
                  <a:cubicBezTo>
                    <a:pt x="142187" y="80938"/>
                    <a:pt x="142157" y="81449"/>
                    <a:pt x="141738" y="82254"/>
                  </a:cubicBezTo>
                  <a:cubicBezTo>
                    <a:pt x="140536" y="84568"/>
                    <a:pt x="138713" y="86451"/>
                    <a:pt x="137374" y="88663"/>
                  </a:cubicBezTo>
                  <a:cubicBezTo>
                    <a:pt x="136208" y="90591"/>
                    <a:pt x="135493" y="92597"/>
                    <a:pt x="136112" y="94911"/>
                  </a:cubicBezTo>
                  <a:cubicBezTo>
                    <a:pt x="136408" y="96015"/>
                    <a:pt x="136904" y="96547"/>
                    <a:pt x="138139" y="96633"/>
                  </a:cubicBezTo>
                  <a:cubicBezTo>
                    <a:pt x="153111" y="97689"/>
                    <a:pt x="168103" y="97650"/>
                    <a:pt x="183093" y="97405"/>
                  </a:cubicBezTo>
                  <a:cubicBezTo>
                    <a:pt x="187461" y="97333"/>
                    <a:pt x="191849" y="97130"/>
                    <a:pt x="196178" y="96334"/>
                  </a:cubicBezTo>
                  <a:cubicBezTo>
                    <a:pt x="199458" y="95731"/>
                    <a:pt x="200091" y="94780"/>
                    <a:pt x="199221" y="91509"/>
                  </a:cubicBezTo>
                  <a:cubicBezTo>
                    <a:pt x="198803" y="89940"/>
                    <a:pt x="197939" y="88603"/>
                    <a:pt x="197003" y="87306"/>
                  </a:cubicBezTo>
                  <a:cubicBezTo>
                    <a:pt x="195810" y="85650"/>
                    <a:pt x="194504" y="84080"/>
                    <a:pt x="193502" y="82283"/>
                  </a:cubicBezTo>
                  <a:cubicBezTo>
                    <a:pt x="192934" y="81267"/>
                    <a:pt x="193021" y="80774"/>
                    <a:pt x="194214" y="80331"/>
                  </a:cubicBezTo>
                  <a:cubicBezTo>
                    <a:pt x="199586" y="78334"/>
                    <a:pt x="204782" y="75928"/>
                    <a:pt x="209906" y="73351"/>
                  </a:cubicBezTo>
                  <a:cubicBezTo>
                    <a:pt x="211401" y="72597"/>
                    <a:pt x="211718" y="71557"/>
                    <a:pt x="211506" y="70077"/>
                  </a:cubicBezTo>
                  <a:cubicBezTo>
                    <a:pt x="211114" y="67312"/>
                    <a:pt x="209314" y="65685"/>
                    <a:pt x="207006" y="64508"/>
                  </a:cubicBezTo>
                  <a:cubicBezTo>
                    <a:pt x="203846" y="62896"/>
                    <a:pt x="200420" y="61943"/>
                    <a:pt x="197144" y="60621"/>
                  </a:cubicBezTo>
                  <a:cubicBezTo>
                    <a:pt x="195012" y="59763"/>
                    <a:pt x="192955" y="58762"/>
                    <a:pt x="191021" y="57521"/>
                  </a:cubicBezTo>
                  <a:cubicBezTo>
                    <a:pt x="189120" y="56298"/>
                    <a:pt x="189138" y="55910"/>
                    <a:pt x="191081" y="54666"/>
                  </a:cubicBezTo>
                  <a:cubicBezTo>
                    <a:pt x="194124" y="52717"/>
                    <a:pt x="197526" y="51545"/>
                    <a:pt x="200839" y="50182"/>
                  </a:cubicBezTo>
                  <a:cubicBezTo>
                    <a:pt x="203419" y="49120"/>
                    <a:pt x="206041" y="48146"/>
                    <a:pt x="208411" y="46651"/>
                  </a:cubicBezTo>
                  <a:cubicBezTo>
                    <a:pt x="212749" y="43915"/>
                    <a:pt x="212734" y="40624"/>
                    <a:pt x="208307" y="37981"/>
                  </a:cubicBezTo>
                  <a:cubicBezTo>
                    <a:pt x="204570" y="35751"/>
                    <a:pt x="200369" y="34525"/>
                    <a:pt x="196426" y="32737"/>
                  </a:cubicBezTo>
                  <a:cubicBezTo>
                    <a:pt x="194477" y="31853"/>
                    <a:pt x="192486" y="31057"/>
                    <a:pt x="190519" y="30214"/>
                  </a:cubicBezTo>
                  <a:cubicBezTo>
                    <a:pt x="188351" y="29285"/>
                    <a:pt x="187529" y="27598"/>
                    <a:pt x="187685" y="25299"/>
                  </a:cubicBezTo>
                  <a:cubicBezTo>
                    <a:pt x="187742" y="24468"/>
                    <a:pt x="187972" y="24020"/>
                    <a:pt x="188869" y="23933"/>
                  </a:cubicBezTo>
                  <a:cubicBezTo>
                    <a:pt x="191643" y="23667"/>
                    <a:pt x="194408" y="23317"/>
                    <a:pt x="197186" y="23057"/>
                  </a:cubicBezTo>
                  <a:cubicBezTo>
                    <a:pt x="198991" y="22887"/>
                    <a:pt x="199290" y="22654"/>
                    <a:pt x="199347" y="20776"/>
                  </a:cubicBezTo>
                  <a:cubicBezTo>
                    <a:pt x="199443" y="17733"/>
                    <a:pt x="198280" y="15042"/>
                    <a:pt x="196946" y="12400"/>
                  </a:cubicBezTo>
                  <a:cubicBezTo>
                    <a:pt x="195153" y="8839"/>
                    <a:pt x="192800" y="5589"/>
                    <a:pt x="191174" y="1936"/>
                  </a:cubicBezTo>
                  <a:cubicBezTo>
                    <a:pt x="190414" y="235"/>
                    <a:pt x="190492" y="68"/>
                    <a:pt x="192339" y="68"/>
                  </a:cubicBezTo>
                  <a:cubicBezTo>
                    <a:pt x="227216" y="59"/>
                    <a:pt x="262092" y="53"/>
                    <a:pt x="296968" y="47"/>
                  </a:cubicBezTo>
                  <a:cubicBezTo>
                    <a:pt x="300505" y="47"/>
                    <a:pt x="304044" y="91"/>
                    <a:pt x="307581" y="2"/>
                  </a:cubicBezTo>
                  <a:cubicBezTo>
                    <a:pt x="308998" y="-34"/>
                    <a:pt x="309372" y="459"/>
                    <a:pt x="309285" y="1816"/>
                  </a:cubicBezTo>
                  <a:cubicBezTo>
                    <a:pt x="308822" y="8979"/>
                    <a:pt x="307847" y="16080"/>
                    <a:pt x="306729" y="23159"/>
                  </a:cubicBezTo>
                  <a:cubicBezTo>
                    <a:pt x="304487" y="37365"/>
                    <a:pt x="301996" y="51536"/>
                    <a:pt x="300247" y="65817"/>
                  </a:cubicBezTo>
                  <a:cubicBezTo>
                    <a:pt x="299046" y="75647"/>
                    <a:pt x="297653" y="85452"/>
                    <a:pt x="296478" y="95285"/>
                  </a:cubicBezTo>
                  <a:cubicBezTo>
                    <a:pt x="294977" y="107835"/>
                    <a:pt x="293617" y="120400"/>
                    <a:pt x="292182" y="132960"/>
                  </a:cubicBezTo>
                  <a:cubicBezTo>
                    <a:pt x="290944" y="143791"/>
                    <a:pt x="289901" y="154640"/>
                    <a:pt x="288995" y="165501"/>
                  </a:cubicBezTo>
                  <a:cubicBezTo>
                    <a:pt x="288212" y="174876"/>
                    <a:pt x="287533" y="184257"/>
                    <a:pt x="287052" y="193657"/>
                  </a:cubicBezTo>
                  <a:cubicBezTo>
                    <a:pt x="286439" y="205645"/>
                    <a:pt x="285841" y="217633"/>
                    <a:pt x="285999" y="229636"/>
                  </a:cubicBezTo>
                  <a:cubicBezTo>
                    <a:pt x="286173" y="242951"/>
                    <a:pt x="287243" y="256192"/>
                    <a:pt x="290370" y="269185"/>
                  </a:cubicBezTo>
                  <a:cubicBezTo>
                    <a:pt x="293058" y="280354"/>
                    <a:pt x="297105" y="291062"/>
                    <a:pt x="301542" y="301634"/>
                  </a:cubicBezTo>
                  <a:cubicBezTo>
                    <a:pt x="306304" y="312979"/>
                    <a:pt x="311605" y="324082"/>
                    <a:pt x="316579" y="335329"/>
                  </a:cubicBezTo>
                  <a:cubicBezTo>
                    <a:pt x="323112" y="350094"/>
                    <a:pt x="329261" y="365009"/>
                    <a:pt x="333354" y="380677"/>
                  </a:cubicBezTo>
                  <a:cubicBezTo>
                    <a:pt x="335145" y="387536"/>
                    <a:pt x="336424" y="394480"/>
                    <a:pt x="336418" y="401604"/>
                  </a:cubicBezTo>
                  <a:cubicBezTo>
                    <a:pt x="336415" y="405826"/>
                    <a:pt x="336391" y="405829"/>
                    <a:pt x="332203" y="405826"/>
                  </a:cubicBezTo>
                  <a:cubicBezTo>
                    <a:pt x="305297" y="405814"/>
                    <a:pt x="278391" y="405927"/>
                    <a:pt x="251488" y="405736"/>
                  </a:cubicBezTo>
                  <a:cubicBezTo>
                    <a:pt x="239084" y="405646"/>
                    <a:pt x="226680" y="405706"/>
                    <a:pt x="214277" y="405592"/>
                  </a:cubicBezTo>
                  <a:cubicBezTo>
                    <a:pt x="212498" y="405578"/>
                    <a:pt x="212414" y="405446"/>
                    <a:pt x="213230" y="403847"/>
                  </a:cubicBezTo>
                  <a:cubicBezTo>
                    <a:pt x="213479" y="403359"/>
                    <a:pt x="213742" y="402875"/>
                    <a:pt x="214053" y="402424"/>
                  </a:cubicBezTo>
                  <a:cubicBezTo>
                    <a:pt x="218567" y="395870"/>
                    <a:pt x="221072" y="388370"/>
                    <a:pt x="224092" y="381114"/>
                  </a:cubicBezTo>
                  <a:cubicBezTo>
                    <a:pt x="227287" y="373437"/>
                    <a:pt x="230570" y="365787"/>
                    <a:pt x="233509" y="358011"/>
                  </a:cubicBezTo>
                  <a:cubicBezTo>
                    <a:pt x="236190" y="350913"/>
                    <a:pt x="237763" y="343574"/>
                    <a:pt x="236116" y="335918"/>
                  </a:cubicBezTo>
                  <a:cubicBezTo>
                    <a:pt x="234935" y="330420"/>
                    <a:pt x="232053" y="325765"/>
                    <a:pt x="228642" y="321439"/>
                  </a:cubicBezTo>
                  <a:cubicBezTo>
                    <a:pt x="226334" y="318513"/>
                    <a:pt x="224101" y="315508"/>
                    <a:pt x="221440" y="312871"/>
                  </a:cubicBezTo>
                  <a:cubicBezTo>
                    <a:pt x="220869" y="312303"/>
                    <a:pt x="220199" y="311873"/>
                    <a:pt x="219482" y="311517"/>
                  </a:cubicBezTo>
                  <a:cubicBezTo>
                    <a:pt x="216806" y="310193"/>
                    <a:pt x="215676" y="310408"/>
                    <a:pt x="213885" y="312785"/>
                  </a:cubicBezTo>
                  <a:cubicBezTo>
                    <a:pt x="211577" y="315846"/>
                    <a:pt x="209410" y="319018"/>
                    <a:pt x="207057" y="322043"/>
                  </a:cubicBezTo>
                  <a:cubicBezTo>
                    <a:pt x="203960" y="326025"/>
                    <a:pt x="200393" y="329457"/>
                    <a:pt x="195398" y="331000"/>
                  </a:cubicBezTo>
                  <a:cubicBezTo>
                    <a:pt x="193960" y="331442"/>
                    <a:pt x="192480" y="331565"/>
                    <a:pt x="190988" y="331703"/>
                  </a:cubicBezTo>
                  <a:cubicBezTo>
                    <a:pt x="189419" y="331846"/>
                    <a:pt x="188988" y="331120"/>
                    <a:pt x="188985" y="329720"/>
                  </a:cubicBezTo>
                  <a:cubicBezTo>
                    <a:pt x="188979" y="326184"/>
                    <a:pt x="188916" y="322647"/>
                    <a:pt x="188872" y="319108"/>
                  </a:cubicBezTo>
                  <a:cubicBezTo>
                    <a:pt x="188866" y="318560"/>
                    <a:pt x="188851" y="318010"/>
                    <a:pt x="188797" y="317466"/>
                  </a:cubicBezTo>
                  <a:cubicBezTo>
                    <a:pt x="188728" y="316776"/>
                    <a:pt x="189015" y="316339"/>
                    <a:pt x="189634" y="316049"/>
                  </a:cubicBezTo>
                  <a:cubicBezTo>
                    <a:pt x="197897" y="312169"/>
                    <a:pt x="202366" y="305185"/>
                    <a:pt x="205135" y="296883"/>
                  </a:cubicBezTo>
                  <a:cubicBezTo>
                    <a:pt x="206160" y="293810"/>
                    <a:pt x="206878" y="290635"/>
                    <a:pt x="206355" y="287343"/>
                  </a:cubicBezTo>
                  <a:cubicBezTo>
                    <a:pt x="205999" y="285101"/>
                    <a:pt x="205798" y="284934"/>
                    <a:pt x="203586" y="284524"/>
                  </a:cubicBezTo>
                  <a:cubicBezTo>
                    <a:pt x="199927" y="283852"/>
                    <a:pt x="196235" y="284177"/>
                    <a:pt x="192555" y="284118"/>
                  </a:cubicBezTo>
                  <a:cubicBezTo>
                    <a:pt x="191858" y="284106"/>
                    <a:pt x="191162" y="284145"/>
                    <a:pt x="190462" y="284145"/>
                  </a:cubicBezTo>
                  <a:cubicBezTo>
                    <a:pt x="187888" y="284145"/>
                    <a:pt x="187861" y="284130"/>
                    <a:pt x="187801" y="281612"/>
                  </a:cubicBezTo>
                  <a:cubicBezTo>
                    <a:pt x="187759" y="279920"/>
                    <a:pt x="187816" y="278219"/>
                    <a:pt x="187700" y="276533"/>
                  </a:cubicBezTo>
                  <a:cubicBezTo>
                    <a:pt x="187616" y="275316"/>
                    <a:pt x="188088" y="274566"/>
                    <a:pt x="189114" y="274004"/>
                  </a:cubicBezTo>
                  <a:cubicBezTo>
                    <a:pt x="190555" y="273215"/>
                    <a:pt x="191942" y="272324"/>
                    <a:pt x="193392" y="271556"/>
                  </a:cubicBezTo>
                  <a:cubicBezTo>
                    <a:pt x="194925" y="270745"/>
                    <a:pt x="196196" y="269672"/>
                    <a:pt x="197141" y="268216"/>
                  </a:cubicBezTo>
                  <a:cubicBezTo>
                    <a:pt x="200869" y="262470"/>
                    <a:pt x="203428" y="256339"/>
                    <a:pt x="203266" y="249337"/>
                  </a:cubicBezTo>
                  <a:cubicBezTo>
                    <a:pt x="203192" y="246064"/>
                    <a:pt x="202133" y="244811"/>
                    <a:pt x="198884" y="244126"/>
                  </a:cubicBezTo>
                  <a:cubicBezTo>
                    <a:pt x="195724" y="243460"/>
                    <a:pt x="192531" y="243744"/>
                    <a:pt x="189356" y="243962"/>
                  </a:cubicBezTo>
                  <a:cubicBezTo>
                    <a:pt x="186934" y="244129"/>
                    <a:pt x="186821" y="244108"/>
                    <a:pt x="186803" y="241678"/>
                  </a:cubicBezTo>
                  <a:cubicBezTo>
                    <a:pt x="186794" y="240533"/>
                    <a:pt x="186934" y="239361"/>
                    <a:pt x="186746" y="238246"/>
                  </a:cubicBezTo>
                  <a:cubicBezTo>
                    <a:pt x="186471" y="236623"/>
                    <a:pt x="187111" y="235579"/>
                    <a:pt x="188396" y="234757"/>
                  </a:cubicBezTo>
                  <a:cubicBezTo>
                    <a:pt x="188773" y="234518"/>
                    <a:pt x="189084" y="234177"/>
                    <a:pt x="189455" y="233929"/>
                  </a:cubicBezTo>
                  <a:cubicBezTo>
                    <a:pt x="196629" y="229128"/>
                    <a:pt x="199846" y="221995"/>
                    <a:pt x="201320" y="213824"/>
                  </a:cubicBezTo>
                  <a:cubicBezTo>
                    <a:pt x="201601" y="212267"/>
                    <a:pt x="201338" y="210748"/>
                    <a:pt x="201117" y="209223"/>
                  </a:cubicBezTo>
                  <a:cubicBezTo>
                    <a:pt x="200940" y="208009"/>
                    <a:pt x="199936" y="207857"/>
                    <a:pt x="199006" y="207693"/>
                  </a:cubicBezTo>
                  <a:cubicBezTo>
                    <a:pt x="196295" y="207205"/>
                    <a:pt x="193550" y="207274"/>
                    <a:pt x="190812" y="207292"/>
                  </a:cubicBezTo>
                  <a:cubicBezTo>
                    <a:pt x="189616" y="207298"/>
                    <a:pt x="188420" y="207286"/>
                    <a:pt x="187224" y="207322"/>
                  </a:cubicBezTo>
                  <a:cubicBezTo>
                    <a:pt x="186330" y="207349"/>
                    <a:pt x="185963" y="206933"/>
                    <a:pt x="185963" y="206069"/>
                  </a:cubicBezTo>
                  <a:cubicBezTo>
                    <a:pt x="185960" y="203477"/>
                    <a:pt x="185945" y="200888"/>
                    <a:pt x="185915" y="198296"/>
                  </a:cubicBezTo>
                  <a:cubicBezTo>
                    <a:pt x="185906" y="197543"/>
                    <a:pt x="186375" y="197148"/>
                    <a:pt x="186896" y="196730"/>
                  </a:cubicBezTo>
                  <a:cubicBezTo>
                    <a:pt x="188603" y="195358"/>
                    <a:pt x="190429" y="194129"/>
                    <a:pt x="191975" y="192562"/>
                  </a:cubicBezTo>
                  <a:cubicBezTo>
                    <a:pt x="196504" y="187982"/>
                    <a:pt x="198794" y="182356"/>
                    <a:pt x="199640" y="176066"/>
                  </a:cubicBezTo>
                  <a:cubicBezTo>
                    <a:pt x="199801" y="174861"/>
                    <a:pt x="199464" y="173686"/>
                    <a:pt x="199332" y="172502"/>
                  </a:cubicBezTo>
                  <a:cubicBezTo>
                    <a:pt x="199257" y="171824"/>
                    <a:pt x="198692" y="171528"/>
                    <a:pt x="198157" y="171253"/>
                  </a:cubicBezTo>
                  <a:cubicBezTo>
                    <a:pt x="196387" y="170341"/>
                    <a:pt x="194456" y="170072"/>
                    <a:pt x="192513" y="170018"/>
                  </a:cubicBezTo>
                  <a:cubicBezTo>
                    <a:pt x="190423" y="169958"/>
                    <a:pt x="188327" y="170015"/>
                    <a:pt x="186241" y="170120"/>
                  </a:cubicBezTo>
                  <a:cubicBezTo>
                    <a:pt x="185278" y="170168"/>
                    <a:pt x="184830" y="169851"/>
                    <a:pt x="184794" y="168906"/>
                  </a:cubicBezTo>
                  <a:cubicBezTo>
                    <a:pt x="184710" y="166610"/>
                    <a:pt x="184887" y="164329"/>
                    <a:pt x="185206" y="162060"/>
                  </a:cubicBezTo>
                  <a:cubicBezTo>
                    <a:pt x="185392" y="160742"/>
                    <a:pt x="186229" y="159887"/>
                    <a:pt x="187281" y="159100"/>
                  </a:cubicBezTo>
                  <a:cubicBezTo>
                    <a:pt x="193484" y="154469"/>
                    <a:pt x="196537" y="148182"/>
                    <a:pt x="196674" y="140505"/>
                  </a:cubicBezTo>
                  <a:cubicBezTo>
                    <a:pt x="196731" y="137327"/>
                    <a:pt x="196208" y="136936"/>
                    <a:pt x="193018" y="136517"/>
                  </a:cubicBezTo>
                  <a:cubicBezTo>
                    <a:pt x="190638" y="136206"/>
                    <a:pt x="188250" y="136137"/>
                    <a:pt x="185861" y="136230"/>
                  </a:cubicBezTo>
                  <a:cubicBezTo>
                    <a:pt x="184600" y="136278"/>
                    <a:pt x="184058" y="135898"/>
                    <a:pt x="184091" y="134547"/>
                  </a:cubicBezTo>
                  <a:cubicBezTo>
                    <a:pt x="184133" y="132661"/>
                    <a:pt x="183984" y="130768"/>
                    <a:pt x="183912" y="128876"/>
                  </a:cubicBezTo>
                  <a:cubicBezTo>
                    <a:pt x="183891" y="128308"/>
                    <a:pt x="183912" y="127734"/>
                    <a:pt x="184531" y="127483"/>
                  </a:cubicBezTo>
                  <a:cubicBezTo>
                    <a:pt x="188426" y="125901"/>
                    <a:pt x="190462" y="122625"/>
                    <a:pt x="192202" y="119082"/>
                  </a:cubicBezTo>
                  <a:cubicBezTo>
                    <a:pt x="193437" y="116574"/>
                    <a:pt x="194540" y="114021"/>
                    <a:pt x="195048" y="111246"/>
                  </a:cubicBezTo>
                  <a:cubicBezTo>
                    <a:pt x="195712" y="107605"/>
                    <a:pt x="194304" y="105524"/>
                    <a:pt x="190656" y="104774"/>
                  </a:cubicBezTo>
                  <a:cubicBezTo>
                    <a:pt x="188531" y="104337"/>
                    <a:pt x="186384" y="104475"/>
                    <a:pt x="184253" y="104583"/>
                  </a:cubicBezTo>
                  <a:cubicBezTo>
                    <a:pt x="178423" y="104879"/>
                    <a:pt x="172608" y="104424"/>
                    <a:pt x="166788" y="104326"/>
                  </a:cubicBezTo>
                  <a:cubicBezTo>
                    <a:pt x="159272" y="104200"/>
                    <a:pt x="151744" y="103865"/>
                    <a:pt x="144282" y="105103"/>
                  </a:cubicBezTo>
                  <a:cubicBezTo>
                    <a:pt x="140979" y="105650"/>
                    <a:pt x="140208" y="106550"/>
                    <a:pt x="140339" y="109937"/>
                  </a:cubicBezTo>
                  <a:cubicBezTo>
                    <a:pt x="140593" y="116460"/>
                    <a:pt x="143224" y="121997"/>
                    <a:pt x="148372" y="125952"/>
                  </a:cubicBezTo>
                  <a:cubicBezTo>
                    <a:pt x="151048" y="128009"/>
                    <a:pt x="151777" y="130224"/>
                    <a:pt x="151254" y="133288"/>
                  </a:cubicBezTo>
                  <a:cubicBezTo>
                    <a:pt x="150758" y="136179"/>
                    <a:pt x="150818" y="136182"/>
                    <a:pt x="147930" y="136158"/>
                  </a:cubicBezTo>
                  <a:cubicBezTo>
                    <a:pt x="146435" y="136146"/>
                    <a:pt x="144937" y="136111"/>
                    <a:pt x="143448" y="136188"/>
                  </a:cubicBezTo>
                  <a:cubicBezTo>
                    <a:pt x="139723" y="136386"/>
                    <a:pt x="137930" y="138293"/>
                    <a:pt x="138336" y="141982"/>
                  </a:cubicBezTo>
                  <a:cubicBezTo>
                    <a:pt x="139021" y="148179"/>
                    <a:pt x="141834" y="153438"/>
                    <a:pt x="145939" y="158045"/>
                  </a:cubicBezTo>
                  <a:cubicBezTo>
                    <a:pt x="146504" y="158679"/>
                    <a:pt x="147221" y="159172"/>
                    <a:pt x="148010" y="159492"/>
                  </a:cubicBezTo>
                  <a:cubicBezTo>
                    <a:pt x="149565" y="160123"/>
                    <a:pt x="150154" y="161360"/>
                    <a:pt x="150202" y="162912"/>
                  </a:cubicBezTo>
                  <a:cubicBezTo>
                    <a:pt x="150258" y="164801"/>
                    <a:pt x="150208" y="166694"/>
                    <a:pt x="150261" y="168583"/>
                  </a:cubicBezTo>
                  <a:cubicBezTo>
                    <a:pt x="150288" y="169615"/>
                    <a:pt x="149846" y="169964"/>
                    <a:pt x="148841" y="170006"/>
                  </a:cubicBezTo>
                  <a:cubicBezTo>
                    <a:pt x="145909" y="170120"/>
                    <a:pt x="142952" y="169677"/>
                    <a:pt x="140043" y="170272"/>
                  </a:cubicBezTo>
                  <a:cubicBezTo>
                    <a:pt x="135607" y="171184"/>
                    <a:pt x="135616" y="171295"/>
                    <a:pt x="135592" y="175292"/>
                  </a:cubicBezTo>
                  <a:cubicBezTo>
                    <a:pt x="135541" y="183758"/>
                    <a:pt x="139036" y="190592"/>
                    <a:pt x="145547" y="195929"/>
                  </a:cubicBezTo>
                  <a:cubicBezTo>
                    <a:pt x="146396" y="196625"/>
                    <a:pt x="147320" y="197253"/>
                    <a:pt x="148366" y="197594"/>
                  </a:cubicBezTo>
                  <a:cubicBezTo>
                    <a:pt x="149430" y="197941"/>
                    <a:pt x="149705" y="198604"/>
                    <a:pt x="149595" y="199639"/>
                  </a:cubicBezTo>
                  <a:cubicBezTo>
                    <a:pt x="149368" y="201767"/>
                    <a:pt x="149161" y="203899"/>
                    <a:pt x="149039" y="206033"/>
                  </a:cubicBezTo>
                  <a:cubicBezTo>
                    <a:pt x="148982" y="207011"/>
                    <a:pt x="148393" y="207169"/>
                    <a:pt x="147661" y="207220"/>
                  </a:cubicBezTo>
                  <a:cubicBezTo>
                    <a:pt x="145424" y="207370"/>
                    <a:pt x="143188" y="207495"/>
                    <a:pt x="140952" y="207633"/>
                  </a:cubicBezTo>
                  <a:cubicBezTo>
                    <a:pt x="139362" y="207731"/>
                    <a:pt x="137774" y="207881"/>
                    <a:pt x="136184" y="207920"/>
                  </a:cubicBezTo>
                  <a:cubicBezTo>
                    <a:pt x="135066" y="207947"/>
                    <a:pt x="134773" y="208709"/>
                    <a:pt x="134527" y="209537"/>
                  </a:cubicBezTo>
                  <a:cubicBezTo>
                    <a:pt x="133511" y="212930"/>
                    <a:pt x="134016" y="216252"/>
                    <a:pt x="135128" y="219507"/>
                  </a:cubicBezTo>
                  <a:cubicBezTo>
                    <a:pt x="137095" y="225265"/>
                    <a:pt x="140282" y="230150"/>
                    <a:pt x="145394" y="233639"/>
                  </a:cubicBezTo>
                  <a:cubicBezTo>
                    <a:pt x="146049" y="234087"/>
                    <a:pt x="146623" y="234652"/>
                    <a:pt x="147245" y="235149"/>
                  </a:cubicBezTo>
                  <a:cubicBezTo>
                    <a:pt x="148348" y="236025"/>
                    <a:pt x="148829" y="237161"/>
                    <a:pt x="148719" y="238560"/>
                  </a:cubicBezTo>
                  <a:cubicBezTo>
                    <a:pt x="148611" y="239950"/>
                    <a:pt x="148495" y="241337"/>
                    <a:pt x="148405" y="242727"/>
                  </a:cubicBezTo>
                  <a:cubicBezTo>
                    <a:pt x="148363" y="243367"/>
                    <a:pt x="148097" y="243803"/>
                    <a:pt x="147424" y="243797"/>
                  </a:cubicBezTo>
                  <a:cubicBezTo>
                    <a:pt x="146082" y="243786"/>
                    <a:pt x="144758" y="244040"/>
                    <a:pt x="143403" y="243953"/>
                  </a:cubicBezTo>
                  <a:cubicBezTo>
                    <a:pt x="140318" y="243756"/>
                    <a:pt x="137236" y="243702"/>
                    <a:pt x="134243" y="244739"/>
                  </a:cubicBezTo>
                  <a:cubicBezTo>
                    <a:pt x="132967" y="245182"/>
                    <a:pt x="132375" y="245974"/>
                    <a:pt x="132231" y="247361"/>
                  </a:cubicBezTo>
                  <a:cubicBezTo>
                    <a:pt x="131631" y="253221"/>
                    <a:pt x="133738" y="258315"/>
                    <a:pt x="136572" y="263206"/>
                  </a:cubicBezTo>
                  <a:cubicBezTo>
                    <a:pt x="138342" y="266258"/>
                    <a:pt x="140584" y="268925"/>
                    <a:pt x="143631" y="270787"/>
                  </a:cubicBezTo>
                  <a:cubicBezTo>
                    <a:pt x="147140" y="272934"/>
                    <a:pt x="148282" y="276052"/>
                    <a:pt x="147604" y="279983"/>
                  </a:cubicBezTo>
                  <a:cubicBezTo>
                    <a:pt x="147571" y="280177"/>
                    <a:pt x="147565" y="280381"/>
                    <a:pt x="147547" y="280578"/>
                  </a:cubicBezTo>
                  <a:cubicBezTo>
                    <a:pt x="147230" y="284040"/>
                    <a:pt x="147798" y="284028"/>
                    <a:pt x="143678" y="284133"/>
                  </a:cubicBezTo>
                  <a:cubicBezTo>
                    <a:pt x="140492" y="284213"/>
                    <a:pt x="137299" y="284222"/>
                    <a:pt x="134115" y="284118"/>
                  </a:cubicBezTo>
                  <a:cubicBezTo>
                    <a:pt x="130172" y="283986"/>
                    <a:pt x="128575" y="286417"/>
                    <a:pt x="128426" y="289902"/>
                  </a:cubicBezTo>
                  <a:cubicBezTo>
                    <a:pt x="128303" y="292737"/>
                    <a:pt x="129051" y="295442"/>
                    <a:pt x="130145" y="298028"/>
                  </a:cubicBezTo>
                  <a:cubicBezTo>
                    <a:pt x="133317" y="305532"/>
                    <a:pt x="138252" y="311586"/>
                    <a:pt x="145203" y="315906"/>
                  </a:cubicBezTo>
                  <a:cubicBezTo>
                    <a:pt x="146241" y="316551"/>
                    <a:pt x="146569" y="317224"/>
                    <a:pt x="146468" y="318447"/>
                  </a:cubicBezTo>
                  <a:cubicBezTo>
                    <a:pt x="146151" y="322267"/>
                    <a:pt x="146390" y="326112"/>
                    <a:pt x="146097" y="329942"/>
                  </a:cubicBezTo>
                  <a:cubicBezTo>
                    <a:pt x="146001" y="331206"/>
                    <a:pt x="145490" y="331616"/>
                    <a:pt x="144387" y="331646"/>
                  </a:cubicBezTo>
                  <a:cubicBezTo>
                    <a:pt x="141439" y="331726"/>
                    <a:pt x="138814" y="330719"/>
                    <a:pt x="136357" y="329203"/>
                  </a:cubicBezTo>
                  <a:cubicBezTo>
                    <a:pt x="131379" y="326133"/>
                    <a:pt x="127687" y="321774"/>
                    <a:pt x="124327" y="317096"/>
                  </a:cubicBezTo>
                  <a:cubicBezTo>
                    <a:pt x="123137" y="315436"/>
                    <a:pt x="122013" y="313723"/>
                    <a:pt x="120590" y="312249"/>
                  </a:cubicBezTo>
                  <a:cubicBezTo>
                    <a:pt x="118297" y="309876"/>
                    <a:pt x="116677" y="309840"/>
                    <a:pt x="114390" y="312190"/>
                  </a:cubicBezTo>
                  <a:cubicBezTo>
                    <a:pt x="108973" y="317759"/>
                    <a:pt x="104476" y="324010"/>
                    <a:pt x="100793" y="330847"/>
                  </a:cubicBezTo>
                  <a:cubicBezTo>
                    <a:pt x="99654" y="332961"/>
                    <a:pt x="99296" y="335212"/>
                    <a:pt x="99541" y="337637"/>
                  </a:cubicBezTo>
                  <a:cubicBezTo>
                    <a:pt x="99878" y="341003"/>
                    <a:pt x="100160" y="344390"/>
                    <a:pt x="100171" y="347768"/>
                  </a:cubicBezTo>
                  <a:cubicBezTo>
                    <a:pt x="100189" y="353254"/>
                    <a:pt x="101535" y="358345"/>
                    <a:pt x="103693" y="363365"/>
                  </a:cubicBezTo>
                  <a:cubicBezTo>
                    <a:pt x="108097" y="373613"/>
                    <a:pt x="112234" y="383975"/>
                    <a:pt x="116542" y="394265"/>
                  </a:cubicBezTo>
                  <a:cubicBezTo>
                    <a:pt x="117756" y="397165"/>
                    <a:pt x="119601" y="399739"/>
                    <a:pt x="121140" y="402471"/>
                  </a:cubicBezTo>
                  <a:cubicBezTo>
                    <a:pt x="122985" y="405742"/>
                    <a:pt x="122937" y="405817"/>
                    <a:pt x="119182" y="405817"/>
                  </a:cubicBezTo>
                  <a:cubicBezTo>
                    <a:pt x="99899" y="405817"/>
                    <a:pt x="80617" y="405817"/>
                    <a:pt x="61334" y="405817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C334D00B-C525-4CF1-885E-5799ED869683}"/>
                </a:ext>
              </a:extLst>
            </p:cNvPr>
            <p:cNvSpPr/>
            <p:nvPr/>
          </p:nvSpPr>
          <p:spPr>
            <a:xfrm>
              <a:off x="-650503" y="540924"/>
              <a:ext cx="120256" cy="63013"/>
            </a:xfrm>
            <a:custGeom>
              <a:avLst/>
              <a:gdLst>
                <a:gd name="connsiteX0" fmla="*/ 59230 w 120256"/>
                <a:gd name="connsiteY0" fmla="*/ 62972 h 63013"/>
                <a:gd name="connsiteX1" fmla="*/ 46228 w 120256"/>
                <a:gd name="connsiteY1" fmla="*/ 62960 h 63013"/>
                <a:gd name="connsiteX2" fmla="*/ 43316 w 120256"/>
                <a:gd name="connsiteY2" fmla="*/ 60063 h 63013"/>
                <a:gd name="connsiteX3" fmla="*/ 43002 w 120256"/>
                <a:gd name="connsiteY3" fmla="*/ 33767 h 63013"/>
                <a:gd name="connsiteX4" fmla="*/ 36934 w 120256"/>
                <a:gd name="connsiteY4" fmla="*/ 30237 h 63013"/>
                <a:gd name="connsiteX5" fmla="*/ 30847 w 120256"/>
                <a:gd name="connsiteY5" fmla="*/ 35477 h 63013"/>
                <a:gd name="connsiteX6" fmla="*/ 17232 w 120256"/>
                <a:gd name="connsiteY6" fmla="*/ 50150 h 63013"/>
                <a:gd name="connsiteX7" fmla="*/ 12685 w 120256"/>
                <a:gd name="connsiteY7" fmla="*/ 55104 h 63013"/>
                <a:gd name="connsiteX8" fmla="*/ 10978 w 120256"/>
                <a:gd name="connsiteY8" fmla="*/ 55167 h 63013"/>
                <a:gd name="connsiteX9" fmla="*/ 9185 w 120256"/>
                <a:gd name="connsiteY9" fmla="*/ 52610 h 63013"/>
                <a:gd name="connsiteX10" fmla="*/ 1149 w 120256"/>
                <a:gd name="connsiteY10" fmla="*/ 30485 h 63013"/>
                <a:gd name="connsiteX11" fmla="*/ 249 w 120256"/>
                <a:gd name="connsiteY11" fmla="*/ 14739 h 63013"/>
                <a:gd name="connsiteX12" fmla="*/ 2841 w 120256"/>
                <a:gd name="connsiteY12" fmla="*/ 7973 h 63013"/>
                <a:gd name="connsiteX13" fmla="*/ 8171 w 120256"/>
                <a:gd name="connsiteY13" fmla="*/ 580 h 63013"/>
                <a:gd name="connsiteX14" fmla="*/ 9947 w 120256"/>
                <a:gd name="connsiteY14" fmla="*/ 628 h 63013"/>
                <a:gd name="connsiteX15" fmla="*/ 14966 w 120256"/>
                <a:gd name="connsiteY15" fmla="*/ 6359 h 63013"/>
                <a:gd name="connsiteX16" fmla="*/ 22362 w 120256"/>
                <a:gd name="connsiteY16" fmla="*/ 13292 h 63013"/>
                <a:gd name="connsiteX17" fmla="*/ 35104 w 120256"/>
                <a:gd name="connsiteY17" fmla="*/ 17426 h 63013"/>
                <a:gd name="connsiteX18" fmla="*/ 71974 w 120256"/>
                <a:gd name="connsiteY18" fmla="*/ 18275 h 63013"/>
                <a:gd name="connsiteX19" fmla="*/ 87897 w 120256"/>
                <a:gd name="connsiteY19" fmla="*/ 17074 h 63013"/>
                <a:gd name="connsiteX20" fmla="*/ 100492 w 120256"/>
                <a:gd name="connsiteY20" fmla="*/ 10335 h 63013"/>
                <a:gd name="connsiteX21" fmla="*/ 108659 w 120256"/>
                <a:gd name="connsiteY21" fmla="*/ 1244 h 63013"/>
                <a:gd name="connsiteX22" fmla="*/ 111302 w 120256"/>
                <a:gd name="connsiteY22" fmla="*/ 1047 h 63013"/>
                <a:gd name="connsiteX23" fmla="*/ 119173 w 120256"/>
                <a:gd name="connsiteY23" fmla="*/ 28207 h 63013"/>
                <a:gd name="connsiteX24" fmla="*/ 110429 w 120256"/>
                <a:gd name="connsiteY24" fmla="*/ 51998 h 63013"/>
                <a:gd name="connsiteX25" fmla="*/ 105101 w 120256"/>
                <a:gd name="connsiteY25" fmla="*/ 52889 h 63013"/>
                <a:gd name="connsiteX26" fmla="*/ 85795 w 120256"/>
                <a:gd name="connsiteY26" fmla="*/ 33331 h 63013"/>
                <a:gd name="connsiteX27" fmla="*/ 80527 w 120256"/>
                <a:gd name="connsiteY27" fmla="*/ 29764 h 63013"/>
                <a:gd name="connsiteX28" fmla="*/ 77000 w 120256"/>
                <a:gd name="connsiteY28" fmla="*/ 31456 h 63013"/>
                <a:gd name="connsiteX29" fmla="*/ 75765 w 120256"/>
                <a:gd name="connsiteY29" fmla="*/ 37585 h 63013"/>
                <a:gd name="connsiteX30" fmla="*/ 75911 w 120256"/>
                <a:gd name="connsiteY30" fmla="*/ 57280 h 63013"/>
                <a:gd name="connsiteX31" fmla="*/ 75983 w 120256"/>
                <a:gd name="connsiteY31" fmla="*/ 59669 h 63013"/>
                <a:gd name="connsiteX32" fmla="*/ 72674 w 120256"/>
                <a:gd name="connsiteY32" fmla="*/ 62999 h 63013"/>
                <a:gd name="connsiteX33" fmla="*/ 61313 w 120256"/>
                <a:gd name="connsiteY33" fmla="*/ 62999 h 63013"/>
                <a:gd name="connsiteX34" fmla="*/ 59221 w 120256"/>
                <a:gd name="connsiteY34" fmla="*/ 62999 h 63013"/>
                <a:gd name="connsiteX35" fmla="*/ 59221 w 120256"/>
                <a:gd name="connsiteY35" fmla="*/ 62969 h 6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56" h="63013">
                  <a:moveTo>
                    <a:pt x="59230" y="62972"/>
                  </a:moveTo>
                  <a:cubicBezTo>
                    <a:pt x="54895" y="62972"/>
                    <a:pt x="50560" y="63002"/>
                    <a:pt x="46228" y="62960"/>
                  </a:cubicBezTo>
                  <a:cubicBezTo>
                    <a:pt x="43508" y="62933"/>
                    <a:pt x="43346" y="62712"/>
                    <a:pt x="43316" y="60063"/>
                  </a:cubicBezTo>
                  <a:cubicBezTo>
                    <a:pt x="43218" y="51298"/>
                    <a:pt x="43116" y="42533"/>
                    <a:pt x="43002" y="33767"/>
                  </a:cubicBezTo>
                  <a:cubicBezTo>
                    <a:pt x="42952" y="29935"/>
                    <a:pt x="40285" y="28377"/>
                    <a:pt x="36934" y="30237"/>
                  </a:cubicBezTo>
                  <a:cubicBezTo>
                    <a:pt x="34551" y="31561"/>
                    <a:pt x="32590" y="33429"/>
                    <a:pt x="30847" y="35477"/>
                  </a:cubicBezTo>
                  <a:cubicBezTo>
                    <a:pt x="26518" y="40566"/>
                    <a:pt x="21788" y="45277"/>
                    <a:pt x="17232" y="50150"/>
                  </a:cubicBezTo>
                  <a:cubicBezTo>
                    <a:pt x="15702" y="51788"/>
                    <a:pt x="14159" y="53415"/>
                    <a:pt x="12685" y="55104"/>
                  </a:cubicBezTo>
                  <a:cubicBezTo>
                    <a:pt x="12063" y="55818"/>
                    <a:pt x="11609" y="55770"/>
                    <a:pt x="10978" y="55167"/>
                  </a:cubicBezTo>
                  <a:cubicBezTo>
                    <a:pt x="10207" y="54425"/>
                    <a:pt x="9648" y="53543"/>
                    <a:pt x="9185" y="52610"/>
                  </a:cubicBezTo>
                  <a:cubicBezTo>
                    <a:pt x="5684" y="45534"/>
                    <a:pt x="2751" y="38210"/>
                    <a:pt x="1149" y="30485"/>
                  </a:cubicBezTo>
                  <a:cubicBezTo>
                    <a:pt x="81" y="25340"/>
                    <a:pt x="-298" y="20033"/>
                    <a:pt x="249" y="14739"/>
                  </a:cubicBezTo>
                  <a:cubicBezTo>
                    <a:pt x="506" y="12260"/>
                    <a:pt x="1412" y="10000"/>
                    <a:pt x="2841" y="7973"/>
                  </a:cubicBezTo>
                  <a:cubicBezTo>
                    <a:pt x="4590" y="5489"/>
                    <a:pt x="6425" y="3064"/>
                    <a:pt x="8171" y="580"/>
                  </a:cubicBezTo>
                  <a:cubicBezTo>
                    <a:pt x="8859" y="-400"/>
                    <a:pt x="9418" y="33"/>
                    <a:pt x="9947" y="628"/>
                  </a:cubicBezTo>
                  <a:cubicBezTo>
                    <a:pt x="11639" y="2523"/>
                    <a:pt x="13292" y="4452"/>
                    <a:pt x="14966" y="6359"/>
                  </a:cubicBezTo>
                  <a:cubicBezTo>
                    <a:pt x="17206" y="8909"/>
                    <a:pt x="19612" y="11268"/>
                    <a:pt x="22362" y="13292"/>
                  </a:cubicBezTo>
                  <a:cubicBezTo>
                    <a:pt x="26174" y="16096"/>
                    <a:pt x="30527" y="17008"/>
                    <a:pt x="35104" y="17426"/>
                  </a:cubicBezTo>
                  <a:cubicBezTo>
                    <a:pt x="47376" y="18553"/>
                    <a:pt x="59675" y="18506"/>
                    <a:pt x="71974" y="18275"/>
                  </a:cubicBezTo>
                  <a:cubicBezTo>
                    <a:pt x="77296" y="18177"/>
                    <a:pt x="82614" y="17812"/>
                    <a:pt x="87897" y="17074"/>
                  </a:cubicBezTo>
                  <a:cubicBezTo>
                    <a:pt x="92928" y="16371"/>
                    <a:pt x="96770" y="13453"/>
                    <a:pt x="100492" y="10335"/>
                  </a:cubicBezTo>
                  <a:cubicBezTo>
                    <a:pt x="103640" y="7698"/>
                    <a:pt x="106246" y="4553"/>
                    <a:pt x="108659" y="1244"/>
                  </a:cubicBezTo>
                  <a:cubicBezTo>
                    <a:pt x="109825" y="-356"/>
                    <a:pt x="109813" y="-344"/>
                    <a:pt x="111302" y="1047"/>
                  </a:cubicBezTo>
                  <a:cubicBezTo>
                    <a:pt x="119326" y="8538"/>
                    <a:pt x="121980" y="17594"/>
                    <a:pt x="119173" y="28207"/>
                  </a:cubicBezTo>
                  <a:cubicBezTo>
                    <a:pt x="117006" y="36407"/>
                    <a:pt x="114300" y="44437"/>
                    <a:pt x="110429" y="51998"/>
                  </a:cubicBezTo>
                  <a:cubicBezTo>
                    <a:pt x="107831" y="57071"/>
                    <a:pt x="108384" y="55893"/>
                    <a:pt x="105101" y="52889"/>
                  </a:cubicBezTo>
                  <a:cubicBezTo>
                    <a:pt x="98330" y="46694"/>
                    <a:pt x="92228" y="39851"/>
                    <a:pt x="85795" y="33331"/>
                  </a:cubicBezTo>
                  <a:cubicBezTo>
                    <a:pt x="84297" y="31812"/>
                    <a:pt x="82650" y="30398"/>
                    <a:pt x="80527" y="29764"/>
                  </a:cubicBezTo>
                  <a:cubicBezTo>
                    <a:pt x="78653" y="29205"/>
                    <a:pt x="77735" y="29660"/>
                    <a:pt x="77000" y="31456"/>
                  </a:cubicBezTo>
                  <a:cubicBezTo>
                    <a:pt x="76198" y="33421"/>
                    <a:pt x="75971" y="35507"/>
                    <a:pt x="75765" y="37585"/>
                  </a:cubicBezTo>
                  <a:cubicBezTo>
                    <a:pt x="75110" y="44153"/>
                    <a:pt x="75654" y="50715"/>
                    <a:pt x="75911" y="57280"/>
                  </a:cubicBezTo>
                  <a:cubicBezTo>
                    <a:pt x="75941" y="58075"/>
                    <a:pt x="75977" y="58874"/>
                    <a:pt x="75983" y="59669"/>
                  </a:cubicBezTo>
                  <a:cubicBezTo>
                    <a:pt x="76007" y="62327"/>
                    <a:pt x="75400" y="62975"/>
                    <a:pt x="72674" y="62999"/>
                  </a:cubicBezTo>
                  <a:cubicBezTo>
                    <a:pt x="68889" y="63032"/>
                    <a:pt x="65101" y="62999"/>
                    <a:pt x="61313" y="62999"/>
                  </a:cubicBezTo>
                  <a:cubicBezTo>
                    <a:pt x="60617" y="62999"/>
                    <a:pt x="59917" y="62999"/>
                    <a:pt x="59221" y="62999"/>
                  </a:cubicBezTo>
                  <a:cubicBezTo>
                    <a:pt x="59221" y="62990"/>
                    <a:pt x="59221" y="62978"/>
                    <a:pt x="59221" y="62969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A432F302-23B6-4729-A72F-EB8174198F06}"/>
                </a:ext>
              </a:extLst>
            </p:cNvPr>
            <p:cNvSpPr/>
            <p:nvPr/>
          </p:nvSpPr>
          <p:spPr>
            <a:xfrm>
              <a:off x="-619690" y="218775"/>
              <a:ext cx="57498" cy="88696"/>
            </a:xfrm>
            <a:custGeom>
              <a:avLst/>
              <a:gdLst>
                <a:gd name="connsiteX0" fmla="*/ 28742 w 57498"/>
                <a:gd name="connsiteY0" fmla="*/ 88653 h 88696"/>
                <a:gd name="connsiteX1" fmla="*/ 10958 w 57498"/>
                <a:gd name="connsiteY1" fmla="*/ 88644 h 88696"/>
                <a:gd name="connsiteX2" fmla="*/ 9723 w 57498"/>
                <a:gd name="connsiteY2" fmla="*/ 88398 h 88696"/>
                <a:gd name="connsiteX3" fmla="*/ 10174 w 57498"/>
                <a:gd name="connsiteY3" fmla="*/ 87209 h 88696"/>
                <a:gd name="connsiteX4" fmla="*/ 12156 w 57498"/>
                <a:gd name="connsiteY4" fmla="*/ 84404 h 88696"/>
                <a:gd name="connsiteX5" fmla="*/ 13283 w 57498"/>
                <a:gd name="connsiteY5" fmla="*/ 82476 h 88696"/>
                <a:gd name="connsiteX6" fmla="*/ 11256 w 57498"/>
                <a:gd name="connsiteY6" fmla="*/ 75478 h 88696"/>
                <a:gd name="connsiteX7" fmla="*/ 5418 w 57498"/>
                <a:gd name="connsiteY7" fmla="*/ 72814 h 88696"/>
                <a:gd name="connsiteX8" fmla="*/ 638 w 57498"/>
                <a:gd name="connsiteY8" fmla="*/ 70368 h 88696"/>
                <a:gd name="connsiteX9" fmla="*/ 733 w 57498"/>
                <a:gd name="connsiteY9" fmla="*/ 68957 h 88696"/>
                <a:gd name="connsiteX10" fmla="*/ 7227 w 57498"/>
                <a:gd name="connsiteY10" fmla="*/ 66294 h 88696"/>
                <a:gd name="connsiteX11" fmla="*/ 12183 w 57498"/>
                <a:gd name="connsiteY11" fmla="*/ 63878 h 88696"/>
                <a:gd name="connsiteX12" fmla="*/ 15481 w 57498"/>
                <a:gd name="connsiteY12" fmla="*/ 58906 h 88696"/>
                <a:gd name="connsiteX13" fmla="*/ 15663 w 57498"/>
                <a:gd name="connsiteY13" fmla="*/ 52066 h 88696"/>
                <a:gd name="connsiteX14" fmla="*/ 14204 w 57498"/>
                <a:gd name="connsiteY14" fmla="*/ 49600 h 88696"/>
                <a:gd name="connsiteX15" fmla="*/ 7567 w 57498"/>
                <a:gd name="connsiteY15" fmla="*/ 46225 h 88696"/>
                <a:gd name="connsiteX16" fmla="*/ 1035 w 57498"/>
                <a:gd name="connsiteY16" fmla="*/ 43280 h 88696"/>
                <a:gd name="connsiteX17" fmla="*/ 1026 w 57498"/>
                <a:gd name="connsiteY17" fmla="*/ 41531 h 88696"/>
                <a:gd name="connsiteX18" fmla="*/ 8754 w 57498"/>
                <a:gd name="connsiteY18" fmla="*/ 37985 h 88696"/>
                <a:gd name="connsiteX19" fmla="*/ 13122 w 57498"/>
                <a:gd name="connsiteY19" fmla="*/ 36045 h 88696"/>
                <a:gd name="connsiteX20" fmla="*/ 16844 w 57498"/>
                <a:gd name="connsiteY20" fmla="*/ 31325 h 88696"/>
                <a:gd name="connsiteX21" fmla="*/ 16976 w 57498"/>
                <a:gd name="connsiteY21" fmla="*/ 17830 h 88696"/>
                <a:gd name="connsiteX22" fmla="*/ 15274 w 57498"/>
                <a:gd name="connsiteY22" fmla="*/ 16018 h 88696"/>
                <a:gd name="connsiteX23" fmla="*/ 9517 w 57498"/>
                <a:gd name="connsiteY23" fmla="*/ 15217 h 88696"/>
                <a:gd name="connsiteX24" fmla="*/ 8706 w 57498"/>
                <a:gd name="connsiteY24" fmla="*/ 13588 h 88696"/>
                <a:gd name="connsiteX25" fmla="*/ 15230 w 57498"/>
                <a:gd name="connsiteY25" fmla="*/ 1151 h 88696"/>
                <a:gd name="connsiteX26" fmla="*/ 16952 w 57498"/>
                <a:gd name="connsiteY26" fmla="*/ 0 h 88696"/>
                <a:gd name="connsiteX27" fmla="*/ 41003 w 57498"/>
                <a:gd name="connsiteY27" fmla="*/ 230 h 88696"/>
                <a:gd name="connsiteX28" fmla="*/ 42426 w 57498"/>
                <a:gd name="connsiteY28" fmla="*/ 1094 h 88696"/>
                <a:gd name="connsiteX29" fmla="*/ 48856 w 57498"/>
                <a:gd name="connsiteY29" fmla="*/ 13917 h 88696"/>
                <a:gd name="connsiteX30" fmla="*/ 48076 w 57498"/>
                <a:gd name="connsiteY30" fmla="*/ 15289 h 88696"/>
                <a:gd name="connsiteX31" fmla="*/ 42599 w 57498"/>
                <a:gd name="connsiteY31" fmla="*/ 16000 h 88696"/>
                <a:gd name="connsiteX32" fmla="*/ 40629 w 57498"/>
                <a:gd name="connsiteY32" fmla="*/ 17791 h 88696"/>
                <a:gd name="connsiteX33" fmla="*/ 40805 w 57498"/>
                <a:gd name="connsiteY33" fmla="*/ 31136 h 88696"/>
                <a:gd name="connsiteX34" fmla="*/ 44668 w 57498"/>
                <a:gd name="connsiteY34" fmla="*/ 35935 h 88696"/>
                <a:gd name="connsiteX35" fmla="*/ 53281 w 57498"/>
                <a:gd name="connsiteY35" fmla="*/ 39719 h 88696"/>
                <a:gd name="connsiteX36" fmla="*/ 56530 w 57498"/>
                <a:gd name="connsiteY36" fmla="*/ 41534 h 88696"/>
                <a:gd name="connsiteX37" fmla="*/ 56357 w 57498"/>
                <a:gd name="connsiteY37" fmla="*/ 43504 h 88696"/>
                <a:gd name="connsiteX38" fmla="*/ 44482 w 57498"/>
                <a:gd name="connsiteY38" fmla="*/ 49140 h 88696"/>
                <a:gd name="connsiteX39" fmla="*/ 41914 w 57498"/>
                <a:gd name="connsiteY39" fmla="*/ 53086 h 88696"/>
                <a:gd name="connsiteX40" fmla="*/ 41923 w 57498"/>
                <a:gd name="connsiteY40" fmla="*/ 57418 h 88696"/>
                <a:gd name="connsiteX41" fmla="*/ 46787 w 57498"/>
                <a:gd name="connsiteY41" fmla="*/ 64476 h 88696"/>
                <a:gd name="connsiteX42" fmla="*/ 56213 w 57498"/>
                <a:gd name="connsiteY42" fmla="*/ 68620 h 88696"/>
                <a:gd name="connsiteX43" fmla="*/ 56312 w 57498"/>
                <a:gd name="connsiteY43" fmla="*/ 70581 h 88696"/>
                <a:gd name="connsiteX44" fmla="*/ 48952 w 57498"/>
                <a:gd name="connsiteY44" fmla="*/ 74180 h 88696"/>
                <a:gd name="connsiteX45" fmla="*/ 44874 w 57498"/>
                <a:gd name="connsiteY45" fmla="*/ 76359 h 88696"/>
                <a:gd name="connsiteX46" fmla="*/ 43738 w 57498"/>
                <a:gd name="connsiteY46" fmla="*/ 80751 h 88696"/>
                <a:gd name="connsiteX47" fmla="*/ 47445 w 57498"/>
                <a:gd name="connsiteY47" fmla="*/ 87059 h 88696"/>
                <a:gd name="connsiteX48" fmla="*/ 46524 w 57498"/>
                <a:gd name="connsiteY48" fmla="*/ 88611 h 88696"/>
                <a:gd name="connsiteX49" fmla="*/ 28739 w 57498"/>
                <a:gd name="connsiteY49" fmla="*/ 88614 h 88696"/>
                <a:gd name="connsiteX50" fmla="*/ 28739 w 57498"/>
                <a:gd name="connsiteY50" fmla="*/ 88653 h 8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7498" h="88696">
                  <a:moveTo>
                    <a:pt x="28742" y="88653"/>
                  </a:moveTo>
                  <a:cubicBezTo>
                    <a:pt x="22814" y="88653"/>
                    <a:pt x="16886" y="88656"/>
                    <a:pt x="10958" y="88644"/>
                  </a:cubicBezTo>
                  <a:cubicBezTo>
                    <a:pt x="10536" y="88644"/>
                    <a:pt x="9968" y="88865"/>
                    <a:pt x="9723" y="88398"/>
                  </a:cubicBezTo>
                  <a:cubicBezTo>
                    <a:pt x="9487" y="87950"/>
                    <a:pt x="9938" y="87561"/>
                    <a:pt x="10174" y="87209"/>
                  </a:cubicBezTo>
                  <a:cubicBezTo>
                    <a:pt x="10808" y="86255"/>
                    <a:pt x="11517" y="85352"/>
                    <a:pt x="12156" y="84404"/>
                  </a:cubicBezTo>
                  <a:cubicBezTo>
                    <a:pt x="12572" y="83789"/>
                    <a:pt x="13023" y="83164"/>
                    <a:pt x="13283" y="82476"/>
                  </a:cubicBezTo>
                  <a:cubicBezTo>
                    <a:pt x="14742" y="78596"/>
                    <a:pt x="14354" y="77262"/>
                    <a:pt x="11256" y="75478"/>
                  </a:cubicBezTo>
                  <a:cubicBezTo>
                    <a:pt x="9394" y="74404"/>
                    <a:pt x="7400" y="73621"/>
                    <a:pt x="5418" y="72814"/>
                  </a:cubicBezTo>
                  <a:cubicBezTo>
                    <a:pt x="3753" y="72135"/>
                    <a:pt x="2153" y="71334"/>
                    <a:pt x="638" y="70368"/>
                  </a:cubicBezTo>
                  <a:cubicBezTo>
                    <a:pt x="-226" y="69818"/>
                    <a:pt x="-229" y="69433"/>
                    <a:pt x="733" y="68957"/>
                  </a:cubicBezTo>
                  <a:cubicBezTo>
                    <a:pt x="2841" y="67920"/>
                    <a:pt x="5062" y="67179"/>
                    <a:pt x="7227" y="66294"/>
                  </a:cubicBezTo>
                  <a:cubicBezTo>
                    <a:pt x="8934" y="65597"/>
                    <a:pt x="10644" y="64918"/>
                    <a:pt x="12183" y="63878"/>
                  </a:cubicBezTo>
                  <a:cubicBezTo>
                    <a:pt x="13971" y="62667"/>
                    <a:pt x="15023" y="60996"/>
                    <a:pt x="15481" y="58906"/>
                  </a:cubicBezTo>
                  <a:cubicBezTo>
                    <a:pt x="15974" y="56634"/>
                    <a:pt x="15819" y="54350"/>
                    <a:pt x="15663" y="52066"/>
                  </a:cubicBezTo>
                  <a:cubicBezTo>
                    <a:pt x="15588" y="50999"/>
                    <a:pt x="15077" y="50228"/>
                    <a:pt x="14204" y="49600"/>
                  </a:cubicBezTo>
                  <a:cubicBezTo>
                    <a:pt x="12159" y="48132"/>
                    <a:pt x="9857" y="47193"/>
                    <a:pt x="7567" y="46225"/>
                  </a:cubicBezTo>
                  <a:cubicBezTo>
                    <a:pt x="5367" y="45292"/>
                    <a:pt x="3143" y="44425"/>
                    <a:pt x="1035" y="43280"/>
                  </a:cubicBezTo>
                  <a:cubicBezTo>
                    <a:pt x="-179" y="42622"/>
                    <a:pt x="88" y="42144"/>
                    <a:pt x="1026" y="41531"/>
                  </a:cubicBezTo>
                  <a:cubicBezTo>
                    <a:pt x="3427" y="39962"/>
                    <a:pt x="6156" y="39119"/>
                    <a:pt x="8754" y="37985"/>
                  </a:cubicBezTo>
                  <a:cubicBezTo>
                    <a:pt x="10213" y="37349"/>
                    <a:pt x="11687" y="36736"/>
                    <a:pt x="13122" y="36045"/>
                  </a:cubicBezTo>
                  <a:cubicBezTo>
                    <a:pt x="15119" y="35089"/>
                    <a:pt x="16405" y="33594"/>
                    <a:pt x="16844" y="31325"/>
                  </a:cubicBezTo>
                  <a:cubicBezTo>
                    <a:pt x="17717" y="26822"/>
                    <a:pt x="17872" y="22341"/>
                    <a:pt x="16976" y="17830"/>
                  </a:cubicBezTo>
                  <a:cubicBezTo>
                    <a:pt x="16775" y="16816"/>
                    <a:pt x="16252" y="16275"/>
                    <a:pt x="15274" y="16018"/>
                  </a:cubicBezTo>
                  <a:cubicBezTo>
                    <a:pt x="13385" y="15516"/>
                    <a:pt x="11442" y="15420"/>
                    <a:pt x="9517" y="15217"/>
                  </a:cubicBezTo>
                  <a:cubicBezTo>
                    <a:pt x="8327" y="15091"/>
                    <a:pt x="8123" y="14673"/>
                    <a:pt x="8706" y="13588"/>
                  </a:cubicBezTo>
                  <a:cubicBezTo>
                    <a:pt x="10925" y="9465"/>
                    <a:pt x="13080" y="5310"/>
                    <a:pt x="15230" y="1151"/>
                  </a:cubicBezTo>
                  <a:cubicBezTo>
                    <a:pt x="15609" y="416"/>
                    <a:pt x="16070" y="-9"/>
                    <a:pt x="16952" y="0"/>
                  </a:cubicBezTo>
                  <a:cubicBezTo>
                    <a:pt x="24970" y="93"/>
                    <a:pt x="32988" y="165"/>
                    <a:pt x="41003" y="230"/>
                  </a:cubicBezTo>
                  <a:cubicBezTo>
                    <a:pt x="41678" y="236"/>
                    <a:pt x="42124" y="487"/>
                    <a:pt x="42426" y="1094"/>
                  </a:cubicBezTo>
                  <a:cubicBezTo>
                    <a:pt x="44560" y="5372"/>
                    <a:pt x="46692" y="9653"/>
                    <a:pt x="48856" y="13917"/>
                  </a:cubicBezTo>
                  <a:cubicBezTo>
                    <a:pt x="49334" y="14858"/>
                    <a:pt x="48955" y="15175"/>
                    <a:pt x="48076" y="15289"/>
                  </a:cubicBezTo>
                  <a:cubicBezTo>
                    <a:pt x="46249" y="15525"/>
                    <a:pt x="44429" y="15791"/>
                    <a:pt x="42599" y="16000"/>
                  </a:cubicBezTo>
                  <a:cubicBezTo>
                    <a:pt x="41484" y="16129"/>
                    <a:pt x="40841" y="16553"/>
                    <a:pt x="40629" y="17791"/>
                  </a:cubicBezTo>
                  <a:cubicBezTo>
                    <a:pt x="39867" y="22260"/>
                    <a:pt x="39768" y="26706"/>
                    <a:pt x="40805" y="31136"/>
                  </a:cubicBezTo>
                  <a:cubicBezTo>
                    <a:pt x="41319" y="33334"/>
                    <a:pt x="42479" y="35020"/>
                    <a:pt x="44668" y="35935"/>
                  </a:cubicBezTo>
                  <a:cubicBezTo>
                    <a:pt x="47562" y="37142"/>
                    <a:pt x="50405" y="38467"/>
                    <a:pt x="53281" y="39719"/>
                  </a:cubicBezTo>
                  <a:cubicBezTo>
                    <a:pt x="54426" y="40219"/>
                    <a:pt x="55544" y="40754"/>
                    <a:pt x="56530" y="41534"/>
                  </a:cubicBezTo>
                  <a:cubicBezTo>
                    <a:pt x="57849" y="42577"/>
                    <a:pt x="57849" y="42784"/>
                    <a:pt x="56357" y="43504"/>
                  </a:cubicBezTo>
                  <a:cubicBezTo>
                    <a:pt x="52411" y="45409"/>
                    <a:pt x="48494" y="47382"/>
                    <a:pt x="44482" y="49140"/>
                  </a:cubicBezTo>
                  <a:cubicBezTo>
                    <a:pt x="42626" y="49953"/>
                    <a:pt x="41717" y="51017"/>
                    <a:pt x="41914" y="53086"/>
                  </a:cubicBezTo>
                  <a:cubicBezTo>
                    <a:pt x="42049" y="54518"/>
                    <a:pt x="41926" y="55971"/>
                    <a:pt x="41923" y="57418"/>
                  </a:cubicBezTo>
                  <a:cubicBezTo>
                    <a:pt x="41920" y="60889"/>
                    <a:pt x="43421" y="63265"/>
                    <a:pt x="46787" y="64476"/>
                  </a:cubicBezTo>
                  <a:cubicBezTo>
                    <a:pt x="50019" y="65639"/>
                    <a:pt x="53182" y="66990"/>
                    <a:pt x="56213" y="68620"/>
                  </a:cubicBezTo>
                  <a:cubicBezTo>
                    <a:pt x="57669" y="69400"/>
                    <a:pt x="57645" y="69549"/>
                    <a:pt x="56312" y="70581"/>
                  </a:cubicBezTo>
                  <a:cubicBezTo>
                    <a:pt x="54100" y="72288"/>
                    <a:pt x="51424" y="73023"/>
                    <a:pt x="48952" y="74180"/>
                  </a:cubicBezTo>
                  <a:cubicBezTo>
                    <a:pt x="47553" y="74835"/>
                    <a:pt x="46130" y="75445"/>
                    <a:pt x="44874" y="76359"/>
                  </a:cubicBezTo>
                  <a:cubicBezTo>
                    <a:pt x="43149" y="77612"/>
                    <a:pt x="42745" y="78871"/>
                    <a:pt x="43738" y="80751"/>
                  </a:cubicBezTo>
                  <a:cubicBezTo>
                    <a:pt x="44874" y="82907"/>
                    <a:pt x="46210" y="84954"/>
                    <a:pt x="47445" y="87059"/>
                  </a:cubicBezTo>
                  <a:cubicBezTo>
                    <a:pt x="48255" y="88440"/>
                    <a:pt x="48160" y="88611"/>
                    <a:pt x="46524" y="88611"/>
                  </a:cubicBezTo>
                  <a:cubicBezTo>
                    <a:pt x="40596" y="88620"/>
                    <a:pt x="34668" y="88614"/>
                    <a:pt x="28739" y="88614"/>
                  </a:cubicBezTo>
                  <a:lnTo>
                    <a:pt x="28739" y="88653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CFB41B99-5068-4042-84D2-AF560EA2BCD9}"/>
                </a:ext>
              </a:extLst>
            </p:cNvPr>
            <p:cNvSpPr/>
            <p:nvPr/>
          </p:nvSpPr>
          <p:spPr>
            <a:xfrm>
              <a:off x="-607235" y="611949"/>
              <a:ext cx="32762" cy="35280"/>
            </a:xfrm>
            <a:custGeom>
              <a:avLst/>
              <a:gdLst>
                <a:gd name="connsiteX0" fmla="*/ 32763 w 32762"/>
                <a:gd name="connsiteY0" fmla="*/ 13903 h 35280"/>
                <a:gd name="connsiteX1" fmla="*/ 32763 w 32762"/>
                <a:gd name="connsiteY1" fmla="*/ 25992 h 35280"/>
                <a:gd name="connsiteX2" fmla="*/ 32051 w 32762"/>
                <a:gd name="connsiteY2" fmla="*/ 27652 h 35280"/>
                <a:gd name="connsiteX3" fmla="*/ 20754 w 32762"/>
                <a:gd name="connsiteY3" fmla="*/ 34049 h 35280"/>
                <a:gd name="connsiteX4" fmla="*/ 11970 w 32762"/>
                <a:gd name="connsiteY4" fmla="*/ 34112 h 35280"/>
                <a:gd name="connsiteX5" fmla="*/ 1468 w 32762"/>
                <a:gd name="connsiteY5" fmla="*/ 27837 h 35280"/>
                <a:gd name="connsiteX6" fmla="*/ 0 w 32762"/>
                <a:gd name="connsiteY6" fmla="*/ 24979 h 35280"/>
                <a:gd name="connsiteX7" fmla="*/ 0 w 32762"/>
                <a:gd name="connsiteY7" fmla="*/ 2130 h 35280"/>
                <a:gd name="connsiteX8" fmla="*/ 1884 w 32762"/>
                <a:gd name="connsiteY8" fmla="*/ 231 h 35280"/>
                <a:gd name="connsiteX9" fmla="*/ 22195 w 32762"/>
                <a:gd name="connsiteY9" fmla="*/ 178 h 35280"/>
                <a:gd name="connsiteX10" fmla="*/ 30401 w 32762"/>
                <a:gd name="connsiteY10" fmla="*/ 4 h 35280"/>
                <a:gd name="connsiteX11" fmla="*/ 32461 w 32762"/>
                <a:gd name="connsiteY11" fmla="*/ 2109 h 35280"/>
                <a:gd name="connsiteX12" fmla="*/ 32464 w 32762"/>
                <a:gd name="connsiteY12" fmla="*/ 13903 h 35280"/>
                <a:gd name="connsiteX13" fmla="*/ 32763 w 32762"/>
                <a:gd name="connsiteY13" fmla="*/ 13903 h 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62" h="35280">
                  <a:moveTo>
                    <a:pt x="32763" y="13903"/>
                  </a:moveTo>
                  <a:cubicBezTo>
                    <a:pt x="32763" y="17933"/>
                    <a:pt x="32763" y="21963"/>
                    <a:pt x="32763" y="25992"/>
                  </a:cubicBezTo>
                  <a:cubicBezTo>
                    <a:pt x="32763" y="26647"/>
                    <a:pt x="32790" y="27305"/>
                    <a:pt x="32051" y="27652"/>
                  </a:cubicBezTo>
                  <a:cubicBezTo>
                    <a:pt x="28123" y="29493"/>
                    <a:pt x="24586" y="32022"/>
                    <a:pt x="20754" y="34049"/>
                  </a:cubicBezTo>
                  <a:cubicBezTo>
                    <a:pt x="17749" y="35640"/>
                    <a:pt x="14972" y="35720"/>
                    <a:pt x="11970" y="34112"/>
                  </a:cubicBezTo>
                  <a:cubicBezTo>
                    <a:pt x="8368" y="32181"/>
                    <a:pt x="4843" y="30142"/>
                    <a:pt x="1468" y="27837"/>
                  </a:cubicBezTo>
                  <a:cubicBezTo>
                    <a:pt x="437" y="27131"/>
                    <a:pt x="-9" y="26282"/>
                    <a:pt x="0" y="24979"/>
                  </a:cubicBezTo>
                  <a:cubicBezTo>
                    <a:pt x="57" y="17362"/>
                    <a:pt x="54" y="9744"/>
                    <a:pt x="0" y="2130"/>
                  </a:cubicBezTo>
                  <a:cubicBezTo>
                    <a:pt x="-12" y="701"/>
                    <a:pt x="455" y="225"/>
                    <a:pt x="1884" y="231"/>
                  </a:cubicBezTo>
                  <a:cubicBezTo>
                    <a:pt x="8655" y="264"/>
                    <a:pt x="15423" y="222"/>
                    <a:pt x="22195" y="178"/>
                  </a:cubicBezTo>
                  <a:cubicBezTo>
                    <a:pt x="24930" y="160"/>
                    <a:pt x="27666" y="40"/>
                    <a:pt x="30401" y="4"/>
                  </a:cubicBezTo>
                  <a:cubicBezTo>
                    <a:pt x="32419" y="-23"/>
                    <a:pt x="32452" y="16"/>
                    <a:pt x="32461" y="2109"/>
                  </a:cubicBezTo>
                  <a:cubicBezTo>
                    <a:pt x="32476" y="6040"/>
                    <a:pt x="32464" y="9971"/>
                    <a:pt x="32464" y="13903"/>
                  </a:cubicBezTo>
                  <a:cubicBezTo>
                    <a:pt x="32562" y="13903"/>
                    <a:pt x="32664" y="13903"/>
                    <a:pt x="32763" y="1390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87953194-BC81-4AF2-9538-B0E3FE2A864B}"/>
                </a:ext>
              </a:extLst>
            </p:cNvPr>
            <p:cNvSpPr/>
            <p:nvPr/>
          </p:nvSpPr>
          <p:spPr>
            <a:xfrm>
              <a:off x="-620430" y="511160"/>
              <a:ext cx="59204" cy="17336"/>
            </a:xfrm>
            <a:custGeom>
              <a:avLst/>
              <a:gdLst>
                <a:gd name="connsiteX0" fmla="*/ 29676 w 59204"/>
                <a:gd name="connsiteY0" fmla="*/ 0 h 17336"/>
                <a:gd name="connsiteX1" fmla="*/ 57455 w 59204"/>
                <a:gd name="connsiteY1" fmla="*/ 0 h 17336"/>
                <a:gd name="connsiteX2" fmla="*/ 58929 w 59204"/>
                <a:gd name="connsiteY2" fmla="*/ 1934 h 17336"/>
                <a:gd name="connsiteX3" fmla="*/ 52657 w 59204"/>
                <a:gd name="connsiteY3" fmla="*/ 12804 h 17336"/>
                <a:gd name="connsiteX4" fmla="*/ 40582 w 59204"/>
                <a:gd name="connsiteY4" fmla="*/ 17330 h 17336"/>
                <a:gd name="connsiteX5" fmla="*/ 17895 w 59204"/>
                <a:gd name="connsiteY5" fmla="*/ 17103 h 17336"/>
                <a:gd name="connsiteX6" fmla="*/ 65 w 59204"/>
                <a:gd name="connsiteY6" fmla="*/ 1280 h 17336"/>
                <a:gd name="connsiteX7" fmla="*/ 1004 w 59204"/>
                <a:gd name="connsiteY7" fmla="*/ 27 h 17336"/>
                <a:gd name="connsiteX8" fmla="*/ 2645 w 59204"/>
                <a:gd name="connsiteY8" fmla="*/ 0 h 17336"/>
                <a:gd name="connsiteX9" fmla="*/ 29676 w 59204"/>
                <a:gd name="connsiteY9" fmla="*/ 0 h 1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204" h="17336">
                  <a:moveTo>
                    <a:pt x="29676" y="0"/>
                  </a:moveTo>
                  <a:cubicBezTo>
                    <a:pt x="38935" y="0"/>
                    <a:pt x="48194" y="0"/>
                    <a:pt x="57455" y="0"/>
                  </a:cubicBezTo>
                  <a:cubicBezTo>
                    <a:pt x="59405" y="0"/>
                    <a:pt x="59434" y="63"/>
                    <a:pt x="58929" y="1934"/>
                  </a:cubicBezTo>
                  <a:cubicBezTo>
                    <a:pt x="57802" y="6117"/>
                    <a:pt x="55623" y="9671"/>
                    <a:pt x="52657" y="12804"/>
                  </a:cubicBezTo>
                  <a:cubicBezTo>
                    <a:pt x="49354" y="16293"/>
                    <a:pt x="45132" y="17432"/>
                    <a:pt x="40582" y="17330"/>
                  </a:cubicBezTo>
                  <a:cubicBezTo>
                    <a:pt x="33019" y="17163"/>
                    <a:pt x="25449" y="17363"/>
                    <a:pt x="17895" y="17103"/>
                  </a:cubicBezTo>
                  <a:cubicBezTo>
                    <a:pt x="7984" y="16762"/>
                    <a:pt x="2630" y="11453"/>
                    <a:pt x="65" y="1280"/>
                  </a:cubicBezTo>
                  <a:cubicBezTo>
                    <a:pt x="-144" y="448"/>
                    <a:pt x="149" y="39"/>
                    <a:pt x="1004" y="27"/>
                  </a:cubicBezTo>
                  <a:cubicBezTo>
                    <a:pt x="1551" y="18"/>
                    <a:pt x="2098" y="0"/>
                    <a:pt x="2645" y="0"/>
                  </a:cubicBezTo>
                  <a:cubicBezTo>
                    <a:pt x="11655" y="0"/>
                    <a:pt x="20666" y="0"/>
                    <a:pt x="29676" y="0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90B30CA8-D639-4AAC-AC29-20748BAAE8C2}"/>
                </a:ext>
              </a:extLst>
            </p:cNvPr>
            <p:cNvSpPr/>
            <p:nvPr/>
          </p:nvSpPr>
          <p:spPr>
            <a:xfrm>
              <a:off x="-616850" y="471061"/>
              <a:ext cx="52676" cy="14651"/>
            </a:xfrm>
            <a:custGeom>
              <a:avLst/>
              <a:gdLst>
                <a:gd name="connsiteX0" fmla="*/ 26267 w 52676"/>
                <a:gd name="connsiteY0" fmla="*/ 75 h 14651"/>
                <a:gd name="connsiteX1" fmla="*/ 50758 w 52676"/>
                <a:gd name="connsiteY1" fmla="*/ 75 h 14651"/>
                <a:gd name="connsiteX2" fmla="*/ 52531 w 52676"/>
                <a:gd name="connsiteY2" fmla="*/ 2102 h 14651"/>
                <a:gd name="connsiteX3" fmla="*/ 48937 w 52676"/>
                <a:gd name="connsiteY3" fmla="*/ 10813 h 14651"/>
                <a:gd name="connsiteX4" fmla="*/ 39783 w 52676"/>
                <a:gd name="connsiteY4" fmla="*/ 14476 h 14651"/>
                <a:gd name="connsiteX5" fmla="*/ 22913 w 52676"/>
                <a:gd name="connsiteY5" fmla="*/ 14559 h 14651"/>
                <a:gd name="connsiteX6" fmla="*/ 11484 w 52676"/>
                <a:gd name="connsiteY6" fmla="*/ 14006 h 14651"/>
                <a:gd name="connsiteX7" fmla="*/ 55 w 52676"/>
                <a:gd name="connsiteY7" fmla="*/ 1205 h 14651"/>
                <a:gd name="connsiteX8" fmla="*/ 1332 w 52676"/>
                <a:gd name="connsiteY8" fmla="*/ 0 h 14651"/>
                <a:gd name="connsiteX9" fmla="*/ 17311 w 52676"/>
                <a:gd name="connsiteY9" fmla="*/ 27 h 14651"/>
                <a:gd name="connsiteX10" fmla="*/ 26270 w 52676"/>
                <a:gd name="connsiteY10" fmla="*/ 27 h 14651"/>
                <a:gd name="connsiteX11" fmla="*/ 26270 w 52676"/>
                <a:gd name="connsiteY11" fmla="*/ 72 h 1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676" h="14651">
                  <a:moveTo>
                    <a:pt x="26267" y="75"/>
                  </a:moveTo>
                  <a:cubicBezTo>
                    <a:pt x="34432" y="75"/>
                    <a:pt x="42593" y="75"/>
                    <a:pt x="50758" y="75"/>
                  </a:cubicBezTo>
                  <a:cubicBezTo>
                    <a:pt x="52731" y="75"/>
                    <a:pt x="52874" y="203"/>
                    <a:pt x="52531" y="2102"/>
                  </a:cubicBezTo>
                  <a:cubicBezTo>
                    <a:pt x="51960" y="5256"/>
                    <a:pt x="51158" y="8323"/>
                    <a:pt x="48937" y="10813"/>
                  </a:cubicBezTo>
                  <a:cubicBezTo>
                    <a:pt x="46486" y="13558"/>
                    <a:pt x="43236" y="14401"/>
                    <a:pt x="39783" y="14476"/>
                  </a:cubicBezTo>
                  <a:cubicBezTo>
                    <a:pt x="34163" y="14598"/>
                    <a:pt x="28533" y="14422"/>
                    <a:pt x="22913" y="14559"/>
                  </a:cubicBezTo>
                  <a:cubicBezTo>
                    <a:pt x="19080" y="14652"/>
                    <a:pt x="15266" y="14864"/>
                    <a:pt x="11484" y="14006"/>
                  </a:cubicBezTo>
                  <a:cubicBezTo>
                    <a:pt x="4749" y="12479"/>
                    <a:pt x="1430" y="7292"/>
                    <a:pt x="55" y="1205"/>
                  </a:cubicBezTo>
                  <a:cubicBezTo>
                    <a:pt x="-205" y="51"/>
                    <a:pt x="497" y="-3"/>
                    <a:pt x="1332" y="0"/>
                  </a:cubicBezTo>
                  <a:cubicBezTo>
                    <a:pt x="6659" y="18"/>
                    <a:pt x="11983" y="21"/>
                    <a:pt x="17311" y="27"/>
                  </a:cubicBezTo>
                  <a:cubicBezTo>
                    <a:pt x="20297" y="30"/>
                    <a:pt x="23284" y="27"/>
                    <a:pt x="26270" y="27"/>
                  </a:cubicBezTo>
                  <a:cubicBezTo>
                    <a:pt x="26270" y="42"/>
                    <a:pt x="26270" y="57"/>
                    <a:pt x="26270" y="72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19BB13A2-3811-488F-9850-5DF1A78B0094}"/>
                </a:ext>
              </a:extLst>
            </p:cNvPr>
            <p:cNvSpPr/>
            <p:nvPr/>
          </p:nvSpPr>
          <p:spPr>
            <a:xfrm>
              <a:off x="-638486" y="585987"/>
              <a:ext cx="23000" cy="49171"/>
            </a:xfrm>
            <a:custGeom>
              <a:avLst/>
              <a:gdLst>
                <a:gd name="connsiteX0" fmla="*/ 22707 w 23000"/>
                <a:gd name="connsiteY0" fmla="*/ 49165 h 49171"/>
                <a:gd name="connsiteX1" fmla="*/ 17101 w 23000"/>
                <a:gd name="connsiteY1" fmla="*/ 42953 h 49171"/>
                <a:gd name="connsiteX2" fmla="*/ 491 w 23000"/>
                <a:gd name="connsiteY2" fmla="*/ 22185 h 49171"/>
                <a:gd name="connsiteX3" fmla="*/ 970 w 23000"/>
                <a:gd name="connsiteY3" fmla="*/ 20612 h 49171"/>
                <a:gd name="connsiteX4" fmla="*/ 4339 w 23000"/>
                <a:gd name="connsiteY4" fmla="*/ 18271 h 49171"/>
                <a:gd name="connsiteX5" fmla="*/ 18991 w 23000"/>
                <a:gd name="connsiteY5" fmla="*/ 2525 h 49171"/>
                <a:gd name="connsiteX6" fmla="*/ 21272 w 23000"/>
                <a:gd name="connsiteY6" fmla="*/ 597 h 49171"/>
                <a:gd name="connsiteX7" fmla="*/ 22587 w 23000"/>
                <a:gd name="connsiteY7" fmla="*/ 56 h 49171"/>
                <a:gd name="connsiteX8" fmla="*/ 22988 w 23000"/>
                <a:gd name="connsiteY8" fmla="*/ 1401 h 49171"/>
                <a:gd name="connsiteX9" fmla="*/ 22985 w 23000"/>
                <a:gd name="connsiteY9" fmla="*/ 10818 h 49171"/>
                <a:gd name="connsiteX10" fmla="*/ 22802 w 23000"/>
                <a:gd name="connsiteY10" fmla="*/ 47724 h 49171"/>
                <a:gd name="connsiteX11" fmla="*/ 22707 w 23000"/>
                <a:gd name="connsiteY11" fmla="*/ 49171 h 4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00" h="49171">
                  <a:moveTo>
                    <a:pt x="22707" y="49165"/>
                  </a:moveTo>
                  <a:cubicBezTo>
                    <a:pt x="20423" y="47139"/>
                    <a:pt x="18793" y="45013"/>
                    <a:pt x="17101" y="42953"/>
                  </a:cubicBezTo>
                  <a:cubicBezTo>
                    <a:pt x="11475" y="36101"/>
                    <a:pt x="6297" y="28890"/>
                    <a:pt x="491" y="22185"/>
                  </a:cubicBezTo>
                  <a:cubicBezTo>
                    <a:pt x="-244" y="21333"/>
                    <a:pt x="-208" y="20875"/>
                    <a:pt x="970" y="20612"/>
                  </a:cubicBezTo>
                  <a:cubicBezTo>
                    <a:pt x="2396" y="20295"/>
                    <a:pt x="3370" y="19321"/>
                    <a:pt x="4339" y="18271"/>
                  </a:cubicBezTo>
                  <a:cubicBezTo>
                    <a:pt x="9194" y="12995"/>
                    <a:pt x="13867" y="7551"/>
                    <a:pt x="18991" y="2525"/>
                  </a:cubicBezTo>
                  <a:cubicBezTo>
                    <a:pt x="19699" y="1829"/>
                    <a:pt x="20492" y="1216"/>
                    <a:pt x="21272" y="597"/>
                  </a:cubicBezTo>
                  <a:cubicBezTo>
                    <a:pt x="21651" y="295"/>
                    <a:pt x="22094" y="-159"/>
                    <a:pt x="22587" y="56"/>
                  </a:cubicBezTo>
                  <a:cubicBezTo>
                    <a:pt x="23116" y="283"/>
                    <a:pt x="22985" y="917"/>
                    <a:pt x="22988" y="1401"/>
                  </a:cubicBezTo>
                  <a:cubicBezTo>
                    <a:pt x="22997" y="4540"/>
                    <a:pt x="23000" y="7679"/>
                    <a:pt x="22985" y="10818"/>
                  </a:cubicBezTo>
                  <a:cubicBezTo>
                    <a:pt x="22928" y="23120"/>
                    <a:pt x="22868" y="35422"/>
                    <a:pt x="22802" y="47724"/>
                  </a:cubicBezTo>
                  <a:cubicBezTo>
                    <a:pt x="22802" y="48068"/>
                    <a:pt x="22758" y="48409"/>
                    <a:pt x="22707" y="49171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670F0D5C-7831-4E22-BBC3-A3CB673B778B}"/>
                </a:ext>
              </a:extLst>
            </p:cNvPr>
            <p:cNvSpPr/>
            <p:nvPr/>
          </p:nvSpPr>
          <p:spPr>
            <a:xfrm>
              <a:off x="-566177" y="585880"/>
              <a:ext cx="22253" cy="48999"/>
            </a:xfrm>
            <a:custGeom>
              <a:avLst/>
              <a:gdLst>
                <a:gd name="connsiteX0" fmla="*/ 189 w 22253"/>
                <a:gd name="connsiteY0" fmla="*/ 26665 h 48999"/>
                <a:gd name="connsiteX1" fmla="*/ 180 w 22253"/>
                <a:gd name="connsiteY1" fmla="*/ 6641 h 48999"/>
                <a:gd name="connsiteX2" fmla="*/ 15 w 22253"/>
                <a:gd name="connsiteY2" fmla="*/ 1269 h 48999"/>
                <a:gd name="connsiteX3" fmla="*/ 377 w 22253"/>
                <a:gd name="connsiteY3" fmla="*/ 55 h 48999"/>
                <a:gd name="connsiteX4" fmla="*/ 1534 w 22253"/>
                <a:gd name="connsiteY4" fmla="*/ 569 h 48999"/>
                <a:gd name="connsiteX5" fmla="*/ 10159 w 22253"/>
                <a:gd name="connsiteY5" fmla="*/ 9242 h 48999"/>
                <a:gd name="connsiteX6" fmla="*/ 21585 w 22253"/>
                <a:gd name="connsiteY6" fmla="*/ 20372 h 48999"/>
                <a:gd name="connsiteX7" fmla="*/ 21854 w 22253"/>
                <a:gd name="connsiteY7" fmla="*/ 22169 h 48999"/>
                <a:gd name="connsiteX8" fmla="*/ 1423 w 22253"/>
                <a:gd name="connsiteY8" fmla="*/ 48298 h 48999"/>
                <a:gd name="connsiteX9" fmla="*/ 574 w 22253"/>
                <a:gd name="connsiteY9" fmla="*/ 48961 h 48999"/>
                <a:gd name="connsiteX10" fmla="*/ 302 w 22253"/>
                <a:gd name="connsiteY10" fmla="*/ 47882 h 48999"/>
                <a:gd name="connsiteX11" fmla="*/ 296 w 22253"/>
                <a:gd name="connsiteY11" fmla="*/ 26662 h 48999"/>
                <a:gd name="connsiteX12" fmla="*/ 189 w 22253"/>
                <a:gd name="connsiteY12" fmla="*/ 26662 h 4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53" h="48999">
                  <a:moveTo>
                    <a:pt x="189" y="26665"/>
                  </a:moveTo>
                  <a:cubicBezTo>
                    <a:pt x="189" y="19990"/>
                    <a:pt x="201" y="13314"/>
                    <a:pt x="180" y="6641"/>
                  </a:cubicBezTo>
                  <a:cubicBezTo>
                    <a:pt x="174" y="4850"/>
                    <a:pt x="57" y="3060"/>
                    <a:pt x="15" y="1269"/>
                  </a:cubicBezTo>
                  <a:cubicBezTo>
                    <a:pt x="6" y="835"/>
                    <a:pt x="-95" y="273"/>
                    <a:pt x="377" y="55"/>
                  </a:cubicBezTo>
                  <a:cubicBezTo>
                    <a:pt x="846" y="-160"/>
                    <a:pt x="1199" y="306"/>
                    <a:pt x="1534" y="569"/>
                  </a:cubicBezTo>
                  <a:cubicBezTo>
                    <a:pt x="4769" y="3102"/>
                    <a:pt x="7453" y="6184"/>
                    <a:pt x="10159" y="9242"/>
                  </a:cubicBezTo>
                  <a:cubicBezTo>
                    <a:pt x="13692" y="13239"/>
                    <a:pt x="17238" y="17218"/>
                    <a:pt x="21585" y="20372"/>
                  </a:cubicBezTo>
                  <a:cubicBezTo>
                    <a:pt x="22356" y="20931"/>
                    <a:pt x="22479" y="21374"/>
                    <a:pt x="21854" y="22169"/>
                  </a:cubicBezTo>
                  <a:cubicBezTo>
                    <a:pt x="15029" y="30866"/>
                    <a:pt x="8237" y="39589"/>
                    <a:pt x="1423" y="48298"/>
                  </a:cubicBezTo>
                  <a:cubicBezTo>
                    <a:pt x="1199" y="48585"/>
                    <a:pt x="1059" y="49153"/>
                    <a:pt x="574" y="48961"/>
                  </a:cubicBezTo>
                  <a:cubicBezTo>
                    <a:pt x="141" y="48791"/>
                    <a:pt x="305" y="48259"/>
                    <a:pt x="302" y="47882"/>
                  </a:cubicBezTo>
                  <a:cubicBezTo>
                    <a:pt x="293" y="40809"/>
                    <a:pt x="296" y="33736"/>
                    <a:pt x="296" y="26662"/>
                  </a:cubicBezTo>
                  <a:lnTo>
                    <a:pt x="189" y="26662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8A8EFFA0-0D65-426A-8143-9B1C41C7EC98}"/>
                </a:ext>
              </a:extLst>
            </p:cNvPr>
            <p:cNvSpPr/>
            <p:nvPr/>
          </p:nvSpPr>
          <p:spPr>
            <a:xfrm>
              <a:off x="-615080" y="434296"/>
              <a:ext cx="48388" cy="13384"/>
            </a:xfrm>
            <a:custGeom>
              <a:avLst/>
              <a:gdLst>
                <a:gd name="connsiteX0" fmla="*/ 24246 w 48388"/>
                <a:gd name="connsiteY0" fmla="*/ 0 h 13384"/>
                <a:gd name="connsiteX1" fmla="*/ 46360 w 48388"/>
                <a:gd name="connsiteY1" fmla="*/ 0 h 13384"/>
                <a:gd name="connsiteX2" fmla="*/ 48043 w 48388"/>
                <a:gd name="connsiteY2" fmla="*/ 2344 h 13384"/>
                <a:gd name="connsiteX3" fmla="*/ 41684 w 48388"/>
                <a:gd name="connsiteY3" fmla="*/ 11366 h 13384"/>
                <a:gd name="connsiteX4" fmla="*/ 35484 w 48388"/>
                <a:gd name="connsiteY4" fmla="*/ 13247 h 13384"/>
                <a:gd name="connsiteX5" fmla="*/ 12940 w 48388"/>
                <a:gd name="connsiteY5" fmla="*/ 12984 h 13384"/>
                <a:gd name="connsiteX6" fmla="*/ 73 w 48388"/>
                <a:gd name="connsiteY6" fmla="*/ 1513 h 13384"/>
                <a:gd name="connsiteX7" fmla="*/ 1535 w 48388"/>
                <a:gd name="connsiteY7" fmla="*/ 78 h 13384"/>
                <a:gd name="connsiteX8" fmla="*/ 23050 w 48388"/>
                <a:gd name="connsiteY8" fmla="*/ 36 h 13384"/>
                <a:gd name="connsiteX9" fmla="*/ 24246 w 48388"/>
                <a:gd name="connsiteY9" fmla="*/ 36 h 13384"/>
                <a:gd name="connsiteX10" fmla="*/ 24246 w 48388"/>
                <a:gd name="connsiteY10" fmla="*/ 3 h 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388" h="13384">
                  <a:moveTo>
                    <a:pt x="24246" y="0"/>
                  </a:moveTo>
                  <a:cubicBezTo>
                    <a:pt x="31618" y="0"/>
                    <a:pt x="38991" y="0"/>
                    <a:pt x="46360" y="0"/>
                  </a:cubicBezTo>
                  <a:cubicBezTo>
                    <a:pt x="48506" y="0"/>
                    <a:pt x="48728" y="266"/>
                    <a:pt x="48043" y="2344"/>
                  </a:cubicBezTo>
                  <a:cubicBezTo>
                    <a:pt x="46841" y="5988"/>
                    <a:pt x="44719" y="9020"/>
                    <a:pt x="41684" y="11366"/>
                  </a:cubicBezTo>
                  <a:cubicBezTo>
                    <a:pt x="39879" y="12762"/>
                    <a:pt x="37669" y="13214"/>
                    <a:pt x="35484" y="13247"/>
                  </a:cubicBezTo>
                  <a:cubicBezTo>
                    <a:pt x="27968" y="13366"/>
                    <a:pt x="20443" y="13582"/>
                    <a:pt x="12940" y="12984"/>
                  </a:cubicBezTo>
                  <a:cubicBezTo>
                    <a:pt x="5899" y="12422"/>
                    <a:pt x="1600" y="8490"/>
                    <a:pt x="73" y="1513"/>
                  </a:cubicBezTo>
                  <a:cubicBezTo>
                    <a:pt x="-256" y="9"/>
                    <a:pt x="584" y="81"/>
                    <a:pt x="1535" y="78"/>
                  </a:cubicBezTo>
                  <a:cubicBezTo>
                    <a:pt x="8706" y="63"/>
                    <a:pt x="15878" y="48"/>
                    <a:pt x="23050" y="36"/>
                  </a:cubicBezTo>
                  <a:cubicBezTo>
                    <a:pt x="23448" y="36"/>
                    <a:pt x="23849" y="36"/>
                    <a:pt x="24246" y="36"/>
                  </a:cubicBezTo>
                  <a:cubicBezTo>
                    <a:pt x="24246" y="24"/>
                    <a:pt x="24246" y="15"/>
                    <a:pt x="24246" y="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F36B4C8C-E3F3-4CC7-AAD1-16BC2851E774}"/>
                </a:ext>
              </a:extLst>
            </p:cNvPr>
            <p:cNvSpPr/>
            <p:nvPr/>
          </p:nvSpPr>
          <p:spPr>
            <a:xfrm>
              <a:off x="-613574" y="397174"/>
              <a:ext cx="45213" cy="12153"/>
            </a:xfrm>
            <a:custGeom>
              <a:avLst/>
              <a:gdLst>
                <a:gd name="connsiteX0" fmla="*/ 22755 w 45213"/>
                <a:gd name="connsiteY0" fmla="*/ 27 h 12153"/>
                <a:gd name="connsiteX1" fmla="*/ 43506 w 45213"/>
                <a:gd name="connsiteY1" fmla="*/ 30 h 12153"/>
                <a:gd name="connsiteX2" fmla="*/ 44863 w 45213"/>
                <a:gd name="connsiteY2" fmla="*/ 1988 h 12153"/>
                <a:gd name="connsiteX3" fmla="*/ 42546 w 45213"/>
                <a:gd name="connsiteY3" fmla="*/ 6978 h 12153"/>
                <a:gd name="connsiteX4" fmla="*/ 32304 w 45213"/>
                <a:gd name="connsiteY4" fmla="*/ 11851 h 12153"/>
                <a:gd name="connsiteX5" fmla="*/ 11864 w 45213"/>
                <a:gd name="connsiteY5" fmla="*/ 12153 h 12153"/>
                <a:gd name="connsiteX6" fmla="*/ 6728 w 45213"/>
                <a:gd name="connsiteY6" fmla="*/ 11342 h 12153"/>
                <a:gd name="connsiteX7" fmla="*/ 1446 w 45213"/>
                <a:gd name="connsiteY7" fmla="*/ 6009 h 12153"/>
                <a:gd name="connsiteX8" fmla="*/ 100 w 45213"/>
                <a:gd name="connsiteY8" fmla="*/ 1591 h 12153"/>
                <a:gd name="connsiteX9" fmla="*/ 1407 w 45213"/>
                <a:gd name="connsiteY9" fmla="*/ 0 h 12153"/>
                <a:gd name="connsiteX10" fmla="*/ 22755 w 45213"/>
                <a:gd name="connsiteY10" fmla="*/ 24 h 1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213" h="12153">
                  <a:moveTo>
                    <a:pt x="22755" y="27"/>
                  </a:moveTo>
                  <a:cubicBezTo>
                    <a:pt x="29673" y="27"/>
                    <a:pt x="36588" y="27"/>
                    <a:pt x="43506" y="30"/>
                  </a:cubicBezTo>
                  <a:cubicBezTo>
                    <a:pt x="45407" y="30"/>
                    <a:pt x="45491" y="150"/>
                    <a:pt x="44863" y="1988"/>
                  </a:cubicBezTo>
                  <a:cubicBezTo>
                    <a:pt x="44271" y="3734"/>
                    <a:pt x="43598" y="5438"/>
                    <a:pt x="42546" y="6978"/>
                  </a:cubicBezTo>
                  <a:cubicBezTo>
                    <a:pt x="40074" y="10598"/>
                    <a:pt x="36352" y="11626"/>
                    <a:pt x="32304" y="11851"/>
                  </a:cubicBezTo>
                  <a:cubicBezTo>
                    <a:pt x="25497" y="12227"/>
                    <a:pt x="18677" y="12081"/>
                    <a:pt x="11864" y="12153"/>
                  </a:cubicBezTo>
                  <a:cubicBezTo>
                    <a:pt x="10109" y="12171"/>
                    <a:pt x="8393" y="11893"/>
                    <a:pt x="6728" y="11342"/>
                  </a:cubicBezTo>
                  <a:cubicBezTo>
                    <a:pt x="4068" y="10467"/>
                    <a:pt x="2483" y="8505"/>
                    <a:pt x="1446" y="6009"/>
                  </a:cubicBezTo>
                  <a:cubicBezTo>
                    <a:pt x="851" y="4580"/>
                    <a:pt x="483" y="3085"/>
                    <a:pt x="100" y="1591"/>
                  </a:cubicBezTo>
                  <a:cubicBezTo>
                    <a:pt x="-199" y="422"/>
                    <a:pt x="151" y="-6"/>
                    <a:pt x="1407" y="0"/>
                  </a:cubicBezTo>
                  <a:cubicBezTo>
                    <a:pt x="8522" y="45"/>
                    <a:pt x="15640" y="21"/>
                    <a:pt x="22755" y="24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8130E612-00A1-47D1-A1E6-B4CD1C372C5D}"/>
                </a:ext>
              </a:extLst>
            </p:cNvPr>
            <p:cNvSpPr/>
            <p:nvPr/>
          </p:nvSpPr>
          <p:spPr>
            <a:xfrm>
              <a:off x="-603898" y="536613"/>
              <a:ext cx="25919" cy="13874"/>
            </a:xfrm>
            <a:custGeom>
              <a:avLst/>
              <a:gdLst>
                <a:gd name="connsiteX0" fmla="*/ 12899 w 25919"/>
                <a:gd name="connsiteY0" fmla="*/ 13846 h 13874"/>
                <a:gd name="connsiteX1" fmla="*/ 1709 w 25919"/>
                <a:gd name="connsiteY1" fmla="*/ 13863 h 13874"/>
                <a:gd name="connsiteX2" fmla="*/ 2 w 25919"/>
                <a:gd name="connsiteY2" fmla="*/ 12282 h 13874"/>
                <a:gd name="connsiteX3" fmla="*/ 251 w 25919"/>
                <a:gd name="connsiteY3" fmla="*/ 1251 h 13874"/>
                <a:gd name="connsiteX4" fmla="*/ 1841 w 25919"/>
                <a:gd name="connsiteY4" fmla="*/ 1 h 13874"/>
                <a:gd name="connsiteX5" fmla="*/ 12574 w 25919"/>
                <a:gd name="connsiteY5" fmla="*/ 192 h 13874"/>
                <a:gd name="connsiteX6" fmla="*/ 24059 w 25919"/>
                <a:gd name="connsiteY6" fmla="*/ 279 h 13874"/>
                <a:gd name="connsiteX7" fmla="*/ 25868 w 25919"/>
                <a:gd name="connsiteY7" fmla="*/ 2112 h 13874"/>
                <a:gd name="connsiteX8" fmla="*/ 25916 w 25919"/>
                <a:gd name="connsiteY8" fmla="*/ 11956 h 13874"/>
                <a:gd name="connsiteX9" fmla="*/ 23940 w 25919"/>
                <a:gd name="connsiteY9" fmla="*/ 13872 h 13874"/>
                <a:gd name="connsiteX10" fmla="*/ 12899 w 25919"/>
                <a:gd name="connsiteY10" fmla="*/ 13843 h 1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19" h="13874">
                  <a:moveTo>
                    <a:pt x="12899" y="13846"/>
                  </a:moveTo>
                  <a:cubicBezTo>
                    <a:pt x="9168" y="13846"/>
                    <a:pt x="5440" y="13813"/>
                    <a:pt x="1709" y="13863"/>
                  </a:cubicBezTo>
                  <a:cubicBezTo>
                    <a:pt x="538" y="13878"/>
                    <a:pt x="-42" y="13570"/>
                    <a:pt x="2" y="12282"/>
                  </a:cubicBezTo>
                  <a:cubicBezTo>
                    <a:pt x="128" y="8608"/>
                    <a:pt x="206" y="4928"/>
                    <a:pt x="251" y="1251"/>
                  </a:cubicBezTo>
                  <a:cubicBezTo>
                    <a:pt x="265" y="85"/>
                    <a:pt x="992" y="-11"/>
                    <a:pt x="1841" y="1"/>
                  </a:cubicBezTo>
                  <a:cubicBezTo>
                    <a:pt x="5419" y="58"/>
                    <a:pt x="8995" y="144"/>
                    <a:pt x="12574" y="192"/>
                  </a:cubicBezTo>
                  <a:cubicBezTo>
                    <a:pt x="16403" y="243"/>
                    <a:pt x="20233" y="303"/>
                    <a:pt x="24059" y="279"/>
                  </a:cubicBezTo>
                  <a:cubicBezTo>
                    <a:pt x="25402" y="270"/>
                    <a:pt x="25898" y="736"/>
                    <a:pt x="25868" y="2112"/>
                  </a:cubicBezTo>
                  <a:cubicBezTo>
                    <a:pt x="25802" y="5391"/>
                    <a:pt x="25796" y="8677"/>
                    <a:pt x="25916" y="11956"/>
                  </a:cubicBezTo>
                  <a:cubicBezTo>
                    <a:pt x="25973" y="13508"/>
                    <a:pt x="25408" y="13908"/>
                    <a:pt x="23940" y="13872"/>
                  </a:cubicBezTo>
                  <a:cubicBezTo>
                    <a:pt x="20263" y="13783"/>
                    <a:pt x="16580" y="13843"/>
                    <a:pt x="12899" y="1384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1A81D1F3-5077-476F-866A-A367CE0D875D}"/>
                </a:ext>
              </a:extLst>
            </p:cNvPr>
            <p:cNvSpPr/>
            <p:nvPr/>
          </p:nvSpPr>
          <p:spPr>
            <a:xfrm>
              <a:off x="-610364" y="363213"/>
              <a:ext cx="38851" cy="10183"/>
            </a:xfrm>
            <a:custGeom>
              <a:avLst/>
              <a:gdLst>
                <a:gd name="connsiteX0" fmla="*/ 18612 w 38851"/>
                <a:gd name="connsiteY0" fmla="*/ 191 h 10183"/>
                <a:gd name="connsiteX1" fmla="*/ 36813 w 38851"/>
                <a:gd name="connsiteY1" fmla="*/ 21 h 10183"/>
                <a:gd name="connsiteX2" fmla="*/ 38675 w 38851"/>
                <a:gd name="connsiteY2" fmla="*/ 2203 h 10183"/>
                <a:gd name="connsiteX3" fmla="*/ 31488 w 38851"/>
                <a:gd name="connsiteY3" fmla="*/ 9235 h 10183"/>
                <a:gd name="connsiteX4" fmla="*/ 8002 w 38851"/>
                <a:gd name="connsiteY4" fmla="*/ 9333 h 10183"/>
                <a:gd name="connsiteX5" fmla="*/ 92 w 38851"/>
                <a:gd name="connsiteY5" fmla="*/ 1283 h 10183"/>
                <a:gd name="connsiteX6" fmla="*/ 1413 w 38851"/>
                <a:gd name="connsiteY6" fmla="*/ 203 h 10183"/>
                <a:gd name="connsiteX7" fmla="*/ 18609 w 38851"/>
                <a:gd name="connsiteY7" fmla="*/ 191 h 1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51" h="10183">
                  <a:moveTo>
                    <a:pt x="18612" y="191"/>
                  </a:moveTo>
                  <a:cubicBezTo>
                    <a:pt x="24071" y="90"/>
                    <a:pt x="30445" y="341"/>
                    <a:pt x="36813" y="21"/>
                  </a:cubicBezTo>
                  <a:cubicBezTo>
                    <a:pt x="38959" y="-87"/>
                    <a:pt x="39064" y="159"/>
                    <a:pt x="38675" y="2203"/>
                  </a:cubicBezTo>
                  <a:cubicBezTo>
                    <a:pt x="37910" y="6227"/>
                    <a:pt x="35348" y="8610"/>
                    <a:pt x="31488" y="9235"/>
                  </a:cubicBezTo>
                  <a:cubicBezTo>
                    <a:pt x="23689" y="10496"/>
                    <a:pt x="15814" y="10470"/>
                    <a:pt x="8002" y="9333"/>
                  </a:cubicBezTo>
                  <a:cubicBezTo>
                    <a:pt x="3527" y="8682"/>
                    <a:pt x="1342" y="5324"/>
                    <a:pt x="92" y="1283"/>
                  </a:cubicBezTo>
                  <a:cubicBezTo>
                    <a:pt x="-321" y="-51"/>
                    <a:pt x="750" y="206"/>
                    <a:pt x="1413" y="203"/>
                  </a:cubicBezTo>
                  <a:cubicBezTo>
                    <a:pt x="6842" y="179"/>
                    <a:pt x="12268" y="191"/>
                    <a:pt x="18609" y="191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07BBD095-7F4C-4CE9-B527-139506AA0BCC}"/>
                </a:ext>
              </a:extLst>
            </p:cNvPr>
            <p:cNvSpPr/>
            <p:nvPr/>
          </p:nvSpPr>
          <p:spPr>
            <a:xfrm>
              <a:off x="-608168" y="331765"/>
              <a:ext cx="34795" cy="8599"/>
            </a:xfrm>
            <a:custGeom>
              <a:avLst/>
              <a:gdLst>
                <a:gd name="connsiteX0" fmla="*/ 17496 w 34795"/>
                <a:gd name="connsiteY0" fmla="*/ 21 h 8599"/>
                <a:gd name="connsiteX1" fmla="*/ 33035 w 34795"/>
                <a:gd name="connsiteY1" fmla="*/ 24 h 8599"/>
                <a:gd name="connsiteX2" fmla="*/ 34605 w 34795"/>
                <a:gd name="connsiteY2" fmla="*/ 2042 h 8599"/>
                <a:gd name="connsiteX3" fmla="*/ 29971 w 34795"/>
                <a:gd name="connsiteY3" fmla="*/ 7310 h 8599"/>
                <a:gd name="connsiteX4" fmla="*/ 25032 w 34795"/>
                <a:gd name="connsiteY4" fmla="*/ 8401 h 8599"/>
                <a:gd name="connsiteX5" fmla="*/ 7726 w 34795"/>
                <a:gd name="connsiteY5" fmla="*/ 8207 h 8599"/>
                <a:gd name="connsiteX6" fmla="*/ 3110 w 34795"/>
                <a:gd name="connsiteY6" fmla="*/ 6610 h 8599"/>
                <a:gd name="connsiteX7" fmla="*/ 61 w 34795"/>
                <a:gd name="connsiteY7" fmla="*/ 1686 h 8599"/>
                <a:gd name="connsiteX8" fmla="*/ 1508 w 34795"/>
                <a:gd name="connsiteY8" fmla="*/ 0 h 8599"/>
                <a:gd name="connsiteX9" fmla="*/ 17496 w 34795"/>
                <a:gd name="connsiteY9" fmla="*/ 24 h 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95" h="8599">
                  <a:moveTo>
                    <a:pt x="17496" y="21"/>
                  </a:moveTo>
                  <a:cubicBezTo>
                    <a:pt x="22677" y="21"/>
                    <a:pt x="27855" y="21"/>
                    <a:pt x="33035" y="24"/>
                  </a:cubicBezTo>
                  <a:cubicBezTo>
                    <a:pt x="34856" y="24"/>
                    <a:pt x="35024" y="245"/>
                    <a:pt x="34605" y="2042"/>
                  </a:cubicBezTo>
                  <a:cubicBezTo>
                    <a:pt x="34007" y="4628"/>
                    <a:pt x="32390" y="6320"/>
                    <a:pt x="29971" y="7310"/>
                  </a:cubicBezTo>
                  <a:cubicBezTo>
                    <a:pt x="28387" y="7959"/>
                    <a:pt x="26716" y="8356"/>
                    <a:pt x="25032" y="8401"/>
                  </a:cubicBezTo>
                  <a:cubicBezTo>
                    <a:pt x="19263" y="8547"/>
                    <a:pt x="13487" y="8846"/>
                    <a:pt x="7726" y="8207"/>
                  </a:cubicBezTo>
                  <a:cubicBezTo>
                    <a:pt x="6082" y="8024"/>
                    <a:pt x="4515" y="7534"/>
                    <a:pt x="3110" y="6610"/>
                  </a:cubicBezTo>
                  <a:cubicBezTo>
                    <a:pt x="1328" y="5438"/>
                    <a:pt x="431" y="3746"/>
                    <a:pt x="61" y="1686"/>
                  </a:cubicBezTo>
                  <a:cubicBezTo>
                    <a:pt x="-161" y="452"/>
                    <a:pt x="201" y="-15"/>
                    <a:pt x="1508" y="0"/>
                  </a:cubicBezTo>
                  <a:cubicBezTo>
                    <a:pt x="6835" y="51"/>
                    <a:pt x="12165" y="21"/>
                    <a:pt x="17496" y="24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0F8FA3E5-D613-43DF-AC95-A0110DDB3E35}"/>
                </a:ext>
              </a:extLst>
            </p:cNvPr>
            <p:cNvSpPr/>
            <p:nvPr/>
          </p:nvSpPr>
          <p:spPr>
            <a:xfrm>
              <a:off x="-602714" y="494006"/>
              <a:ext cx="23489" cy="8904"/>
            </a:xfrm>
            <a:custGeom>
              <a:avLst/>
              <a:gdLst>
                <a:gd name="connsiteX0" fmla="*/ 17258 w 23489"/>
                <a:gd name="connsiteY0" fmla="*/ 8598 h 8904"/>
                <a:gd name="connsiteX1" fmla="*/ 1578 w 23489"/>
                <a:gd name="connsiteY1" fmla="*/ 8613 h 8904"/>
                <a:gd name="connsiteX2" fmla="*/ 9 w 23489"/>
                <a:gd name="connsiteY2" fmla="*/ 7061 h 8904"/>
                <a:gd name="connsiteX3" fmla="*/ 281 w 23489"/>
                <a:gd name="connsiteY3" fmla="*/ 1094 h 8904"/>
                <a:gd name="connsiteX4" fmla="*/ 1515 w 23489"/>
                <a:gd name="connsiteY4" fmla="*/ 18 h 8904"/>
                <a:gd name="connsiteX5" fmla="*/ 22287 w 23489"/>
                <a:gd name="connsiteY5" fmla="*/ 0 h 8904"/>
                <a:gd name="connsiteX6" fmla="*/ 23465 w 23489"/>
                <a:gd name="connsiteY6" fmla="*/ 1100 h 8904"/>
                <a:gd name="connsiteX7" fmla="*/ 23489 w 23489"/>
                <a:gd name="connsiteY7" fmla="*/ 7525 h 8904"/>
                <a:gd name="connsiteX8" fmla="*/ 22042 w 23489"/>
                <a:gd name="connsiteY8" fmla="*/ 8903 h 8904"/>
                <a:gd name="connsiteX9" fmla="*/ 17261 w 23489"/>
                <a:gd name="connsiteY9" fmla="*/ 8894 h 8904"/>
                <a:gd name="connsiteX10" fmla="*/ 17261 w 23489"/>
                <a:gd name="connsiteY10" fmla="*/ 8595 h 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89" h="8904">
                  <a:moveTo>
                    <a:pt x="17258" y="8598"/>
                  </a:moveTo>
                  <a:cubicBezTo>
                    <a:pt x="12033" y="8598"/>
                    <a:pt x="6804" y="8577"/>
                    <a:pt x="1578" y="8613"/>
                  </a:cubicBezTo>
                  <a:cubicBezTo>
                    <a:pt x="442" y="8622"/>
                    <a:pt x="-75" y="8263"/>
                    <a:pt x="9" y="7061"/>
                  </a:cubicBezTo>
                  <a:cubicBezTo>
                    <a:pt x="146" y="5076"/>
                    <a:pt x="224" y="3085"/>
                    <a:pt x="281" y="1094"/>
                  </a:cubicBezTo>
                  <a:cubicBezTo>
                    <a:pt x="305" y="227"/>
                    <a:pt x="735" y="18"/>
                    <a:pt x="1515" y="18"/>
                  </a:cubicBezTo>
                  <a:cubicBezTo>
                    <a:pt x="8439" y="30"/>
                    <a:pt x="15363" y="27"/>
                    <a:pt x="22287" y="0"/>
                  </a:cubicBezTo>
                  <a:cubicBezTo>
                    <a:pt x="23100" y="-3"/>
                    <a:pt x="23474" y="245"/>
                    <a:pt x="23465" y="1100"/>
                  </a:cubicBezTo>
                  <a:cubicBezTo>
                    <a:pt x="23441" y="3241"/>
                    <a:pt x="23441" y="5384"/>
                    <a:pt x="23489" y="7525"/>
                  </a:cubicBezTo>
                  <a:cubicBezTo>
                    <a:pt x="23513" y="8583"/>
                    <a:pt x="23028" y="8927"/>
                    <a:pt x="22042" y="8903"/>
                  </a:cubicBezTo>
                  <a:cubicBezTo>
                    <a:pt x="20448" y="8867"/>
                    <a:pt x="18855" y="8894"/>
                    <a:pt x="17261" y="8894"/>
                  </a:cubicBezTo>
                  <a:cubicBezTo>
                    <a:pt x="17261" y="8795"/>
                    <a:pt x="17261" y="8694"/>
                    <a:pt x="17261" y="8595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5D3C9347-5674-4161-8578-5EB661CCE7AA}"/>
                </a:ext>
              </a:extLst>
            </p:cNvPr>
            <p:cNvSpPr/>
            <p:nvPr/>
          </p:nvSpPr>
          <p:spPr>
            <a:xfrm>
              <a:off x="-600703" y="417536"/>
              <a:ext cx="19719" cy="8529"/>
            </a:xfrm>
            <a:custGeom>
              <a:avLst/>
              <a:gdLst>
                <a:gd name="connsiteX0" fmla="*/ 9812 w 19719"/>
                <a:gd name="connsiteY0" fmla="*/ 8505 h 8529"/>
                <a:gd name="connsiteX1" fmla="*/ 1896 w 19719"/>
                <a:gd name="connsiteY1" fmla="*/ 8526 h 8529"/>
                <a:gd name="connsiteX2" fmla="*/ 18 w 19719"/>
                <a:gd name="connsiteY2" fmla="*/ 6685 h 8529"/>
                <a:gd name="connsiteX3" fmla="*/ 75 w 19719"/>
                <a:gd name="connsiteY3" fmla="*/ 1608 h 8529"/>
                <a:gd name="connsiteX4" fmla="*/ 1648 w 19719"/>
                <a:gd name="connsiteY4" fmla="*/ 0 h 8529"/>
                <a:gd name="connsiteX5" fmla="*/ 17184 w 19719"/>
                <a:gd name="connsiteY5" fmla="*/ 27 h 8529"/>
                <a:gd name="connsiteX6" fmla="*/ 19630 w 19719"/>
                <a:gd name="connsiteY6" fmla="*/ 2541 h 8529"/>
                <a:gd name="connsiteX7" fmla="*/ 19704 w 19719"/>
                <a:gd name="connsiteY7" fmla="*/ 6721 h 8529"/>
                <a:gd name="connsiteX8" fmla="*/ 17881 w 19719"/>
                <a:gd name="connsiteY8" fmla="*/ 8514 h 8529"/>
                <a:gd name="connsiteX9" fmla="*/ 9812 w 19719"/>
                <a:gd name="connsiteY9" fmla="*/ 8499 h 8529"/>
                <a:gd name="connsiteX10" fmla="*/ 9812 w 19719"/>
                <a:gd name="connsiteY10" fmla="*/ 8505 h 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19" h="8529">
                  <a:moveTo>
                    <a:pt x="9812" y="8505"/>
                  </a:moveTo>
                  <a:cubicBezTo>
                    <a:pt x="7172" y="8505"/>
                    <a:pt x="4532" y="8455"/>
                    <a:pt x="1896" y="8526"/>
                  </a:cubicBezTo>
                  <a:cubicBezTo>
                    <a:pt x="523" y="8565"/>
                    <a:pt x="-119" y="8224"/>
                    <a:pt x="18" y="6685"/>
                  </a:cubicBezTo>
                  <a:cubicBezTo>
                    <a:pt x="171" y="5005"/>
                    <a:pt x="96" y="3301"/>
                    <a:pt x="75" y="1608"/>
                  </a:cubicBezTo>
                  <a:cubicBezTo>
                    <a:pt x="60" y="508"/>
                    <a:pt x="452" y="-9"/>
                    <a:pt x="1648" y="0"/>
                  </a:cubicBezTo>
                  <a:cubicBezTo>
                    <a:pt x="6825" y="42"/>
                    <a:pt x="12006" y="-12"/>
                    <a:pt x="17184" y="27"/>
                  </a:cubicBezTo>
                  <a:cubicBezTo>
                    <a:pt x="19477" y="45"/>
                    <a:pt x="19579" y="206"/>
                    <a:pt x="19630" y="2541"/>
                  </a:cubicBezTo>
                  <a:cubicBezTo>
                    <a:pt x="19660" y="3934"/>
                    <a:pt x="19582" y="5336"/>
                    <a:pt x="19704" y="6721"/>
                  </a:cubicBezTo>
                  <a:cubicBezTo>
                    <a:pt x="19830" y="8162"/>
                    <a:pt x="19181" y="8538"/>
                    <a:pt x="17881" y="8514"/>
                  </a:cubicBezTo>
                  <a:cubicBezTo>
                    <a:pt x="15193" y="8461"/>
                    <a:pt x="12503" y="8499"/>
                    <a:pt x="9812" y="8499"/>
                  </a:cubicBezTo>
                  <a:lnTo>
                    <a:pt x="9812" y="8505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41595760-E730-487C-B075-B0C7C6870807}"/>
                </a:ext>
              </a:extLst>
            </p:cNvPr>
            <p:cNvSpPr/>
            <p:nvPr/>
          </p:nvSpPr>
          <p:spPr>
            <a:xfrm>
              <a:off x="-601660" y="455880"/>
              <a:ext cx="21558" cy="6948"/>
            </a:xfrm>
            <a:custGeom>
              <a:avLst/>
              <a:gdLst>
                <a:gd name="connsiteX0" fmla="*/ 10742 w 21558"/>
                <a:gd name="connsiteY0" fmla="*/ 6933 h 6948"/>
                <a:gd name="connsiteX1" fmla="*/ 1495 w 21558"/>
                <a:gd name="connsiteY1" fmla="*/ 6948 h 6948"/>
                <a:gd name="connsiteX2" fmla="*/ 36 w 21558"/>
                <a:gd name="connsiteY2" fmla="*/ 5390 h 6948"/>
                <a:gd name="connsiteX3" fmla="*/ 242 w 21558"/>
                <a:gd name="connsiteY3" fmla="*/ 1372 h 6948"/>
                <a:gd name="connsiteX4" fmla="*/ 1731 w 21558"/>
                <a:gd name="connsiteY4" fmla="*/ 6 h 6948"/>
                <a:gd name="connsiteX5" fmla="*/ 20066 w 21558"/>
                <a:gd name="connsiteY5" fmla="*/ 207 h 6948"/>
                <a:gd name="connsiteX6" fmla="*/ 21474 w 21558"/>
                <a:gd name="connsiteY6" fmla="*/ 1656 h 6948"/>
                <a:gd name="connsiteX7" fmla="*/ 21549 w 21558"/>
                <a:gd name="connsiteY7" fmla="*/ 5384 h 6948"/>
                <a:gd name="connsiteX8" fmla="*/ 19988 w 21558"/>
                <a:gd name="connsiteY8" fmla="*/ 6948 h 6948"/>
                <a:gd name="connsiteX9" fmla="*/ 10742 w 21558"/>
                <a:gd name="connsiteY9" fmla="*/ 6936 h 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58" h="6948">
                  <a:moveTo>
                    <a:pt x="10742" y="6933"/>
                  </a:moveTo>
                  <a:cubicBezTo>
                    <a:pt x="7660" y="6933"/>
                    <a:pt x="4577" y="6909"/>
                    <a:pt x="1495" y="6948"/>
                  </a:cubicBezTo>
                  <a:cubicBezTo>
                    <a:pt x="365" y="6963"/>
                    <a:pt x="-146" y="6661"/>
                    <a:pt x="36" y="5390"/>
                  </a:cubicBezTo>
                  <a:cubicBezTo>
                    <a:pt x="227" y="4069"/>
                    <a:pt x="198" y="2715"/>
                    <a:pt x="242" y="1372"/>
                  </a:cubicBezTo>
                  <a:cubicBezTo>
                    <a:pt x="275" y="395"/>
                    <a:pt x="712" y="-60"/>
                    <a:pt x="1731" y="6"/>
                  </a:cubicBezTo>
                  <a:cubicBezTo>
                    <a:pt x="7839" y="401"/>
                    <a:pt x="13956" y="135"/>
                    <a:pt x="20066" y="207"/>
                  </a:cubicBezTo>
                  <a:cubicBezTo>
                    <a:pt x="21127" y="219"/>
                    <a:pt x="21471" y="706"/>
                    <a:pt x="21474" y="1656"/>
                  </a:cubicBezTo>
                  <a:cubicBezTo>
                    <a:pt x="21480" y="2900"/>
                    <a:pt x="21456" y="4147"/>
                    <a:pt x="21549" y="5384"/>
                  </a:cubicBezTo>
                  <a:cubicBezTo>
                    <a:pt x="21639" y="6583"/>
                    <a:pt x="21118" y="6960"/>
                    <a:pt x="19988" y="6948"/>
                  </a:cubicBezTo>
                  <a:cubicBezTo>
                    <a:pt x="16906" y="6909"/>
                    <a:pt x="13824" y="6936"/>
                    <a:pt x="10742" y="6936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B646D121-1D7C-4D3D-B96A-AF779EA1BD62}"/>
                </a:ext>
              </a:extLst>
            </p:cNvPr>
            <p:cNvSpPr/>
            <p:nvPr/>
          </p:nvSpPr>
          <p:spPr>
            <a:xfrm>
              <a:off x="-599779" y="381594"/>
              <a:ext cx="17848" cy="7362"/>
            </a:xfrm>
            <a:custGeom>
              <a:avLst/>
              <a:gdLst>
                <a:gd name="connsiteX0" fmla="*/ 8811 w 17848"/>
                <a:gd name="connsiteY0" fmla="*/ 85 h 7362"/>
                <a:gd name="connsiteX1" fmla="*/ 15678 w 17848"/>
                <a:gd name="connsiteY1" fmla="*/ 94 h 7362"/>
                <a:gd name="connsiteX2" fmla="*/ 17785 w 17848"/>
                <a:gd name="connsiteY2" fmla="*/ 2258 h 7362"/>
                <a:gd name="connsiteX3" fmla="*/ 17845 w 17848"/>
                <a:gd name="connsiteY3" fmla="*/ 5840 h 7362"/>
                <a:gd name="connsiteX4" fmla="*/ 16565 w 17848"/>
                <a:gd name="connsiteY4" fmla="*/ 7170 h 7362"/>
                <a:gd name="connsiteX5" fmla="*/ 1797 w 17848"/>
                <a:gd name="connsiteY5" fmla="*/ 7362 h 7362"/>
                <a:gd name="connsiteX6" fmla="*/ 15 w 17848"/>
                <a:gd name="connsiteY6" fmla="*/ 5538 h 7362"/>
                <a:gd name="connsiteX7" fmla="*/ 36 w 17848"/>
                <a:gd name="connsiteY7" fmla="*/ 1810 h 7362"/>
                <a:gd name="connsiteX8" fmla="*/ 1794 w 17848"/>
                <a:gd name="connsiteY8" fmla="*/ 7 h 7362"/>
                <a:gd name="connsiteX9" fmla="*/ 8808 w 17848"/>
                <a:gd name="connsiteY9" fmla="*/ 40 h 7362"/>
                <a:gd name="connsiteX10" fmla="*/ 8808 w 17848"/>
                <a:gd name="connsiteY10" fmla="*/ 88 h 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48" h="7362">
                  <a:moveTo>
                    <a:pt x="8811" y="85"/>
                  </a:moveTo>
                  <a:cubicBezTo>
                    <a:pt x="11101" y="85"/>
                    <a:pt x="13388" y="58"/>
                    <a:pt x="15678" y="94"/>
                  </a:cubicBezTo>
                  <a:cubicBezTo>
                    <a:pt x="17654" y="124"/>
                    <a:pt x="17728" y="223"/>
                    <a:pt x="17785" y="2258"/>
                  </a:cubicBezTo>
                  <a:cubicBezTo>
                    <a:pt x="17818" y="3451"/>
                    <a:pt x="17794" y="4647"/>
                    <a:pt x="17845" y="5840"/>
                  </a:cubicBezTo>
                  <a:cubicBezTo>
                    <a:pt x="17884" y="6770"/>
                    <a:pt x="17573" y="7167"/>
                    <a:pt x="16565" y="7170"/>
                  </a:cubicBezTo>
                  <a:cubicBezTo>
                    <a:pt x="11642" y="7191"/>
                    <a:pt x="6721" y="7254"/>
                    <a:pt x="1797" y="7362"/>
                  </a:cubicBezTo>
                  <a:cubicBezTo>
                    <a:pt x="446" y="7391"/>
                    <a:pt x="-101" y="6922"/>
                    <a:pt x="15" y="5538"/>
                  </a:cubicBezTo>
                  <a:cubicBezTo>
                    <a:pt x="120" y="4303"/>
                    <a:pt x="102" y="3048"/>
                    <a:pt x="36" y="1810"/>
                  </a:cubicBezTo>
                  <a:cubicBezTo>
                    <a:pt x="-30" y="516"/>
                    <a:pt x="338" y="-73"/>
                    <a:pt x="1794" y="7"/>
                  </a:cubicBezTo>
                  <a:cubicBezTo>
                    <a:pt x="4126" y="136"/>
                    <a:pt x="6470" y="40"/>
                    <a:pt x="8808" y="40"/>
                  </a:cubicBezTo>
                  <a:lnTo>
                    <a:pt x="8808" y="88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B08CA954-2230-4E83-BCEB-84844007D850}"/>
                </a:ext>
              </a:extLst>
            </p:cNvPr>
            <p:cNvSpPr/>
            <p:nvPr/>
          </p:nvSpPr>
          <p:spPr>
            <a:xfrm>
              <a:off x="-598797" y="348772"/>
              <a:ext cx="15732" cy="6185"/>
            </a:xfrm>
            <a:custGeom>
              <a:avLst/>
              <a:gdLst>
                <a:gd name="connsiteX0" fmla="*/ 7814 w 15732"/>
                <a:gd name="connsiteY0" fmla="*/ 6166 h 6185"/>
                <a:gd name="connsiteX1" fmla="*/ 1547 w 15732"/>
                <a:gd name="connsiteY1" fmla="*/ 6184 h 6185"/>
                <a:gd name="connsiteX2" fmla="*/ 38 w 15732"/>
                <a:gd name="connsiteY2" fmla="*/ 4453 h 6185"/>
                <a:gd name="connsiteX3" fmla="*/ 232 w 15732"/>
                <a:gd name="connsiteY3" fmla="*/ 2528 h 6185"/>
                <a:gd name="connsiteX4" fmla="*/ 2782 w 15732"/>
                <a:gd name="connsiteY4" fmla="*/ 1 h 6185"/>
                <a:gd name="connsiteX5" fmla="*/ 14121 w 15732"/>
                <a:gd name="connsiteY5" fmla="*/ 31 h 6185"/>
                <a:gd name="connsiteX6" fmla="*/ 15733 w 15732"/>
                <a:gd name="connsiteY6" fmla="*/ 1661 h 6185"/>
                <a:gd name="connsiteX7" fmla="*/ 11246 w 15732"/>
                <a:gd name="connsiteY7" fmla="*/ 6172 h 6185"/>
                <a:gd name="connsiteX8" fmla="*/ 7814 w 15732"/>
                <a:gd name="connsiteY8" fmla="*/ 6172 h 6185"/>
                <a:gd name="connsiteX9" fmla="*/ 7814 w 15732"/>
                <a:gd name="connsiteY9" fmla="*/ 6163 h 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32" h="6185">
                  <a:moveTo>
                    <a:pt x="7814" y="6166"/>
                  </a:moveTo>
                  <a:cubicBezTo>
                    <a:pt x="5724" y="6166"/>
                    <a:pt x="3634" y="6118"/>
                    <a:pt x="1547" y="6184"/>
                  </a:cubicBezTo>
                  <a:cubicBezTo>
                    <a:pt x="241" y="6223"/>
                    <a:pt x="-130" y="5628"/>
                    <a:pt x="38" y="4453"/>
                  </a:cubicBezTo>
                  <a:cubicBezTo>
                    <a:pt x="130" y="3813"/>
                    <a:pt x="211" y="3170"/>
                    <a:pt x="232" y="2528"/>
                  </a:cubicBezTo>
                  <a:cubicBezTo>
                    <a:pt x="319" y="-10"/>
                    <a:pt x="307" y="-10"/>
                    <a:pt x="2782" y="1"/>
                  </a:cubicBezTo>
                  <a:cubicBezTo>
                    <a:pt x="6564" y="19"/>
                    <a:pt x="10343" y="76"/>
                    <a:pt x="14121" y="31"/>
                  </a:cubicBezTo>
                  <a:cubicBezTo>
                    <a:pt x="15353" y="16"/>
                    <a:pt x="15739" y="423"/>
                    <a:pt x="15733" y="1661"/>
                  </a:cubicBezTo>
                  <a:cubicBezTo>
                    <a:pt x="15706" y="6157"/>
                    <a:pt x="15748" y="6157"/>
                    <a:pt x="11246" y="6172"/>
                  </a:cubicBezTo>
                  <a:cubicBezTo>
                    <a:pt x="10101" y="6175"/>
                    <a:pt x="8959" y="6172"/>
                    <a:pt x="7814" y="6172"/>
                  </a:cubicBezTo>
                  <a:lnTo>
                    <a:pt x="7814" y="6163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6105492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68358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>
            <a:extLst>
              <a:ext uri="{FF2B5EF4-FFF2-40B4-BE49-F238E27FC236}">
                <a16:creationId xmlns:a16="http://schemas.microsoft.com/office/drawing/2014/main" id="{687450B4-5BD1-472C-85CE-758DF9067CF2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628650" y="476726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81AF42B0-9381-4908-AAC4-2E30F9119B0F}" type="datetime1">
              <a:rPr lang="en-US"/>
              <a:pPr lvl="0"/>
              <a:t>5/1/2024</a:t>
            </a:fld>
            <a:endParaRPr lang="en-US"/>
          </a:p>
        </p:txBody>
      </p:sp>
      <p:sp>
        <p:nvSpPr>
          <p:cNvPr id="3" name="页脚占位符 3">
            <a:extLst>
              <a:ext uri="{FF2B5EF4-FFF2-40B4-BE49-F238E27FC236}">
                <a16:creationId xmlns:a16="http://schemas.microsoft.com/office/drawing/2014/main" id="{874BDD48-46A7-4184-98BE-E2FA229C502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028949" y="4767260"/>
            <a:ext cx="3086099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B3C0EF53-1F6C-447B-AD8B-390BF0090D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457949" y="4767260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 lvl="0"/>
            <a:fld id="{24CBED79-CB9C-45CF-854A-C19990F122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8591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C82A2181-554A-4B2D-87C7-B379E25287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73" y="98855"/>
            <a:ext cx="7169307" cy="649288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179617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971CD02-DABC-4D4E-8C23-CD7E98BF16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262626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Icon Sets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29AB365-C43D-4DF1-8958-77233FF50EF5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3E3B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8CD1CD-0291-4D13-BE95-1180EE361B69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11">
            <a:extLst>
              <a:ext uri="{FF2B5EF4-FFF2-40B4-BE49-F238E27FC236}">
                <a16:creationId xmlns:a16="http://schemas.microsoft.com/office/drawing/2014/main" id="{07BB3A4E-3FB7-41B4-9EFE-776F504CDB5B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C1E26BAA-8243-42B4-BE7B-BA3B4287772D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E59EB29E-8484-4CE6-A45A-59D630E3A64B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6B114C35-4DE2-4D55-B67F-D22A8F044580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82B441E9-6AFA-4EDE-A394-C51040151649}"/>
              </a:ext>
            </a:extLst>
          </p:cNvPr>
          <p:cNvSpPr txBox="1"/>
          <p:nvPr/>
        </p:nvSpPr>
        <p:spPr>
          <a:xfrm>
            <a:off x="683248" y="301644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16">
            <a:extLst>
              <a:ext uri="{FF2B5EF4-FFF2-40B4-BE49-F238E27FC236}">
                <a16:creationId xmlns:a16="http://schemas.microsoft.com/office/drawing/2014/main" id="{18B9E39E-0824-4604-8144-5F9830909AC0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7">
              <a:extLst>
                <a:ext uri="{FF2B5EF4-FFF2-40B4-BE49-F238E27FC236}">
                  <a16:creationId xmlns:a16="http://schemas.microsoft.com/office/drawing/2014/main" id="{75F2B728-073E-4339-B4A8-76AEA2527E85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12" name="Grupo 18">
              <a:extLst>
                <a:ext uri="{FF2B5EF4-FFF2-40B4-BE49-F238E27FC236}">
                  <a16:creationId xmlns:a16="http://schemas.microsoft.com/office/drawing/2014/main" id="{79D20988-5C1B-4C38-91FA-BD06DB55D4D6}"/>
                </a:ext>
              </a:extLst>
            </p:cNvPr>
            <p:cNvGrpSpPr/>
            <p:nvPr/>
          </p:nvGrpSpPr>
          <p:grpSpPr>
            <a:xfrm>
              <a:off x="552261" y="4171831"/>
              <a:ext cx="497076" cy="481175"/>
              <a:chOff x="552261" y="4171831"/>
              <a:chExt cx="49707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79ECCF88-0521-4093-A65C-1C39B40E1C5B}"/>
                  </a:ext>
                </a:extLst>
              </p:cNvPr>
              <p:cNvSpPr/>
              <p:nvPr/>
            </p:nvSpPr>
            <p:spPr>
              <a:xfrm>
                <a:off x="55226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8EC1BB6E-A202-4CC0-B20E-B0C6FEC49D10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EA9C88C7-73B9-451C-967C-529C54F34C56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A0CEF8D4-5761-48AF-B2D2-DD05164F7031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23">
            <a:extLst>
              <a:ext uri="{FF2B5EF4-FFF2-40B4-BE49-F238E27FC236}">
                <a16:creationId xmlns:a16="http://schemas.microsoft.com/office/drawing/2014/main" id="{49C71D1F-07B1-4F60-A8CD-387D765CCE73}"/>
              </a:ext>
            </a:extLst>
          </p:cNvPr>
          <p:cNvGrpSpPr/>
          <p:nvPr/>
        </p:nvGrpSpPr>
        <p:grpSpPr>
          <a:xfrm>
            <a:off x="2141945" y="972510"/>
            <a:ext cx="679335" cy="682773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9B2519EA-0ED8-4513-AB52-04316AE8C720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29B0869D-783D-4AAC-B5BF-89ECBEC9DDC8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CB5CDC36-DE79-49E2-8991-6F050C74FE0D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27">
              <a:extLst>
                <a:ext uri="{FF2B5EF4-FFF2-40B4-BE49-F238E27FC236}">
                  <a16:creationId xmlns:a16="http://schemas.microsoft.com/office/drawing/2014/main" id="{00990E29-3FA6-48EC-AEDB-2374EC553950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3E3B8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28">
              <a:extLst>
                <a:ext uri="{FF2B5EF4-FFF2-40B4-BE49-F238E27FC236}">
                  <a16:creationId xmlns:a16="http://schemas.microsoft.com/office/drawing/2014/main" id="{E823A43E-4BFE-475D-A446-94AD609C46F3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42357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C66364B9-4EDC-4AF6-BAF5-E646EE329DD4}"/>
              </a:ext>
            </a:extLst>
          </p:cNvPr>
          <p:cNvGrpSpPr/>
          <p:nvPr/>
        </p:nvGrpSpPr>
        <p:grpSpPr>
          <a:xfrm>
            <a:off x="0" y="4929301"/>
            <a:ext cx="9115616" cy="132588"/>
            <a:chOff x="0" y="4929301"/>
            <a:chExt cx="9115616" cy="132588"/>
          </a:xfrm>
        </p:grpSpPr>
        <p:sp>
          <p:nvSpPr>
            <p:cNvPr id="3" name="Rectangle 36">
              <a:extLst>
                <a:ext uri="{FF2B5EF4-FFF2-40B4-BE49-F238E27FC236}">
                  <a16:creationId xmlns:a16="http://schemas.microsoft.com/office/drawing/2014/main" id="{CC6395C6-D1A9-4EA4-84EA-169234A0DE5E}"/>
                </a:ext>
              </a:extLst>
            </p:cNvPr>
            <p:cNvSpPr/>
            <p:nvPr/>
          </p:nvSpPr>
          <p:spPr>
            <a:xfrm>
              <a:off x="0" y="4929301"/>
              <a:ext cx="3828053" cy="132588"/>
            </a:xfrm>
            <a:prstGeom prst="rect">
              <a:avLst/>
            </a:prstGeom>
            <a:solidFill>
              <a:srgbClr val="58B6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Rectangle 37">
              <a:extLst>
                <a:ext uri="{FF2B5EF4-FFF2-40B4-BE49-F238E27FC236}">
                  <a16:creationId xmlns:a16="http://schemas.microsoft.com/office/drawing/2014/main" id="{59CFA52E-7C57-464E-897E-7D148FD3ED19}"/>
                </a:ext>
              </a:extLst>
            </p:cNvPr>
            <p:cNvSpPr/>
            <p:nvPr/>
          </p:nvSpPr>
          <p:spPr>
            <a:xfrm>
              <a:off x="3812188" y="4929301"/>
              <a:ext cx="2725478" cy="132588"/>
            </a:xfrm>
            <a:prstGeom prst="rect">
              <a:avLst/>
            </a:prstGeom>
            <a:solidFill>
              <a:srgbClr val="8CC0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Rectangle 38">
              <a:extLst>
                <a:ext uri="{FF2B5EF4-FFF2-40B4-BE49-F238E27FC236}">
                  <a16:creationId xmlns:a16="http://schemas.microsoft.com/office/drawing/2014/main" id="{09C52217-F6E5-4743-BD61-8DC53ABF26ED}"/>
                </a:ext>
              </a:extLst>
            </p:cNvPr>
            <p:cNvSpPr/>
            <p:nvPr/>
          </p:nvSpPr>
          <p:spPr>
            <a:xfrm>
              <a:off x="6537667" y="4929301"/>
              <a:ext cx="1611812" cy="132588"/>
            </a:xfrm>
            <a:prstGeom prst="rect">
              <a:avLst/>
            </a:prstGeom>
            <a:solidFill>
              <a:srgbClr val="3494B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Rectangle 39">
              <a:extLst>
                <a:ext uri="{FF2B5EF4-FFF2-40B4-BE49-F238E27FC236}">
                  <a16:creationId xmlns:a16="http://schemas.microsoft.com/office/drawing/2014/main" id="{065336DC-5083-4E6E-A438-48460E6A5D7B}"/>
                </a:ext>
              </a:extLst>
            </p:cNvPr>
            <p:cNvSpPr/>
            <p:nvPr/>
          </p:nvSpPr>
          <p:spPr>
            <a:xfrm>
              <a:off x="8149480" y="4929301"/>
              <a:ext cx="966136" cy="132588"/>
            </a:xfrm>
            <a:prstGeom prst="rect">
              <a:avLst/>
            </a:prstGeom>
            <a:solidFill>
              <a:srgbClr val="53348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16967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3">
            <a:extLst>
              <a:ext uri="{FF2B5EF4-FFF2-40B4-BE49-F238E27FC236}">
                <a16:creationId xmlns:a16="http://schemas.microsoft.com/office/drawing/2014/main" id="{769AFDA6-B721-4CBA-9268-2384E593FD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150851"/>
            <a:ext cx="8520598" cy="841796"/>
          </a:xfrm>
        </p:spPr>
        <p:txBody>
          <a:bodyPr/>
          <a:lstStyle>
            <a:lvl1pPr>
              <a:defRPr sz="3600"/>
            </a:lvl1pPr>
          </a:lstStyle>
          <a:p>
            <a:pPr lvl="0"/>
            <a:endParaRPr lang="es-PE"/>
          </a:p>
        </p:txBody>
      </p:sp>
      <p:sp>
        <p:nvSpPr>
          <p:cNvPr id="3" name="Google Shape;15;p3">
            <a:extLst>
              <a:ext uri="{FF2B5EF4-FFF2-40B4-BE49-F238E27FC236}">
                <a16:creationId xmlns:a16="http://schemas.microsoft.com/office/drawing/2014/main" id="{54F455F4-79E7-41D2-A255-5FB445041F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76F05D-28CA-41A3-9695-58D1596870A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89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47942E-52B5-45AC-829E-282AAF1F162B}"/>
              </a:ext>
            </a:extLst>
          </p:cNvPr>
          <p:cNvSpPr/>
          <p:nvPr/>
        </p:nvSpPr>
        <p:spPr>
          <a:xfrm>
            <a:off x="0" y="355546"/>
            <a:ext cx="8778221" cy="4432398"/>
          </a:xfrm>
          <a:prstGeom prst="rect">
            <a:avLst/>
          </a:prstGeom>
          <a:solidFill>
            <a:srgbClr val="C0B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74F94F4F-DDF8-4578-B8D2-71DF9B64FB7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5192484" cy="5143499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None/>
              <a:defRPr lang="en-US" sz="9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69553837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3272A90-4CB3-400C-BC02-EE05C73C62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2"/>
            <a:ext cx="5392898" cy="5143499"/>
          </a:xfrm>
          <a:custGeom>
            <a:avLst/>
            <a:gdLst>
              <a:gd name="connsiteX0" fmla="*/ 0 w 7190531"/>
              <a:gd name="connsiteY0" fmla="*/ 0 h 6857999"/>
              <a:gd name="connsiteX1" fmla="*/ 6164429 w 7190531"/>
              <a:gd name="connsiteY1" fmla="*/ 0 h 6857999"/>
              <a:gd name="connsiteX2" fmla="*/ 6476156 w 7190531"/>
              <a:gd name="connsiteY2" fmla="*/ 311727 h 6857999"/>
              <a:gd name="connsiteX3" fmla="*/ 6227252 w 7190531"/>
              <a:gd name="connsiteY3" fmla="*/ 617122 h 6857999"/>
              <a:gd name="connsiteX4" fmla="*/ 6164430 w 7190531"/>
              <a:gd name="connsiteY4" fmla="*/ 623455 h 6857999"/>
              <a:gd name="connsiteX5" fmla="*/ 6878804 w 7190531"/>
              <a:gd name="connsiteY5" fmla="*/ 623455 h 6857999"/>
              <a:gd name="connsiteX6" fmla="*/ 7190531 w 7190531"/>
              <a:gd name="connsiteY6" fmla="*/ 935182 h 6857999"/>
              <a:gd name="connsiteX7" fmla="*/ 6878804 w 7190531"/>
              <a:gd name="connsiteY7" fmla="*/ 1246909 h 6857999"/>
              <a:gd name="connsiteX8" fmla="*/ 6489146 w 7190531"/>
              <a:gd name="connsiteY8" fmla="*/ 1246909 h 6857999"/>
              <a:gd name="connsiteX9" fmla="*/ 6551968 w 7190531"/>
              <a:gd name="connsiteY9" fmla="*/ 1253242 h 6857999"/>
              <a:gd name="connsiteX10" fmla="*/ 6800872 w 7190531"/>
              <a:gd name="connsiteY10" fmla="*/ 1558637 h 6857999"/>
              <a:gd name="connsiteX11" fmla="*/ 6489145 w 7190531"/>
              <a:gd name="connsiteY11" fmla="*/ 1870364 h 6857999"/>
              <a:gd name="connsiteX12" fmla="*/ 5988154 w 7190531"/>
              <a:gd name="connsiteY12" fmla="*/ 1870364 h 6857999"/>
              <a:gd name="connsiteX13" fmla="*/ 6050977 w 7190531"/>
              <a:gd name="connsiteY13" fmla="*/ 1876697 h 6857999"/>
              <a:gd name="connsiteX14" fmla="*/ 6299881 w 7190531"/>
              <a:gd name="connsiteY14" fmla="*/ 2182091 h 6857999"/>
              <a:gd name="connsiteX15" fmla="*/ 5988153 w 7190531"/>
              <a:gd name="connsiteY15" fmla="*/ 2493818 h 6857999"/>
              <a:gd name="connsiteX16" fmla="*/ 6776748 w 7190531"/>
              <a:gd name="connsiteY16" fmla="*/ 2493818 h 6857999"/>
              <a:gd name="connsiteX17" fmla="*/ 7088475 w 7190531"/>
              <a:gd name="connsiteY17" fmla="*/ 2805545 h 6857999"/>
              <a:gd name="connsiteX18" fmla="*/ 6776748 w 7190531"/>
              <a:gd name="connsiteY18" fmla="*/ 3117272 h 6857999"/>
              <a:gd name="connsiteX19" fmla="*/ 4995449 w 7190531"/>
              <a:gd name="connsiteY19" fmla="*/ 3117272 h 6857999"/>
              <a:gd name="connsiteX20" fmla="*/ 5307176 w 7190531"/>
              <a:gd name="connsiteY20" fmla="*/ 3428999 h 6857999"/>
              <a:gd name="connsiteX21" fmla="*/ 4995449 w 7190531"/>
              <a:gd name="connsiteY21" fmla="*/ 3740726 h 6857999"/>
              <a:gd name="connsiteX22" fmla="*/ 5997428 w 7190531"/>
              <a:gd name="connsiteY22" fmla="*/ 3740726 h 6857999"/>
              <a:gd name="connsiteX23" fmla="*/ 6309155 w 7190531"/>
              <a:gd name="connsiteY23" fmla="*/ 4052454 h 6857999"/>
              <a:gd name="connsiteX24" fmla="*/ 5997428 w 7190531"/>
              <a:gd name="connsiteY24" fmla="*/ 4364181 h 6857999"/>
              <a:gd name="connsiteX25" fmla="*/ 6405641 w 7190531"/>
              <a:gd name="connsiteY25" fmla="*/ 4364181 h 6857999"/>
              <a:gd name="connsiteX26" fmla="*/ 6717369 w 7190531"/>
              <a:gd name="connsiteY26" fmla="*/ 4675908 h 6857999"/>
              <a:gd name="connsiteX27" fmla="*/ 6405641 w 7190531"/>
              <a:gd name="connsiteY27" fmla="*/ 4987636 h 6857999"/>
              <a:gd name="connsiteX28" fmla="*/ 5719098 w 7190531"/>
              <a:gd name="connsiteY28" fmla="*/ 4987636 h 6857999"/>
              <a:gd name="connsiteX29" fmla="*/ 6030826 w 7190531"/>
              <a:gd name="connsiteY29" fmla="*/ 5299363 h 6857999"/>
              <a:gd name="connsiteX30" fmla="*/ 5719098 w 7190531"/>
              <a:gd name="connsiteY30" fmla="*/ 5611090 h 6857999"/>
              <a:gd name="connsiteX31" fmla="*/ 4939779 w 7190531"/>
              <a:gd name="connsiteY31" fmla="*/ 5611090 h 6857999"/>
              <a:gd name="connsiteX32" fmla="*/ 5251506 w 7190531"/>
              <a:gd name="connsiteY32" fmla="*/ 5922817 h 6857999"/>
              <a:gd name="connsiteX33" fmla="*/ 4939779 w 7190531"/>
              <a:gd name="connsiteY33" fmla="*/ 6234545 h 6857999"/>
              <a:gd name="connsiteX34" fmla="*/ 5988147 w 7190531"/>
              <a:gd name="connsiteY34" fmla="*/ 6234545 h 6857999"/>
              <a:gd name="connsiteX35" fmla="*/ 6299874 w 7190531"/>
              <a:gd name="connsiteY35" fmla="*/ 6546272 h 6857999"/>
              <a:gd name="connsiteX36" fmla="*/ 5988147 w 7190531"/>
              <a:gd name="connsiteY36" fmla="*/ 6857999 h 6857999"/>
              <a:gd name="connsiteX37" fmla="*/ 0 w 7190531"/>
              <a:gd name="connsiteY3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190531" h="6857999">
                <a:moveTo>
                  <a:pt x="0" y="0"/>
                </a:moveTo>
                <a:lnTo>
                  <a:pt x="6164429" y="0"/>
                </a:lnTo>
                <a:cubicBezTo>
                  <a:pt x="6336591" y="0"/>
                  <a:pt x="6476156" y="139565"/>
                  <a:pt x="6476156" y="311727"/>
                </a:cubicBezTo>
                <a:cubicBezTo>
                  <a:pt x="6476156" y="462369"/>
                  <a:pt x="6369301" y="588054"/>
                  <a:pt x="6227252" y="617122"/>
                </a:cubicBezTo>
                <a:lnTo>
                  <a:pt x="6164430" y="623455"/>
                </a:lnTo>
                <a:lnTo>
                  <a:pt x="6878804" y="623455"/>
                </a:lnTo>
                <a:cubicBezTo>
                  <a:pt x="7050966" y="623455"/>
                  <a:pt x="7190531" y="763020"/>
                  <a:pt x="7190531" y="935182"/>
                </a:cubicBezTo>
                <a:cubicBezTo>
                  <a:pt x="7190531" y="1107344"/>
                  <a:pt x="7050966" y="1246909"/>
                  <a:pt x="6878804" y="1246909"/>
                </a:cubicBezTo>
                <a:lnTo>
                  <a:pt x="6489146" y="1246909"/>
                </a:lnTo>
                <a:lnTo>
                  <a:pt x="6551968" y="1253242"/>
                </a:lnTo>
                <a:cubicBezTo>
                  <a:pt x="6694017" y="1282309"/>
                  <a:pt x="6800872" y="1407995"/>
                  <a:pt x="6800872" y="1558637"/>
                </a:cubicBezTo>
                <a:cubicBezTo>
                  <a:pt x="6800872" y="1730799"/>
                  <a:pt x="6661307" y="1870364"/>
                  <a:pt x="6489145" y="1870364"/>
                </a:cubicBezTo>
                <a:lnTo>
                  <a:pt x="5988154" y="1870364"/>
                </a:lnTo>
                <a:lnTo>
                  <a:pt x="6050977" y="1876697"/>
                </a:lnTo>
                <a:cubicBezTo>
                  <a:pt x="6193026" y="1905764"/>
                  <a:pt x="6299881" y="2031449"/>
                  <a:pt x="6299881" y="2182091"/>
                </a:cubicBezTo>
                <a:cubicBezTo>
                  <a:pt x="6299881" y="2354253"/>
                  <a:pt x="6160315" y="2493818"/>
                  <a:pt x="5988153" y="2493818"/>
                </a:cubicBezTo>
                <a:lnTo>
                  <a:pt x="6776748" y="2493818"/>
                </a:lnTo>
                <a:cubicBezTo>
                  <a:pt x="6948910" y="2493818"/>
                  <a:pt x="7088475" y="2633383"/>
                  <a:pt x="7088475" y="2805545"/>
                </a:cubicBezTo>
                <a:cubicBezTo>
                  <a:pt x="7088475" y="2977707"/>
                  <a:pt x="6948910" y="3117272"/>
                  <a:pt x="6776748" y="3117272"/>
                </a:cubicBezTo>
                <a:lnTo>
                  <a:pt x="4995449" y="3117272"/>
                </a:lnTo>
                <a:cubicBezTo>
                  <a:pt x="5167611" y="3117272"/>
                  <a:pt x="5307176" y="3256837"/>
                  <a:pt x="5307176" y="3428999"/>
                </a:cubicBezTo>
                <a:cubicBezTo>
                  <a:pt x="5307176" y="3601161"/>
                  <a:pt x="5167611" y="3740726"/>
                  <a:pt x="4995449" y="3740726"/>
                </a:cubicBezTo>
                <a:lnTo>
                  <a:pt x="5997428" y="3740726"/>
                </a:lnTo>
                <a:cubicBezTo>
                  <a:pt x="6169590" y="3740726"/>
                  <a:pt x="6309155" y="3880292"/>
                  <a:pt x="6309155" y="4052454"/>
                </a:cubicBezTo>
                <a:cubicBezTo>
                  <a:pt x="6309155" y="4224616"/>
                  <a:pt x="6169590" y="4364181"/>
                  <a:pt x="5997428" y="4364181"/>
                </a:cubicBezTo>
                <a:lnTo>
                  <a:pt x="6405641" y="4364181"/>
                </a:lnTo>
                <a:cubicBezTo>
                  <a:pt x="6577803" y="4364181"/>
                  <a:pt x="6717369" y="4503746"/>
                  <a:pt x="6717369" y="4675908"/>
                </a:cubicBezTo>
                <a:cubicBezTo>
                  <a:pt x="6717369" y="4848070"/>
                  <a:pt x="6577803" y="4987636"/>
                  <a:pt x="6405641" y="4987636"/>
                </a:cubicBezTo>
                <a:lnTo>
                  <a:pt x="5719098" y="4987636"/>
                </a:lnTo>
                <a:cubicBezTo>
                  <a:pt x="5891260" y="4987636"/>
                  <a:pt x="6030826" y="5127201"/>
                  <a:pt x="6030826" y="5299363"/>
                </a:cubicBezTo>
                <a:cubicBezTo>
                  <a:pt x="6030826" y="5471525"/>
                  <a:pt x="5891260" y="5611090"/>
                  <a:pt x="5719098" y="5611090"/>
                </a:cubicBezTo>
                <a:lnTo>
                  <a:pt x="4939779" y="5611090"/>
                </a:lnTo>
                <a:cubicBezTo>
                  <a:pt x="5111941" y="5611090"/>
                  <a:pt x="5251506" y="5750655"/>
                  <a:pt x="5251506" y="5922817"/>
                </a:cubicBezTo>
                <a:cubicBezTo>
                  <a:pt x="5251506" y="6094979"/>
                  <a:pt x="5111941" y="6234545"/>
                  <a:pt x="4939779" y="6234545"/>
                </a:cubicBezTo>
                <a:lnTo>
                  <a:pt x="5988147" y="6234545"/>
                </a:lnTo>
                <a:cubicBezTo>
                  <a:pt x="6160309" y="6234545"/>
                  <a:pt x="6299874" y="6374110"/>
                  <a:pt x="6299874" y="6546272"/>
                </a:cubicBezTo>
                <a:cubicBezTo>
                  <a:pt x="6299874" y="6718434"/>
                  <a:pt x="6160309" y="6857999"/>
                  <a:pt x="598814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2198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080773" y="4495758"/>
            <a:ext cx="434577" cy="434580"/>
          </a:xfrm>
          <a:prstGeom prst="rect">
            <a:avLst/>
          </a:prstGeom>
        </p:spPr>
        <p:txBody>
          <a:bodyPr/>
          <a:lstStyle>
            <a:defPPr/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2B8170-242D-42EF-8B64-B507C79780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DBD1CC-458D-4345-95C7-74B3B8B06F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13334" y="899445"/>
            <a:ext cx="1600619" cy="1600619"/>
          </a:xfrm>
          <a:custGeom>
            <a:avLst/>
            <a:gdLst>
              <a:gd name="connsiteX0" fmla="*/ 1067079 w 2134158"/>
              <a:gd name="connsiteY0" fmla="*/ 0 h 2134158"/>
              <a:gd name="connsiteX1" fmla="*/ 2134158 w 2134158"/>
              <a:gd name="connsiteY1" fmla="*/ 1067079 h 2134158"/>
              <a:gd name="connsiteX2" fmla="*/ 1067079 w 2134158"/>
              <a:gd name="connsiteY2" fmla="*/ 2134158 h 2134158"/>
              <a:gd name="connsiteX3" fmla="*/ 0 w 2134158"/>
              <a:gd name="connsiteY3" fmla="*/ 1067079 h 2134158"/>
              <a:gd name="connsiteX4" fmla="*/ 1067079 w 2134158"/>
              <a:gd name="connsiteY4" fmla="*/ 0 h 21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158" h="2134158">
                <a:moveTo>
                  <a:pt x="1067079" y="0"/>
                </a:moveTo>
                <a:cubicBezTo>
                  <a:pt x="1656410" y="0"/>
                  <a:pt x="2134158" y="477748"/>
                  <a:pt x="2134158" y="1067079"/>
                </a:cubicBezTo>
                <a:cubicBezTo>
                  <a:pt x="2134158" y="1656410"/>
                  <a:pt x="1656410" y="2134158"/>
                  <a:pt x="1067079" y="2134158"/>
                </a:cubicBezTo>
                <a:cubicBezTo>
                  <a:pt x="477748" y="2134158"/>
                  <a:pt x="0" y="1656410"/>
                  <a:pt x="0" y="1067079"/>
                </a:cubicBezTo>
                <a:cubicBezTo>
                  <a:pt x="0" y="477748"/>
                  <a:pt x="477748" y="0"/>
                  <a:pt x="10670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defPPr/>
            <a:lvl1pPr marL="0" indent="0">
              <a:buNone/>
              <a:defRPr sz="7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54038471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0731E8C-4F6D-4237-9657-97AE0A1B11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99685" y="0"/>
            <a:ext cx="5544316" cy="5143500"/>
          </a:xfrm>
          <a:custGeom>
            <a:avLst/>
            <a:gdLst>
              <a:gd name="connsiteX0" fmla="*/ 1848908 w 7392421"/>
              <a:gd name="connsiteY0" fmla="*/ 6196465 h 6858000"/>
              <a:gd name="connsiteX1" fmla="*/ 1851185 w 7392421"/>
              <a:gd name="connsiteY1" fmla="*/ 6198075 h 6858000"/>
              <a:gd name="connsiteX2" fmla="*/ 1858075 w 7392421"/>
              <a:gd name="connsiteY2" fmla="*/ 6202346 h 6858000"/>
              <a:gd name="connsiteX3" fmla="*/ 1985274 w 7392421"/>
              <a:gd name="connsiteY3" fmla="*/ 6213735 h 6858000"/>
              <a:gd name="connsiteX4" fmla="*/ 2010714 w 7392421"/>
              <a:gd name="connsiteY4" fmla="*/ 6213735 h 6858000"/>
              <a:gd name="connsiteX5" fmla="*/ 2065834 w 7392421"/>
              <a:gd name="connsiteY5" fmla="*/ 6236514 h 6858000"/>
              <a:gd name="connsiteX6" fmla="*/ 2103994 w 7392421"/>
              <a:gd name="connsiteY6" fmla="*/ 6236514 h 6858000"/>
              <a:gd name="connsiteX7" fmla="*/ 2116714 w 7392421"/>
              <a:gd name="connsiteY7" fmla="*/ 6244107 h 6858000"/>
              <a:gd name="connsiteX8" fmla="*/ 2112474 w 7392421"/>
              <a:gd name="connsiteY8" fmla="*/ 6255496 h 6858000"/>
              <a:gd name="connsiteX9" fmla="*/ 2082794 w 7392421"/>
              <a:gd name="connsiteY9" fmla="*/ 6259293 h 6858000"/>
              <a:gd name="connsiteX10" fmla="*/ 2065834 w 7392421"/>
              <a:gd name="connsiteY10" fmla="*/ 6240310 h 6858000"/>
              <a:gd name="connsiteX11" fmla="*/ 2023434 w 7392421"/>
              <a:gd name="connsiteY11" fmla="*/ 6236514 h 6858000"/>
              <a:gd name="connsiteX12" fmla="*/ 1972554 w 7392421"/>
              <a:gd name="connsiteY12" fmla="*/ 6236514 h 6858000"/>
              <a:gd name="connsiteX13" fmla="*/ 1951355 w 7392421"/>
              <a:gd name="connsiteY13" fmla="*/ 6236514 h 6858000"/>
              <a:gd name="connsiteX14" fmla="*/ 1921675 w 7392421"/>
              <a:gd name="connsiteY14" fmla="*/ 6240310 h 6858000"/>
              <a:gd name="connsiteX15" fmla="*/ 1891994 w 7392421"/>
              <a:gd name="connsiteY15" fmla="*/ 6236514 h 6858000"/>
              <a:gd name="connsiteX16" fmla="*/ 1875035 w 7392421"/>
              <a:gd name="connsiteY16" fmla="*/ 6240310 h 6858000"/>
              <a:gd name="connsiteX17" fmla="*/ 1866555 w 7392421"/>
              <a:gd name="connsiteY17" fmla="*/ 6228921 h 6858000"/>
              <a:gd name="connsiteX18" fmla="*/ 1845355 w 7392421"/>
              <a:gd name="connsiteY18" fmla="*/ 6228921 h 6858000"/>
              <a:gd name="connsiteX19" fmla="*/ 1836875 w 7392421"/>
              <a:gd name="connsiteY19" fmla="*/ 6236514 h 6858000"/>
              <a:gd name="connsiteX20" fmla="*/ 1832635 w 7392421"/>
              <a:gd name="connsiteY20" fmla="*/ 6221328 h 6858000"/>
              <a:gd name="connsiteX21" fmla="*/ 1807195 w 7392421"/>
              <a:gd name="connsiteY21" fmla="*/ 6221328 h 6858000"/>
              <a:gd name="connsiteX22" fmla="*/ 1798716 w 7392421"/>
              <a:gd name="connsiteY22" fmla="*/ 6228921 h 6858000"/>
              <a:gd name="connsiteX23" fmla="*/ 1794475 w 7392421"/>
              <a:gd name="connsiteY23" fmla="*/ 6213735 h 6858000"/>
              <a:gd name="connsiteX24" fmla="*/ 1760555 w 7392421"/>
              <a:gd name="connsiteY24" fmla="*/ 6216108 h 6858000"/>
              <a:gd name="connsiteX25" fmla="*/ 1743434 w 7392421"/>
              <a:gd name="connsiteY25" fmla="*/ 6212994 h 6858000"/>
              <a:gd name="connsiteX26" fmla="*/ 1746224 w 7392421"/>
              <a:gd name="connsiteY26" fmla="*/ 6212355 h 6858000"/>
              <a:gd name="connsiteX27" fmla="*/ 1775913 w 7392421"/>
              <a:gd name="connsiteY27" fmla="*/ 6212355 h 6858000"/>
              <a:gd name="connsiteX28" fmla="*/ 1805602 w 7392421"/>
              <a:gd name="connsiteY28" fmla="*/ 6202655 h 6858000"/>
              <a:gd name="connsiteX29" fmla="*/ 1822567 w 7392421"/>
              <a:gd name="connsiteY29" fmla="*/ 6212355 h 6858000"/>
              <a:gd name="connsiteX30" fmla="*/ 1831049 w 7392421"/>
              <a:gd name="connsiteY30" fmla="*/ 6197805 h 6858000"/>
              <a:gd name="connsiteX31" fmla="*/ 1839532 w 7392421"/>
              <a:gd name="connsiteY31" fmla="*/ 6197805 h 6858000"/>
              <a:gd name="connsiteX32" fmla="*/ 1913195 w 7392421"/>
              <a:gd name="connsiteY32" fmla="*/ 6186999 h 6858000"/>
              <a:gd name="connsiteX33" fmla="*/ 1913195 w 7392421"/>
              <a:gd name="connsiteY33" fmla="*/ 6187160 h 6858000"/>
              <a:gd name="connsiteX34" fmla="*/ 1912033 w 7392421"/>
              <a:gd name="connsiteY34" fmla="*/ 6187221 h 6858000"/>
              <a:gd name="connsiteX35" fmla="*/ 863352 w 7392421"/>
              <a:gd name="connsiteY35" fmla="*/ 5843219 h 6858000"/>
              <a:gd name="connsiteX36" fmla="*/ 864073 w 7392421"/>
              <a:gd name="connsiteY36" fmla="*/ 5843752 h 6858000"/>
              <a:gd name="connsiteX37" fmla="*/ 863059 w 7392421"/>
              <a:gd name="connsiteY37" fmla="*/ 5843752 h 6858000"/>
              <a:gd name="connsiteX38" fmla="*/ 883526 w 7392421"/>
              <a:gd name="connsiteY38" fmla="*/ 5689580 h 6858000"/>
              <a:gd name="connsiteX39" fmla="*/ 892008 w 7392421"/>
              <a:gd name="connsiteY39" fmla="*/ 5689580 h 6858000"/>
              <a:gd name="connsiteX40" fmla="*/ 896249 w 7392421"/>
              <a:gd name="connsiteY40" fmla="*/ 5693132 h 6858000"/>
              <a:gd name="connsiteX41" fmla="*/ 895512 w 7392421"/>
              <a:gd name="connsiteY41" fmla="*/ 5693596 h 6858000"/>
              <a:gd name="connsiteX42" fmla="*/ 892008 w 7392421"/>
              <a:gd name="connsiteY42" fmla="*/ 5693132 h 6858000"/>
              <a:gd name="connsiteX43" fmla="*/ 883526 w 7392421"/>
              <a:gd name="connsiteY43" fmla="*/ 5689580 h 6858000"/>
              <a:gd name="connsiteX44" fmla="*/ 1298563 w 7392421"/>
              <a:gd name="connsiteY44" fmla="*/ 5672327 h 6858000"/>
              <a:gd name="connsiteX45" fmla="*/ 1299170 w 7392421"/>
              <a:gd name="connsiteY45" fmla="*/ 5675371 h 6858000"/>
              <a:gd name="connsiteX46" fmla="*/ 1299170 w 7392421"/>
              <a:gd name="connsiteY46" fmla="*/ 5682476 h 6858000"/>
              <a:gd name="connsiteX47" fmla="*/ 1294928 w 7392421"/>
              <a:gd name="connsiteY47" fmla="*/ 5675371 h 6858000"/>
              <a:gd name="connsiteX48" fmla="*/ 985317 w 7392421"/>
              <a:gd name="connsiteY48" fmla="*/ 5668268 h 6858000"/>
              <a:gd name="connsiteX49" fmla="*/ 1006522 w 7392421"/>
              <a:gd name="connsiteY49" fmla="*/ 5682476 h 6858000"/>
              <a:gd name="connsiteX50" fmla="*/ 1031970 w 7392421"/>
              <a:gd name="connsiteY50" fmla="*/ 5675371 h 6858000"/>
              <a:gd name="connsiteX51" fmla="*/ 1040453 w 7392421"/>
              <a:gd name="connsiteY51" fmla="*/ 5671819 h 6858000"/>
              <a:gd name="connsiteX52" fmla="*/ 1061659 w 7392421"/>
              <a:gd name="connsiteY52" fmla="*/ 5675371 h 6858000"/>
              <a:gd name="connsiteX53" fmla="*/ 1091348 w 7392421"/>
              <a:gd name="connsiteY53" fmla="*/ 5682476 h 6858000"/>
              <a:gd name="connsiteX54" fmla="*/ 1133760 w 7392421"/>
              <a:gd name="connsiteY54" fmla="*/ 5678923 h 6858000"/>
              <a:gd name="connsiteX55" fmla="*/ 1146484 w 7392421"/>
              <a:gd name="connsiteY55" fmla="*/ 5668268 h 6858000"/>
              <a:gd name="connsiteX56" fmla="*/ 1159208 w 7392421"/>
              <a:gd name="connsiteY56" fmla="*/ 5668268 h 6858000"/>
              <a:gd name="connsiteX57" fmla="*/ 1159208 w 7392421"/>
              <a:gd name="connsiteY57" fmla="*/ 5678923 h 6858000"/>
              <a:gd name="connsiteX58" fmla="*/ 1142243 w 7392421"/>
              <a:gd name="connsiteY58" fmla="*/ 5700236 h 6858000"/>
              <a:gd name="connsiteX59" fmla="*/ 1129518 w 7392421"/>
              <a:gd name="connsiteY59" fmla="*/ 5703788 h 6858000"/>
              <a:gd name="connsiteX60" fmla="*/ 1129518 w 7392421"/>
              <a:gd name="connsiteY60" fmla="*/ 5700236 h 6858000"/>
              <a:gd name="connsiteX61" fmla="*/ 1116795 w 7392421"/>
              <a:gd name="connsiteY61" fmla="*/ 5693132 h 6858000"/>
              <a:gd name="connsiteX62" fmla="*/ 1108314 w 7392421"/>
              <a:gd name="connsiteY62" fmla="*/ 5703788 h 6858000"/>
              <a:gd name="connsiteX63" fmla="*/ 1100226 w 7392421"/>
              <a:gd name="connsiteY63" fmla="*/ 5708967 h 6858000"/>
              <a:gd name="connsiteX64" fmla="*/ 1042644 w 7392421"/>
              <a:gd name="connsiteY64" fmla="*/ 5708967 h 6858000"/>
              <a:gd name="connsiteX65" fmla="*/ 1004472 w 7392421"/>
              <a:gd name="connsiteY65" fmla="*/ 5714762 h 6858000"/>
              <a:gd name="connsiteX66" fmla="*/ 995990 w 7392421"/>
              <a:gd name="connsiteY66" fmla="*/ 5711865 h 6858000"/>
              <a:gd name="connsiteX67" fmla="*/ 970542 w 7392421"/>
              <a:gd name="connsiteY67" fmla="*/ 5708605 h 6858000"/>
              <a:gd name="connsiteX68" fmla="*/ 953015 w 7392421"/>
              <a:gd name="connsiteY68" fmla="*/ 5710850 h 6858000"/>
              <a:gd name="connsiteX69" fmla="*/ 948204 w 7392421"/>
              <a:gd name="connsiteY69" fmla="*/ 5704232 h 6858000"/>
              <a:gd name="connsiteX70" fmla="*/ 934421 w 7392421"/>
              <a:gd name="connsiteY70" fmla="*/ 5696683 h 6858000"/>
              <a:gd name="connsiteX71" fmla="*/ 921698 w 7392421"/>
              <a:gd name="connsiteY71" fmla="*/ 5696683 h 6858000"/>
              <a:gd name="connsiteX72" fmla="*/ 904732 w 7392421"/>
              <a:gd name="connsiteY72" fmla="*/ 5703788 h 6858000"/>
              <a:gd name="connsiteX73" fmla="*/ 892008 w 7392421"/>
              <a:gd name="connsiteY73" fmla="*/ 5693132 h 6858000"/>
              <a:gd name="connsiteX74" fmla="*/ 894128 w 7392421"/>
              <a:gd name="connsiteY74" fmla="*/ 5694464 h 6858000"/>
              <a:gd name="connsiteX75" fmla="*/ 895512 w 7392421"/>
              <a:gd name="connsiteY75" fmla="*/ 5693596 h 6858000"/>
              <a:gd name="connsiteX76" fmla="*/ 902082 w 7392421"/>
              <a:gd name="connsiteY76" fmla="*/ 5694464 h 6858000"/>
              <a:gd name="connsiteX77" fmla="*/ 908973 w 7392421"/>
              <a:gd name="connsiteY77" fmla="*/ 5693132 h 6858000"/>
              <a:gd name="connsiteX78" fmla="*/ 951385 w 7392421"/>
              <a:gd name="connsiteY78" fmla="*/ 5682476 h 6858000"/>
              <a:gd name="connsiteX79" fmla="*/ 968351 w 7392421"/>
              <a:gd name="connsiteY79" fmla="*/ 5678923 h 6858000"/>
              <a:gd name="connsiteX80" fmla="*/ 985317 w 7392421"/>
              <a:gd name="connsiteY80" fmla="*/ 5668268 h 6858000"/>
              <a:gd name="connsiteX81" fmla="*/ 3069156 w 7392421"/>
              <a:gd name="connsiteY81" fmla="*/ 5224784 h 6858000"/>
              <a:gd name="connsiteX82" fmla="*/ 3069877 w 7392421"/>
              <a:gd name="connsiteY82" fmla="*/ 5225655 h 6858000"/>
              <a:gd name="connsiteX83" fmla="*/ 3070170 w 7392421"/>
              <a:gd name="connsiteY83" fmla="*/ 5224784 h 6858000"/>
              <a:gd name="connsiteX84" fmla="*/ 0 w 7392421"/>
              <a:gd name="connsiteY84" fmla="*/ 3728101 h 6858000"/>
              <a:gd name="connsiteX85" fmla="*/ 1014 w 7392421"/>
              <a:gd name="connsiteY85" fmla="*/ 3728101 h 6858000"/>
              <a:gd name="connsiteX86" fmla="*/ 293 w 7392421"/>
              <a:gd name="connsiteY86" fmla="*/ 3728972 h 6858000"/>
              <a:gd name="connsiteX87" fmla="*/ 1748249 w 7392421"/>
              <a:gd name="connsiteY87" fmla="*/ 900296 h 6858000"/>
              <a:gd name="connsiteX88" fmla="*/ 1750394 w 7392421"/>
              <a:gd name="connsiteY88" fmla="*/ 900296 h 6858000"/>
              <a:gd name="connsiteX89" fmla="*/ 1741171 w 7392421"/>
              <a:gd name="connsiteY89" fmla="*/ 901194 h 6858000"/>
              <a:gd name="connsiteX90" fmla="*/ 1738152 w 7392421"/>
              <a:gd name="connsiteY90" fmla="*/ 900900 h 6858000"/>
              <a:gd name="connsiteX91" fmla="*/ 1881554 w 7392421"/>
              <a:gd name="connsiteY91" fmla="*/ 886188 h 6858000"/>
              <a:gd name="connsiteX92" fmla="*/ 1912293 w 7392421"/>
              <a:gd name="connsiteY92" fmla="*/ 887026 h 6858000"/>
              <a:gd name="connsiteX93" fmla="*/ 1958933 w 7392421"/>
              <a:gd name="connsiteY93" fmla="*/ 894840 h 6858000"/>
              <a:gd name="connsiteX94" fmla="*/ 1961440 w 7392421"/>
              <a:gd name="connsiteY94" fmla="*/ 895896 h 6858000"/>
              <a:gd name="connsiteX95" fmla="*/ 1862047 w 7392421"/>
              <a:gd name="connsiteY95" fmla="*/ 895896 h 6858000"/>
              <a:gd name="connsiteX96" fmla="*/ 1840840 w 7392421"/>
              <a:gd name="connsiteY96" fmla="*/ 899749 h 6858000"/>
              <a:gd name="connsiteX97" fmla="*/ 1821936 w 7392421"/>
              <a:gd name="connsiteY97" fmla="*/ 894167 h 6858000"/>
              <a:gd name="connsiteX98" fmla="*/ 1844454 w 7392421"/>
              <a:gd name="connsiteY98" fmla="*/ 892607 h 6858000"/>
              <a:gd name="connsiteX99" fmla="*/ 1857174 w 7392421"/>
              <a:gd name="connsiteY99" fmla="*/ 890374 h 6858000"/>
              <a:gd name="connsiteX100" fmla="*/ 1881554 w 7392421"/>
              <a:gd name="connsiteY100" fmla="*/ 886188 h 6858000"/>
              <a:gd name="connsiteX101" fmla="*/ 1719279 w 7392421"/>
              <a:gd name="connsiteY101" fmla="*/ 884793 h 6858000"/>
              <a:gd name="connsiteX102" fmla="*/ 1738455 w 7392421"/>
              <a:gd name="connsiteY102" fmla="*/ 884793 h 6858000"/>
              <a:gd name="connsiteX103" fmla="*/ 1797815 w 7392421"/>
              <a:gd name="connsiteY103" fmla="*/ 890374 h 6858000"/>
              <a:gd name="connsiteX104" fmla="*/ 1737762 w 7392421"/>
              <a:gd name="connsiteY104" fmla="*/ 892482 h 6858000"/>
              <a:gd name="connsiteX105" fmla="*/ 1688889 w 7392421"/>
              <a:gd name="connsiteY105" fmla="*/ 892482 h 6858000"/>
              <a:gd name="connsiteX106" fmla="*/ 1722809 w 7392421"/>
              <a:gd name="connsiteY106" fmla="*/ 889133 h 6858000"/>
              <a:gd name="connsiteX107" fmla="*/ 1731289 w 7392421"/>
              <a:gd name="connsiteY107" fmla="*/ 886901 h 6858000"/>
              <a:gd name="connsiteX108" fmla="*/ 1645175 w 7392421"/>
              <a:gd name="connsiteY108" fmla="*/ 884793 h 6858000"/>
              <a:gd name="connsiteX109" fmla="*/ 1715727 w 7392421"/>
              <a:gd name="connsiteY109" fmla="*/ 884793 h 6858000"/>
              <a:gd name="connsiteX110" fmla="*/ 1667690 w 7392421"/>
              <a:gd name="connsiteY110" fmla="*/ 886901 h 6858000"/>
              <a:gd name="connsiteX111" fmla="*/ 1595610 w 7392421"/>
              <a:gd name="connsiteY111" fmla="*/ 886901 h 6858000"/>
              <a:gd name="connsiteX112" fmla="*/ 1594784 w 7392421"/>
              <a:gd name="connsiteY112" fmla="*/ 886834 h 6858000"/>
              <a:gd name="connsiteX113" fmla="*/ 1774961 w 7392421"/>
              <a:gd name="connsiteY113" fmla="*/ 491518 h 6858000"/>
              <a:gd name="connsiteX114" fmla="*/ 1774351 w 7392421"/>
              <a:gd name="connsiteY114" fmla="*/ 492814 h 6858000"/>
              <a:gd name="connsiteX115" fmla="*/ 1769849 w 7392421"/>
              <a:gd name="connsiteY115" fmla="*/ 491944 h 6858000"/>
              <a:gd name="connsiteX116" fmla="*/ 1982374 w 7392421"/>
              <a:gd name="connsiteY116" fmla="*/ 395710 h 6858000"/>
              <a:gd name="connsiteX117" fmla="*/ 1992974 w 7392421"/>
              <a:gd name="connsiteY117" fmla="*/ 397133 h 6858000"/>
              <a:gd name="connsiteX118" fmla="*/ 2005216 w 7392421"/>
              <a:gd name="connsiteY118" fmla="*/ 401518 h 6858000"/>
              <a:gd name="connsiteX119" fmla="*/ 1985984 w 7392421"/>
              <a:gd name="connsiteY119" fmla="*/ 397672 h 6858000"/>
              <a:gd name="connsiteX120" fmla="*/ 1980348 w 7392421"/>
              <a:gd name="connsiteY120" fmla="*/ 395982 h 6858000"/>
              <a:gd name="connsiteX121" fmla="*/ 1898608 w 7392421"/>
              <a:gd name="connsiteY121" fmla="*/ 46924 h 6858000"/>
              <a:gd name="connsiteX122" fmla="*/ 1906232 w 7392421"/>
              <a:gd name="connsiteY122" fmla="*/ 47706 h 6858000"/>
              <a:gd name="connsiteX123" fmla="*/ 1901691 w 7392421"/>
              <a:gd name="connsiteY123" fmla="*/ 51487 h 6858000"/>
              <a:gd name="connsiteX124" fmla="*/ 1898694 w 7392421"/>
              <a:gd name="connsiteY124" fmla="*/ 52622 h 6858000"/>
              <a:gd name="connsiteX125" fmla="*/ 1895454 w 7392421"/>
              <a:gd name="connsiteY125" fmla="*/ 51655 h 6858000"/>
              <a:gd name="connsiteX126" fmla="*/ 1893127 w 7392421"/>
              <a:gd name="connsiteY126" fmla="*/ 47486 h 6858000"/>
              <a:gd name="connsiteX127" fmla="*/ 2355584 w 7392421"/>
              <a:gd name="connsiteY127" fmla="*/ 38338 h 6858000"/>
              <a:gd name="connsiteX128" fmla="*/ 2354974 w 7392421"/>
              <a:gd name="connsiteY128" fmla="*/ 39445 h 6858000"/>
              <a:gd name="connsiteX129" fmla="*/ 2350472 w 7392421"/>
              <a:gd name="connsiteY129" fmla="*/ 38702 h 6858000"/>
              <a:gd name="connsiteX130" fmla="*/ 3146743 w 7392421"/>
              <a:gd name="connsiteY130" fmla="*/ 0 h 6858000"/>
              <a:gd name="connsiteX131" fmla="*/ 3202796 w 7392421"/>
              <a:gd name="connsiteY131" fmla="*/ 0 h 6858000"/>
              <a:gd name="connsiteX132" fmla="*/ 3202796 w 7392421"/>
              <a:gd name="connsiteY132" fmla="*/ 4543 h 6858000"/>
              <a:gd name="connsiteX133" fmla="*/ 3308828 w 7392421"/>
              <a:gd name="connsiteY133" fmla="*/ 4543 h 6858000"/>
              <a:gd name="connsiteX134" fmla="*/ 3334275 w 7392421"/>
              <a:gd name="connsiteY134" fmla="*/ 4543 h 6858000"/>
              <a:gd name="connsiteX135" fmla="*/ 3383051 w 7392421"/>
              <a:gd name="connsiteY135" fmla="*/ 559 h 6858000"/>
              <a:gd name="connsiteX136" fmla="*/ 3398101 w 7392421"/>
              <a:gd name="connsiteY136" fmla="*/ 0 h 6858000"/>
              <a:gd name="connsiteX137" fmla="*/ 7392421 w 7392421"/>
              <a:gd name="connsiteY137" fmla="*/ 0 h 6858000"/>
              <a:gd name="connsiteX138" fmla="*/ 7392421 w 7392421"/>
              <a:gd name="connsiteY138" fmla="*/ 6858000 h 6858000"/>
              <a:gd name="connsiteX139" fmla="*/ 2857168 w 7392421"/>
              <a:gd name="connsiteY139" fmla="*/ 6858000 h 6858000"/>
              <a:gd name="connsiteX140" fmla="*/ 2860240 w 7392421"/>
              <a:gd name="connsiteY140" fmla="*/ 6839268 h 6858000"/>
              <a:gd name="connsiteX141" fmla="*/ 2873493 w 7392421"/>
              <a:gd name="connsiteY141" fmla="*/ 6831079 h 6858000"/>
              <a:gd name="connsiteX142" fmla="*/ 2920147 w 7392421"/>
              <a:gd name="connsiteY142" fmla="*/ 6823372 h 6858000"/>
              <a:gd name="connsiteX143" fmla="*/ 2975283 w 7392421"/>
              <a:gd name="connsiteY143" fmla="*/ 6823372 h 6858000"/>
              <a:gd name="connsiteX144" fmla="*/ 3026178 w 7392421"/>
              <a:gd name="connsiteY144" fmla="*/ 6823372 h 6858000"/>
              <a:gd name="connsiteX145" fmla="*/ 3047384 w 7392421"/>
              <a:gd name="connsiteY145" fmla="*/ 6807959 h 6858000"/>
              <a:gd name="connsiteX146" fmla="*/ 3038903 w 7392421"/>
              <a:gd name="connsiteY146" fmla="*/ 6788692 h 6858000"/>
              <a:gd name="connsiteX147" fmla="*/ 3017697 w 7392421"/>
              <a:gd name="connsiteY147" fmla="*/ 6788692 h 6858000"/>
              <a:gd name="connsiteX148" fmla="*/ 2996489 w 7392421"/>
              <a:gd name="connsiteY148" fmla="*/ 6777131 h 6858000"/>
              <a:gd name="connsiteX149" fmla="*/ 2971042 w 7392421"/>
              <a:gd name="connsiteY149" fmla="*/ 6757864 h 6858000"/>
              <a:gd name="connsiteX150" fmla="*/ 2932870 w 7392421"/>
              <a:gd name="connsiteY150" fmla="*/ 6746304 h 6858000"/>
              <a:gd name="connsiteX151" fmla="*/ 2894699 w 7392421"/>
              <a:gd name="connsiteY151" fmla="*/ 6746304 h 6858000"/>
              <a:gd name="connsiteX152" fmla="*/ 2835322 w 7392421"/>
              <a:gd name="connsiteY152" fmla="*/ 6750157 h 6858000"/>
              <a:gd name="connsiteX153" fmla="*/ 2826839 w 7392421"/>
              <a:gd name="connsiteY153" fmla="*/ 6746304 h 6858000"/>
              <a:gd name="connsiteX154" fmla="*/ 2831081 w 7392421"/>
              <a:gd name="connsiteY154" fmla="*/ 6734743 h 6858000"/>
              <a:gd name="connsiteX155" fmla="*/ 2856528 w 7392421"/>
              <a:gd name="connsiteY155" fmla="*/ 6727037 h 6858000"/>
              <a:gd name="connsiteX156" fmla="*/ 2865010 w 7392421"/>
              <a:gd name="connsiteY156" fmla="*/ 6700063 h 6858000"/>
              <a:gd name="connsiteX157" fmla="*/ 2822598 w 7392421"/>
              <a:gd name="connsiteY157" fmla="*/ 6696209 h 6858000"/>
              <a:gd name="connsiteX158" fmla="*/ 2839564 w 7392421"/>
              <a:gd name="connsiteY158" fmla="*/ 6692356 h 6858000"/>
              <a:gd name="connsiteX159" fmla="*/ 2877734 w 7392421"/>
              <a:gd name="connsiteY159" fmla="*/ 6692356 h 6858000"/>
              <a:gd name="connsiteX160" fmla="*/ 2915906 w 7392421"/>
              <a:gd name="connsiteY160" fmla="*/ 6680796 h 6858000"/>
              <a:gd name="connsiteX161" fmla="*/ 2924389 w 7392421"/>
              <a:gd name="connsiteY161" fmla="*/ 6657675 h 6858000"/>
              <a:gd name="connsiteX162" fmla="*/ 2903182 w 7392421"/>
              <a:gd name="connsiteY162" fmla="*/ 6646115 h 6858000"/>
              <a:gd name="connsiteX163" fmla="*/ 2869251 w 7392421"/>
              <a:gd name="connsiteY163" fmla="*/ 6649968 h 6858000"/>
              <a:gd name="connsiteX164" fmla="*/ 2797151 w 7392421"/>
              <a:gd name="connsiteY164" fmla="*/ 6657675 h 6858000"/>
              <a:gd name="connsiteX165" fmla="*/ 2788668 w 7392421"/>
              <a:gd name="connsiteY165" fmla="*/ 6653822 h 6858000"/>
              <a:gd name="connsiteX166" fmla="*/ 2729290 w 7392421"/>
              <a:gd name="connsiteY166" fmla="*/ 6646115 h 6858000"/>
              <a:gd name="connsiteX167" fmla="*/ 2640224 w 7392421"/>
              <a:gd name="connsiteY167" fmla="*/ 6638408 h 6858000"/>
              <a:gd name="connsiteX168" fmla="*/ 2635982 w 7392421"/>
              <a:gd name="connsiteY168" fmla="*/ 6638408 h 6858000"/>
              <a:gd name="connsiteX169" fmla="*/ 2635982 w 7392421"/>
              <a:gd name="connsiteY169" fmla="*/ 6634555 h 6858000"/>
              <a:gd name="connsiteX170" fmla="*/ 2640224 w 7392421"/>
              <a:gd name="connsiteY170" fmla="*/ 6626848 h 6858000"/>
              <a:gd name="connsiteX171" fmla="*/ 2652948 w 7392421"/>
              <a:gd name="connsiteY171" fmla="*/ 6626848 h 6858000"/>
              <a:gd name="connsiteX172" fmla="*/ 2729290 w 7392421"/>
              <a:gd name="connsiteY172" fmla="*/ 6626848 h 6858000"/>
              <a:gd name="connsiteX173" fmla="*/ 2742014 w 7392421"/>
              <a:gd name="connsiteY173" fmla="*/ 6619141 h 6858000"/>
              <a:gd name="connsiteX174" fmla="*/ 2763220 w 7392421"/>
              <a:gd name="connsiteY174" fmla="*/ 6603727 h 6858000"/>
              <a:gd name="connsiteX175" fmla="*/ 2814115 w 7392421"/>
              <a:gd name="connsiteY175" fmla="*/ 6603727 h 6858000"/>
              <a:gd name="connsiteX176" fmla="*/ 2852287 w 7392421"/>
              <a:gd name="connsiteY176" fmla="*/ 6596020 h 6858000"/>
              <a:gd name="connsiteX177" fmla="*/ 2831081 w 7392421"/>
              <a:gd name="connsiteY177" fmla="*/ 6584460 h 6858000"/>
              <a:gd name="connsiteX178" fmla="*/ 2729290 w 7392421"/>
              <a:gd name="connsiteY178" fmla="*/ 6580607 h 6858000"/>
              <a:gd name="connsiteX179" fmla="*/ 2568123 w 7392421"/>
              <a:gd name="connsiteY179" fmla="*/ 6580607 h 6858000"/>
              <a:gd name="connsiteX180" fmla="*/ 2546916 w 7392421"/>
              <a:gd name="connsiteY180" fmla="*/ 6584460 h 6858000"/>
              <a:gd name="connsiteX181" fmla="*/ 2504504 w 7392421"/>
              <a:gd name="connsiteY181" fmla="*/ 6580607 h 6858000"/>
              <a:gd name="connsiteX182" fmla="*/ 2462091 w 7392421"/>
              <a:gd name="connsiteY182" fmla="*/ 6584460 h 6858000"/>
              <a:gd name="connsiteX183" fmla="*/ 2432402 w 7392421"/>
              <a:gd name="connsiteY183" fmla="*/ 6584460 h 6858000"/>
              <a:gd name="connsiteX184" fmla="*/ 2360301 w 7392421"/>
              <a:gd name="connsiteY184" fmla="*/ 6572900 h 6858000"/>
              <a:gd name="connsiteX185" fmla="*/ 2343335 w 7392421"/>
              <a:gd name="connsiteY185" fmla="*/ 6580607 h 6858000"/>
              <a:gd name="connsiteX186" fmla="*/ 2317888 w 7392421"/>
              <a:gd name="connsiteY186" fmla="*/ 6572900 h 6858000"/>
              <a:gd name="connsiteX187" fmla="*/ 2223860 w 7392421"/>
              <a:gd name="connsiteY187" fmla="*/ 6572900 h 6858000"/>
              <a:gd name="connsiteX188" fmla="*/ 2226954 w 7392421"/>
              <a:gd name="connsiteY188" fmla="*/ 6566806 h 6858000"/>
              <a:gd name="connsiteX189" fmla="*/ 2243914 w 7392421"/>
              <a:gd name="connsiteY189" fmla="*/ 6536434 h 6858000"/>
              <a:gd name="connsiteX190" fmla="*/ 2243914 w 7392421"/>
              <a:gd name="connsiteY190" fmla="*/ 6528842 h 6858000"/>
              <a:gd name="connsiteX191" fmla="*/ 2180314 w 7392421"/>
              <a:gd name="connsiteY191" fmla="*/ 6490877 h 6858000"/>
              <a:gd name="connsiteX192" fmla="*/ 1959834 w 7392421"/>
              <a:gd name="connsiteY192" fmla="*/ 6490877 h 6858000"/>
              <a:gd name="connsiteX193" fmla="*/ 1942874 w 7392421"/>
              <a:gd name="connsiteY193" fmla="*/ 6483284 h 6858000"/>
              <a:gd name="connsiteX194" fmla="*/ 1959834 w 7392421"/>
              <a:gd name="connsiteY194" fmla="*/ 6479487 h 6858000"/>
              <a:gd name="connsiteX195" fmla="*/ 2010714 w 7392421"/>
              <a:gd name="connsiteY195" fmla="*/ 6468098 h 6858000"/>
              <a:gd name="connsiteX196" fmla="*/ 2154873 w 7392421"/>
              <a:gd name="connsiteY196" fmla="*/ 6418744 h 6858000"/>
              <a:gd name="connsiteX197" fmla="*/ 2239673 w 7392421"/>
              <a:gd name="connsiteY197" fmla="*/ 6414948 h 6858000"/>
              <a:gd name="connsiteX198" fmla="*/ 2294793 w 7392421"/>
              <a:gd name="connsiteY198" fmla="*/ 6414948 h 6858000"/>
              <a:gd name="connsiteX199" fmla="*/ 2345673 w 7392421"/>
              <a:gd name="connsiteY199" fmla="*/ 6407355 h 6858000"/>
              <a:gd name="connsiteX200" fmla="*/ 2366873 w 7392421"/>
              <a:gd name="connsiteY200" fmla="*/ 6399762 h 6858000"/>
              <a:gd name="connsiteX201" fmla="*/ 2345673 w 7392421"/>
              <a:gd name="connsiteY201" fmla="*/ 6392169 h 6858000"/>
              <a:gd name="connsiteX202" fmla="*/ 2197274 w 7392421"/>
              <a:gd name="connsiteY202" fmla="*/ 6399762 h 6858000"/>
              <a:gd name="connsiteX203" fmla="*/ 2133674 w 7392421"/>
              <a:gd name="connsiteY203" fmla="*/ 6376983 h 6858000"/>
              <a:gd name="connsiteX204" fmla="*/ 2133674 w 7392421"/>
              <a:gd name="connsiteY204" fmla="*/ 6369390 h 6858000"/>
              <a:gd name="connsiteX205" fmla="*/ 2137913 w 7392421"/>
              <a:gd name="connsiteY205" fmla="*/ 6354204 h 6858000"/>
              <a:gd name="connsiteX206" fmla="*/ 2176073 w 7392421"/>
              <a:gd name="connsiteY206" fmla="*/ 6354204 h 6858000"/>
              <a:gd name="connsiteX207" fmla="*/ 2201513 w 7392421"/>
              <a:gd name="connsiteY207" fmla="*/ 6346611 h 6858000"/>
              <a:gd name="connsiteX208" fmla="*/ 2205753 w 7392421"/>
              <a:gd name="connsiteY208" fmla="*/ 6339018 h 6858000"/>
              <a:gd name="connsiteX209" fmla="*/ 2197274 w 7392421"/>
              <a:gd name="connsiteY209" fmla="*/ 6335222 h 6858000"/>
              <a:gd name="connsiteX210" fmla="*/ 2159113 w 7392421"/>
              <a:gd name="connsiteY210" fmla="*/ 6335222 h 6858000"/>
              <a:gd name="connsiteX211" fmla="*/ 2146394 w 7392421"/>
              <a:gd name="connsiteY211" fmla="*/ 6327629 h 6858000"/>
              <a:gd name="connsiteX212" fmla="*/ 2154873 w 7392421"/>
              <a:gd name="connsiteY212" fmla="*/ 6320036 h 6858000"/>
              <a:gd name="connsiteX213" fmla="*/ 2205753 w 7392421"/>
              <a:gd name="connsiteY213" fmla="*/ 6301054 h 6858000"/>
              <a:gd name="connsiteX214" fmla="*/ 2286313 w 7392421"/>
              <a:gd name="connsiteY214" fmla="*/ 6285868 h 6858000"/>
              <a:gd name="connsiteX215" fmla="*/ 2286313 w 7392421"/>
              <a:gd name="connsiteY215" fmla="*/ 6282071 h 6858000"/>
              <a:gd name="connsiteX216" fmla="*/ 2286313 w 7392421"/>
              <a:gd name="connsiteY216" fmla="*/ 6274478 h 6858000"/>
              <a:gd name="connsiteX217" fmla="*/ 2269353 w 7392421"/>
              <a:gd name="connsiteY217" fmla="*/ 6274478 h 6858000"/>
              <a:gd name="connsiteX218" fmla="*/ 2256633 w 7392421"/>
              <a:gd name="connsiteY218" fmla="*/ 6251700 h 6858000"/>
              <a:gd name="connsiteX219" fmla="*/ 2252393 w 7392421"/>
              <a:gd name="connsiteY219" fmla="*/ 6240310 h 6858000"/>
              <a:gd name="connsiteX220" fmla="*/ 2214234 w 7392421"/>
              <a:gd name="connsiteY220" fmla="*/ 6228921 h 6858000"/>
              <a:gd name="connsiteX221" fmla="*/ 2243914 w 7392421"/>
              <a:gd name="connsiteY221" fmla="*/ 6228921 h 6858000"/>
              <a:gd name="connsiteX222" fmla="*/ 2248153 w 7392421"/>
              <a:gd name="connsiteY222" fmla="*/ 6217531 h 6858000"/>
              <a:gd name="connsiteX223" fmla="*/ 2248153 w 7392421"/>
              <a:gd name="connsiteY223" fmla="*/ 6209938 h 6858000"/>
              <a:gd name="connsiteX224" fmla="*/ 2252393 w 7392421"/>
              <a:gd name="connsiteY224" fmla="*/ 6209938 h 6858000"/>
              <a:gd name="connsiteX225" fmla="*/ 2294793 w 7392421"/>
              <a:gd name="connsiteY225" fmla="*/ 6213735 h 6858000"/>
              <a:gd name="connsiteX226" fmla="*/ 2303273 w 7392421"/>
              <a:gd name="connsiteY226" fmla="*/ 6209938 h 6858000"/>
              <a:gd name="connsiteX227" fmla="*/ 2299033 w 7392421"/>
              <a:gd name="connsiteY227" fmla="*/ 6202346 h 6858000"/>
              <a:gd name="connsiteX228" fmla="*/ 2273593 w 7392421"/>
              <a:gd name="connsiteY228" fmla="*/ 6187160 h 6858000"/>
              <a:gd name="connsiteX229" fmla="*/ 2269353 w 7392421"/>
              <a:gd name="connsiteY229" fmla="*/ 6168177 h 6858000"/>
              <a:gd name="connsiteX230" fmla="*/ 2277833 w 7392421"/>
              <a:gd name="connsiteY230" fmla="*/ 6156788 h 6858000"/>
              <a:gd name="connsiteX231" fmla="*/ 2299033 w 7392421"/>
              <a:gd name="connsiteY231" fmla="*/ 6156788 h 6858000"/>
              <a:gd name="connsiteX232" fmla="*/ 2349913 w 7392421"/>
              <a:gd name="connsiteY232" fmla="*/ 6171974 h 6858000"/>
              <a:gd name="connsiteX233" fmla="*/ 2371112 w 7392421"/>
              <a:gd name="connsiteY233" fmla="*/ 6164381 h 6858000"/>
              <a:gd name="connsiteX234" fmla="*/ 2383832 w 7392421"/>
              <a:gd name="connsiteY234" fmla="*/ 6141602 h 6858000"/>
              <a:gd name="connsiteX235" fmla="*/ 2421992 w 7392421"/>
              <a:gd name="connsiteY235" fmla="*/ 6134009 h 6858000"/>
              <a:gd name="connsiteX236" fmla="*/ 2455913 w 7392421"/>
              <a:gd name="connsiteY236" fmla="*/ 6137806 h 6858000"/>
              <a:gd name="connsiteX237" fmla="*/ 2464392 w 7392421"/>
              <a:gd name="connsiteY237" fmla="*/ 6126416 h 6858000"/>
              <a:gd name="connsiteX238" fmla="*/ 2455913 w 7392421"/>
              <a:gd name="connsiteY238" fmla="*/ 6115027 h 6858000"/>
              <a:gd name="connsiteX239" fmla="*/ 2443193 w 7392421"/>
              <a:gd name="connsiteY239" fmla="*/ 6118823 h 6858000"/>
              <a:gd name="connsiteX240" fmla="*/ 2392313 w 7392421"/>
              <a:gd name="connsiteY240" fmla="*/ 6107434 h 6858000"/>
              <a:gd name="connsiteX241" fmla="*/ 2388072 w 7392421"/>
              <a:gd name="connsiteY241" fmla="*/ 6084655 h 6858000"/>
              <a:gd name="connsiteX242" fmla="*/ 2349913 w 7392421"/>
              <a:gd name="connsiteY242" fmla="*/ 6084655 h 6858000"/>
              <a:gd name="connsiteX243" fmla="*/ 2315993 w 7392421"/>
              <a:gd name="connsiteY243" fmla="*/ 6080859 h 6858000"/>
              <a:gd name="connsiteX244" fmla="*/ 2307778 w 7392421"/>
              <a:gd name="connsiteY244" fmla="*/ 6076647 h 6858000"/>
              <a:gd name="connsiteX245" fmla="*/ 2303001 w 7392421"/>
              <a:gd name="connsiteY245" fmla="*/ 6077973 h 6858000"/>
              <a:gd name="connsiteX246" fmla="*/ 2306070 w 7392421"/>
              <a:gd name="connsiteY246" fmla="*/ 6071704 h 6858000"/>
              <a:gd name="connsiteX247" fmla="*/ 2297589 w 7392421"/>
              <a:gd name="connsiteY247" fmla="*/ 6047454 h 6858000"/>
              <a:gd name="connsiteX248" fmla="*/ 2276383 w 7392421"/>
              <a:gd name="connsiteY248" fmla="*/ 6047454 h 6858000"/>
              <a:gd name="connsiteX249" fmla="*/ 2255176 w 7392421"/>
              <a:gd name="connsiteY249" fmla="*/ 6032903 h 6858000"/>
              <a:gd name="connsiteX250" fmla="*/ 2229728 w 7392421"/>
              <a:gd name="connsiteY250" fmla="*/ 6008653 h 6858000"/>
              <a:gd name="connsiteX251" fmla="*/ 2191556 w 7392421"/>
              <a:gd name="connsiteY251" fmla="*/ 5994103 h 6858000"/>
              <a:gd name="connsiteX252" fmla="*/ 2153385 w 7392421"/>
              <a:gd name="connsiteY252" fmla="*/ 5994103 h 6858000"/>
              <a:gd name="connsiteX253" fmla="*/ 2094008 w 7392421"/>
              <a:gd name="connsiteY253" fmla="*/ 5998953 h 6858000"/>
              <a:gd name="connsiteX254" fmla="*/ 2085525 w 7392421"/>
              <a:gd name="connsiteY254" fmla="*/ 5994103 h 6858000"/>
              <a:gd name="connsiteX255" fmla="*/ 2089767 w 7392421"/>
              <a:gd name="connsiteY255" fmla="*/ 5979552 h 6858000"/>
              <a:gd name="connsiteX256" fmla="*/ 2115214 w 7392421"/>
              <a:gd name="connsiteY256" fmla="*/ 5969853 h 6858000"/>
              <a:gd name="connsiteX257" fmla="*/ 2123696 w 7392421"/>
              <a:gd name="connsiteY257" fmla="*/ 5935902 h 6858000"/>
              <a:gd name="connsiteX258" fmla="*/ 2081284 w 7392421"/>
              <a:gd name="connsiteY258" fmla="*/ 5931052 h 6858000"/>
              <a:gd name="connsiteX259" fmla="*/ 2098250 w 7392421"/>
              <a:gd name="connsiteY259" fmla="*/ 5926202 h 6858000"/>
              <a:gd name="connsiteX260" fmla="*/ 2136420 w 7392421"/>
              <a:gd name="connsiteY260" fmla="*/ 5926202 h 6858000"/>
              <a:gd name="connsiteX261" fmla="*/ 2174592 w 7392421"/>
              <a:gd name="connsiteY261" fmla="*/ 5911652 h 6858000"/>
              <a:gd name="connsiteX262" fmla="*/ 2183075 w 7392421"/>
              <a:gd name="connsiteY262" fmla="*/ 5882551 h 6858000"/>
              <a:gd name="connsiteX263" fmla="*/ 2161868 w 7392421"/>
              <a:gd name="connsiteY263" fmla="*/ 5868002 h 6858000"/>
              <a:gd name="connsiteX264" fmla="*/ 2127937 w 7392421"/>
              <a:gd name="connsiteY264" fmla="*/ 5872851 h 6858000"/>
              <a:gd name="connsiteX265" fmla="*/ 2055837 w 7392421"/>
              <a:gd name="connsiteY265" fmla="*/ 5882551 h 6858000"/>
              <a:gd name="connsiteX266" fmla="*/ 2047354 w 7392421"/>
              <a:gd name="connsiteY266" fmla="*/ 5877702 h 6858000"/>
              <a:gd name="connsiteX267" fmla="*/ 1987976 w 7392421"/>
              <a:gd name="connsiteY267" fmla="*/ 5868002 h 6858000"/>
              <a:gd name="connsiteX268" fmla="*/ 1953832 w 7392421"/>
              <a:gd name="connsiteY268" fmla="*/ 5861494 h 6858000"/>
              <a:gd name="connsiteX269" fmla="*/ 1965665 w 7392421"/>
              <a:gd name="connsiteY269" fmla="*/ 5858291 h 6858000"/>
              <a:gd name="connsiteX270" fmla="*/ 1985274 w 7392421"/>
              <a:gd name="connsiteY270" fmla="*/ 5849274 h 6858000"/>
              <a:gd name="connsiteX271" fmla="*/ 1991104 w 7392421"/>
              <a:gd name="connsiteY271" fmla="*/ 5845003 h 6858000"/>
              <a:gd name="connsiteX272" fmla="*/ 1991786 w 7392421"/>
              <a:gd name="connsiteY272" fmla="*/ 5843171 h 6858000"/>
              <a:gd name="connsiteX273" fmla="*/ 1995929 w 7392421"/>
              <a:gd name="connsiteY273" fmla="*/ 5842539 h 6858000"/>
              <a:gd name="connsiteX274" fmla="*/ 2000700 w 7392421"/>
              <a:gd name="connsiteY274" fmla="*/ 5834051 h 6858000"/>
              <a:gd name="connsiteX275" fmla="*/ 2021906 w 7392421"/>
              <a:gd name="connsiteY275" fmla="*/ 5814651 h 6858000"/>
              <a:gd name="connsiteX276" fmla="*/ 2072801 w 7392421"/>
              <a:gd name="connsiteY276" fmla="*/ 5814651 h 6858000"/>
              <a:gd name="connsiteX277" fmla="*/ 2110973 w 7392421"/>
              <a:gd name="connsiteY277" fmla="*/ 5804950 h 6858000"/>
              <a:gd name="connsiteX278" fmla="*/ 2089767 w 7392421"/>
              <a:gd name="connsiteY278" fmla="*/ 5790401 h 6858000"/>
              <a:gd name="connsiteX279" fmla="*/ 1987976 w 7392421"/>
              <a:gd name="connsiteY279" fmla="*/ 5785551 h 6858000"/>
              <a:gd name="connsiteX280" fmla="*/ 1826809 w 7392421"/>
              <a:gd name="connsiteY280" fmla="*/ 5785551 h 6858000"/>
              <a:gd name="connsiteX281" fmla="*/ 1805602 w 7392421"/>
              <a:gd name="connsiteY281" fmla="*/ 5790401 h 6858000"/>
              <a:gd name="connsiteX282" fmla="*/ 1763190 w 7392421"/>
              <a:gd name="connsiteY282" fmla="*/ 5785551 h 6858000"/>
              <a:gd name="connsiteX283" fmla="*/ 1720777 w 7392421"/>
              <a:gd name="connsiteY283" fmla="*/ 5790401 h 6858000"/>
              <a:gd name="connsiteX284" fmla="*/ 1691088 w 7392421"/>
              <a:gd name="connsiteY284" fmla="*/ 5790401 h 6858000"/>
              <a:gd name="connsiteX285" fmla="*/ 1618987 w 7392421"/>
              <a:gd name="connsiteY285" fmla="*/ 5775851 h 6858000"/>
              <a:gd name="connsiteX286" fmla="*/ 1602021 w 7392421"/>
              <a:gd name="connsiteY286" fmla="*/ 5785551 h 6858000"/>
              <a:gd name="connsiteX287" fmla="*/ 1576574 w 7392421"/>
              <a:gd name="connsiteY287" fmla="*/ 5775851 h 6858000"/>
              <a:gd name="connsiteX288" fmla="*/ 1428130 w 7392421"/>
              <a:gd name="connsiteY288" fmla="*/ 5775851 h 6858000"/>
              <a:gd name="connsiteX289" fmla="*/ 1357618 w 7392421"/>
              <a:gd name="connsiteY289" fmla="*/ 5775244 h 6858000"/>
              <a:gd name="connsiteX290" fmla="*/ 1317117 w 7392421"/>
              <a:gd name="connsiteY290" fmla="*/ 5772911 h 6858000"/>
              <a:gd name="connsiteX291" fmla="*/ 1318325 w 7392421"/>
              <a:gd name="connsiteY291" fmla="*/ 5772719 h 6858000"/>
              <a:gd name="connsiteX292" fmla="*/ 1373462 w 7392421"/>
              <a:gd name="connsiteY292" fmla="*/ 5772719 h 6858000"/>
              <a:gd name="connsiteX293" fmla="*/ 1407392 w 7392421"/>
              <a:gd name="connsiteY293" fmla="*/ 5769821 h 6858000"/>
              <a:gd name="connsiteX294" fmla="*/ 1420116 w 7392421"/>
              <a:gd name="connsiteY294" fmla="*/ 5766924 h 6858000"/>
              <a:gd name="connsiteX295" fmla="*/ 1471012 w 7392421"/>
              <a:gd name="connsiteY295" fmla="*/ 5766924 h 6858000"/>
              <a:gd name="connsiteX296" fmla="*/ 1526148 w 7392421"/>
              <a:gd name="connsiteY296" fmla="*/ 5766924 h 6858000"/>
              <a:gd name="connsiteX297" fmla="*/ 1581284 w 7392421"/>
              <a:gd name="connsiteY297" fmla="*/ 5766924 h 6858000"/>
              <a:gd name="connsiteX298" fmla="*/ 1606731 w 7392421"/>
              <a:gd name="connsiteY298" fmla="*/ 5761128 h 6858000"/>
              <a:gd name="connsiteX299" fmla="*/ 1644903 w 7392421"/>
              <a:gd name="connsiteY299" fmla="*/ 5761128 h 6858000"/>
              <a:gd name="connsiteX300" fmla="*/ 1661868 w 7392421"/>
              <a:gd name="connsiteY300" fmla="*/ 5761128 h 6858000"/>
              <a:gd name="connsiteX301" fmla="*/ 1708522 w 7392421"/>
              <a:gd name="connsiteY301" fmla="*/ 5764026 h 6858000"/>
              <a:gd name="connsiteX302" fmla="*/ 1725487 w 7392421"/>
              <a:gd name="connsiteY302" fmla="*/ 5755332 h 6858000"/>
              <a:gd name="connsiteX303" fmla="*/ 1742451 w 7392421"/>
              <a:gd name="connsiteY303" fmla="*/ 5755332 h 6858000"/>
              <a:gd name="connsiteX304" fmla="*/ 1746693 w 7392421"/>
              <a:gd name="connsiteY304" fmla="*/ 5749537 h 6858000"/>
              <a:gd name="connsiteX305" fmla="*/ 1801829 w 7392421"/>
              <a:gd name="connsiteY305" fmla="*/ 5749537 h 6858000"/>
              <a:gd name="connsiteX306" fmla="*/ 1801829 w 7392421"/>
              <a:gd name="connsiteY306" fmla="*/ 5755332 h 6858000"/>
              <a:gd name="connsiteX307" fmla="*/ 1907861 w 7392421"/>
              <a:gd name="connsiteY307" fmla="*/ 5755332 h 6858000"/>
              <a:gd name="connsiteX308" fmla="*/ 1933309 w 7392421"/>
              <a:gd name="connsiteY308" fmla="*/ 5755332 h 6858000"/>
              <a:gd name="connsiteX309" fmla="*/ 2030858 w 7392421"/>
              <a:gd name="connsiteY309" fmla="*/ 5749537 h 6858000"/>
              <a:gd name="connsiteX310" fmla="*/ 2030858 w 7392421"/>
              <a:gd name="connsiteY310" fmla="*/ 5740843 h 6858000"/>
              <a:gd name="connsiteX311" fmla="*/ 2035098 w 7392421"/>
              <a:gd name="connsiteY311" fmla="*/ 5737945 h 6858000"/>
              <a:gd name="connsiteX312" fmla="*/ 2043581 w 7392421"/>
              <a:gd name="connsiteY312" fmla="*/ 5740843 h 6858000"/>
              <a:gd name="connsiteX313" fmla="*/ 2124166 w 7392421"/>
              <a:gd name="connsiteY313" fmla="*/ 5740843 h 6858000"/>
              <a:gd name="connsiteX314" fmla="*/ 2141130 w 7392421"/>
              <a:gd name="connsiteY314" fmla="*/ 5746639 h 6858000"/>
              <a:gd name="connsiteX315" fmla="*/ 2170819 w 7392421"/>
              <a:gd name="connsiteY315" fmla="*/ 5746639 h 6858000"/>
              <a:gd name="connsiteX316" fmla="*/ 2200508 w 7392421"/>
              <a:gd name="connsiteY316" fmla="*/ 5735047 h 6858000"/>
              <a:gd name="connsiteX317" fmla="*/ 2213231 w 7392421"/>
              <a:gd name="connsiteY317" fmla="*/ 5732149 h 6858000"/>
              <a:gd name="connsiteX318" fmla="*/ 2230197 w 7392421"/>
              <a:gd name="connsiteY318" fmla="*/ 5732149 h 6858000"/>
              <a:gd name="connsiteX319" fmla="*/ 2234438 w 7392421"/>
              <a:gd name="connsiteY319" fmla="*/ 5729252 h 6858000"/>
              <a:gd name="connsiteX320" fmla="*/ 2230197 w 7392421"/>
              <a:gd name="connsiteY320" fmla="*/ 5723456 h 6858000"/>
              <a:gd name="connsiteX321" fmla="*/ 2179302 w 7392421"/>
              <a:gd name="connsiteY321" fmla="*/ 5717660 h 6858000"/>
              <a:gd name="connsiteX322" fmla="*/ 2166578 w 7392421"/>
              <a:gd name="connsiteY322" fmla="*/ 5711865 h 6858000"/>
              <a:gd name="connsiteX323" fmla="*/ 2128407 w 7392421"/>
              <a:gd name="connsiteY323" fmla="*/ 5700273 h 6858000"/>
              <a:gd name="connsiteX324" fmla="*/ 2119924 w 7392421"/>
              <a:gd name="connsiteY324" fmla="*/ 5703171 h 6858000"/>
              <a:gd name="connsiteX325" fmla="*/ 2111441 w 7392421"/>
              <a:gd name="connsiteY325" fmla="*/ 5697375 h 6858000"/>
              <a:gd name="connsiteX326" fmla="*/ 2073271 w 7392421"/>
              <a:gd name="connsiteY326" fmla="*/ 5682886 h 6858000"/>
              <a:gd name="connsiteX327" fmla="*/ 2043581 w 7392421"/>
              <a:gd name="connsiteY327" fmla="*/ 5691580 h 6858000"/>
              <a:gd name="connsiteX328" fmla="*/ 2039340 w 7392421"/>
              <a:gd name="connsiteY328" fmla="*/ 5688682 h 6858000"/>
              <a:gd name="connsiteX329" fmla="*/ 2009652 w 7392421"/>
              <a:gd name="connsiteY329" fmla="*/ 5688682 h 6858000"/>
              <a:gd name="connsiteX330" fmla="*/ 1950274 w 7392421"/>
              <a:gd name="connsiteY330" fmla="*/ 5697375 h 6858000"/>
              <a:gd name="connsiteX331" fmla="*/ 1946033 w 7392421"/>
              <a:gd name="connsiteY331" fmla="*/ 5691580 h 6858000"/>
              <a:gd name="connsiteX332" fmla="*/ 1937550 w 7392421"/>
              <a:gd name="connsiteY332" fmla="*/ 5665499 h 6858000"/>
              <a:gd name="connsiteX333" fmla="*/ 1907861 w 7392421"/>
              <a:gd name="connsiteY333" fmla="*/ 5665499 h 6858000"/>
              <a:gd name="connsiteX334" fmla="*/ 1899378 w 7392421"/>
              <a:gd name="connsiteY334" fmla="*/ 5677090 h 6858000"/>
              <a:gd name="connsiteX335" fmla="*/ 1873931 w 7392421"/>
              <a:gd name="connsiteY335" fmla="*/ 5688682 h 6858000"/>
              <a:gd name="connsiteX336" fmla="*/ 1865448 w 7392421"/>
              <a:gd name="connsiteY336" fmla="*/ 5691580 h 6858000"/>
              <a:gd name="connsiteX337" fmla="*/ 1848483 w 7392421"/>
              <a:gd name="connsiteY337" fmla="*/ 5691580 h 6858000"/>
              <a:gd name="connsiteX338" fmla="*/ 1831519 w 7392421"/>
              <a:gd name="connsiteY338" fmla="*/ 5691580 h 6858000"/>
              <a:gd name="connsiteX339" fmla="*/ 1823036 w 7392421"/>
              <a:gd name="connsiteY339" fmla="*/ 5697375 h 6858000"/>
              <a:gd name="connsiteX340" fmla="*/ 1818795 w 7392421"/>
              <a:gd name="connsiteY340" fmla="*/ 5714762 h 6858000"/>
              <a:gd name="connsiteX341" fmla="*/ 1801829 w 7392421"/>
              <a:gd name="connsiteY341" fmla="*/ 5714762 h 6858000"/>
              <a:gd name="connsiteX342" fmla="*/ 1797588 w 7392421"/>
              <a:gd name="connsiteY342" fmla="*/ 5706069 h 6858000"/>
              <a:gd name="connsiteX343" fmla="*/ 1763658 w 7392421"/>
              <a:gd name="connsiteY343" fmla="*/ 5697375 h 6858000"/>
              <a:gd name="connsiteX344" fmla="*/ 1755176 w 7392421"/>
              <a:gd name="connsiteY344" fmla="*/ 5700273 h 6858000"/>
              <a:gd name="connsiteX345" fmla="*/ 1738210 w 7392421"/>
              <a:gd name="connsiteY345" fmla="*/ 5700273 h 6858000"/>
              <a:gd name="connsiteX346" fmla="*/ 1729728 w 7392421"/>
              <a:gd name="connsiteY346" fmla="*/ 5706069 h 6858000"/>
              <a:gd name="connsiteX347" fmla="*/ 1725487 w 7392421"/>
              <a:gd name="connsiteY347" fmla="*/ 5697375 h 6858000"/>
              <a:gd name="connsiteX348" fmla="*/ 1721245 w 7392421"/>
              <a:gd name="connsiteY348" fmla="*/ 5697375 h 6858000"/>
              <a:gd name="connsiteX349" fmla="*/ 1683074 w 7392421"/>
              <a:gd name="connsiteY349" fmla="*/ 5703171 h 6858000"/>
              <a:gd name="connsiteX350" fmla="*/ 1640662 w 7392421"/>
              <a:gd name="connsiteY350" fmla="*/ 5697375 h 6858000"/>
              <a:gd name="connsiteX351" fmla="*/ 1598250 w 7392421"/>
              <a:gd name="connsiteY351" fmla="*/ 5700273 h 6858000"/>
              <a:gd name="connsiteX352" fmla="*/ 1547354 w 7392421"/>
              <a:gd name="connsiteY352" fmla="*/ 5700273 h 6858000"/>
              <a:gd name="connsiteX353" fmla="*/ 1543112 w 7392421"/>
              <a:gd name="connsiteY353" fmla="*/ 5700273 h 6858000"/>
              <a:gd name="connsiteX354" fmla="*/ 1543112 w 7392421"/>
              <a:gd name="connsiteY354" fmla="*/ 5703171 h 6858000"/>
              <a:gd name="connsiteX355" fmla="*/ 1555835 w 7392421"/>
              <a:gd name="connsiteY355" fmla="*/ 5708967 h 6858000"/>
              <a:gd name="connsiteX356" fmla="*/ 1564318 w 7392421"/>
              <a:gd name="connsiteY356" fmla="*/ 5714762 h 6858000"/>
              <a:gd name="connsiteX357" fmla="*/ 1551595 w 7392421"/>
              <a:gd name="connsiteY357" fmla="*/ 5717660 h 6858000"/>
              <a:gd name="connsiteX358" fmla="*/ 1581284 w 7392421"/>
              <a:gd name="connsiteY358" fmla="*/ 5726354 h 6858000"/>
              <a:gd name="connsiteX359" fmla="*/ 1594008 w 7392421"/>
              <a:gd name="connsiteY359" fmla="*/ 5732149 h 6858000"/>
              <a:gd name="connsiteX360" fmla="*/ 1581284 w 7392421"/>
              <a:gd name="connsiteY360" fmla="*/ 5737945 h 6858000"/>
              <a:gd name="connsiteX361" fmla="*/ 1551595 w 7392421"/>
              <a:gd name="connsiteY361" fmla="*/ 5732149 h 6858000"/>
              <a:gd name="connsiteX362" fmla="*/ 1543112 w 7392421"/>
              <a:gd name="connsiteY362" fmla="*/ 5732149 h 6858000"/>
              <a:gd name="connsiteX363" fmla="*/ 1496458 w 7392421"/>
              <a:gd name="connsiteY363" fmla="*/ 5737945 h 6858000"/>
              <a:gd name="connsiteX364" fmla="*/ 1466770 w 7392421"/>
              <a:gd name="connsiteY364" fmla="*/ 5732149 h 6858000"/>
              <a:gd name="connsiteX365" fmla="*/ 1462529 w 7392421"/>
              <a:gd name="connsiteY365" fmla="*/ 5732149 h 6858000"/>
              <a:gd name="connsiteX366" fmla="*/ 1428598 w 7392421"/>
              <a:gd name="connsiteY366" fmla="*/ 5737945 h 6858000"/>
              <a:gd name="connsiteX367" fmla="*/ 1405272 w 7392421"/>
              <a:gd name="connsiteY367" fmla="*/ 5733237 h 6858000"/>
              <a:gd name="connsiteX368" fmla="*/ 1388855 w 7392421"/>
              <a:gd name="connsiteY368" fmla="*/ 5728393 h 6858000"/>
              <a:gd name="connsiteX369" fmla="*/ 1394598 w 7392421"/>
              <a:gd name="connsiteY369" fmla="*/ 5725988 h 6858000"/>
              <a:gd name="connsiteX370" fmla="*/ 1400960 w 7392421"/>
              <a:gd name="connsiteY370" fmla="*/ 5717995 h 6858000"/>
              <a:gd name="connsiteX371" fmla="*/ 1426407 w 7392421"/>
              <a:gd name="connsiteY371" fmla="*/ 5710892 h 6858000"/>
              <a:gd name="connsiteX372" fmla="*/ 1400960 w 7392421"/>
              <a:gd name="connsiteY372" fmla="*/ 5693132 h 6858000"/>
              <a:gd name="connsiteX373" fmla="*/ 1379753 w 7392421"/>
              <a:gd name="connsiteY373" fmla="*/ 5682476 h 6858000"/>
              <a:gd name="connsiteX374" fmla="*/ 1371270 w 7392421"/>
              <a:gd name="connsiteY374" fmla="*/ 5678923 h 6858000"/>
              <a:gd name="connsiteX375" fmla="*/ 1350064 w 7392421"/>
              <a:gd name="connsiteY375" fmla="*/ 5686028 h 6858000"/>
              <a:gd name="connsiteX376" fmla="*/ 1345824 w 7392421"/>
              <a:gd name="connsiteY376" fmla="*/ 5700236 h 6858000"/>
              <a:gd name="connsiteX377" fmla="*/ 1341583 w 7392421"/>
              <a:gd name="connsiteY377" fmla="*/ 5703788 h 6858000"/>
              <a:gd name="connsiteX378" fmla="*/ 1341583 w 7392421"/>
              <a:gd name="connsiteY378" fmla="*/ 5686028 h 6858000"/>
              <a:gd name="connsiteX379" fmla="*/ 1333100 w 7392421"/>
              <a:gd name="connsiteY379" fmla="*/ 5678923 h 6858000"/>
              <a:gd name="connsiteX380" fmla="*/ 1299170 w 7392421"/>
              <a:gd name="connsiteY380" fmla="*/ 5675371 h 6858000"/>
              <a:gd name="connsiteX381" fmla="*/ 1299170 w 7392421"/>
              <a:gd name="connsiteY381" fmla="*/ 5671819 h 6858000"/>
              <a:gd name="connsiteX382" fmla="*/ 1298563 w 7392421"/>
              <a:gd name="connsiteY382" fmla="*/ 5672327 h 6858000"/>
              <a:gd name="connsiteX383" fmla="*/ 1294928 w 7392421"/>
              <a:gd name="connsiteY383" fmla="*/ 5654059 h 6858000"/>
              <a:gd name="connsiteX384" fmla="*/ 1277964 w 7392421"/>
              <a:gd name="connsiteY384" fmla="*/ 5629195 h 6858000"/>
              <a:gd name="connsiteX385" fmla="*/ 1316134 w 7392421"/>
              <a:gd name="connsiteY385" fmla="*/ 5625643 h 6858000"/>
              <a:gd name="connsiteX386" fmla="*/ 1354306 w 7392421"/>
              <a:gd name="connsiteY386" fmla="*/ 5622092 h 6858000"/>
              <a:gd name="connsiteX387" fmla="*/ 1400960 w 7392421"/>
              <a:gd name="connsiteY387" fmla="*/ 5622092 h 6858000"/>
              <a:gd name="connsiteX388" fmla="*/ 1413683 w 7392421"/>
              <a:gd name="connsiteY388" fmla="*/ 5625643 h 6858000"/>
              <a:gd name="connsiteX389" fmla="*/ 1464579 w 7392421"/>
              <a:gd name="connsiteY389" fmla="*/ 5625643 h 6858000"/>
              <a:gd name="connsiteX390" fmla="*/ 1473061 w 7392421"/>
              <a:gd name="connsiteY390" fmla="*/ 5622092 h 6858000"/>
              <a:gd name="connsiteX391" fmla="*/ 1511233 w 7392421"/>
              <a:gd name="connsiteY391" fmla="*/ 5629195 h 6858000"/>
              <a:gd name="connsiteX392" fmla="*/ 1587576 w 7392421"/>
              <a:gd name="connsiteY392" fmla="*/ 5629195 h 6858000"/>
              <a:gd name="connsiteX393" fmla="*/ 1608781 w 7392421"/>
              <a:gd name="connsiteY393" fmla="*/ 5629195 h 6858000"/>
              <a:gd name="connsiteX394" fmla="*/ 1634230 w 7392421"/>
              <a:gd name="connsiteY394" fmla="*/ 5629195 h 6858000"/>
              <a:gd name="connsiteX395" fmla="*/ 1680883 w 7392421"/>
              <a:gd name="connsiteY395" fmla="*/ 5632747 h 6858000"/>
              <a:gd name="connsiteX396" fmla="*/ 1719055 w 7392421"/>
              <a:gd name="connsiteY396" fmla="*/ 5632747 h 6858000"/>
              <a:gd name="connsiteX397" fmla="*/ 1757226 w 7392421"/>
              <a:gd name="connsiteY397" fmla="*/ 5632747 h 6858000"/>
              <a:gd name="connsiteX398" fmla="*/ 1769949 w 7392421"/>
              <a:gd name="connsiteY398" fmla="*/ 5632747 h 6858000"/>
              <a:gd name="connsiteX399" fmla="*/ 1833568 w 7392421"/>
              <a:gd name="connsiteY399" fmla="*/ 5629195 h 6858000"/>
              <a:gd name="connsiteX400" fmla="*/ 1846292 w 7392421"/>
              <a:gd name="connsiteY400" fmla="*/ 5618539 h 6858000"/>
              <a:gd name="connsiteX401" fmla="*/ 1850533 w 7392421"/>
              <a:gd name="connsiteY401" fmla="*/ 5607883 h 6858000"/>
              <a:gd name="connsiteX402" fmla="*/ 1897188 w 7392421"/>
              <a:gd name="connsiteY402" fmla="*/ 5593675 h 6858000"/>
              <a:gd name="connsiteX403" fmla="*/ 1931118 w 7392421"/>
              <a:gd name="connsiteY403" fmla="*/ 5600780 h 6858000"/>
              <a:gd name="connsiteX404" fmla="*/ 1935359 w 7392421"/>
              <a:gd name="connsiteY404" fmla="*/ 5600780 h 6858000"/>
              <a:gd name="connsiteX405" fmla="*/ 1965047 w 7392421"/>
              <a:gd name="connsiteY405" fmla="*/ 5593675 h 6858000"/>
              <a:gd name="connsiteX406" fmla="*/ 2011701 w 7392421"/>
              <a:gd name="connsiteY406" fmla="*/ 5600780 h 6858000"/>
              <a:gd name="connsiteX407" fmla="*/ 2020184 w 7392421"/>
              <a:gd name="connsiteY407" fmla="*/ 5600780 h 6858000"/>
              <a:gd name="connsiteX408" fmla="*/ 2049873 w 7392421"/>
              <a:gd name="connsiteY408" fmla="*/ 5593675 h 6858000"/>
              <a:gd name="connsiteX409" fmla="*/ 2062597 w 7392421"/>
              <a:gd name="connsiteY409" fmla="*/ 5600780 h 6858000"/>
              <a:gd name="connsiteX410" fmla="*/ 2049873 w 7392421"/>
              <a:gd name="connsiteY410" fmla="*/ 5607883 h 6858000"/>
              <a:gd name="connsiteX411" fmla="*/ 2020184 w 7392421"/>
              <a:gd name="connsiteY411" fmla="*/ 5618539 h 6858000"/>
              <a:gd name="connsiteX412" fmla="*/ 2032907 w 7392421"/>
              <a:gd name="connsiteY412" fmla="*/ 5622092 h 6858000"/>
              <a:gd name="connsiteX413" fmla="*/ 2024425 w 7392421"/>
              <a:gd name="connsiteY413" fmla="*/ 5629195 h 6858000"/>
              <a:gd name="connsiteX414" fmla="*/ 2011701 w 7392421"/>
              <a:gd name="connsiteY414" fmla="*/ 5636299 h 6858000"/>
              <a:gd name="connsiteX415" fmla="*/ 2011701 w 7392421"/>
              <a:gd name="connsiteY415" fmla="*/ 5639851 h 6858000"/>
              <a:gd name="connsiteX416" fmla="*/ 2015943 w 7392421"/>
              <a:gd name="connsiteY416" fmla="*/ 5639851 h 6858000"/>
              <a:gd name="connsiteX417" fmla="*/ 2066839 w 7392421"/>
              <a:gd name="connsiteY417" fmla="*/ 5639851 h 6858000"/>
              <a:gd name="connsiteX418" fmla="*/ 2109251 w 7392421"/>
              <a:gd name="connsiteY418" fmla="*/ 5643404 h 6858000"/>
              <a:gd name="connsiteX419" fmla="*/ 2151663 w 7392421"/>
              <a:gd name="connsiteY419" fmla="*/ 5636299 h 6858000"/>
              <a:gd name="connsiteX420" fmla="*/ 2189834 w 7392421"/>
              <a:gd name="connsiteY420" fmla="*/ 5643404 h 6858000"/>
              <a:gd name="connsiteX421" fmla="*/ 2194076 w 7392421"/>
              <a:gd name="connsiteY421" fmla="*/ 5643404 h 6858000"/>
              <a:gd name="connsiteX422" fmla="*/ 2198317 w 7392421"/>
              <a:gd name="connsiteY422" fmla="*/ 5632747 h 6858000"/>
              <a:gd name="connsiteX423" fmla="*/ 2206799 w 7392421"/>
              <a:gd name="connsiteY423" fmla="*/ 5639851 h 6858000"/>
              <a:gd name="connsiteX424" fmla="*/ 2223765 w 7392421"/>
              <a:gd name="connsiteY424" fmla="*/ 5639851 h 6858000"/>
              <a:gd name="connsiteX425" fmla="*/ 2232247 w 7392421"/>
              <a:gd name="connsiteY425" fmla="*/ 5643404 h 6858000"/>
              <a:gd name="connsiteX426" fmla="*/ 2266177 w 7392421"/>
              <a:gd name="connsiteY426" fmla="*/ 5632747 h 6858000"/>
              <a:gd name="connsiteX427" fmla="*/ 2270418 w 7392421"/>
              <a:gd name="connsiteY427" fmla="*/ 5622092 h 6858000"/>
              <a:gd name="connsiteX428" fmla="*/ 2287384 w 7392421"/>
              <a:gd name="connsiteY428" fmla="*/ 5622092 h 6858000"/>
              <a:gd name="connsiteX429" fmla="*/ 2291625 w 7392421"/>
              <a:gd name="connsiteY429" fmla="*/ 5643404 h 6858000"/>
              <a:gd name="connsiteX430" fmla="*/ 2300108 w 7392421"/>
              <a:gd name="connsiteY430" fmla="*/ 5650507 h 6858000"/>
              <a:gd name="connsiteX431" fmla="*/ 2317073 w 7392421"/>
              <a:gd name="connsiteY431" fmla="*/ 5650507 h 6858000"/>
              <a:gd name="connsiteX432" fmla="*/ 2334037 w 7392421"/>
              <a:gd name="connsiteY432" fmla="*/ 5650507 h 6858000"/>
              <a:gd name="connsiteX433" fmla="*/ 2342520 w 7392421"/>
              <a:gd name="connsiteY433" fmla="*/ 5654059 h 6858000"/>
              <a:gd name="connsiteX434" fmla="*/ 2367967 w 7392421"/>
              <a:gd name="connsiteY434" fmla="*/ 5668268 h 6858000"/>
              <a:gd name="connsiteX435" fmla="*/ 2376450 w 7392421"/>
              <a:gd name="connsiteY435" fmla="*/ 5682476 h 6858000"/>
              <a:gd name="connsiteX436" fmla="*/ 2406139 w 7392421"/>
              <a:gd name="connsiteY436" fmla="*/ 5682476 h 6858000"/>
              <a:gd name="connsiteX437" fmla="*/ 2414622 w 7392421"/>
              <a:gd name="connsiteY437" fmla="*/ 5650507 h 6858000"/>
              <a:gd name="connsiteX438" fmla="*/ 2418863 w 7392421"/>
              <a:gd name="connsiteY438" fmla="*/ 5643404 h 6858000"/>
              <a:gd name="connsiteX439" fmla="*/ 2478241 w 7392421"/>
              <a:gd name="connsiteY439" fmla="*/ 5654059 h 6858000"/>
              <a:gd name="connsiteX440" fmla="*/ 2507929 w 7392421"/>
              <a:gd name="connsiteY440" fmla="*/ 5654059 h 6858000"/>
              <a:gd name="connsiteX441" fmla="*/ 2512170 w 7392421"/>
              <a:gd name="connsiteY441" fmla="*/ 5650507 h 6858000"/>
              <a:gd name="connsiteX442" fmla="*/ 2541860 w 7392421"/>
              <a:gd name="connsiteY442" fmla="*/ 5661164 h 6858000"/>
              <a:gd name="connsiteX443" fmla="*/ 2580031 w 7392421"/>
              <a:gd name="connsiteY443" fmla="*/ 5643404 h 6858000"/>
              <a:gd name="connsiteX444" fmla="*/ 2588513 w 7392421"/>
              <a:gd name="connsiteY444" fmla="*/ 5636299 h 6858000"/>
              <a:gd name="connsiteX445" fmla="*/ 2596996 w 7392421"/>
              <a:gd name="connsiteY445" fmla="*/ 5639851 h 6858000"/>
              <a:gd name="connsiteX446" fmla="*/ 2635167 w 7392421"/>
              <a:gd name="connsiteY446" fmla="*/ 5625643 h 6858000"/>
              <a:gd name="connsiteX447" fmla="*/ 2647891 w 7392421"/>
              <a:gd name="connsiteY447" fmla="*/ 5618539 h 6858000"/>
              <a:gd name="connsiteX448" fmla="*/ 2698786 w 7392421"/>
              <a:gd name="connsiteY448" fmla="*/ 5611435 h 6858000"/>
              <a:gd name="connsiteX449" fmla="*/ 2703027 w 7392421"/>
              <a:gd name="connsiteY449" fmla="*/ 5604331 h 6858000"/>
              <a:gd name="connsiteX450" fmla="*/ 2698786 w 7392421"/>
              <a:gd name="connsiteY450" fmla="*/ 5600780 h 6858000"/>
              <a:gd name="connsiteX451" fmla="*/ 2681820 w 7392421"/>
              <a:gd name="connsiteY451" fmla="*/ 5600780 h 6858000"/>
              <a:gd name="connsiteX452" fmla="*/ 2669097 w 7392421"/>
              <a:gd name="connsiteY452" fmla="*/ 5597227 h 6858000"/>
              <a:gd name="connsiteX453" fmla="*/ 2639408 w 7392421"/>
              <a:gd name="connsiteY453" fmla="*/ 5583018 h 6858000"/>
              <a:gd name="connsiteX454" fmla="*/ 2609719 w 7392421"/>
              <a:gd name="connsiteY454" fmla="*/ 5583018 h 6858000"/>
              <a:gd name="connsiteX455" fmla="*/ 2592755 w 7392421"/>
              <a:gd name="connsiteY455" fmla="*/ 5590123 h 6858000"/>
              <a:gd name="connsiteX456" fmla="*/ 2512170 w 7392421"/>
              <a:gd name="connsiteY456" fmla="*/ 5590123 h 6858000"/>
              <a:gd name="connsiteX457" fmla="*/ 2503687 w 7392421"/>
              <a:gd name="connsiteY457" fmla="*/ 5593675 h 6858000"/>
              <a:gd name="connsiteX458" fmla="*/ 2499447 w 7392421"/>
              <a:gd name="connsiteY458" fmla="*/ 5590123 h 6858000"/>
              <a:gd name="connsiteX459" fmla="*/ 2499447 w 7392421"/>
              <a:gd name="connsiteY459" fmla="*/ 5579466 h 6858000"/>
              <a:gd name="connsiteX460" fmla="*/ 2401898 w 7392421"/>
              <a:gd name="connsiteY460" fmla="*/ 5572363 h 6858000"/>
              <a:gd name="connsiteX461" fmla="*/ 2376450 w 7392421"/>
              <a:gd name="connsiteY461" fmla="*/ 5572363 h 6858000"/>
              <a:gd name="connsiteX462" fmla="*/ 2270418 w 7392421"/>
              <a:gd name="connsiteY462" fmla="*/ 5572363 h 6858000"/>
              <a:gd name="connsiteX463" fmla="*/ 2270418 w 7392421"/>
              <a:gd name="connsiteY463" fmla="*/ 5579466 h 6858000"/>
              <a:gd name="connsiteX464" fmla="*/ 2215282 w 7392421"/>
              <a:gd name="connsiteY464" fmla="*/ 5579466 h 6858000"/>
              <a:gd name="connsiteX465" fmla="*/ 2211040 w 7392421"/>
              <a:gd name="connsiteY465" fmla="*/ 5572363 h 6858000"/>
              <a:gd name="connsiteX466" fmla="*/ 2194076 w 7392421"/>
              <a:gd name="connsiteY466" fmla="*/ 5572363 h 6858000"/>
              <a:gd name="connsiteX467" fmla="*/ 2177111 w 7392421"/>
              <a:gd name="connsiteY467" fmla="*/ 5561706 h 6858000"/>
              <a:gd name="connsiteX468" fmla="*/ 2130457 w 7392421"/>
              <a:gd name="connsiteY468" fmla="*/ 5565259 h 6858000"/>
              <a:gd name="connsiteX469" fmla="*/ 2113492 w 7392421"/>
              <a:gd name="connsiteY469" fmla="*/ 5565259 h 6858000"/>
              <a:gd name="connsiteX470" fmla="*/ 2075321 w 7392421"/>
              <a:gd name="connsiteY470" fmla="*/ 5565259 h 6858000"/>
              <a:gd name="connsiteX471" fmla="*/ 2049873 w 7392421"/>
              <a:gd name="connsiteY471" fmla="*/ 5558154 h 6858000"/>
              <a:gd name="connsiteX472" fmla="*/ 1994737 w 7392421"/>
              <a:gd name="connsiteY472" fmla="*/ 5558154 h 6858000"/>
              <a:gd name="connsiteX473" fmla="*/ 1939601 w 7392421"/>
              <a:gd name="connsiteY473" fmla="*/ 5558154 h 6858000"/>
              <a:gd name="connsiteX474" fmla="*/ 1888705 w 7392421"/>
              <a:gd name="connsiteY474" fmla="*/ 5558154 h 6858000"/>
              <a:gd name="connsiteX475" fmla="*/ 1875982 w 7392421"/>
              <a:gd name="connsiteY475" fmla="*/ 5554603 h 6858000"/>
              <a:gd name="connsiteX476" fmla="*/ 1842051 w 7392421"/>
              <a:gd name="connsiteY476" fmla="*/ 5551051 h 6858000"/>
              <a:gd name="connsiteX477" fmla="*/ 1786914 w 7392421"/>
              <a:gd name="connsiteY477" fmla="*/ 5551051 h 6858000"/>
              <a:gd name="connsiteX478" fmla="*/ 1744502 w 7392421"/>
              <a:gd name="connsiteY478" fmla="*/ 5547499 h 6858000"/>
              <a:gd name="connsiteX479" fmla="*/ 1706331 w 7392421"/>
              <a:gd name="connsiteY479" fmla="*/ 5540394 h 6858000"/>
              <a:gd name="connsiteX480" fmla="*/ 1608781 w 7392421"/>
              <a:gd name="connsiteY480" fmla="*/ 5540394 h 6858000"/>
              <a:gd name="connsiteX481" fmla="*/ 1571370 w 7392421"/>
              <a:gd name="connsiteY481" fmla="*/ 5539713 h 6858000"/>
              <a:gd name="connsiteX482" fmla="*/ 1582175 w 7392421"/>
              <a:gd name="connsiteY482" fmla="*/ 5526039 h 6858000"/>
              <a:gd name="connsiteX483" fmla="*/ 1584828 w 7392421"/>
              <a:gd name="connsiteY483" fmla="*/ 5525054 h 6858000"/>
              <a:gd name="connsiteX484" fmla="*/ 1606349 w 7392421"/>
              <a:gd name="connsiteY484" fmla="*/ 5526522 h 6858000"/>
              <a:gd name="connsiteX485" fmla="*/ 1635508 w 7392421"/>
              <a:gd name="connsiteY485" fmla="*/ 5524750 h 6858000"/>
              <a:gd name="connsiteX486" fmla="*/ 1686403 w 7392421"/>
              <a:gd name="connsiteY486" fmla="*/ 5524750 h 6858000"/>
              <a:gd name="connsiteX487" fmla="*/ 1707609 w 7392421"/>
              <a:gd name="connsiteY487" fmla="*/ 5505858 h 6858000"/>
              <a:gd name="connsiteX488" fmla="*/ 1699127 w 7392421"/>
              <a:gd name="connsiteY488" fmla="*/ 5482241 h 6858000"/>
              <a:gd name="connsiteX489" fmla="*/ 1677921 w 7392421"/>
              <a:gd name="connsiteY489" fmla="*/ 5482241 h 6858000"/>
              <a:gd name="connsiteX490" fmla="*/ 1656714 w 7392421"/>
              <a:gd name="connsiteY490" fmla="*/ 5468070 h 6858000"/>
              <a:gd name="connsiteX491" fmla="*/ 1631266 w 7392421"/>
              <a:gd name="connsiteY491" fmla="*/ 5444454 h 6858000"/>
              <a:gd name="connsiteX492" fmla="*/ 1593095 w 7392421"/>
              <a:gd name="connsiteY492" fmla="*/ 5430284 h 6858000"/>
              <a:gd name="connsiteX493" fmla="*/ 1554923 w 7392421"/>
              <a:gd name="connsiteY493" fmla="*/ 5430284 h 6858000"/>
              <a:gd name="connsiteX494" fmla="*/ 1495547 w 7392421"/>
              <a:gd name="connsiteY494" fmla="*/ 5435007 h 6858000"/>
              <a:gd name="connsiteX495" fmla="*/ 1487064 w 7392421"/>
              <a:gd name="connsiteY495" fmla="*/ 5430284 h 6858000"/>
              <a:gd name="connsiteX496" fmla="*/ 1491305 w 7392421"/>
              <a:gd name="connsiteY496" fmla="*/ 5416113 h 6858000"/>
              <a:gd name="connsiteX497" fmla="*/ 1516753 w 7392421"/>
              <a:gd name="connsiteY497" fmla="*/ 5406667 h 6858000"/>
              <a:gd name="connsiteX498" fmla="*/ 1525234 w 7392421"/>
              <a:gd name="connsiteY498" fmla="*/ 5373604 h 6858000"/>
              <a:gd name="connsiteX499" fmla="*/ 1482822 w 7392421"/>
              <a:gd name="connsiteY499" fmla="*/ 5368880 h 6858000"/>
              <a:gd name="connsiteX500" fmla="*/ 1499788 w 7392421"/>
              <a:gd name="connsiteY500" fmla="*/ 5364157 h 6858000"/>
              <a:gd name="connsiteX501" fmla="*/ 1537959 w 7392421"/>
              <a:gd name="connsiteY501" fmla="*/ 5364157 h 6858000"/>
              <a:gd name="connsiteX502" fmla="*/ 1576130 w 7392421"/>
              <a:gd name="connsiteY502" fmla="*/ 5349988 h 6858000"/>
              <a:gd name="connsiteX503" fmla="*/ 1584613 w 7392421"/>
              <a:gd name="connsiteY503" fmla="*/ 5321647 h 6858000"/>
              <a:gd name="connsiteX504" fmla="*/ 1563406 w 7392421"/>
              <a:gd name="connsiteY504" fmla="*/ 5307477 h 6858000"/>
              <a:gd name="connsiteX505" fmla="*/ 1529476 w 7392421"/>
              <a:gd name="connsiteY505" fmla="*/ 5312200 h 6858000"/>
              <a:gd name="connsiteX506" fmla="*/ 1457375 w 7392421"/>
              <a:gd name="connsiteY506" fmla="*/ 5321647 h 6858000"/>
              <a:gd name="connsiteX507" fmla="*/ 1448892 w 7392421"/>
              <a:gd name="connsiteY507" fmla="*/ 5316924 h 6858000"/>
              <a:gd name="connsiteX508" fmla="*/ 1389514 w 7392421"/>
              <a:gd name="connsiteY508" fmla="*/ 5307477 h 6858000"/>
              <a:gd name="connsiteX509" fmla="*/ 1300448 w 7392421"/>
              <a:gd name="connsiteY509" fmla="*/ 5298031 h 6858000"/>
              <a:gd name="connsiteX510" fmla="*/ 1296206 w 7392421"/>
              <a:gd name="connsiteY510" fmla="*/ 5298031 h 6858000"/>
              <a:gd name="connsiteX511" fmla="*/ 1296206 w 7392421"/>
              <a:gd name="connsiteY511" fmla="*/ 5293308 h 6858000"/>
              <a:gd name="connsiteX512" fmla="*/ 1300448 w 7392421"/>
              <a:gd name="connsiteY512" fmla="*/ 5283861 h 6858000"/>
              <a:gd name="connsiteX513" fmla="*/ 1313172 w 7392421"/>
              <a:gd name="connsiteY513" fmla="*/ 5283861 h 6858000"/>
              <a:gd name="connsiteX514" fmla="*/ 1389514 w 7392421"/>
              <a:gd name="connsiteY514" fmla="*/ 5283861 h 6858000"/>
              <a:gd name="connsiteX515" fmla="*/ 1402239 w 7392421"/>
              <a:gd name="connsiteY515" fmla="*/ 5274414 h 6858000"/>
              <a:gd name="connsiteX516" fmla="*/ 1423445 w 7392421"/>
              <a:gd name="connsiteY516" fmla="*/ 5255520 h 6858000"/>
              <a:gd name="connsiteX517" fmla="*/ 1474339 w 7392421"/>
              <a:gd name="connsiteY517" fmla="*/ 5255520 h 6858000"/>
              <a:gd name="connsiteX518" fmla="*/ 1512511 w 7392421"/>
              <a:gd name="connsiteY518" fmla="*/ 5246073 h 6858000"/>
              <a:gd name="connsiteX519" fmla="*/ 1510697 w 7392421"/>
              <a:gd name="connsiteY519" fmla="*/ 5244861 h 6858000"/>
              <a:gd name="connsiteX520" fmla="*/ 1932452 w 7392421"/>
              <a:gd name="connsiteY520" fmla="*/ 5244861 h 6858000"/>
              <a:gd name="connsiteX521" fmla="*/ 1932529 w 7392421"/>
              <a:gd name="connsiteY521" fmla="*/ 5240624 h 6858000"/>
              <a:gd name="connsiteX522" fmla="*/ 1937300 w 7392421"/>
              <a:gd name="connsiteY522" fmla="*/ 5226765 h 6858000"/>
              <a:gd name="connsiteX523" fmla="*/ 1941443 w 7392421"/>
              <a:gd name="connsiteY523" fmla="*/ 5225733 h 6858000"/>
              <a:gd name="connsiteX524" fmla="*/ 1942125 w 7392421"/>
              <a:gd name="connsiteY524" fmla="*/ 5222742 h 6858000"/>
              <a:gd name="connsiteX525" fmla="*/ 1947955 w 7392421"/>
              <a:gd name="connsiteY525" fmla="*/ 5215768 h 6858000"/>
              <a:gd name="connsiteX526" fmla="*/ 1967564 w 7392421"/>
              <a:gd name="connsiteY526" fmla="*/ 5201045 h 6858000"/>
              <a:gd name="connsiteX527" fmla="*/ 1979397 w 7392421"/>
              <a:gd name="connsiteY527" fmla="*/ 5195815 h 6858000"/>
              <a:gd name="connsiteX528" fmla="*/ 1945253 w 7392421"/>
              <a:gd name="connsiteY528" fmla="*/ 5185189 h 6858000"/>
              <a:gd name="connsiteX529" fmla="*/ 1885875 w 7392421"/>
              <a:gd name="connsiteY529" fmla="*/ 5169351 h 6858000"/>
              <a:gd name="connsiteX530" fmla="*/ 1877392 w 7392421"/>
              <a:gd name="connsiteY530" fmla="*/ 5161433 h 6858000"/>
              <a:gd name="connsiteX531" fmla="*/ 1805292 w 7392421"/>
              <a:gd name="connsiteY531" fmla="*/ 5177272 h 6858000"/>
              <a:gd name="connsiteX532" fmla="*/ 1771361 w 7392421"/>
              <a:gd name="connsiteY532" fmla="*/ 5185189 h 6858000"/>
              <a:gd name="connsiteX533" fmla="*/ 1750154 w 7392421"/>
              <a:gd name="connsiteY533" fmla="*/ 5161433 h 6858000"/>
              <a:gd name="connsiteX534" fmla="*/ 1758637 w 7392421"/>
              <a:gd name="connsiteY534" fmla="*/ 5113917 h 6858000"/>
              <a:gd name="connsiteX535" fmla="*/ 1796809 w 7392421"/>
              <a:gd name="connsiteY535" fmla="*/ 5090160 h 6858000"/>
              <a:gd name="connsiteX536" fmla="*/ 1834979 w 7392421"/>
              <a:gd name="connsiteY536" fmla="*/ 5090160 h 6858000"/>
              <a:gd name="connsiteX537" fmla="*/ 1851945 w 7392421"/>
              <a:gd name="connsiteY537" fmla="*/ 5082241 h 6858000"/>
              <a:gd name="connsiteX538" fmla="*/ 1809533 w 7392421"/>
              <a:gd name="connsiteY538" fmla="*/ 5074322 h 6858000"/>
              <a:gd name="connsiteX539" fmla="*/ 1818015 w 7392421"/>
              <a:gd name="connsiteY539" fmla="*/ 5018887 h 6858000"/>
              <a:gd name="connsiteX540" fmla="*/ 1843462 w 7392421"/>
              <a:gd name="connsiteY540" fmla="*/ 5003051 h 6858000"/>
              <a:gd name="connsiteX541" fmla="*/ 1847704 w 7392421"/>
              <a:gd name="connsiteY541" fmla="*/ 4979292 h 6858000"/>
              <a:gd name="connsiteX542" fmla="*/ 1839221 w 7392421"/>
              <a:gd name="connsiteY542" fmla="*/ 4971373 h 6858000"/>
              <a:gd name="connsiteX543" fmla="*/ 1779844 w 7392421"/>
              <a:gd name="connsiteY543" fmla="*/ 4979292 h 6858000"/>
              <a:gd name="connsiteX544" fmla="*/ 1741673 w 7392421"/>
              <a:gd name="connsiteY544" fmla="*/ 4979292 h 6858000"/>
              <a:gd name="connsiteX545" fmla="*/ 1703501 w 7392421"/>
              <a:gd name="connsiteY545" fmla="*/ 4955534 h 6858000"/>
              <a:gd name="connsiteX546" fmla="*/ 1678053 w 7392421"/>
              <a:gd name="connsiteY546" fmla="*/ 4915939 h 6858000"/>
              <a:gd name="connsiteX547" fmla="*/ 1656846 w 7392421"/>
              <a:gd name="connsiteY547" fmla="*/ 4892180 h 6858000"/>
              <a:gd name="connsiteX548" fmla="*/ 1635640 w 7392421"/>
              <a:gd name="connsiteY548" fmla="*/ 4892180 h 6858000"/>
              <a:gd name="connsiteX549" fmla="*/ 1627159 w 7392421"/>
              <a:gd name="connsiteY549" fmla="*/ 4852585 h 6858000"/>
              <a:gd name="connsiteX550" fmla="*/ 1630228 w 7392421"/>
              <a:gd name="connsiteY550" fmla="*/ 4842349 h 6858000"/>
              <a:gd name="connsiteX551" fmla="*/ 1625451 w 7392421"/>
              <a:gd name="connsiteY551" fmla="*/ 4844514 h 6858000"/>
              <a:gd name="connsiteX552" fmla="*/ 1617236 w 7392421"/>
              <a:gd name="connsiteY552" fmla="*/ 4837637 h 6858000"/>
              <a:gd name="connsiteX553" fmla="*/ 1583316 w 7392421"/>
              <a:gd name="connsiteY553" fmla="*/ 4831439 h 6858000"/>
              <a:gd name="connsiteX554" fmla="*/ 1545157 w 7392421"/>
              <a:gd name="connsiteY554" fmla="*/ 4831439 h 6858000"/>
              <a:gd name="connsiteX555" fmla="*/ 1540916 w 7392421"/>
              <a:gd name="connsiteY555" fmla="*/ 4794245 h 6858000"/>
              <a:gd name="connsiteX556" fmla="*/ 1490036 w 7392421"/>
              <a:gd name="connsiteY556" fmla="*/ 4775649 h 6858000"/>
              <a:gd name="connsiteX557" fmla="*/ 1477316 w 7392421"/>
              <a:gd name="connsiteY557" fmla="*/ 4781847 h 6858000"/>
              <a:gd name="connsiteX558" fmla="*/ 1468837 w 7392421"/>
              <a:gd name="connsiteY558" fmla="*/ 4763251 h 6858000"/>
              <a:gd name="connsiteX559" fmla="*/ 1477316 w 7392421"/>
              <a:gd name="connsiteY559" fmla="*/ 4744654 h 6858000"/>
              <a:gd name="connsiteX560" fmla="*/ 1511237 w 7392421"/>
              <a:gd name="connsiteY560" fmla="*/ 4750854 h 6858000"/>
              <a:gd name="connsiteX561" fmla="*/ 1549397 w 7392421"/>
              <a:gd name="connsiteY561" fmla="*/ 4738456 h 6858000"/>
              <a:gd name="connsiteX562" fmla="*/ 1562117 w 7392421"/>
              <a:gd name="connsiteY562" fmla="*/ 4701262 h 6858000"/>
              <a:gd name="connsiteX563" fmla="*/ 1583316 w 7392421"/>
              <a:gd name="connsiteY563" fmla="*/ 4688864 h 6858000"/>
              <a:gd name="connsiteX564" fmla="*/ 1634196 w 7392421"/>
              <a:gd name="connsiteY564" fmla="*/ 4713660 h 6858000"/>
              <a:gd name="connsiteX565" fmla="*/ 1655396 w 7392421"/>
              <a:gd name="connsiteY565" fmla="*/ 4713660 h 6858000"/>
              <a:gd name="connsiteX566" fmla="*/ 1663876 w 7392421"/>
              <a:gd name="connsiteY566" fmla="*/ 4695064 h 6858000"/>
              <a:gd name="connsiteX567" fmla="*/ 1659636 w 7392421"/>
              <a:gd name="connsiteY567" fmla="*/ 4664069 h 6858000"/>
              <a:gd name="connsiteX568" fmla="*/ 1634196 w 7392421"/>
              <a:gd name="connsiteY568" fmla="*/ 4639273 h 6858000"/>
              <a:gd name="connsiteX569" fmla="*/ 1629956 w 7392421"/>
              <a:gd name="connsiteY569" fmla="*/ 4626877 h 6858000"/>
              <a:gd name="connsiteX570" fmla="*/ 1638436 w 7392421"/>
              <a:gd name="connsiteY570" fmla="*/ 4620677 h 6858000"/>
              <a:gd name="connsiteX571" fmla="*/ 1680836 w 7392421"/>
              <a:gd name="connsiteY571" fmla="*/ 4626877 h 6858000"/>
              <a:gd name="connsiteX572" fmla="*/ 1685076 w 7392421"/>
              <a:gd name="connsiteY572" fmla="*/ 4626877 h 6858000"/>
              <a:gd name="connsiteX573" fmla="*/ 1685076 w 7392421"/>
              <a:gd name="connsiteY573" fmla="*/ 4614479 h 6858000"/>
              <a:gd name="connsiteX574" fmla="*/ 1689315 w 7392421"/>
              <a:gd name="connsiteY574" fmla="*/ 4595882 h 6858000"/>
              <a:gd name="connsiteX575" fmla="*/ 1718995 w 7392421"/>
              <a:gd name="connsiteY575" fmla="*/ 4595882 h 6858000"/>
              <a:gd name="connsiteX576" fmla="*/ 1680836 w 7392421"/>
              <a:gd name="connsiteY576" fmla="*/ 4577286 h 6858000"/>
              <a:gd name="connsiteX577" fmla="*/ 1676596 w 7392421"/>
              <a:gd name="connsiteY577" fmla="*/ 4558688 h 6858000"/>
              <a:gd name="connsiteX578" fmla="*/ 1663876 w 7392421"/>
              <a:gd name="connsiteY578" fmla="*/ 4521496 h 6858000"/>
              <a:gd name="connsiteX579" fmla="*/ 1646916 w 7392421"/>
              <a:gd name="connsiteY579" fmla="*/ 4521496 h 6858000"/>
              <a:gd name="connsiteX580" fmla="*/ 1646916 w 7392421"/>
              <a:gd name="connsiteY580" fmla="*/ 4509098 h 6858000"/>
              <a:gd name="connsiteX581" fmla="*/ 1646916 w 7392421"/>
              <a:gd name="connsiteY581" fmla="*/ 4502899 h 6858000"/>
              <a:gd name="connsiteX582" fmla="*/ 1727476 w 7392421"/>
              <a:gd name="connsiteY582" fmla="*/ 4478103 h 6858000"/>
              <a:gd name="connsiteX583" fmla="*/ 1778356 w 7392421"/>
              <a:gd name="connsiteY583" fmla="*/ 4447109 h 6858000"/>
              <a:gd name="connsiteX584" fmla="*/ 1786835 w 7392421"/>
              <a:gd name="connsiteY584" fmla="*/ 4434711 h 6858000"/>
              <a:gd name="connsiteX585" fmla="*/ 1774116 w 7392421"/>
              <a:gd name="connsiteY585" fmla="*/ 4422314 h 6858000"/>
              <a:gd name="connsiteX586" fmla="*/ 1735955 w 7392421"/>
              <a:gd name="connsiteY586" fmla="*/ 4422314 h 6858000"/>
              <a:gd name="connsiteX587" fmla="*/ 1727476 w 7392421"/>
              <a:gd name="connsiteY587" fmla="*/ 4416115 h 6858000"/>
              <a:gd name="connsiteX588" fmla="*/ 1731716 w 7392421"/>
              <a:gd name="connsiteY588" fmla="*/ 4403718 h 6858000"/>
              <a:gd name="connsiteX589" fmla="*/ 1757156 w 7392421"/>
              <a:gd name="connsiteY589" fmla="*/ 4391320 h 6858000"/>
              <a:gd name="connsiteX590" fmla="*/ 1795316 w 7392421"/>
              <a:gd name="connsiteY590" fmla="*/ 4391320 h 6858000"/>
              <a:gd name="connsiteX591" fmla="*/ 1799555 w 7392421"/>
              <a:gd name="connsiteY591" fmla="*/ 4366524 h 6858000"/>
              <a:gd name="connsiteX592" fmla="*/ 1799555 w 7392421"/>
              <a:gd name="connsiteY592" fmla="*/ 4354126 h 6858000"/>
              <a:gd name="connsiteX593" fmla="*/ 1735955 w 7392421"/>
              <a:gd name="connsiteY593" fmla="*/ 4316933 h 6858000"/>
              <a:gd name="connsiteX594" fmla="*/ 1587556 w 7392421"/>
              <a:gd name="connsiteY594" fmla="*/ 4329331 h 6858000"/>
              <a:gd name="connsiteX595" fmla="*/ 1566356 w 7392421"/>
              <a:gd name="connsiteY595" fmla="*/ 4316933 h 6858000"/>
              <a:gd name="connsiteX596" fmla="*/ 1587556 w 7392421"/>
              <a:gd name="connsiteY596" fmla="*/ 4304535 h 6858000"/>
              <a:gd name="connsiteX597" fmla="*/ 1638436 w 7392421"/>
              <a:gd name="connsiteY597" fmla="*/ 4292137 h 6858000"/>
              <a:gd name="connsiteX598" fmla="*/ 1693556 w 7392421"/>
              <a:gd name="connsiteY598" fmla="*/ 4292137 h 6858000"/>
              <a:gd name="connsiteX599" fmla="*/ 1778356 w 7392421"/>
              <a:gd name="connsiteY599" fmla="*/ 4285939 h 6858000"/>
              <a:gd name="connsiteX600" fmla="*/ 1922515 w 7392421"/>
              <a:gd name="connsiteY600" fmla="*/ 4205354 h 6858000"/>
              <a:gd name="connsiteX601" fmla="*/ 1973395 w 7392421"/>
              <a:gd name="connsiteY601" fmla="*/ 4186758 h 6858000"/>
              <a:gd name="connsiteX602" fmla="*/ 1990355 w 7392421"/>
              <a:gd name="connsiteY602" fmla="*/ 4180558 h 6858000"/>
              <a:gd name="connsiteX603" fmla="*/ 1973395 w 7392421"/>
              <a:gd name="connsiteY603" fmla="*/ 4168161 h 6858000"/>
              <a:gd name="connsiteX604" fmla="*/ 1752915 w 7392421"/>
              <a:gd name="connsiteY604" fmla="*/ 4168161 h 6858000"/>
              <a:gd name="connsiteX605" fmla="*/ 1689315 w 7392421"/>
              <a:gd name="connsiteY605" fmla="*/ 4106171 h 6858000"/>
              <a:gd name="connsiteX606" fmla="*/ 1689315 w 7392421"/>
              <a:gd name="connsiteY606" fmla="*/ 4093775 h 6858000"/>
              <a:gd name="connsiteX607" fmla="*/ 1706275 w 7392421"/>
              <a:gd name="connsiteY607" fmla="*/ 4044184 h 6858000"/>
              <a:gd name="connsiteX608" fmla="*/ 1709369 w 7392421"/>
              <a:gd name="connsiteY608" fmla="*/ 4034234 h 6858000"/>
              <a:gd name="connsiteX609" fmla="*/ 1615341 w 7392421"/>
              <a:gd name="connsiteY609" fmla="*/ 4034234 h 6858000"/>
              <a:gd name="connsiteX610" fmla="*/ 1589894 w 7392421"/>
              <a:gd name="connsiteY610" fmla="*/ 4021650 h 6858000"/>
              <a:gd name="connsiteX611" fmla="*/ 1572928 w 7392421"/>
              <a:gd name="connsiteY611" fmla="*/ 4034234 h 6858000"/>
              <a:gd name="connsiteX612" fmla="*/ 1500827 w 7392421"/>
              <a:gd name="connsiteY612" fmla="*/ 4015358 h 6858000"/>
              <a:gd name="connsiteX613" fmla="*/ 1471138 w 7392421"/>
              <a:gd name="connsiteY613" fmla="*/ 4015358 h 6858000"/>
              <a:gd name="connsiteX614" fmla="*/ 1428725 w 7392421"/>
              <a:gd name="connsiteY614" fmla="*/ 4021650 h 6858000"/>
              <a:gd name="connsiteX615" fmla="*/ 1386313 w 7392421"/>
              <a:gd name="connsiteY615" fmla="*/ 4015358 h 6858000"/>
              <a:gd name="connsiteX616" fmla="*/ 1365106 w 7392421"/>
              <a:gd name="connsiteY616" fmla="*/ 4021650 h 6858000"/>
              <a:gd name="connsiteX617" fmla="*/ 1203939 w 7392421"/>
              <a:gd name="connsiteY617" fmla="*/ 4021650 h 6858000"/>
              <a:gd name="connsiteX618" fmla="*/ 1102148 w 7392421"/>
              <a:gd name="connsiteY618" fmla="*/ 4015358 h 6858000"/>
              <a:gd name="connsiteX619" fmla="*/ 1080942 w 7392421"/>
              <a:gd name="connsiteY619" fmla="*/ 3996483 h 6858000"/>
              <a:gd name="connsiteX620" fmla="*/ 1119114 w 7392421"/>
              <a:gd name="connsiteY620" fmla="*/ 3983899 h 6858000"/>
              <a:gd name="connsiteX621" fmla="*/ 1170009 w 7392421"/>
              <a:gd name="connsiteY621" fmla="*/ 3983899 h 6858000"/>
              <a:gd name="connsiteX622" fmla="*/ 1191215 w 7392421"/>
              <a:gd name="connsiteY622" fmla="*/ 3958731 h 6858000"/>
              <a:gd name="connsiteX623" fmla="*/ 1203939 w 7392421"/>
              <a:gd name="connsiteY623" fmla="*/ 3946147 h 6858000"/>
              <a:gd name="connsiteX624" fmla="*/ 1280281 w 7392421"/>
              <a:gd name="connsiteY624" fmla="*/ 3946147 h 6858000"/>
              <a:gd name="connsiteX625" fmla="*/ 1293005 w 7392421"/>
              <a:gd name="connsiteY625" fmla="*/ 3946147 h 6858000"/>
              <a:gd name="connsiteX626" fmla="*/ 1297247 w 7392421"/>
              <a:gd name="connsiteY626" fmla="*/ 3933564 h 6858000"/>
              <a:gd name="connsiteX627" fmla="*/ 1297247 w 7392421"/>
              <a:gd name="connsiteY627" fmla="*/ 3927272 h 6858000"/>
              <a:gd name="connsiteX628" fmla="*/ 1293005 w 7392421"/>
              <a:gd name="connsiteY628" fmla="*/ 3927272 h 6858000"/>
              <a:gd name="connsiteX629" fmla="*/ 1203939 w 7392421"/>
              <a:gd name="connsiteY629" fmla="*/ 3914688 h 6858000"/>
              <a:gd name="connsiteX630" fmla="*/ 1144561 w 7392421"/>
              <a:gd name="connsiteY630" fmla="*/ 3902104 h 6858000"/>
              <a:gd name="connsiteX631" fmla="*/ 1136078 w 7392421"/>
              <a:gd name="connsiteY631" fmla="*/ 3895813 h 6858000"/>
              <a:gd name="connsiteX632" fmla="*/ 1063978 w 7392421"/>
              <a:gd name="connsiteY632" fmla="*/ 3908397 h 6858000"/>
              <a:gd name="connsiteX633" fmla="*/ 1030047 w 7392421"/>
              <a:gd name="connsiteY633" fmla="*/ 3914688 h 6858000"/>
              <a:gd name="connsiteX634" fmla="*/ 1008840 w 7392421"/>
              <a:gd name="connsiteY634" fmla="*/ 3895813 h 6858000"/>
              <a:gd name="connsiteX635" fmla="*/ 1017323 w 7392421"/>
              <a:gd name="connsiteY635" fmla="*/ 3858061 h 6858000"/>
              <a:gd name="connsiteX636" fmla="*/ 1055495 w 7392421"/>
              <a:gd name="connsiteY636" fmla="*/ 3839186 h 6858000"/>
              <a:gd name="connsiteX637" fmla="*/ 1093665 w 7392421"/>
              <a:gd name="connsiteY637" fmla="*/ 3839186 h 6858000"/>
              <a:gd name="connsiteX638" fmla="*/ 1110631 w 7392421"/>
              <a:gd name="connsiteY638" fmla="*/ 3832895 h 6858000"/>
              <a:gd name="connsiteX639" fmla="*/ 1068219 w 7392421"/>
              <a:gd name="connsiteY639" fmla="*/ 3826602 h 6858000"/>
              <a:gd name="connsiteX640" fmla="*/ 1076701 w 7392421"/>
              <a:gd name="connsiteY640" fmla="*/ 3782559 h 6858000"/>
              <a:gd name="connsiteX641" fmla="*/ 1102148 w 7392421"/>
              <a:gd name="connsiteY641" fmla="*/ 3769977 h 6858000"/>
              <a:gd name="connsiteX642" fmla="*/ 1106390 w 7392421"/>
              <a:gd name="connsiteY642" fmla="*/ 3751100 h 6858000"/>
              <a:gd name="connsiteX643" fmla="*/ 1097907 w 7392421"/>
              <a:gd name="connsiteY643" fmla="*/ 3744809 h 6858000"/>
              <a:gd name="connsiteX644" fmla="*/ 1038530 w 7392421"/>
              <a:gd name="connsiteY644" fmla="*/ 3751100 h 6858000"/>
              <a:gd name="connsiteX645" fmla="*/ 1000359 w 7392421"/>
              <a:gd name="connsiteY645" fmla="*/ 3751100 h 6858000"/>
              <a:gd name="connsiteX646" fmla="*/ 962187 w 7392421"/>
              <a:gd name="connsiteY646" fmla="*/ 3732225 h 6858000"/>
              <a:gd name="connsiteX647" fmla="*/ 936740 w 7392421"/>
              <a:gd name="connsiteY647" fmla="*/ 3700766 h 6858000"/>
              <a:gd name="connsiteX648" fmla="*/ 915532 w 7392421"/>
              <a:gd name="connsiteY648" fmla="*/ 3681889 h 6858000"/>
              <a:gd name="connsiteX649" fmla="*/ 894326 w 7392421"/>
              <a:gd name="connsiteY649" fmla="*/ 3681889 h 6858000"/>
              <a:gd name="connsiteX650" fmla="*/ 885845 w 7392421"/>
              <a:gd name="connsiteY650" fmla="*/ 3650430 h 6858000"/>
              <a:gd name="connsiteX651" fmla="*/ 907051 w 7392421"/>
              <a:gd name="connsiteY651" fmla="*/ 3625264 h 6858000"/>
              <a:gd name="connsiteX652" fmla="*/ 957946 w 7392421"/>
              <a:gd name="connsiteY652" fmla="*/ 3625264 h 6858000"/>
              <a:gd name="connsiteX653" fmla="*/ 1013082 w 7392421"/>
              <a:gd name="connsiteY653" fmla="*/ 3625264 h 6858000"/>
              <a:gd name="connsiteX654" fmla="*/ 1059736 w 7392421"/>
              <a:gd name="connsiteY654" fmla="*/ 3612680 h 6858000"/>
              <a:gd name="connsiteX655" fmla="*/ 1065471 w 7392421"/>
              <a:gd name="connsiteY655" fmla="*/ 3606894 h 6858000"/>
              <a:gd name="connsiteX656" fmla="*/ 1300457 w 7392421"/>
              <a:gd name="connsiteY656" fmla="*/ 3606894 h 6858000"/>
              <a:gd name="connsiteX657" fmla="*/ 1292447 w 7392421"/>
              <a:gd name="connsiteY657" fmla="*/ 3599416 h 6858000"/>
              <a:gd name="connsiteX658" fmla="*/ 1273361 w 7392421"/>
              <a:gd name="connsiteY658" fmla="*/ 3593477 h 6858000"/>
              <a:gd name="connsiteX659" fmla="*/ 1235191 w 7392421"/>
              <a:gd name="connsiteY659" fmla="*/ 3593477 h 6858000"/>
              <a:gd name="connsiteX660" fmla="*/ 1218225 w 7392421"/>
              <a:gd name="connsiteY660" fmla="*/ 3585558 h 6858000"/>
              <a:gd name="connsiteX661" fmla="*/ 1260637 w 7392421"/>
              <a:gd name="connsiteY661" fmla="*/ 3577639 h 6858000"/>
              <a:gd name="connsiteX662" fmla="*/ 1252155 w 7392421"/>
              <a:gd name="connsiteY662" fmla="*/ 3522204 h 6858000"/>
              <a:gd name="connsiteX663" fmla="*/ 1226708 w 7392421"/>
              <a:gd name="connsiteY663" fmla="*/ 3506367 h 6858000"/>
              <a:gd name="connsiteX664" fmla="*/ 1222466 w 7392421"/>
              <a:gd name="connsiteY664" fmla="*/ 3482609 h 6858000"/>
              <a:gd name="connsiteX665" fmla="*/ 1230949 w 7392421"/>
              <a:gd name="connsiteY665" fmla="*/ 3474690 h 6858000"/>
              <a:gd name="connsiteX666" fmla="*/ 1290326 w 7392421"/>
              <a:gd name="connsiteY666" fmla="*/ 3482609 h 6858000"/>
              <a:gd name="connsiteX667" fmla="*/ 1328497 w 7392421"/>
              <a:gd name="connsiteY667" fmla="*/ 3482609 h 6858000"/>
              <a:gd name="connsiteX668" fmla="*/ 1366669 w 7392421"/>
              <a:gd name="connsiteY668" fmla="*/ 3458851 h 6858000"/>
              <a:gd name="connsiteX669" fmla="*/ 1392117 w 7392421"/>
              <a:gd name="connsiteY669" fmla="*/ 3419256 h 6858000"/>
              <a:gd name="connsiteX670" fmla="*/ 1413324 w 7392421"/>
              <a:gd name="connsiteY670" fmla="*/ 3395497 h 6858000"/>
              <a:gd name="connsiteX671" fmla="*/ 1434530 w 7392421"/>
              <a:gd name="connsiteY671" fmla="*/ 3395497 h 6858000"/>
              <a:gd name="connsiteX672" fmla="*/ 1443011 w 7392421"/>
              <a:gd name="connsiteY672" fmla="*/ 3355902 h 6858000"/>
              <a:gd name="connsiteX673" fmla="*/ 1439942 w 7392421"/>
              <a:gd name="connsiteY673" fmla="*/ 3345666 h 6858000"/>
              <a:gd name="connsiteX674" fmla="*/ 1444719 w 7392421"/>
              <a:gd name="connsiteY674" fmla="*/ 3347831 h 6858000"/>
              <a:gd name="connsiteX675" fmla="*/ 1452934 w 7392421"/>
              <a:gd name="connsiteY675" fmla="*/ 3340954 h 6858000"/>
              <a:gd name="connsiteX676" fmla="*/ 1486854 w 7392421"/>
              <a:gd name="connsiteY676" fmla="*/ 3334756 h 6858000"/>
              <a:gd name="connsiteX677" fmla="*/ 1525013 w 7392421"/>
              <a:gd name="connsiteY677" fmla="*/ 3334756 h 6858000"/>
              <a:gd name="connsiteX678" fmla="*/ 1529254 w 7392421"/>
              <a:gd name="connsiteY678" fmla="*/ 3297562 h 6858000"/>
              <a:gd name="connsiteX679" fmla="*/ 1580134 w 7392421"/>
              <a:gd name="connsiteY679" fmla="*/ 3278966 h 6858000"/>
              <a:gd name="connsiteX680" fmla="*/ 1592854 w 7392421"/>
              <a:gd name="connsiteY680" fmla="*/ 3285164 h 6858000"/>
              <a:gd name="connsiteX681" fmla="*/ 1601333 w 7392421"/>
              <a:gd name="connsiteY681" fmla="*/ 3266568 h 6858000"/>
              <a:gd name="connsiteX682" fmla="*/ 1592854 w 7392421"/>
              <a:gd name="connsiteY682" fmla="*/ 3247971 h 6858000"/>
              <a:gd name="connsiteX683" fmla="*/ 1558933 w 7392421"/>
              <a:gd name="connsiteY683" fmla="*/ 3254170 h 6858000"/>
              <a:gd name="connsiteX684" fmla="*/ 1520773 w 7392421"/>
              <a:gd name="connsiteY684" fmla="*/ 3241773 h 6858000"/>
              <a:gd name="connsiteX685" fmla="*/ 1508053 w 7392421"/>
              <a:gd name="connsiteY685" fmla="*/ 3204579 h 6858000"/>
              <a:gd name="connsiteX686" fmla="*/ 1486854 w 7392421"/>
              <a:gd name="connsiteY686" fmla="*/ 3192181 h 6858000"/>
              <a:gd name="connsiteX687" fmla="*/ 1435974 w 7392421"/>
              <a:gd name="connsiteY687" fmla="*/ 3216977 h 6858000"/>
              <a:gd name="connsiteX688" fmla="*/ 1414774 w 7392421"/>
              <a:gd name="connsiteY688" fmla="*/ 3216977 h 6858000"/>
              <a:gd name="connsiteX689" fmla="*/ 1406294 w 7392421"/>
              <a:gd name="connsiteY689" fmla="*/ 3198381 h 6858000"/>
              <a:gd name="connsiteX690" fmla="*/ 1410534 w 7392421"/>
              <a:gd name="connsiteY690" fmla="*/ 3167386 h 6858000"/>
              <a:gd name="connsiteX691" fmla="*/ 1435974 w 7392421"/>
              <a:gd name="connsiteY691" fmla="*/ 3142590 h 6858000"/>
              <a:gd name="connsiteX692" fmla="*/ 1440214 w 7392421"/>
              <a:gd name="connsiteY692" fmla="*/ 3130194 h 6858000"/>
              <a:gd name="connsiteX693" fmla="*/ 1431734 w 7392421"/>
              <a:gd name="connsiteY693" fmla="*/ 3123994 h 6858000"/>
              <a:gd name="connsiteX694" fmla="*/ 1389334 w 7392421"/>
              <a:gd name="connsiteY694" fmla="*/ 3130194 h 6858000"/>
              <a:gd name="connsiteX695" fmla="*/ 1385094 w 7392421"/>
              <a:gd name="connsiteY695" fmla="*/ 3130194 h 6858000"/>
              <a:gd name="connsiteX696" fmla="*/ 1385094 w 7392421"/>
              <a:gd name="connsiteY696" fmla="*/ 3117796 h 6858000"/>
              <a:gd name="connsiteX697" fmla="*/ 1380855 w 7392421"/>
              <a:gd name="connsiteY697" fmla="*/ 3099199 h 6858000"/>
              <a:gd name="connsiteX698" fmla="*/ 1351175 w 7392421"/>
              <a:gd name="connsiteY698" fmla="*/ 3099199 h 6858000"/>
              <a:gd name="connsiteX699" fmla="*/ 1389334 w 7392421"/>
              <a:gd name="connsiteY699" fmla="*/ 3080603 h 6858000"/>
              <a:gd name="connsiteX700" fmla="*/ 1393574 w 7392421"/>
              <a:gd name="connsiteY700" fmla="*/ 3062005 h 6858000"/>
              <a:gd name="connsiteX701" fmla="*/ 1406294 w 7392421"/>
              <a:gd name="connsiteY701" fmla="*/ 3024813 h 6858000"/>
              <a:gd name="connsiteX702" fmla="*/ 1423254 w 7392421"/>
              <a:gd name="connsiteY702" fmla="*/ 3024813 h 6858000"/>
              <a:gd name="connsiteX703" fmla="*/ 1423254 w 7392421"/>
              <a:gd name="connsiteY703" fmla="*/ 3012416 h 6858000"/>
              <a:gd name="connsiteX704" fmla="*/ 1423254 w 7392421"/>
              <a:gd name="connsiteY704" fmla="*/ 3006216 h 6858000"/>
              <a:gd name="connsiteX705" fmla="*/ 1342694 w 7392421"/>
              <a:gd name="connsiteY705" fmla="*/ 2981420 h 6858000"/>
              <a:gd name="connsiteX706" fmla="*/ 1291814 w 7392421"/>
              <a:gd name="connsiteY706" fmla="*/ 2950426 h 6858000"/>
              <a:gd name="connsiteX707" fmla="*/ 1283335 w 7392421"/>
              <a:gd name="connsiteY707" fmla="*/ 2938029 h 6858000"/>
              <a:gd name="connsiteX708" fmla="*/ 1296054 w 7392421"/>
              <a:gd name="connsiteY708" fmla="*/ 2925631 h 6858000"/>
              <a:gd name="connsiteX709" fmla="*/ 1334215 w 7392421"/>
              <a:gd name="connsiteY709" fmla="*/ 2925631 h 6858000"/>
              <a:gd name="connsiteX710" fmla="*/ 1342694 w 7392421"/>
              <a:gd name="connsiteY710" fmla="*/ 2919432 h 6858000"/>
              <a:gd name="connsiteX711" fmla="*/ 1338454 w 7392421"/>
              <a:gd name="connsiteY711" fmla="*/ 2907035 h 6858000"/>
              <a:gd name="connsiteX712" fmla="*/ 1313014 w 7392421"/>
              <a:gd name="connsiteY712" fmla="*/ 2894637 h 6858000"/>
              <a:gd name="connsiteX713" fmla="*/ 1274854 w 7392421"/>
              <a:gd name="connsiteY713" fmla="*/ 2894637 h 6858000"/>
              <a:gd name="connsiteX714" fmla="*/ 1270615 w 7392421"/>
              <a:gd name="connsiteY714" fmla="*/ 2869841 h 6858000"/>
              <a:gd name="connsiteX715" fmla="*/ 1270615 w 7392421"/>
              <a:gd name="connsiteY715" fmla="*/ 2857443 h 6858000"/>
              <a:gd name="connsiteX716" fmla="*/ 1334215 w 7392421"/>
              <a:gd name="connsiteY716" fmla="*/ 2820250 h 6858000"/>
              <a:gd name="connsiteX717" fmla="*/ 1482614 w 7392421"/>
              <a:gd name="connsiteY717" fmla="*/ 2832648 h 6858000"/>
              <a:gd name="connsiteX718" fmla="*/ 1503814 w 7392421"/>
              <a:gd name="connsiteY718" fmla="*/ 2820250 h 6858000"/>
              <a:gd name="connsiteX719" fmla="*/ 1482614 w 7392421"/>
              <a:gd name="connsiteY719" fmla="*/ 2807852 h 6858000"/>
              <a:gd name="connsiteX720" fmla="*/ 1431734 w 7392421"/>
              <a:gd name="connsiteY720" fmla="*/ 2795454 h 6858000"/>
              <a:gd name="connsiteX721" fmla="*/ 1376614 w 7392421"/>
              <a:gd name="connsiteY721" fmla="*/ 2795454 h 6858000"/>
              <a:gd name="connsiteX722" fmla="*/ 1291814 w 7392421"/>
              <a:gd name="connsiteY722" fmla="*/ 2789256 h 6858000"/>
              <a:gd name="connsiteX723" fmla="*/ 1147655 w 7392421"/>
              <a:gd name="connsiteY723" fmla="*/ 2708671 h 6858000"/>
              <a:gd name="connsiteX724" fmla="*/ 1096775 w 7392421"/>
              <a:gd name="connsiteY724" fmla="*/ 2690075 h 6858000"/>
              <a:gd name="connsiteX725" fmla="*/ 1079815 w 7392421"/>
              <a:gd name="connsiteY725" fmla="*/ 2683875 h 6858000"/>
              <a:gd name="connsiteX726" fmla="*/ 1096775 w 7392421"/>
              <a:gd name="connsiteY726" fmla="*/ 2671478 h 6858000"/>
              <a:gd name="connsiteX727" fmla="*/ 1317255 w 7392421"/>
              <a:gd name="connsiteY727" fmla="*/ 2671478 h 6858000"/>
              <a:gd name="connsiteX728" fmla="*/ 1380855 w 7392421"/>
              <a:gd name="connsiteY728" fmla="*/ 2609488 h 6858000"/>
              <a:gd name="connsiteX729" fmla="*/ 1380855 w 7392421"/>
              <a:gd name="connsiteY729" fmla="*/ 2597092 h 6858000"/>
              <a:gd name="connsiteX730" fmla="*/ 1363895 w 7392421"/>
              <a:gd name="connsiteY730" fmla="*/ 2547501 h 6858000"/>
              <a:gd name="connsiteX731" fmla="*/ 1360801 w 7392421"/>
              <a:gd name="connsiteY731" fmla="*/ 2537551 h 6858000"/>
              <a:gd name="connsiteX732" fmla="*/ 1454829 w 7392421"/>
              <a:gd name="connsiteY732" fmla="*/ 2537551 h 6858000"/>
              <a:gd name="connsiteX733" fmla="*/ 1480276 w 7392421"/>
              <a:gd name="connsiteY733" fmla="*/ 2524967 h 6858000"/>
              <a:gd name="connsiteX734" fmla="*/ 1497242 w 7392421"/>
              <a:gd name="connsiteY734" fmla="*/ 2537551 h 6858000"/>
              <a:gd name="connsiteX735" fmla="*/ 1569343 w 7392421"/>
              <a:gd name="connsiteY735" fmla="*/ 2518676 h 6858000"/>
              <a:gd name="connsiteX736" fmla="*/ 1599032 w 7392421"/>
              <a:gd name="connsiteY736" fmla="*/ 2518676 h 6858000"/>
              <a:gd name="connsiteX737" fmla="*/ 1641445 w 7392421"/>
              <a:gd name="connsiteY737" fmla="*/ 2524967 h 6858000"/>
              <a:gd name="connsiteX738" fmla="*/ 1683857 w 7392421"/>
              <a:gd name="connsiteY738" fmla="*/ 2518676 h 6858000"/>
              <a:gd name="connsiteX739" fmla="*/ 1705064 w 7392421"/>
              <a:gd name="connsiteY739" fmla="*/ 2524967 h 6858000"/>
              <a:gd name="connsiteX740" fmla="*/ 1866231 w 7392421"/>
              <a:gd name="connsiteY740" fmla="*/ 2524967 h 6858000"/>
              <a:gd name="connsiteX741" fmla="*/ 1968022 w 7392421"/>
              <a:gd name="connsiteY741" fmla="*/ 2518676 h 6858000"/>
              <a:gd name="connsiteX742" fmla="*/ 1989228 w 7392421"/>
              <a:gd name="connsiteY742" fmla="*/ 2499800 h 6858000"/>
              <a:gd name="connsiteX743" fmla="*/ 1951056 w 7392421"/>
              <a:gd name="connsiteY743" fmla="*/ 2487216 h 6858000"/>
              <a:gd name="connsiteX744" fmla="*/ 1900161 w 7392421"/>
              <a:gd name="connsiteY744" fmla="*/ 2487216 h 6858000"/>
              <a:gd name="connsiteX745" fmla="*/ 1878955 w 7392421"/>
              <a:gd name="connsiteY745" fmla="*/ 2462048 h 6858000"/>
              <a:gd name="connsiteX746" fmla="*/ 1866231 w 7392421"/>
              <a:gd name="connsiteY746" fmla="*/ 2449464 h 6858000"/>
              <a:gd name="connsiteX747" fmla="*/ 1789889 w 7392421"/>
              <a:gd name="connsiteY747" fmla="*/ 2449464 h 6858000"/>
              <a:gd name="connsiteX748" fmla="*/ 1777165 w 7392421"/>
              <a:gd name="connsiteY748" fmla="*/ 2449464 h 6858000"/>
              <a:gd name="connsiteX749" fmla="*/ 1772923 w 7392421"/>
              <a:gd name="connsiteY749" fmla="*/ 2436881 h 6858000"/>
              <a:gd name="connsiteX750" fmla="*/ 1772923 w 7392421"/>
              <a:gd name="connsiteY750" fmla="*/ 2430589 h 6858000"/>
              <a:gd name="connsiteX751" fmla="*/ 1777165 w 7392421"/>
              <a:gd name="connsiteY751" fmla="*/ 2430589 h 6858000"/>
              <a:gd name="connsiteX752" fmla="*/ 1866231 w 7392421"/>
              <a:gd name="connsiteY752" fmla="*/ 2418005 h 6858000"/>
              <a:gd name="connsiteX753" fmla="*/ 1925609 w 7392421"/>
              <a:gd name="connsiteY753" fmla="*/ 2405421 h 6858000"/>
              <a:gd name="connsiteX754" fmla="*/ 1934092 w 7392421"/>
              <a:gd name="connsiteY754" fmla="*/ 2399130 h 6858000"/>
              <a:gd name="connsiteX755" fmla="*/ 2006192 w 7392421"/>
              <a:gd name="connsiteY755" fmla="*/ 2411714 h 6858000"/>
              <a:gd name="connsiteX756" fmla="*/ 2040123 w 7392421"/>
              <a:gd name="connsiteY756" fmla="*/ 2418005 h 6858000"/>
              <a:gd name="connsiteX757" fmla="*/ 2052317 w 7392421"/>
              <a:gd name="connsiteY757" fmla="*/ 2418006 h 6858000"/>
              <a:gd name="connsiteX758" fmla="*/ 2057171 w 7392421"/>
              <a:gd name="connsiteY758" fmla="*/ 2407840 h 6858000"/>
              <a:gd name="connsiteX759" fmla="*/ 2053024 w 7392421"/>
              <a:gd name="connsiteY759" fmla="*/ 2406042 h 6858000"/>
              <a:gd name="connsiteX760" fmla="*/ 2059917 w 7392421"/>
              <a:gd name="connsiteY760" fmla="*/ 2388460 h 6858000"/>
              <a:gd name="connsiteX761" fmla="*/ 2062986 w 7392421"/>
              <a:gd name="connsiteY761" fmla="*/ 2382191 h 6858000"/>
              <a:gd name="connsiteX762" fmla="*/ 2058209 w 7392421"/>
              <a:gd name="connsiteY762" fmla="*/ 2383517 h 6858000"/>
              <a:gd name="connsiteX763" fmla="*/ 2049994 w 7392421"/>
              <a:gd name="connsiteY763" fmla="*/ 2379305 h 6858000"/>
              <a:gd name="connsiteX764" fmla="*/ 2016074 w 7392421"/>
              <a:gd name="connsiteY764" fmla="*/ 2375509 h 6858000"/>
              <a:gd name="connsiteX765" fmla="*/ 1977915 w 7392421"/>
              <a:gd name="connsiteY765" fmla="*/ 2375509 h 6858000"/>
              <a:gd name="connsiteX766" fmla="*/ 1973674 w 7392421"/>
              <a:gd name="connsiteY766" fmla="*/ 2352730 h 6858000"/>
              <a:gd name="connsiteX767" fmla="*/ 1922794 w 7392421"/>
              <a:gd name="connsiteY767" fmla="*/ 2341341 h 6858000"/>
              <a:gd name="connsiteX768" fmla="*/ 1910074 w 7392421"/>
              <a:gd name="connsiteY768" fmla="*/ 2345137 h 6858000"/>
              <a:gd name="connsiteX769" fmla="*/ 1901595 w 7392421"/>
              <a:gd name="connsiteY769" fmla="*/ 2333748 h 6858000"/>
              <a:gd name="connsiteX770" fmla="*/ 1910074 w 7392421"/>
              <a:gd name="connsiteY770" fmla="*/ 2322358 h 6858000"/>
              <a:gd name="connsiteX771" fmla="*/ 1943995 w 7392421"/>
              <a:gd name="connsiteY771" fmla="*/ 2326155 h 6858000"/>
              <a:gd name="connsiteX772" fmla="*/ 1982155 w 7392421"/>
              <a:gd name="connsiteY772" fmla="*/ 2318562 h 6858000"/>
              <a:gd name="connsiteX773" fmla="*/ 1994875 w 7392421"/>
              <a:gd name="connsiteY773" fmla="*/ 2295783 h 6858000"/>
              <a:gd name="connsiteX774" fmla="*/ 1996434 w 7392421"/>
              <a:gd name="connsiteY774" fmla="*/ 2293896 h 6858000"/>
              <a:gd name="connsiteX775" fmla="*/ 1993469 w 7392421"/>
              <a:gd name="connsiteY775" fmla="*/ 2285876 h 6858000"/>
              <a:gd name="connsiteX776" fmla="*/ 1968022 w 7392421"/>
              <a:gd name="connsiteY776" fmla="*/ 2273294 h 6858000"/>
              <a:gd name="connsiteX777" fmla="*/ 1963780 w 7392421"/>
              <a:gd name="connsiteY777" fmla="*/ 2254417 h 6858000"/>
              <a:gd name="connsiteX778" fmla="*/ 1972263 w 7392421"/>
              <a:gd name="connsiteY778" fmla="*/ 2248126 h 6858000"/>
              <a:gd name="connsiteX779" fmla="*/ 2031640 w 7392421"/>
              <a:gd name="connsiteY779" fmla="*/ 2254417 h 6858000"/>
              <a:gd name="connsiteX780" fmla="*/ 2052317 w 7392421"/>
              <a:gd name="connsiteY780" fmla="*/ 2263855 h 6858000"/>
              <a:gd name="connsiteX781" fmla="*/ 2066156 w 7392421"/>
              <a:gd name="connsiteY781" fmla="*/ 2256389 h 6858000"/>
              <a:gd name="connsiteX782" fmla="*/ 2062714 w 7392421"/>
              <a:gd name="connsiteY782" fmla="*/ 2250226 h 6858000"/>
              <a:gd name="connsiteX783" fmla="*/ 2071194 w 7392421"/>
              <a:gd name="connsiteY783" fmla="*/ 2246429 h 6858000"/>
              <a:gd name="connsiteX784" fmla="*/ 2077788 w 7392421"/>
              <a:gd name="connsiteY784" fmla="*/ 2246134 h 6858000"/>
              <a:gd name="connsiteX785" fmla="*/ 2085717 w 7392421"/>
              <a:gd name="connsiteY785" fmla="*/ 2237901 h 6858000"/>
              <a:gd name="connsiteX786" fmla="*/ 2107983 w 7392421"/>
              <a:gd name="connsiteY786" fmla="*/ 2235542 h 6858000"/>
              <a:gd name="connsiteX787" fmla="*/ 2119210 w 7392421"/>
              <a:gd name="connsiteY787" fmla="*/ 2233019 h 6858000"/>
              <a:gd name="connsiteX788" fmla="*/ 2122073 w 7392421"/>
              <a:gd name="connsiteY788" fmla="*/ 2231243 h 6858000"/>
              <a:gd name="connsiteX789" fmla="*/ 2125704 w 7392421"/>
              <a:gd name="connsiteY789" fmla="*/ 2231243 h 6858000"/>
              <a:gd name="connsiteX790" fmla="*/ 2130411 w 7392421"/>
              <a:gd name="connsiteY790" fmla="*/ 2223618 h 6858000"/>
              <a:gd name="connsiteX791" fmla="*/ 2113594 w 7392421"/>
              <a:gd name="connsiteY791" fmla="*/ 2219854 h 6858000"/>
              <a:gd name="connsiteX792" fmla="*/ 2109354 w 7392421"/>
              <a:gd name="connsiteY792" fmla="*/ 2208464 h 6858000"/>
              <a:gd name="connsiteX793" fmla="*/ 2096634 w 7392421"/>
              <a:gd name="connsiteY793" fmla="*/ 2185686 h 6858000"/>
              <a:gd name="connsiteX794" fmla="*/ 2079674 w 7392421"/>
              <a:gd name="connsiteY794" fmla="*/ 2185686 h 6858000"/>
              <a:gd name="connsiteX795" fmla="*/ 2079674 w 7392421"/>
              <a:gd name="connsiteY795" fmla="*/ 2178093 h 6858000"/>
              <a:gd name="connsiteX796" fmla="*/ 2079674 w 7392421"/>
              <a:gd name="connsiteY796" fmla="*/ 2174296 h 6858000"/>
              <a:gd name="connsiteX797" fmla="*/ 2160234 w 7392421"/>
              <a:gd name="connsiteY797" fmla="*/ 2159110 h 6858000"/>
              <a:gd name="connsiteX798" fmla="*/ 2184445 w 7392421"/>
              <a:gd name="connsiteY798" fmla="*/ 2154142 h 6858000"/>
              <a:gd name="connsiteX799" fmla="*/ 2184325 w 7392421"/>
              <a:gd name="connsiteY799" fmla="*/ 2153747 h 6858000"/>
              <a:gd name="connsiteX800" fmla="*/ 2163119 w 7392421"/>
              <a:gd name="connsiteY800" fmla="*/ 2128581 h 6858000"/>
              <a:gd name="connsiteX801" fmla="*/ 2112224 w 7392421"/>
              <a:gd name="connsiteY801" fmla="*/ 2128581 h 6858000"/>
              <a:gd name="connsiteX802" fmla="*/ 2057088 w 7392421"/>
              <a:gd name="connsiteY802" fmla="*/ 2128581 h 6858000"/>
              <a:gd name="connsiteX803" fmla="*/ 2010434 w 7392421"/>
              <a:gd name="connsiteY803" fmla="*/ 2115997 h 6858000"/>
              <a:gd name="connsiteX804" fmla="*/ 1997181 w 7392421"/>
              <a:gd name="connsiteY804" fmla="*/ 2102626 h 6858000"/>
              <a:gd name="connsiteX805" fmla="*/ 1994109 w 7392421"/>
              <a:gd name="connsiteY805" fmla="*/ 2072040 h 6858000"/>
              <a:gd name="connsiteX806" fmla="*/ 2204664 w 7392421"/>
              <a:gd name="connsiteY806" fmla="*/ 2072040 h 6858000"/>
              <a:gd name="connsiteX807" fmla="*/ 2200514 w 7392421"/>
              <a:gd name="connsiteY807" fmla="*/ 2070368 h 6858000"/>
              <a:gd name="connsiteX808" fmla="*/ 2168713 w 7392421"/>
              <a:gd name="connsiteY808" fmla="*/ 2060402 h 6858000"/>
              <a:gd name="connsiteX809" fmla="*/ 2020314 w 7392421"/>
              <a:gd name="connsiteY809" fmla="*/ 2067995 h 6858000"/>
              <a:gd name="connsiteX810" fmla="*/ 1999114 w 7392421"/>
              <a:gd name="connsiteY810" fmla="*/ 2060402 h 6858000"/>
              <a:gd name="connsiteX811" fmla="*/ 2020314 w 7392421"/>
              <a:gd name="connsiteY811" fmla="*/ 2052809 h 6858000"/>
              <a:gd name="connsiteX812" fmla="*/ 2071194 w 7392421"/>
              <a:gd name="connsiteY812" fmla="*/ 2045216 h 6858000"/>
              <a:gd name="connsiteX813" fmla="*/ 2126314 w 7392421"/>
              <a:gd name="connsiteY813" fmla="*/ 2045216 h 6858000"/>
              <a:gd name="connsiteX814" fmla="*/ 2211114 w 7392421"/>
              <a:gd name="connsiteY814" fmla="*/ 2041420 h 6858000"/>
              <a:gd name="connsiteX815" fmla="*/ 2355273 w 7392421"/>
              <a:gd name="connsiteY815" fmla="*/ 1992066 h 6858000"/>
              <a:gd name="connsiteX816" fmla="*/ 2406153 w 7392421"/>
              <a:gd name="connsiteY816" fmla="*/ 1980677 h 6858000"/>
              <a:gd name="connsiteX817" fmla="*/ 2423113 w 7392421"/>
              <a:gd name="connsiteY817" fmla="*/ 1976880 h 6858000"/>
              <a:gd name="connsiteX818" fmla="*/ 2406153 w 7392421"/>
              <a:gd name="connsiteY818" fmla="*/ 1969287 h 6858000"/>
              <a:gd name="connsiteX819" fmla="*/ 2185673 w 7392421"/>
              <a:gd name="connsiteY819" fmla="*/ 1969287 h 6858000"/>
              <a:gd name="connsiteX820" fmla="*/ 2122073 w 7392421"/>
              <a:gd name="connsiteY820" fmla="*/ 1931322 h 6858000"/>
              <a:gd name="connsiteX821" fmla="*/ 2122073 w 7392421"/>
              <a:gd name="connsiteY821" fmla="*/ 1923730 h 6858000"/>
              <a:gd name="connsiteX822" fmla="*/ 2139033 w 7392421"/>
              <a:gd name="connsiteY822" fmla="*/ 1893358 h 6858000"/>
              <a:gd name="connsiteX823" fmla="*/ 2142127 w 7392421"/>
              <a:gd name="connsiteY823" fmla="*/ 1887264 h 6858000"/>
              <a:gd name="connsiteX824" fmla="*/ 2048099 w 7392421"/>
              <a:gd name="connsiteY824" fmla="*/ 1887264 h 6858000"/>
              <a:gd name="connsiteX825" fmla="*/ 2022652 w 7392421"/>
              <a:gd name="connsiteY825" fmla="*/ 1879557 h 6858000"/>
              <a:gd name="connsiteX826" fmla="*/ 2005686 w 7392421"/>
              <a:gd name="connsiteY826" fmla="*/ 1887264 h 6858000"/>
              <a:gd name="connsiteX827" fmla="*/ 1933585 w 7392421"/>
              <a:gd name="connsiteY827" fmla="*/ 1875704 h 6858000"/>
              <a:gd name="connsiteX828" fmla="*/ 1903896 w 7392421"/>
              <a:gd name="connsiteY828" fmla="*/ 1875704 h 6858000"/>
              <a:gd name="connsiteX829" fmla="*/ 1861483 w 7392421"/>
              <a:gd name="connsiteY829" fmla="*/ 1879557 h 6858000"/>
              <a:gd name="connsiteX830" fmla="*/ 1819071 w 7392421"/>
              <a:gd name="connsiteY830" fmla="*/ 1875704 h 6858000"/>
              <a:gd name="connsiteX831" fmla="*/ 1797864 w 7392421"/>
              <a:gd name="connsiteY831" fmla="*/ 1879557 h 6858000"/>
              <a:gd name="connsiteX832" fmla="*/ 1636697 w 7392421"/>
              <a:gd name="connsiteY832" fmla="*/ 1879557 h 6858000"/>
              <a:gd name="connsiteX833" fmla="*/ 1534906 w 7392421"/>
              <a:gd name="connsiteY833" fmla="*/ 1875704 h 6858000"/>
              <a:gd name="connsiteX834" fmla="*/ 1513700 w 7392421"/>
              <a:gd name="connsiteY834" fmla="*/ 1864144 h 6858000"/>
              <a:gd name="connsiteX835" fmla="*/ 1551872 w 7392421"/>
              <a:gd name="connsiteY835" fmla="*/ 1856437 h 6858000"/>
              <a:gd name="connsiteX836" fmla="*/ 1602767 w 7392421"/>
              <a:gd name="connsiteY836" fmla="*/ 1856437 h 6858000"/>
              <a:gd name="connsiteX837" fmla="*/ 1623973 w 7392421"/>
              <a:gd name="connsiteY837" fmla="*/ 1841023 h 6858000"/>
              <a:gd name="connsiteX838" fmla="*/ 1636697 w 7392421"/>
              <a:gd name="connsiteY838" fmla="*/ 1833316 h 6858000"/>
              <a:gd name="connsiteX839" fmla="*/ 1713039 w 7392421"/>
              <a:gd name="connsiteY839" fmla="*/ 1833316 h 6858000"/>
              <a:gd name="connsiteX840" fmla="*/ 1725763 w 7392421"/>
              <a:gd name="connsiteY840" fmla="*/ 1833316 h 6858000"/>
              <a:gd name="connsiteX841" fmla="*/ 1730005 w 7392421"/>
              <a:gd name="connsiteY841" fmla="*/ 1825609 h 6858000"/>
              <a:gd name="connsiteX842" fmla="*/ 1730005 w 7392421"/>
              <a:gd name="connsiteY842" fmla="*/ 1821756 h 6858000"/>
              <a:gd name="connsiteX843" fmla="*/ 1725763 w 7392421"/>
              <a:gd name="connsiteY843" fmla="*/ 1821756 h 6858000"/>
              <a:gd name="connsiteX844" fmla="*/ 1636697 w 7392421"/>
              <a:gd name="connsiteY844" fmla="*/ 1814049 h 6858000"/>
              <a:gd name="connsiteX845" fmla="*/ 1577319 w 7392421"/>
              <a:gd name="connsiteY845" fmla="*/ 1806342 h 6858000"/>
              <a:gd name="connsiteX846" fmla="*/ 1568836 w 7392421"/>
              <a:gd name="connsiteY846" fmla="*/ 1802489 h 6858000"/>
              <a:gd name="connsiteX847" fmla="*/ 1496736 w 7392421"/>
              <a:gd name="connsiteY847" fmla="*/ 1810196 h 6858000"/>
              <a:gd name="connsiteX848" fmla="*/ 1462805 w 7392421"/>
              <a:gd name="connsiteY848" fmla="*/ 1814049 h 6858000"/>
              <a:gd name="connsiteX849" fmla="*/ 1441598 w 7392421"/>
              <a:gd name="connsiteY849" fmla="*/ 1802489 h 6858000"/>
              <a:gd name="connsiteX850" fmla="*/ 1450081 w 7392421"/>
              <a:gd name="connsiteY850" fmla="*/ 1779368 h 6858000"/>
              <a:gd name="connsiteX851" fmla="*/ 1488253 w 7392421"/>
              <a:gd name="connsiteY851" fmla="*/ 1767808 h 6858000"/>
              <a:gd name="connsiteX852" fmla="*/ 1526423 w 7392421"/>
              <a:gd name="connsiteY852" fmla="*/ 1767808 h 6858000"/>
              <a:gd name="connsiteX853" fmla="*/ 1543389 w 7392421"/>
              <a:gd name="connsiteY853" fmla="*/ 1763955 h 6858000"/>
              <a:gd name="connsiteX854" fmla="*/ 1500977 w 7392421"/>
              <a:gd name="connsiteY854" fmla="*/ 1760101 h 6858000"/>
              <a:gd name="connsiteX855" fmla="*/ 1509459 w 7392421"/>
              <a:gd name="connsiteY855" fmla="*/ 1733127 h 6858000"/>
              <a:gd name="connsiteX856" fmla="*/ 1534906 w 7392421"/>
              <a:gd name="connsiteY856" fmla="*/ 1725421 h 6858000"/>
              <a:gd name="connsiteX857" fmla="*/ 1539148 w 7392421"/>
              <a:gd name="connsiteY857" fmla="*/ 1713860 h 6858000"/>
              <a:gd name="connsiteX858" fmla="*/ 1530665 w 7392421"/>
              <a:gd name="connsiteY858" fmla="*/ 1710007 h 6858000"/>
              <a:gd name="connsiteX859" fmla="*/ 1471288 w 7392421"/>
              <a:gd name="connsiteY859" fmla="*/ 1713860 h 6858000"/>
              <a:gd name="connsiteX860" fmla="*/ 1433117 w 7392421"/>
              <a:gd name="connsiteY860" fmla="*/ 1713860 h 6858000"/>
              <a:gd name="connsiteX861" fmla="*/ 1394945 w 7392421"/>
              <a:gd name="connsiteY861" fmla="*/ 1702300 h 6858000"/>
              <a:gd name="connsiteX862" fmla="*/ 1369498 w 7392421"/>
              <a:gd name="connsiteY862" fmla="*/ 1683033 h 6858000"/>
              <a:gd name="connsiteX863" fmla="*/ 1348290 w 7392421"/>
              <a:gd name="connsiteY863" fmla="*/ 1671472 h 6858000"/>
              <a:gd name="connsiteX864" fmla="*/ 1327084 w 7392421"/>
              <a:gd name="connsiteY864" fmla="*/ 1671472 h 6858000"/>
              <a:gd name="connsiteX865" fmla="*/ 1318603 w 7392421"/>
              <a:gd name="connsiteY865" fmla="*/ 1652205 h 6858000"/>
              <a:gd name="connsiteX866" fmla="*/ 1323701 w 7392421"/>
              <a:gd name="connsiteY866" fmla="*/ 1643934 h 6858000"/>
              <a:gd name="connsiteX867" fmla="*/ 1379040 w 7392421"/>
              <a:gd name="connsiteY867" fmla="*/ 1643934 h 6858000"/>
              <a:gd name="connsiteX868" fmla="*/ 1399446 w 7392421"/>
              <a:gd name="connsiteY868" fmla="*/ 1636359 h 6858000"/>
              <a:gd name="connsiteX869" fmla="*/ 1406694 w 7392421"/>
              <a:gd name="connsiteY869" fmla="*/ 1636000 h 6858000"/>
              <a:gd name="connsiteX870" fmla="*/ 1411379 w 7392421"/>
              <a:gd name="connsiteY870" fmla="*/ 1639211 h 6858000"/>
              <a:gd name="connsiteX871" fmla="*/ 1421453 w 7392421"/>
              <a:gd name="connsiteY871" fmla="*/ 1643934 h 6858000"/>
              <a:gd name="connsiteX872" fmla="*/ 1493553 w 7392421"/>
              <a:gd name="connsiteY872" fmla="*/ 1629764 h 6858000"/>
              <a:gd name="connsiteX873" fmla="*/ 1523242 w 7392421"/>
              <a:gd name="connsiteY873" fmla="*/ 1629764 h 6858000"/>
              <a:gd name="connsiteX874" fmla="*/ 1565655 w 7392421"/>
              <a:gd name="connsiteY874" fmla="*/ 1634487 h 6858000"/>
              <a:gd name="connsiteX875" fmla="*/ 1608067 w 7392421"/>
              <a:gd name="connsiteY875" fmla="*/ 1629764 h 6858000"/>
              <a:gd name="connsiteX876" fmla="*/ 1629274 w 7392421"/>
              <a:gd name="connsiteY876" fmla="*/ 1634487 h 6858000"/>
              <a:gd name="connsiteX877" fmla="*/ 1790442 w 7392421"/>
              <a:gd name="connsiteY877" fmla="*/ 1634487 h 6858000"/>
              <a:gd name="connsiteX878" fmla="*/ 1892232 w 7392421"/>
              <a:gd name="connsiteY878" fmla="*/ 1629764 h 6858000"/>
              <a:gd name="connsiteX879" fmla="*/ 1913438 w 7392421"/>
              <a:gd name="connsiteY879" fmla="*/ 1615594 h 6858000"/>
              <a:gd name="connsiteX880" fmla="*/ 1875267 w 7392421"/>
              <a:gd name="connsiteY880" fmla="*/ 1606147 h 6858000"/>
              <a:gd name="connsiteX881" fmla="*/ 1824372 w 7392421"/>
              <a:gd name="connsiteY881" fmla="*/ 1606147 h 6858000"/>
              <a:gd name="connsiteX882" fmla="*/ 1803166 w 7392421"/>
              <a:gd name="connsiteY882" fmla="*/ 1587254 h 6858000"/>
              <a:gd name="connsiteX883" fmla="*/ 1790442 w 7392421"/>
              <a:gd name="connsiteY883" fmla="*/ 1577807 h 6858000"/>
              <a:gd name="connsiteX884" fmla="*/ 1714100 w 7392421"/>
              <a:gd name="connsiteY884" fmla="*/ 1577807 h 6858000"/>
              <a:gd name="connsiteX885" fmla="*/ 1701375 w 7392421"/>
              <a:gd name="connsiteY885" fmla="*/ 1577807 h 6858000"/>
              <a:gd name="connsiteX886" fmla="*/ 1697134 w 7392421"/>
              <a:gd name="connsiteY886" fmla="*/ 1568360 h 6858000"/>
              <a:gd name="connsiteX887" fmla="*/ 1697134 w 7392421"/>
              <a:gd name="connsiteY887" fmla="*/ 1563637 h 6858000"/>
              <a:gd name="connsiteX888" fmla="*/ 1701375 w 7392421"/>
              <a:gd name="connsiteY888" fmla="*/ 1563637 h 6858000"/>
              <a:gd name="connsiteX889" fmla="*/ 1790442 w 7392421"/>
              <a:gd name="connsiteY889" fmla="*/ 1554191 h 6858000"/>
              <a:gd name="connsiteX890" fmla="*/ 1849819 w 7392421"/>
              <a:gd name="connsiteY890" fmla="*/ 1544744 h 6858000"/>
              <a:gd name="connsiteX891" fmla="*/ 1858302 w 7392421"/>
              <a:gd name="connsiteY891" fmla="*/ 1540021 h 6858000"/>
              <a:gd name="connsiteX892" fmla="*/ 1930403 w 7392421"/>
              <a:gd name="connsiteY892" fmla="*/ 1549467 h 6858000"/>
              <a:gd name="connsiteX893" fmla="*/ 1964333 w 7392421"/>
              <a:gd name="connsiteY893" fmla="*/ 1554191 h 6858000"/>
              <a:gd name="connsiteX894" fmla="*/ 1985540 w 7392421"/>
              <a:gd name="connsiteY894" fmla="*/ 1540021 h 6858000"/>
              <a:gd name="connsiteX895" fmla="*/ 1977057 w 7392421"/>
              <a:gd name="connsiteY895" fmla="*/ 1511680 h 6858000"/>
              <a:gd name="connsiteX896" fmla="*/ 1938886 w 7392421"/>
              <a:gd name="connsiteY896" fmla="*/ 1497511 h 6858000"/>
              <a:gd name="connsiteX897" fmla="*/ 1900715 w 7392421"/>
              <a:gd name="connsiteY897" fmla="*/ 1497511 h 6858000"/>
              <a:gd name="connsiteX898" fmla="*/ 1883750 w 7392421"/>
              <a:gd name="connsiteY898" fmla="*/ 1492788 h 6858000"/>
              <a:gd name="connsiteX899" fmla="*/ 1926162 w 7392421"/>
              <a:gd name="connsiteY899" fmla="*/ 1488064 h 6858000"/>
              <a:gd name="connsiteX900" fmla="*/ 1917680 w 7392421"/>
              <a:gd name="connsiteY900" fmla="*/ 1455000 h 6858000"/>
              <a:gd name="connsiteX901" fmla="*/ 1892232 w 7392421"/>
              <a:gd name="connsiteY901" fmla="*/ 1445555 h 6858000"/>
              <a:gd name="connsiteX902" fmla="*/ 1887991 w 7392421"/>
              <a:gd name="connsiteY902" fmla="*/ 1431384 h 6858000"/>
              <a:gd name="connsiteX903" fmla="*/ 1896474 w 7392421"/>
              <a:gd name="connsiteY903" fmla="*/ 1426661 h 6858000"/>
              <a:gd name="connsiteX904" fmla="*/ 1955850 w 7392421"/>
              <a:gd name="connsiteY904" fmla="*/ 1431384 h 6858000"/>
              <a:gd name="connsiteX905" fmla="*/ 1994022 w 7392421"/>
              <a:gd name="connsiteY905" fmla="*/ 1431384 h 6858000"/>
              <a:gd name="connsiteX906" fmla="*/ 2032194 w 7392421"/>
              <a:gd name="connsiteY906" fmla="*/ 1417214 h 6858000"/>
              <a:gd name="connsiteX907" fmla="*/ 2057641 w 7392421"/>
              <a:gd name="connsiteY907" fmla="*/ 1393598 h 6858000"/>
              <a:gd name="connsiteX908" fmla="*/ 2078848 w 7392421"/>
              <a:gd name="connsiteY908" fmla="*/ 1379427 h 6858000"/>
              <a:gd name="connsiteX909" fmla="*/ 2100054 w 7392421"/>
              <a:gd name="connsiteY909" fmla="*/ 1379427 h 6858000"/>
              <a:gd name="connsiteX910" fmla="*/ 2108536 w 7392421"/>
              <a:gd name="connsiteY910" fmla="*/ 1355810 h 6858000"/>
              <a:gd name="connsiteX911" fmla="*/ 2087330 w 7392421"/>
              <a:gd name="connsiteY911" fmla="*/ 1336918 h 6858000"/>
              <a:gd name="connsiteX912" fmla="*/ 2036435 w 7392421"/>
              <a:gd name="connsiteY912" fmla="*/ 1336918 h 6858000"/>
              <a:gd name="connsiteX913" fmla="*/ 1981299 w 7392421"/>
              <a:gd name="connsiteY913" fmla="*/ 1336918 h 6858000"/>
              <a:gd name="connsiteX914" fmla="*/ 1934644 w 7392421"/>
              <a:gd name="connsiteY914" fmla="*/ 1327471 h 6858000"/>
              <a:gd name="connsiteX915" fmla="*/ 1917680 w 7392421"/>
              <a:gd name="connsiteY915" fmla="*/ 1289684 h 6858000"/>
              <a:gd name="connsiteX916" fmla="*/ 1896474 w 7392421"/>
              <a:gd name="connsiteY916" fmla="*/ 1266067 h 6858000"/>
              <a:gd name="connsiteX917" fmla="*/ 1849819 w 7392421"/>
              <a:gd name="connsiteY917" fmla="*/ 1270791 h 6858000"/>
              <a:gd name="connsiteX918" fmla="*/ 1828613 w 7392421"/>
              <a:gd name="connsiteY918" fmla="*/ 1261344 h 6858000"/>
              <a:gd name="connsiteX919" fmla="*/ 1811648 w 7392421"/>
              <a:gd name="connsiteY919" fmla="*/ 1251897 h 6858000"/>
              <a:gd name="connsiteX920" fmla="*/ 1760753 w 7392421"/>
              <a:gd name="connsiteY920" fmla="*/ 1251897 h 6858000"/>
              <a:gd name="connsiteX921" fmla="*/ 1721818 w 7392421"/>
              <a:gd name="connsiteY921" fmla="*/ 1244670 h 6858000"/>
              <a:gd name="connsiteX922" fmla="*/ 1734809 w 7392421"/>
              <a:gd name="connsiteY922" fmla="*/ 1242703 h 6858000"/>
              <a:gd name="connsiteX923" fmla="*/ 1760256 w 7392421"/>
              <a:gd name="connsiteY923" fmla="*/ 1238850 h 6858000"/>
              <a:gd name="connsiteX924" fmla="*/ 1781462 w 7392421"/>
              <a:gd name="connsiteY924" fmla="*/ 1234997 h 6858000"/>
              <a:gd name="connsiteX925" fmla="*/ 1811151 w 7392421"/>
              <a:gd name="connsiteY925" fmla="*/ 1234997 h 6858000"/>
              <a:gd name="connsiteX926" fmla="*/ 1840840 w 7392421"/>
              <a:gd name="connsiteY926" fmla="*/ 1227289 h 6858000"/>
              <a:gd name="connsiteX927" fmla="*/ 1857805 w 7392421"/>
              <a:gd name="connsiteY927" fmla="*/ 1234997 h 6858000"/>
              <a:gd name="connsiteX928" fmla="*/ 1866287 w 7392421"/>
              <a:gd name="connsiteY928" fmla="*/ 1223437 h 6858000"/>
              <a:gd name="connsiteX929" fmla="*/ 1874770 w 7392421"/>
              <a:gd name="connsiteY929" fmla="*/ 1223437 h 6858000"/>
              <a:gd name="connsiteX930" fmla="*/ 1942630 w 7392421"/>
              <a:gd name="connsiteY930" fmla="*/ 1215730 h 6858000"/>
              <a:gd name="connsiteX931" fmla="*/ 1993525 w 7392421"/>
              <a:gd name="connsiteY931" fmla="*/ 1208023 h 6858000"/>
              <a:gd name="connsiteX932" fmla="*/ 2044420 w 7392421"/>
              <a:gd name="connsiteY932" fmla="*/ 1208023 h 6858000"/>
              <a:gd name="connsiteX933" fmla="*/ 2061386 w 7392421"/>
              <a:gd name="connsiteY933" fmla="*/ 1200316 h 6858000"/>
              <a:gd name="connsiteX934" fmla="*/ 2082592 w 7392421"/>
              <a:gd name="connsiteY934" fmla="*/ 1192609 h 6858000"/>
              <a:gd name="connsiteX935" fmla="*/ 2129246 w 7392421"/>
              <a:gd name="connsiteY935" fmla="*/ 1196463 h 6858000"/>
              <a:gd name="connsiteX936" fmla="*/ 2150452 w 7392421"/>
              <a:gd name="connsiteY936" fmla="*/ 1177196 h 6858000"/>
              <a:gd name="connsiteX937" fmla="*/ 2167417 w 7392421"/>
              <a:gd name="connsiteY937" fmla="*/ 1146368 h 6858000"/>
              <a:gd name="connsiteX938" fmla="*/ 2214071 w 7392421"/>
              <a:gd name="connsiteY938" fmla="*/ 1138661 h 6858000"/>
              <a:gd name="connsiteX939" fmla="*/ 2269207 w 7392421"/>
              <a:gd name="connsiteY939" fmla="*/ 1138661 h 6858000"/>
              <a:gd name="connsiteX940" fmla="*/ 2320102 w 7392421"/>
              <a:gd name="connsiteY940" fmla="*/ 1138661 h 6858000"/>
              <a:gd name="connsiteX941" fmla="*/ 2341308 w 7392421"/>
              <a:gd name="connsiteY941" fmla="*/ 1123248 h 6858000"/>
              <a:gd name="connsiteX942" fmla="*/ 2332827 w 7392421"/>
              <a:gd name="connsiteY942" fmla="*/ 1103981 h 6858000"/>
              <a:gd name="connsiteX943" fmla="*/ 2311621 w 7392421"/>
              <a:gd name="connsiteY943" fmla="*/ 1103981 h 6858000"/>
              <a:gd name="connsiteX944" fmla="*/ 2290413 w 7392421"/>
              <a:gd name="connsiteY944" fmla="*/ 1092420 h 6858000"/>
              <a:gd name="connsiteX945" fmla="*/ 2264966 w 7392421"/>
              <a:gd name="connsiteY945" fmla="*/ 1073153 h 6858000"/>
              <a:gd name="connsiteX946" fmla="*/ 2226794 w 7392421"/>
              <a:gd name="connsiteY946" fmla="*/ 1061593 h 6858000"/>
              <a:gd name="connsiteX947" fmla="*/ 2188623 w 7392421"/>
              <a:gd name="connsiteY947" fmla="*/ 1061593 h 6858000"/>
              <a:gd name="connsiteX948" fmla="*/ 2129246 w 7392421"/>
              <a:gd name="connsiteY948" fmla="*/ 1065445 h 6858000"/>
              <a:gd name="connsiteX949" fmla="*/ 2120763 w 7392421"/>
              <a:gd name="connsiteY949" fmla="*/ 1061593 h 6858000"/>
              <a:gd name="connsiteX950" fmla="*/ 2125005 w 7392421"/>
              <a:gd name="connsiteY950" fmla="*/ 1050032 h 6858000"/>
              <a:gd name="connsiteX951" fmla="*/ 2150452 w 7392421"/>
              <a:gd name="connsiteY951" fmla="*/ 1042326 h 6858000"/>
              <a:gd name="connsiteX952" fmla="*/ 2158934 w 7392421"/>
              <a:gd name="connsiteY952" fmla="*/ 1015352 h 6858000"/>
              <a:gd name="connsiteX953" fmla="*/ 2116522 w 7392421"/>
              <a:gd name="connsiteY953" fmla="*/ 1011498 h 6858000"/>
              <a:gd name="connsiteX954" fmla="*/ 2133488 w 7392421"/>
              <a:gd name="connsiteY954" fmla="*/ 1007645 h 6858000"/>
              <a:gd name="connsiteX955" fmla="*/ 2171658 w 7392421"/>
              <a:gd name="connsiteY955" fmla="*/ 1007645 h 6858000"/>
              <a:gd name="connsiteX956" fmla="*/ 2209830 w 7392421"/>
              <a:gd name="connsiteY956" fmla="*/ 996085 h 6858000"/>
              <a:gd name="connsiteX957" fmla="*/ 2218313 w 7392421"/>
              <a:gd name="connsiteY957" fmla="*/ 972964 h 6858000"/>
              <a:gd name="connsiteX958" fmla="*/ 2197106 w 7392421"/>
              <a:gd name="connsiteY958" fmla="*/ 961404 h 6858000"/>
              <a:gd name="connsiteX959" fmla="*/ 2163175 w 7392421"/>
              <a:gd name="connsiteY959" fmla="*/ 965257 h 6858000"/>
              <a:gd name="connsiteX960" fmla="*/ 2091075 w 7392421"/>
              <a:gd name="connsiteY960" fmla="*/ 972964 h 6858000"/>
              <a:gd name="connsiteX961" fmla="*/ 2082592 w 7392421"/>
              <a:gd name="connsiteY961" fmla="*/ 969111 h 6858000"/>
              <a:gd name="connsiteX962" fmla="*/ 2023214 w 7392421"/>
              <a:gd name="connsiteY962" fmla="*/ 961404 h 6858000"/>
              <a:gd name="connsiteX963" fmla="*/ 1934148 w 7392421"/>
              <a:gd name="connsiteY963" fmla="*/ 953697 h 6858000"/>
              <a:gd name="connsiteX964" fmla="*/ 1929906 w 7392421"/>
              <a:gd name="connsiteY964" fmla="*/ 953697 h 6858000"/>
              <a:gd name="connsiteX965" fmla="*/ 1929906 w 7392421"/>
              <a:gd name="connsiteY965" fmla="*/ 949844 h 6858000"/>
              <a:gd name="connsiteX966" fmla="*/ 1934148 w 7392421"/>
              <a:gd name="connsiteY966" fmla="*/ 942137 h 6858000"/>
              <a:gd name="connsiteX967" fmla="*/ 1946872 w 7392421"/>
              <a:gd name="connsiteY967" fmla="*/ 942137 h 6858000"/>
              <a:gd name="connsiteX968" fmla="*/ 2023214 w 7392421"/>
              <a:gd name="connsiteY968" fmla="*/ 942137 h 6858000"/>
              <a:gd name="connsiteX969" fmla="*/ 2035938 w 7392421"/>
              <a:gd name="connsiteY969" fmla="*/ 934430 h 6858000"/>
              <a:gd name="connsiteX970" fmla="*/ 2057144 w 7392421"/>
              <a:gd name="connsiteY970" fmla="*/ 919016 h 6858000"/>
              <a:gd name="connsiteX971" fmla="*/ 2108039 w 7392421"/>
              <a:gd name="connsiteY971" fmla="*/ 919016 h 6858000"/>
              <a:gd name="connsiteX972" fmla="*/ 2146211 w 7392421"/>
              <a:gd name="connsiteY972" fmla="*/ 911309 h 6858000"/>
              <a:gd name="connsiteX973" fmla="*/ 2125005 w 7392421"/>
              <a:gd name="connsiteY973" fmla="*/ 899749 h 6858000"/>
              <a:gd name="connsiteX974" fmla="*/ 2023214 w 7392421"/>
              <a:gd name="connsiteY974" fmla="*/ 895896 h 6858000"/>
              <a:gd name="connsiteX975" fmla="*/ 1996126 w 7392421"/>
              <a:gd name="connsiteY975" fmla="*/ 895896 h 6858000"/>
              <a:gd name="connsiteX976" fmla="*/ 2045854 w 7392421"/>
              <a:gd name="connsiteY976" fmla="*/ 894979 h 6858000"/>
              <a:gd name="connsiteX977" fmla="*/ 2098853 w 7392421"/>
              <a:gd name="connsiteY977" fmla="*/ 894840 h 6858000"/>
              <a:gd name="connsiteX978" fmla="*/ 2230293 w 7392421"/>
              <a:gd name="connsiteY978" fmla="*/ 901537 h 6858000"/>
              <a:gd name="connsiteX979" fmla="*/ 2255732 w 7392421"/>
              <a:gd name="connsiteY979" fmla="*/ 902654 h 6858000"/>
              <a:gd name="connsiteX980" fmla="*/ 2276933 w 7392421"/>
              <a:gd name="connsiteY980" fmla="*/ 897072 h 6858000"/>
              <a:gd name="connsiteX981" fmla="*/ 2264213 w 7392421"/>
              <a:gd name="connsiteY981" fmla="*/ 894840 h 6858000"/>
              <a:gd name="connsiteX982" fmla="*/ 2259971 w 7392421"/>
              <a:gd name="connsiteY982" fmla="*/ 891491 h 6858000"/>
              <a:gd name="connsiteX983" fmla="*/ 2272692 w 7392421"/>
              <a:gd name="connsiteY983" fmla="*/ 890374 h 6858000"/>
              <a:gd name="connsiteX984" fmla="*/ 2332052 w 7392421"/>
              <a:gd name="connsiteY984" fmla="*/ 899305 h 6858000"/>
              <a:gd name="connsiteX985" fmla="*/ 2374451 w 7392421"/>
              <a:gd name="connsiteY985" fmla="*/ 903770 h 6858000"/>
              <a:gd name="connsiteX986" fmla="*/ 2408372 w 7392421"/>
              <a:gd name="connsiteY986" fmla="*/ 900421 h 6858000"/>
              <a:gd name="connsiteX987" fmla="*/ 2438051 w 7392421"/>
              <a:gd name="connsiteY987" fmla="*/ 894840 h 6858000"/>
              <a:gd name="connsiteX988" fmla="*/ 2463491 w 7392421"/>
              <a:gd name="connsiteY988" fmla="*/ 897072 h 6858000"/>
              <a:gd name="connsiteX989" fmla="*/ 2463491 w 7392421"/>
              <a:gd name="connsiteY989" fmla="*/ 899305 h 6858000"/>
              <a:gd name="connsiteX990" fmla="*/ 2442292 w 7392421"/>
              <a:gd name="connsiteY990" fmla="*/ 902654 h 6858000"/>
              <a:gd name="connsiteX991" fmla="*/ 2433811 w 7392421"/>
              <a:gd name="connsiteY991" fmla="*/ 904886 h 6858000"/>
              <a:gd name="connsiteX992" fmla="*/ 2446531 w 7392421"/>
              <a:gd name="connsiteY992" fmla="*/ 906003 h 6858000"/>
              <a:gd name="connsiteX993" fmla="*/ 2590691 w 7392421"/>
              <a:gd name="connsiteY993" fmla="*/ 906003 h 6858000"/>
              <a:gd name="connsiteX994" fmla="*/ 2743330 w 7392421"/>
              <a:gd name="connsiteY994" fmla="*/ 903770 h 6858000"/>
              <a:gd name="connsiteX995" fmla="*/ 2760290 w 7392421"/>
              <a:gd name="connsiteY995" fmla="*/ 902654 h 6858000"/>
              <a:gd name="connsiteX996" fmla="*/ 2747570 w 7392421"/>
              <a:gd name="connsiteY996" fmla="*/ 898188 h 6858000"/>
              <a:gd name="connsiteX997" fmla="*/ 2709410 w 7392421"/>
              <a:gd name="connsiteY997" fmla="*/ 899305 h 6858000"/>
              <a:gd name="connsiteX998" fmla="*/ 2641571 w 7392421"/>
              <a:gd name="connsiteY998" fmla="*/ 900421 h 6858000"/>
              <a:gd name="connsiteX999" fmla="*/ 2607651 w 7392421"/>
              <a:gd name="connsiteY999" fmla="*/ 898188 h 6858000"/>
              <a:gd name="connsiteX1000" fmla="*/ 2573731 w 7392421"/>
              <a:gd name="connsiteY1000" fmla="*/ 893723 h 6858000"/>
              <a:gd name="connsiteX1001" fmla="*/ 2561011 w 7392421"/>
              <a:gd name="connsiteY1001" fmla="*/ 889258 h 6858000"/>
              <a:gd name="connsiteX1002" fmla="*/ 2582211 w 7392421"/>
              <a:gd name="connsiteY1002" fmla="*/ 888142 h 6858000"/>
              <a:gd name="connsiteX1003" fmla="*/ 2700930 w 7392421"/>
              <a:gd name="connsiteY1003" fmla="*/ 888142 h 6858000"/>
              <a:gd name="connsiteX1004" fmla="*/ 2773010 w 7392421"/>
              <a:gd name="connsiteY1004" fmla="*/ 887026 h 6858000"/>
              <a:gd name="connsiteX1005" fmla="*/ 2828130 w 7392421"/>
              <a:gd name="connsiteY1005" fmla="*/ 884793 h 6858000"/>
              <a:gd name="connsiteX1006" fmla="*/ 2845090 w 7392421"/>
              <a:gd name="connsiteY1006" fmla="*/ 882560 h 6858000"/>
              <a:gd name="connsiteX1007" fmla="*/ 2845090 w 7392421"/>
              <a:gd name="connsiteY1007" fmla="*/ 879211 h 6858000"/>
              <a:gd name="connsiteX1008" fmla="*/ 2815409 w 7392421"/>
              <a:gd name="connsiteY1008" fmla="*/ 874746 h 6858000"/>
              <a:gd name="connsiteX1009" fmla="*/ 2768769 w 7392421"/>
              <a:gd name="connsiteY1009" fmla="*/ 874746 h 6858000"/>
              <a:gd name="connsiteX1010" fmla="*/ 2806930 w 7392421"/>
              <a:gd name="connsiteY1010" fmla="*/ 873630 h 6858000"/>
              <a:gd name="connsiteX1011" fmla="*/ 2895969 w 7392421"/>
              <a:gd name="connsiteY1011" fmla="*/ 873630 h 6858000"/>
              <a:gd name="connsiteX1012" fmla="*/ 2908689 w 7392421"/>
              <a:gd name="connsiteY1012" fmla="*/ 870281 h 6858000"/>
              <a:gd name="connsiteX1013" fmla="*/ 2895969 w 7392421"/>
              <a:gd name="connsiteY1013" fmla="*/ 866932 h 6858000"/>
              <a:gd name="connsiteX1014" fmla="*/ 2857810 w 7392421"/>
              <a:gd name="connsiteY1014" fmla="*/ 866932 h 6858000"/>
              <a:gd name="connsiteX1015" fmla="*/ 2819649 w 7392421"/>
              <a:gd name="connsiteY1015" fmla="*/ 863583 h 6858000"/>
              <a:gd name="connsiteX1016" fmla="*/ 2789970 w 7392421"/>
              <a:gd name="connsiteY1016" fmla="*/ 863583 h 6858000"/>
              <a:gd name="connsiteX1017" fmla="*/ 2806930 w 7392421"/>
              <a:gd name="connsiteY1017" fmla="*/ 861351 h 6858000"/>
              <a:gd name="connsiteX1018" fmla="*/ 2912929 w 7392421"/>
              <a:gd name="connsiteY1018" fmla="*/ 861351 h 6858000"/>
              <a:gd name="connsiteX1019" fmla="*/ 2929889 w 7392421"/>
              <a:gd name="connsiteY1019" fmla="*/ 860234 h 6858000"/>
              <a:gd name="connsiteX1020" fmla="*/ 2917169 w 7392421"/>
              <a:gd name="connsiteY1020" fmla="*/ 858002 h 6858000"/>
              <a:gd name="connsiteX1021" fmla="*/ 2849329 w 7392421"/>
              <a:gd name="connsiteY1021" fmla="*/ 853537 h 6858000"/>
              <a:gd name="connsiteX1022" fmla="*/ 2912929 w 7392421"/>
              <a:gd name="connsiteY1022" fmla="*/ 853537 h 6858000"/>
              <a:gd name="connsiteX1023" fmla="*/ 2921410 w 7392421"/>
              <a:gd name="connsiteY1023" fmla="*/ 851304 h 6858000"/>
              <a:gd name="connsiteX1024" fmla="*/ 2917169 w 7392421"/>
              <a:gd name="connsiteY1024" fmla="*/ 847955 h 6858000"/>
              <a:gd name="connsiteX1025" fmla="*/ 2895969 w 7392421"/>
              <a:gd name="connsiteY1025" fmla="*/ 845722 h 6858000"/>
              <a:gd name="connsiteX1026" fmla="*/ 2879009 w 7392421"/>
              <a:gd name="connsiteY1026" fmla="*/ 845722 h 6858000"/>
              <a:gd name="connsiteX1027" fmla="*/ 2768769 w 7392421"/>
              <a:gd name="connsiteY1027" fmla="*/ 843490 h 6858000"/>
              <a:gd name="connsiteX1028" fmla="*/ 2785729 w 7392421"/>
              <a:gd name="connsiteY1028" fmla="*/ 842374 h 6858000"/>
              <a:gd name="connsiteX1029" fmla="*/ 2840850 w 7392421"/>
              <a:gd name="connsiteY1029" fmla="*/ 841257 h 6858000"/>
              <a:gd name="connsiteX1030" fmla="*/ 2895969 w 7392421"/>
              <a:gd name="connsiteY1030" fmla="*/ 842374 h 6858000"/>
              <a:gd name="connsiteX1031" fmla="*/ 2917169 w 7392421"/>
              <a:gd name="connsiteY1031" fmla="*/ 842374 h 6858000"/>
              <a:gd name="connsiteX1032" fmla="*/ 2921410 w 7392421"/>
              <a:gd name="connsiteY1032" fmla="*/ 839025 h 6858000"/>
              <a:gd name="connsiteX1033" fmla="*/ 2904450 w 7392421"/>
              <a:gd name="connsiteY1033" fmla="*/ 835676 h 6858000"/>
              <a:gd name="connsiteX1034" fmla="*/ 2866289 w 7392421"/>
              <a:gd name="connsiteY1034" fmla="*/ 836792 h 6858000"/>
              <a:gd name="connsiteX1035" fmla="*/ 2815409 w 7392421"/>
              <a:gd name="connsiteY1035" fmla="*/ 836792 h 6858000"/>
              <a:gd name="connsiteX1036" fmla="*/ 2768769 w 7392421"/>
              <a:gd name="connsiteY1036" fmla="*/ 832327 h 6858000"/>
              <a:gd name="connsiteX1037" fmla="*/ 2722131 w 7392421"/>
              <a:gd name="connsiteY1037" fmla="*/ 830094 h 6858000"/>
              <a:gd name="connsiteX1038" fmla="*/ 2700930 w 7392421"/>
              <a:gd name="connsiteY1038" fmla="*/ 827862 h 6858000"/>
              <a:gd name="connsiteX1039" fmla="*/ 2709410 w 7392421"/>
              <a:gd name="connsiteY1039" fmla="*/ 823396 h 6858000"/>
              <a:gd name="connsiteX1040" fmla="*/ 2722131 w 7392421"/>
              <a:gd name="connsiteY1040" fmla="*/ 822280 h 6858000"/>
              <a:gd name="connsiteX1041" fmla="*/ 2823890 w 7392421"/>
              <a:gd name="connsiteY1041" fmla="*/ 822280 h 6858000"/>
              <a:gd name="connsiteX1042" fmla="*/ 2832369 w 7392421"/>
              <a:gd name="connsiteY1042" fmla="*/ 821164 h 6858000"/>
              <a:gd name="connsiteX1043" fmla="*/ 2823890 w 7392421"/>
              <a:gd name="connsiteY1043" fmla="*/ 818931 h 6858000"/>
              <a:gd name="connsiteX1044" fmla="*/ 2777250 w 7392421"/>
              <a:gd name="connsiteY1044" fmla="*/ 816699 h 6858000"/>
              <a:gd name="connsiteX1045" fmla="*/ 2760290 w 7392421"/>
              <a:gd name="connsiteY1045" fmla="*/ 813350 h 6858000"/>
              <a:gd name="connsiteX1046" fmla="*/ 2726370 w 7392421"/>
              <a:gd name="connsiteY1046" fmla="*/ 807768 h 6858000"/>
              <a:gd name="connsiteX1047" fmla="*/ 2705171 w 7392421"/>
              <a:gd name="connsiteY1047" fmla="*/ 806652 h 6858000"/>
              <a:gd name="connsiteX1048" fmla="*/ 2709410 w 7392421"/>
              <a:gd name="connsiteY1048" fmla="*/ 805536 h 6858000"/>
              <a:gd name="connsiteX1049" fmla="*/ 2879009 w 7392421"/>
              <a:gd name="connsiteY1049" fmla="*/ 805536 h 6858000"/>
              <a:gd name="connsiteX1050" fmla="*/ 2883249 w 7392421"/>
              <a:gd name="connsiteY1050" fmla="*/ 804419 h 6858000"/>
              <a:gd name="connsiteX1051" fmla="*/ 2840850 w 7392421"/>
              <a:gd name="connsiteY1051" fmla="*/ 801071 h 6858000"/>
              <a:gd name="connsiteX1052" fmla="*/ 2874770 w 7392421"/>
              <a:gd name="connsiteY1052" fmla="*/ 793256 h 6858000"/>
              <a:gd name="connsiteX1053" fmla="*/ 2874770 w 7392421"/>
              <a:gd name="connsiteY1053" fmla="*/ 785442 h 6858000"/>
              <a:gd name="connsiteX1054" fmla="*/ 2870530 w 7392421"/>
              <a:gd name="connsiteY1054" fmla="*/ 785442 h 6858000"/>
              <a:gd name="connsiteX1055" fmla="*/ 2870530 w 7392421"/>
              <a:gd name="connsiteY1055" fmla="*/ 782093 h 6858000"/>
              <a:gd name="connsiteX1056" fmla="*/ 2874770 w 7392421"/>
              <a:gd name="connsiteY1056" fmla="*/ 777628 h 6858000"/>
              <a:gd name="connsiteX1057" fmla="*/ 2879009 w 7392421"/>
              <a:gd name="connsiteY1057" fmla="*/ 774279 h 6858000"/>
              <a:gd name="connsiteX1058" fmla="*/ 2891729 w 7392421"/>
              <a:gd name="connsiteY1058" fmla="*/ 772047 h 6858000"/>
              <a:gd name="connsiteX1059" fmla="*/ 2879009 w 7392421"/>
              <a:gd name="connsiteY1059" fmla="*/ 768698 h 6858000"/>
              <a:gd name="connsiteX1060" fmla="*/ 2828130 w 7392421"/>
              <a:gd name="connsiteY1060" fmla="*/ 764233 h 6858000"/>
              <a:gd name="connsiteX1061" fmla="*/ 2794210 w 7392421"/>
              <a:gd name="connsiteY1061" fmla="*/ 758651 h 6858000"/>
              <a:gd name="connsiteX1062" fmla="*/ 2773010 w 7392421"/>
              <a:gd name="connsiteY1062" fmla="*/ 758651 h 6858000"/>
              <a:gd name="connsiteX1063" fmla="*/ 2730610 w 7392421"/>
              <a:gd name="connsiteY1063" fmla="*/ 758651 h 6858000"/>
              <a:gd name="connsiteX1064" fmla="*/ 2688211 w 7392421"/>
              <a:gd name="connsiteY1064" fmla="*/ 758651 h 6858000"/>
              <a:gd name="connsiteX1065" fmla="*/ 2683970 w 7392421"/>
              <a:gd name="connsiteY1065" fmla="*/ 757535 h 6858000"/>
              <a:gd name="connsiteX1066" fmla="*/ 2688211 w 7392421"/>
              <a:gd name="connsiteY1066" fmla="*/ 755302 h 6858000"/>
              <a:gd name="connsiteX1067" fmla="*/ 2730610 w 7392421"/>
              <a:gd name="connsiteY1067" fmla="*/ 755302 h 6858000"/>
              <a:gd name="connsiteX1068" fmla="*/ 2743330 w 7392421"/>
              <a:gd name="connsiteY1068" fmla="*/ 754186 h 6858000"/>
              <a:gd name="connsiteX1069" fmla="*/ 2743330 w 7392421"/>
              <a:gd name="connsiteY1069" fmla="*/ 751953 h 6858000"/>
              <a:gd name="connsiteX1070" fmla="*/ 2730610 w 7392421"/>
              <a:gd name="connsiteY1070" fmla="*/ 743023 h 6858000"/>
              <a:gd name="connsiteX1071" fmla="*/ 2717890 w 7392421"/>
              <a:gd name="connsiteY1071" fmla="*/ 743023 h 6858000"/>
              <a:gd name="connsiteX1072" fmla="*/ 2650050 w 7392421"/>
              <a:gd name="connsiteY1072" fmla="*/ 740790 h 6858000"/>
              <a:gd name="connsiteX1073" fmla="*/ 2577971 w 7392421"/>
              <a:gd name="connsiteY1073" fmla="*/ 739674 h 6858000"/>
              <a:gd name="connsiteX1074" fmla="*/ 2633090 w 7392421"/>
              <a:gd name="connsiteY1074" fmla="*/ 735209 h 6858000"/>
              <a:gd name="connsiteX1075" fmla="*/ 2705171 w 7392421"/>
              <a:gd name="connsiteY1075" fmla="*/ 735209 h 6858000"/>
              <a:gd name="connsiteX1076" fmla="*/ 2756050 w 7392421"/>
              <a:gd name="connsiteY1076" fmla="*/ 737442 h 6858000"/>
              <a:gd name="connsiteX1077" fmla="*/ 2768769 w 7392421"/>
              <a:gd name="connsiteY1077" fmla="*/ 735209 h 6858000"/>
              <a:gd name="connsiteX1078" fmla="*/ 2760290 w 7392421"/>
              <a:gd name="connsiteY1078" fmla="*/ 732976 h 6858000"/>
              <a:gd name="connsiteX1079" fmla="*/ 2726370 w 7392421"/>
              <a:gd name="connsiteY1079" fmla="*/ 729627 h 6858000"/>
              <a:gd name="connsiteX1080" fmla="*/ 2802689 w 7392421"/>
              <a:gd name="connsiteY1080" fmla="*/ 729627 h 6858000"/>
              <a:gd name="connsiteX1081" fmla="*/ 2849329 w 7392421"/>
              <a:gd name="connsiteY1081" fmla="*/ 727395 h 6858000"/>
              <a:gd name="connsiteX1082" fmla="*/ 2862049 w 7392421"/>
              <a:gd name="connsiteY1082" fmla="*/ 722930 h 6858000"/>
              <a:gd name="connsiteX1083" fmla="*/ 2840850 w 7392421"/>
              <a:gd name="connsiteY1083" fmla="*/ 719581 h 6858000"/>
              <a:gd name="connsiteX1084" fmla="*/ 2806930 w 7392421"/>
              <a:gd name="connsiteY1084" fmla="*/ 721813 h 6858000"/>
              <a:gd name="connsiteX1085" fmla="*/ 2785729 w 7392421"/>
              <a:gd name="connsiteY1085" fmla="*/ 721813 h 6858000"/>
              <a:gd name="connsiteX1086" fmla="*/ 2692450 w 7392421"/>
              <a:gd name="connsiteY1086" fmla="*/ 716232 h 6858000"/>
              <a:gd name="connsiteX1087" fmla="*/ 2683970 w 7392421"/>
              <a:gd name="connsiteY1087" fmla="*/ 713999 h 6858000"/>
              <a:gd name="connsiteX1088" fmla="*/ 2692450 w 7392421"/>
              <a:gd name="connsiteY1088" fmla="*/ 711767 h 6858000"/>
              <a:gd name="connsiteX1089" fmla="*/ 2751810 w 7392421"/>
              <a:gd name="connsiteY1089" fmla="*/ 706185 h 6858000"/>
              <a:gd name="connsiteX1090" fmla="*/ 2743330 w 7392421"/>
              <a:gd name="connsiteY1090" fmla="*/ 701720 h 6858000"/>
              <a:gd name="connsiteX1091" fmla="*/ 2743330 w 7392421"/>
              <a:gd name="connsiteY1091" fmla="*/ 698371 h 6858000"/>
              <a:gd name="connsiteX1092" fmla="*/ 2743330 w 7392421"/>
              <a:gd name="connsiteY1092" fmla="*/ 695022 h 6858000"/>
              <a:gd name="connsiteX1093" fmla="*/ 2679730 w 7392421"/>
              <a:gd name="connsiteY1093" fmla="*/ 692790 h 6858000"/>
              <a:gd name="connsiteX1094" fmla="*/ 2628851 w 7392421"/>
              <a:gd name="connsiteY1094" fmla="*/ 698371 h 6858000"/>
              <a:gd name="connsiteX1095" fmla="*/ 2603410 w 7392421"/>
              <a:gd name="connsiteY1095" fmla="*/ 700604 h 6858000"/>
              <a:gd name="connsiteX1096" fmla="*/ 2539810 w 7392421"/>
              <a:gd name="connsiteY1096" fmla="*/ 700604 h 6858000"/>
              <a:gd name="connsiteX1097" fmla="*/ 2616130 w 7392421"/>
              <a:gd name="connsiteY1097" fmla="*/ 689441 h 6858000"/>
              <a:gd name="connsiteX1098" fmla="*/ 2692450 w 7392421"/>
              <a:gd name="connsiteY1098" fmla="*/ 680510 h 6858000"/>
              <a:gd name="connsiteX1099" fmla="*/ 2628851 w 7392421"/>
              <a:gd name="connsiteY1099" fmla="*/ 677161 h 6858000"/>
              <a:gd name="connsiteX1100" fmla="*/ 2633090 w 7392421"/>
              <a:gd name="connsiteY1100" fmla="*/ 674929 h 6858000"/>
              <a:gd name="connsiteX1101" fmla="*/ 2624611 w 7392421"/>
              <a:gd name="connsiteY1101" fmla="*/ 667115 h 6858000"/>
              <a:gd name="connsiteX1102" fmla="*/ 2522850 w 7392421"/>
              <a:gd name="connsiteY1102" fmla="*/ 663766 h 6858000"/>
              <a:gd name="connsiteX1103" fmla="*/ 2374451 w 7392421"/>
              <a:gd name="connsiteY1103" fmla="*/ 671580 h 6858000"/>
              <a:gd name="connsiteX1104" fmla="*/ 2306611 w 7392421"/>
              <a:gd name="connsiteY1104" fmla="*/ 673812 h 6858000"/>
              <a:gd name="connsiteX1105" fmla="*/ 2243013 w 7392421"/>
              <a:gd name="connsiteY1105" fmla="*/ 674929 h 6858000"/>
              <a:gd name="connsiteX1106" fmla="*/ 2230293 w 7392421"/>
              <a:gd name="connsiteY1106" fmla="*/ 672696 h 6858000"/>
              <a:gd name="connsiteX1107" fmla="*/ 2221812 w 7392421"/>
              <a:gd name="connsiteY1107" fmla="*/ 669347 h 6858000"/>
              <a:gd name="connsiteX1108" fmla="*/ 2166692 w 7392421"/>
              <a:gd name="connsiteY1108" fmla="*/ 670464 h 6858000"/>
              <a:gd name="connsiteX1109" fmla="*/ 2153972 w 7392421"/>
              <a:gd name="connsiteY1109" fmla="*/ 670464 h 6858000"/>
              <a:gd name="connsiteX1110" fmla="*/ 2124293 w 7392421"/>
              <a:gd name="connsiteY1110" fmla="*/ 665998 h 6858000"/>
              <a:gd name="connsiteX1111" fmla="*/ 2183653 w 7392421"/>
              <a:gd name="connsiteY1111" fmla="*/ 663766 h 6858000"/>
              <a:gd name="connsiteX1112" fmla="*/ 2234532 w 7392421"/>
              <a:gd name="connsiteY1112" fmla="*/ 661533 h 6858000"/>
              <a:gd name="connsiteX1113" fmla="*/ 2289652 w 7392421"/>
              <a:gd name="connsiteY1113" fmla="*/ 658184 h 6858000"/>
              <a:gd name="connsiteX1114" fmla="*/ 2302372 w 7392421"/>
              <a:gd name="connsiteY1114" fmla="*/ 655952 h 6858000"/>
              <a:gd name="connsiteX1115" fmla="*/ 2289652 w 7392421"/>
              <a:gd name="connsiteY1115" fmla="*/ 652603 h 6858000"/>
              <a:gd name="connsiteX1116" fmla="*/ 2272692 w 7392421"/>
              <a:gd name="connsiteY1116" fmla="*/ 651487 h 6858000"/>
              <a:gd name="connsiteX1117" fmla="*/ 2179413 w 7392421"/>
              <a:gd name="connsiteY1117" fmla="*/ 651487 h 6858000"/>
              <a:gd name="connsiteX1118" fmla="*/ 2132773 w 7392421"/>
              <a:gd name="connsiteY1118" fmla="*/ 650370 h 6858000"/>
              <a:gd name="connsiteX1119" fmla="*/ 2081893 w 7392421"/>
              <a:gd name="connsiteY1119" fmla="*/ 648138 h 6858000"/>
              <a:gd name="connsiteX1120" fmla="*/ 2077654 w 7392421"/>
              <a:gd name="connsiteY1120" fmla="*/ 648138 h 6858000"/>
              <a:gd name="connsiteX1121" fmla="*/ 2026773 w 7392421"/>
              <a:gd name="connsiteY1121" fmla="*/ 644789 h 6858000"/>
              <a:gd name="connsiteX1122" fmla="*/ 2014053 w 7392421"/>
              <a:gd name="connsiteY1122" fmla="*/ 643672 h 6858000"/>
              <a:gd name="connsiteX1123" fmla="*/ 1895333 w 7392421"/>
              <a:gd name="connsiteY1123" fmla="*/ 644789 h 6858000"/>
              <a:gd name="connsiteX1124" fmla="*/ 1738455 w 7392421"/>
              <a:gd name="connsiteY1124" fmla="*/ 645905 h 6858000"/>
              <a:gd name="connsiteX1125" fmla="*/ 1577335 w 7392421"/>
              <a:gd name="connsiteY1125" fmla="*/ 645905 h 6858000"/>
              <a:gd name="connsiteX1126" fmla="*/ 1505256 w 7392421"/>
              <a:gd name="connsiteY1126" fmla="*/ 649254 h 6858000"/>
              <a:gd name="connsiteX1127" fmla="*/ 1450135 w 7392421"/>
              <a:gd name="connsiteY1127" fmla="*/ 648138 h 6858000"/>
              <a:gd name="connsiteX1128" fmla="*/ 1420457 w 7392421"/>
              <a:gd name="connsiteY1128" fmla="*/ 645905 h 6858000"/>
              <a:gd name="connsiteX1129" fmla="*/ 1331416 w 7392421"/>
              <a:gd name="connsiteY1129" fmla="*/ 648138 h 6858000"/>
              <a:gd name="connsiteX1130" fmla="*/ 1297496 w 7392421"/>
              <a:gd name="connsiteY1130" fmla="*/ 648138 h 6858000"/>
              <a:gd name="connsiteX1131" fmla="*/ 1284776 w 7392421"/>
              <a:gd name="connsiteY1131" fmla="*/ 645905 h 6858000"/>
              <a:gd name="connsiteX1132" fmla="*/ 1293257 w 7392421"/>
              <a:gd name="connsiteY1132" fmla="*/ 642556 h 6858000"/>
              <a:gd name="connsiteX1133" fmla="*/ 1294046 w 7392421"/>
              <a:gd name="connsiteY1133" fmla="*/ 642417 h 6858000"/>
              <a:gd name="connsiteX1134" fmla="*/ 1318817 w 7392421"/>
              <a:gd name="connsiteY1134" fmla="*/ 640107 h 6858000"/>
              <a:gd name="connsiteX1135" fmla="*/ 1365457 w 7392421"/>
              <a:gd name="connsiteY1135" fmla="*/ 636311 h 6858000"/>
              <a:gd name="connsiteX1136" fmla="*/ 1458737 w 7392421"/>
              <a:gd name="connsiteY1136" fmla="*/ 636311 h 6858000"/>
              <a:gd name="connsiteX1137" fmla="*/ 1475696 w 7392421"/>
              <a:gd name="connsiteY1137" fmla="*/ 632514 h 6858000"/>
              <a:gd name="connsiteX1138" fmla="*/ 1488417 w 7392421"/>
              <a:gd name="connsiteY1138" fmla="*/ 621125 h 6858000"/>
              <a:gd name="connsiteX1139" fmla="*/ 1475696 w 7392421"/>
              <a:gd name="connsiteY1139" fmla="*/ 613532 h 6858000"/>
              <a:gd name="connsiteX1140" fmla="*/ 1420576 w 7392421"/>
              <a:gd name="connsiteY1140" fmla="*/ 602142 h 6858000"/>
              <a:gd name="connsiteX1141" fmla="*/ 1369696 w 7392421"/>
              <a:gd name="connsiteY1141" fmla="*/ 594549 h 6858000"/>
              <a:gd name="connsiteX1142" fmla="*/ 1310337 w 7392421"/>
              <a:gd name="connsiteY1142" fmla="*/ 586956 h 6858000"/>
              <a:gd name="connsiteX1143" fmla="*/ 1340016 w 7392421"/>
              <a:gd name="connsiteY1143" fmla="*/ 571771 h 6858000"/>
              <a:gd name="connsiteX1144" fmla="*/ 1352736 w 7392421"/>
              <a:gd name="connsiteY1144" fmla="*/ 571771 h 6858000"/>
              <a:gd name="connsiteX1145" fmla="*/ 1407857 w 7392421"/>
              <a:gd name="connsiteY1145" fmla="*/ 575567 h 6858000"/>
              <a:gd name="connsiteX1146" fmla="*/ 1416336 w 7392421"/>
              <a:gd name="connsiteY1146" fmla="*/ 564178 h 6858000"/>
              <a:gd name="connsiteX1147" fmla="*/ 1429056 w 7392421"/>
              <a:gd name="connsiteY1147" fmla="*/ 556585 h 6858000"/>
              <a:gd name="connsiteX1148" fmla="*/ 1492656 w 7392421"/>
              <a:gd name="connsiteY1148" fmla="*/ 560381 h 6858000"/>
              <a:gd name="connsiteX1149" fmla="*/ 1560496 w 7392421"/>
              <a:gd name="connsiteY1149" fmla="*/ 567974 h 6858000"/>
              <a:gd name="connsiteX1150" fmla="*/ 1633106 w 7392421"/>
              <a:gd name="connsiteY1150" fmla="*/ 586956 h 6858000"/>
              <a:gd name="connsiteX1151" fmla="*/ 1640713 w 7392421"/>
              <a:gd name="connsiteY1151" fmla="*/ 587718 h 6858000"/>
              <a:gd name="connsiteX1152" fmla="*/ 1646583 w 7392421"/>
              <a:gd name="connsiteY1152" fmla="*/ 588679 h 6858000"/>
              <a:gd name="connsiteX1153" fmla="*/ 1641283 w 7392421"/>
              <a:gd name="connsiteY1153" fmla="*/ 604469 h 6858000"/>
              <a:gd name="connsiteX1154" fmla="*/ 1670972 w 7392421"/>
              <a:gd name="connsiteY1154" fmla="*/ 604469 h 6858000"/>
              <a:gd name="connsiteX1155" fmla="*/ 1675810 w 7392421"/>
              <a:gd name="connsiteY1155" fmla="*/ 591235 h 6858000"/>
              <a:gd name="connsiteX1156" fmla="*/ 1708895 w 7392421"/>
              <a:gd name="connsiteY1156" fmla="*/ 594549 h 6858000"/>
              <a:gd name="connsiteX1157" fmla="*/ 1810655 w 7392421"/>
              <a:gd name="connsiteY1157" fmla="*/ 583160 h 6858000"/>
              <a:gd name="connsiteX1158" fmla="*/ 1821753 w 7392421"/>
              <a:gd name="connsiteY1158" fmla="*/ 575621 h 6858000"/>
              <a:gd name="connsiteX1159" fmla="*/ 1830549 w 7392421"/>
              <a:gd name="connsiteY1159" fmla="*/ 574582 h 6858000"/>
              <a:gd name="connsiteX1160" fmla="*/ 1844863 w 7392421"/>
              <a:gd name="connsiteY1160" fmla="*/ 554845 h 6858000"/>
              <a:gd name="connsiteX1161" fmla="*/ 1850662 w 7392421"/>
              <a:gd name="connsiteY1161" fmla="*/ 548677 h 6858000"/>
              <a:gd name="connsiteX1162" fmla="*/ 1860747 w 7392421"/>
              <a:gd name="connsiteY1162" fmla="*/ 547339 h 6858000"/>
              <a:gd name="connsiteX1163" fmla="*/ 1861829 w 7392421"/>
              <a:gd name="connsiteY1163" fmla="*/ 550333 h 6858000"/>
              <a:gd name="connsiteX1164" fmla="*/ 1899999 w 7392421"/>
              <a:gd name="connsiteY1164" fmla="*/ 532288 h 6858000"/>
              <a:gd name="connsiteX1165" fmla="*/ 1912724 w 7392421"/>
              <a:gd name="connsiteY1165" fmla="*/ 523265 h 6858000"/>
              <a:gd name="connsiteX1166" fmla="*/ 1963618 w 7392421"/>
              <a:gd name="connsiteY1166" fmla="*/ 514243 h 6858000"/>
              <a:gd name="connsiteX1167" fmla="*/ 1967860 w 7392421"/>
              <a:gd name="connsiteY1167" fmla="*/ 505220 h 6858000"/>
              <a:gd name="connsiteX1168" fmla="*/ 1963618 w 7392421"/>
              <a:gd name="connsiteY1168" fmla="*/ 500709 h 6858000"/>
              <a:gd name="connsiteX1169" fmla="*/ 1946653 w 7392421"/>
              <a:gd name="connsiteY1169" fmla="*/ 500709 h 6858000"/>
              <a:gd name="connsiteX1170" fmla="*/ 1933930 w 7392421"/>
              <a:gd name="connsiteY1170" fmla="*/ 496197 h 6858000"/>
              <a:gd name="connsiteX1171" fmla="*/ 1927754 w 7392421"/>
              <a:gd name="connsiteY1171" fmla="*/ 488732 h 6858000"/>
              <a:gd name="connsiteX1172" fmla="*/ 1929374 w 7392421"/>
              <a:gd name="connsiteY1172" fmla="*/ 488248 h 6858000"/>
              <a:gd name="connsiteX1173" fmla="*/ 1938914 w 7392421"/>
              <a:gd name="connsiteY1173" fmla="*/ 483977 h 6858000"/>
              <a:gd name="connsiteX1174" fmla="*/ 1937455 w 7392421"/>
              <a:gd name="connsiteY1174" fmla="*/ 482888 h 6858000"/>
              <a:gd name="connsiteX1175" fmla="*/ 1960536 w 7392421"/>
              <a:gd name="connsiteY1175" fmla="*/ 482487 h 6858000"/>
              <a:gd name="connsiteX1176" fmla="*/ 2058086 w 7392421"/>
              <a:gd name="connsiteY1176" fmla="*/ 482487 h 6858000"/>
              <a:gd name="connsiteX1177" fmla="*/ 2096257 w 7392421"/>
              <a:gd name="connsiteY1177" fmla="*/ 475701 h 6858000"/>
              <a:gd name="connsiteX1178" fmla="*/ 2138669 w 7392421"/>
              <a:gd name="connsiteY1178" fmla="*/ 472308 h 6858000"/>
              <a:gd name="connsiteX1179" fmla="*/ 2193806 w 7392421"/>
              <a:gd name="connsiteY1179" fmla="*/ 472308 h 6858000"/>
              <a:gd name="connsiteX1180" fmla="*/ 2227736 w 7392421"/>
              <a:gd name="connsiteY1180" fmla="*/ 468916 h 6858000"/>
              <a:gd name="connsiteX1181" fmla="*/ 2240459 w 7392421"/>
              <a:gd name="connsiteY1181" fmla="*/ 465524 h 6858000"/>
              <a:gd name="connsiteX1182" fmla="*/ 2291355 w 7392421"/>
              <a:gd name="connsiteY1182" fmla="*/ 465524 h 6858000"/>
              <a:gd name="connsiteX1183" fmla="*/ 2346491 w 7392421"/>
              <a:gd name="connsiteY1183" fmla="*/ 465524 h 6858000"/>
              <a:gd name="connsiteX1184" fmla="*/ 2401628 w 7392421"/>
              <a:gd name="connsiteY1184" fmla="*/ 465524 h 6858000"/>
              <a:gd name="connsiteX1185" fmla="*/ 2427075 w 7392421"/>
              <a:gd name="connsiteY1185" fmla="*/ 458738 h 6858000"/>
              <a:gd name="connsiteX1186" fmla="*/ 2465247 w 7392421"/>
              <a:gd name="connsiteY1186" fmla="*/ 458738 h 6858000"/>
              <a:gd name="connsiteX1187" fmla="*/ 2482211 w 7392421"/>
              <a:gd name="connsiteY1187" fmla="*/ 458738 h 6858000"/>
              <a:gd name="connsiteX1188" fmla="*/ 2528866 w 7392421"/>
              <a:gd name="connsiteY1188" fmla="*/ 462131 h 6858000"/>
              <a:gd name="connsiteX1189" fmla="*/ 2545830 w 7392421"/>
              <a:gd name="connsiteY1189" fmla="*/ 451953 h 6858000"/>
              <a:gd name="connsiteX1190" fmla="*/ 2562795 w 7392421"/>
              <a:gd name="connsiteY1190" fmla="*/ 451953 h 6858000"/>
              <a:gd name="connsiteX1191" fmla="*/ 2567036 w 7392421"/>
              <a:gd name="connsiteY1191" fmla="*/ 445169 h 6858000"/>
              <a:gd name="connsiteX1192" fmla="*/ 2622173 w 7392421"/>
              <a:gd name="connsiteY1192" fmla="*/ 445169 h 6858000"/>
              <a:gd name="connsiteX1193" fmla="*/ 2622173 w 7392421"/>
              <a:gd name="connsiteY1193" fmla="*/ 451953 h 6858000"/>
              <a:gd name="connsiteX1194" fmla="*/ 2728205 w 7392421"/>
              <a:gd name="connsiteY1194" fmla="*/ 451953 h 6858000"/>
              <a:gd name="connsiteX1195" fmla="*/ 2753652 w 7392421"/>
              <a:gd name="connsiteY1195" fmla="*/ 451953 h 6858000"/>
              <a:gd name="connsiteX1196" fmla="*/ 2851202 w 7392421"/>
              <a:gd name="connsiteY1196" fmla="*/ 445169 h 6858000"/>
              <a:gd name="connsiteX1197" fmla="*/ 2851202 w 7392421"/>
              <a:gd name="connsiteY1197" fmla="*/ 434990 h 6858000"/>
              <a:gd name="connsiteX1198" fmla="*/ 2855442 w 7392421"/>
              <a:gd name="connsiteY1198" fmla="*/ 431597 h 6858000"/>
              <a:gd name="connsiteX1199" fmla="*/ 2863925 w 7392421"/>
              <a:gd name="connsiteY1199" fmla="*/ 434990 h 6858000"/>
              <a:gd name="connsiteX1200" fmla="*/ 2944509 w 7392421"/>
              <a:gd name="connsiteY1200" fmla="*/ 434990 h 6858000"/>
              <a:gd name="connsiteX1201" fmla="*/ 2961474 w 7392421"/>
              <a:gd name="connsiteY1201" fmla="*/ 441776 h 6858000"/>
              <a:gd name="connsiteX1202" fmla="*/ 2991163 w 7392421"/>
              <a:gd name="connsiteY1202" fmla="*/ 441776 h 6858000"/>
              <a:gd name="connsiteX1203" fmla="*/ 3020852 w 7392421"/>
              <a:gd name="connsiteY1203" fmla="*/ 428205 h 6858000"/>
              <a:gd name="connsiteX1204" fmla="*/ 3033575 w 7392421"/>
              <a:gd name="connsiteY1204" fmla="*/ 424812 h 6858000"/>
              <a:gd name="connsiteX1205" fmla="*/ 3050540 w 7392421"/>
              <a:gd name="connsiteY1205" fmla="*/ 424812 h 6858000"/>
              <a:gd name="connsiteX1206" fmla="*/ 3054782 w 7392421"/>
              <a:gd name="connsiteY1206" fmla="*/ 421420 h 6858000"/>
              <a:gd name="connsiteX1207" fmla="*/ 3050540 w 7392421"/>
              <a:gd name="connsiteY1207" fmla="*/ 414635 h 6858000"/>
              <a:gd name="connsiteX1208" fmla="*/ 2999646 w 7392421"/>
              <a:gd name="connsiteY1208" fmla="*/ 407849 h 6858000"/>
              <a:gd name="connsiteX1209" fmla="*/ 2986921 w 7392421"/>
              <a:gd name="connsiteY1209" fmla="*/ 401065 h 6858000"/>
              <a:gd name="connsiteX1210" fmla="*/ 2948751 w 7392421"/>
              <a:gd name="connsiteY1210" fmla="*/ 387494 h 6858000"/>
              <a:gd name="connsiteX1211" fmla="*/ 2940268 w 7392421"/>
              <a:gd name="connsiteY1211" fmla="*/ 390887 h 6858000"/>
              <a:gd name="connsiteX1212" fmla="*/ 2931785 w 7392421"/>
              <a:gd name="connsiteY1212" fmla="*/ 384101 h 6858000"/>
              <a:gd name="connsiteX1213" fmla="*/ 2893615 w 7392421"/>
              <a:gd name="connsiteY1213" fmla="*/ 367139 h 6858000"/>
              <a:gd name="connsiteX1214" fmla="*/ 2863925 w 7392421"/>
              <a:gd name="connsiteY1214" fmla="*/ 377317 h 6858000"/>
              <a:gd name="connsiteX1215" fmla="*/ 2859683 w 7392421"/>
              <a:gd name="connsiteY1215" fmla="*/ 373924 h 6858000"/>
              <a:gd name="connsiteX1216" fmla="*/ 2829996 w 7392421"/>
              <a:gd name="connsiteY1216" fmla="*/ 373924 h 6858000"/>
              <a:gd name="connsiteX1217" fmla="*/ 2770618 w 7392421"/>
              <a:gd name="connsiteY1217" fmla="*/ 384101 h 6858000"/>
              <a:gd name="connsiteX1218" fmla="*/ 2766377 w 7392421"/>
              <a:gd name="connsiteY1218" fmla="*/ 377317 h 6858000"/>
              <a:gd name="connsiteX1219" fmla="*/ 2757894 w 7392421"/>
              <a:gd name="connsiteY1219" fmla="*/ 346783 h 6858000"/>
              <a:gd name="connsiteX1220" fmla="*/ 2728205 w 7392421"/>
              <a:gd name="connsiteY1220" fmla="*/ 346783 h 6858000"/>
              <a:gd name="connsiteX1221" fmla="*/ 2719722 w 7392421"/>
              <a:gd name="connsiteY1221" fmla="*/ 360353 h 6858000"/>
              <a:gd name="connsiteX1222" fmla="*/ 2694275 w 7392421"/>
              <a:gd name="connsiteY1222" fmla="*/ 373924 h 6858000"/>
              <a:gd name="connsiteX1223" fmla="*/ 2685792 w 7392421"/>
              <a:gd name="connsiteY1223" fmla="*/ 377317 h 6858000"/>
              <a:gd name="connsiteX1224" fmla="*/ 2668827 w 7392421"/>
              <a:gd name="connsiteY1224" fmla="*/ 377317 h 6858000"/>
              <a:gd name="connsiteX1225" fmla="*/ 2651863 w 7392421"/>
              <a:gd name="connsiteY1225" fmla="*/ 377317 h 6858000"/>
              <a:gd name="connsiteX1226" fmla="*/ 2643380 w 7392421"/>
              <a:gd name="connsiteY1226" fmla="*/ 384101 h 6858000"/>
              <a:gd name="connsiteX1227" fmla="*/ 2639138 w 7392421"/>
              <a:gd name="connsiteY1227" fmla="*/ 404457 h 6858000"/>
              <a:gd name="connsiteX1228" fmla="*/ 2622173 w 7392421"/>
              <a:gd name="connsiteY1228" fmla="*/ 404457 h 6858000"/>
              <a:gd name="connsiteX1229" fmla="*/ 2617931 w 7392421"/>
              <a:gd name="connsiteY1229" fmla="*/ 394280 h 6858000"/>
              <a:gd name="connsiteX1230" fmla="*/ 2584002 w 7392421"/>
              <a:gd name="connsiteY1230" fmla="*/ 384101 h 6858000"/>
              <a:gd name="connsiteX1231" fmla="*/ 2575519 w 7392421"/>
              <a:gd name="connsiteY1231" fmla="*/ 387494 h 6858000"/>
              <a:gd name="connsiteX1232" fmla="*/ 2558554 w 7392421"/>
              <a:gd name="connsiteY1232" fmla="*/ 387494 h 6858000"/>
              <a:gd name="connsiteX1233" fmla="*/ 2550072 w 7392421"/>
              <a:gd name="connsiteY1233" fmla="*/ 394280 h 6858000"/>
              <a:gd name="connsiteX1234" fmla="*/ 2545830 w 7392421"/>
              <a:gd name="connsiteY1234" fmla="*/ 384101 h 6858000"/>
              <a:gd name="connsiteX1235" fmla="*/ 2541589 w 7392421"/>
              <a:gd name="connsiteY1235" fmla="*/ 384101 h 6858000"/>
              <a:gd name="connsiteX1236" fmla="*/ 2503417 w 7392421"/>
              <a:gd name="connsiteY1236" fmla="*/ 390887 h 6858000"/>
              <a:gd name="connsiteX1237" fmla="*/ 2461005 w 7392421"/>
              <a:gd name="connsiteY1237" fmla="*/ 384101 h 6858000"/>
              <a:gd name="connsiteX1238" fmla="*/ 2418593 w 7392421"/>
              <a:gd name="connsiteY1238" fmla="*/ 387494 h 6858000"/>
              <a:gd name="connsiteX1239" fmla="*/ 2367697 w 7392421"/>
              <a:gd name="connsiteY1239" fmla="*/ 387494 h 6858000"/>
              <a:gd name="connsiteX1240" fmla="*/ 2363456 w 7392421"/>
              <a:gd name="connsiteY1240" fmla="*/ 387494 h 6858000"/>
              <a:gd name="connsiteX1241" fmla="*/ 2363456 w 7392421"/>
              <a:gd name="connsiteY1241" fmla="*/ 390887 h 6858000"/>
              <a:gd name="connsiteX1242" fmla="*/ 2376179 w 7392421"/>
              <a:gd name="connsiteY1242" fmla="*/ 397672 h 6858000"/>
              <a:gd name="connsiteX1243" fmla="*/ 2384662 w 7392421"/>
              <a:gd name="connsiteY1243" fmla="*/ 404457 h 6858000"/>
              <a:gd name="connsiteX1244" fmla="*/ 2371939 w 7392421"/>
              <a:gd name="connsiteY1244" fmla="*/ 407849 h 6858000"/>
              <a:gd name="connsiteX1245" fmla="*/ 2401628 w 7392421"/>
              <a:gd name="connsiteY1245" fmla="*/ 418028 h 6858000"/>
              <a:gd name="connsiteX1246" fmla="*/ 2414352 w 7392421"/>
              <a:gd name="connsiteY1246" fmla="*/ 424812 h 6858000"/>
              <a:gd name="connsiteX1247" fmla="*/ 2401628 w 7392421"/>
              <a:gd name="connsiteY1247" fmla="*/ 431597 h 6858000"/>
              <a:gd name="connsiteX1248" fmla="*/ 2371939 w 7392421"/>
              <a:gd name="connsiteY1248" fmla="*/ 424812 h 6858000"/>
              <a:gd name="connsiteX1249" fmla="*/ 2363456 w 7392421"/>
              <a:gd name="connsiteY1249" fmla="*/ 424812 h 6858000"/>
              <a:gd name="connsiteX1250" fmla="*/ 2316802 w 7392421"/>
              <a:gd name="connsiteY1250" fmla="*/ 431597 h 6858000"/>
              <a:gd name="connsiteX1251" fmla="*/ 2287114 w 7392421"/>
              <a:gd name="connsiteY1251" fmla="*/ 424812 h 6858000"/>
              <a:gd name="connsiteX1252" fmla="*/ 2282872 w 7392421"/>
              <a:gd name="connsiteY1252" fmla="*/ 424812 h 6858000"/>
              <a:gd name="connsiteX1253" fmla="*/ 2248942 w 7392421"/>
              <a:gd name="connsiteY1253" fmla="*/ 431597 h 6858000"/>
              <a:gd name="connsiteX1254" fmla="*/ 2202288 w 7392421"/>
              <a:gd name="connsiteY1254" fmla="*/ 418028 h 6858000"/>
              <a:gd name="connsiteX1255" fmla="*/ 2198046 w 7392421"/>
              <a:gd name="connsiteY1255" fmla="*/ 407849 h 6858000"/>
              <a:gd name="connsiteX1256" fmla="*/ 2185323 w 7392421"/>
              <a:gd name="connsiteY1256" fmla="*/ 397672 h 6858000"/>
              <a:gd name="connsiteX1257" fmla="*/ 2121704 w 7392421"/>
              <a:gd name="connsiteY1257" fmla="*/ 394280 h 6858000"/>
              <a:gd name="connsiteX1258" fmla="*/ 2108981 w 7392421"/>
              <a:gd name="connsiteY1258" fmla="*/ 394280 h 6858000"/>
              <a:gd name="connsiteX1259" fmla="*/ 2070809 w 7392421"/>
              <a:gd name="connsiteY1259" fmla="*/ 394280 h 6858000"/>
              <a:gd name="connsiteX1260" fmla="*/ 2051724 w 7392421"/>
              <a:gd name="connsiteY1260" fmla="*/ 387918 h 6858000"/>
              <a:gd name="connsiteX1261" fmla="*/ 2046930 w 7392421"/>
              <a:gd name="connsiteY1261" fmla="*/ 389516 h 6858000"/>
              <a:gd name="connsiteX1262" fmla="*/ 2044915 w 7392421"/>
              <a:gd name="connsiteY1262" fmla="*/ 382897 h 6858000"/>
              <a:gd name="connsiteX1263" fmla="*/ 2035374 w 7392421"/>
              <a:gd name="connsiteY1263" fmla="*/ 378151 h 6858000"/>
              <a:gd name="connsiteX1264" fmla="*/ 1988734 w 7392421"/>
              <a:gd name="connsiteY1264" fmla="*/ 370558 h 6858000"/>
              <a:gd name="connsiteX1265" fmla="*/ 1912414 w 7392421"/>
              <a:gd name="connsiteY1265" fmla="*/ 370558 h 6858000"/>
              <a:gd name="connsiteX1266" fmla="*/ 1946334 w 7392421"/>
              <a:gd name="connsiteY1266" fmla="*/ 359169 h 6858000"/>
              <a:gd name="connsiteX1267" fmla="*/ 1954814 w 7392421"/>
              <a:gd name="connsiteY1267" fmla="*/ 351576 h 6858000"/>
              <a:gd name="connsiteX1268" fmla="*/ 1942094 w 7392421"/>
              <a:gd name="connsiteY1268" fmla="*/ 343983 h 6858000"/>
              <a:gd name="connsiteX1269" fmla="*/ 1891215 w 7392421"/>
              <a:gd name="connsiteY1269" fmla="*/ 351576 h 6858000"/>
              <a:gd name="connsiteX1270" fmla="*/ 1819135 w 7392421"/>
              <a:gd name="connsiteY1270" fmla="*/ 351576 h 6858000"/>
              <a:gd name="connsiteX1271" fmla="*/ 1764015 w 7392421"/>
              <a:gd name="connsiteY1271" fmla="*/ 336390 h 6858000"/>
              <a:gd name="connsiteX1272" fmla="*/ 1836095 w 7392421"/>
              <a:gd name="connsiteY1272" fmla="*/ 332593 h 6858000"/>
              <a:gd name="connsiteX1273" fmla="*/ 1903935 w 7392421"/>
              <a:gd name="connsiteY1273" fmla="*/ 325000 h 6858000"/>
              <a:gd name="connsiteX1274" fmla="*/ 1916654 w 7392421"/>
              <a:gd name="connsiteY1274" fmla="*/ 325000 h 6858000"/>
              <a:gd name="connsiteX1275" fmla="*/ 1929374 w 7392421"/>
              <a:gd name="connsiteY1275" fmla="*/ 294629 h 6858000"/>
              <a:gd name="connsiteX1276" fmla="*/ 1929374 w 7392421"/>
              <a:gd name="connsiteY1276" fmla="*/ 287036 h 6858000"/>
              <a:gd name="connsiteX1277" fmla="*/ 1916654 w 7392421"/>
              <a:gd name="connsiteY1277" fmla="*/ 283239 h 6858000"/>
              <a:gd name="connsiteX1278" fmla="*/ 1874255 w 7392421"/>
              <a:gd name="connsiteY1278" fmla="*/ 283239 h 6858000"/>
              <a:gd name="connsiteX1279" fmla="*/ 1870015 w 7392421"/>
              <a:gd name="connsiteY1279" fmla="*/ 275646 h 6858000"/>
              <a:gd name="connsiteX1280" fmla="*/ 1874255 w 7392421"/>
              <a:gd name="connsiteY1280" fmla="*/ 271850 h 6858000"/>
              <a:gd name="connsiteX1281" fmla="*/ 1916654 w 7392421"/>
              <a:gd name="connsiteY1281" fmla="*/ 271850 h 6858000"/>
              <a:gd name="connsiteX1282" fmla="*/ 1959054 w 7392421"/>
              <a:gd name="connsiteY1282" fmla="*/ 271850 h 6858000"/>
              <a:gd name="connsiteX1283" fmla="*/ 1980254 w 7392421"/>
              <a:gd name="connsiteY1283" fmla="*/ 271850 h 6858000"/>
              <a:gd name="connsiteX1284" fmla="*/ 2014174 w 7392421"/>
              <a:gd name="connsiteY1284" fmla="*/ 252868 h 6858000"/>
              <a:gd name="connsiteX1285" fmla="*/ 2065053 w 7392421"/>
              <a:gd name="connsiteY1285" fmla="*/ 237682 h 6858000"/>
              <a:gd name="connsiteX1286" fmla="*/ 2077773 w 7392421"/>
              <a:gd name="connsiteY1286" fmla="*/ 226292 h 6858000"/>
              <a:gd name="connsiteX1287" fmla="*/ 2065053 w 7392421"/>
              <a:gd name="connsiteY1287" fmla="*/ 218699 h 6858000"/>
              <a:gd name="connsiteX1288" fmla="*/ 2060814 w 7392421"/>
              <a:gd name="connsiteY1288" fmla="*/ 207310 h 6858000"/>
              <a:gd name="connsiteX1289" fmla="*/ 2056574 w 7392421"/>
              <a:gd name="connsiteY1289" fmla="*/ 192124 h 6858000"/>
              <a:gd name="connsiteX1290" fmla="*/ 2056574 w 7392421"/>
              <a:gd name="connsiteY1290" fmla="*/ 180735 h 6858000"/>
              <a:gd name="connsiteX1291" fmla="*/ 2060814 w 7392421"/>
              <a:gd name="connsiteY1291" fmla="*/ 180735 h 6858000"/>
              <a:gd name="connsiteX1292" fmla="*/ 2060814 w 7392421"/>
              <a:gd name="connsiteY1292" fmla="*/ 154160 h 6858000"/>
              <a:gd name="connsiteX1293" fmla="*/ 2026894 w 7392421"/>
              <a:gd name="connsiteY1293" fmla="*/ 127584 h 6858000"/>
              <a:gd name="connsiteX1294" fmla="*/ 2069294 w 7392421"/>
              <a:gd name="connsiteY1294" fmla="*/ 116195 h 6858000"/>
              <a:gd name="connsiteX1295" fmla="*/ 2065053 w 7392421"/>
              <a:gd name="connsiteY1295" fmla="*/ 112398 h 6858000"/>
              <a:gd name="connsiteX1296" fmla="*/ 1895454 w 7392421"/>
              <a:gd name="connsiteY1296" fmla="*/ 112398 h 6858000"/>
              <a:gd name="connsiteX1297" fmla="*/ 1891215 w 7392421"/>
              <a:gd name="connsiteY1297" fmla="*/ 108602 h 6858000"/>
              <a:gd name="connsiteX1298" fmla="*/ 1912414 w 7392421"/>
              <a:gd name="connsiteY1298" fmla="*/ 104805 h 6858000"/>
              <a:gd name="connsiteX1299" fmla="*/ 1932554 w 7392421"/>
              <a:gd name="connsiteY1299" fmla="*/ 101009 h 6858000"/>
              <a:gd name="connsiteX1300" fmla="*/ 1939721 w 7392421"/>
              <a:gd name="connsiteY1300" fmla="*/ 93110 h 6858000"/>
              <a:gd name="connsiteX1301" fmla="*/ 1954706 w 7392421"/>
              <a:gd name="connsiteY1301" fmla="*/ 92430 h 6858000"/>
              <a:gd name="connsiteX1302" fmla="*/ 1997118 w 7392421"/>
              <a:gd name="connsiteY1302" fmla="*/ 84723 h 6858000"/>
              <a:gd name="connsiteX1303" fmla="*/ 2035290 w 7392421"/>
              <a:gd name="connsiteY1303" fmla="*/ 92430 h 6858000"/>
              <a:gd name="connsiteX1304" fmla="*/ 2039532 w 7392421"/>
              <a:gd name="connsiteY1304" fmla="*/ 92430 h 6858000"/>
              <a:gd name="connsiteX1305" fmla="*/ 2043773 w 7392421"/>
              <a:gd name="connsiteY1305" fmla="*/ 80870 h 6858000"/>
              <a:gd name="connsiteX1306" fmla="*/ 2052255 w 7392421"/>
              <a:gd name="connsiteY1306" fmla="*/ 88576 h 6858000"/>
              <a:gd name="connsiteX1307" fmla="*/ 2069220 w 7392421"/>
              <a:gd name="connsiteY1307" fmla="*/ 88576 h 6858000"/>
              <a:gd name="connsiteX1308" fmla="*/ 2077703 w 7392421"/>
              <a:gd name="connsiteY1308" fmla="*/ 92430 h 6858000"/>
              <a:gd name="connsiteX1309" fmla="*/ 2111632 w 7392421"/>
              <a:gd name="connsiteY1309" fmla="*/ 80870 h 6858000"/>
              <a:gd name="connsiteX1310" fmla="*/ 2115874 w 7392421"/>
              <a:gd name="connsiteY1310" fmla="*/ 69309 h 6858000"/>
              <a:gd name="connsiteX1311" fmla="*/ 2132839 w 7392421"/>
              <a:gd name="connsiteY1311" fmla="*/ 69309 h 6858000"/>
              <a:gd name="connsiteX1312" fmla="*/ 2137081 w 7392421"/>
              <a:gd name="connsiteY1312" fmla="*/ 92430 h 6858000"/>
              <a:gd name="connsiteX1313" fmla="*/ 2145564 w 7392421"/>
              <a:gd name="connsiteY1313" fmla="*/ 100137 h 6858000"/>
              <a:gd name="connsiteX1314" fmla="*/ 2162528 w 7392421"/>
              <a:gd name="connsiteY1314" fmla="*/ 100137 h 6858000"/>
              <a:gd name="connsiteX1315" fmla="*/ 2179493 w 7392421"/>
              <a:gd name="connsiteY1315" fmla="*/ 100137 h 6858000"/>
              <a:gd name="connsiteX1316" fmla="*/ 2187976 w 7392421"/>
              <a:gd name="connsiteY1316" fmla="*/ 103990 h 6858000"/>
              <a:gd name="connsiteX1317" fmla="*/ 2213423 w 7392421"/>
              <a:gd name="connsiteY1317" fmla="*/ 119404 h 6858000"/>
              <a:gd name="connsiteX1318" fmla="*/ 2221906 w 7392421"/>
              <a:gd name="connsiteY1318" fmla="*/ 134818 h 6858000"/>
              <a:gd name="connsiteX1319" fmla="*/ 2251595 w 7392421"/>
              <a:gd name="connsiteY1319" fmla="*/ 134818 h 6858000"/>
              <a:gd name="connsiteX1320" fmla="*/ 2260078 w 7392421"/>
              <a:gd name="connsiteY1320" fmla="*/ 100137 h 6858000"/>
              <a:gd name="connsiteX1321" fmla="*/ 2264319 w 7392421"/>
              <a:gd name="connsiteY1321" fmla="*/ 92430 h 6858000"/>
              <a:gd name="connsiteX1322" fmla="*/ 2323697 w 7392421"/>
              <a:gd name="connsiteY1322" fmla="*/ 103990 h 6858000"/>
              <a:gd name="connsiteX1323" fmla="*/ 2353384 w 7392421"/>
              <a:gd name="connsiteY1323" fmla="*/ 103990 h 6858000"/>
              <a:gd name="connsiteX1324" fmla="*/ 2357626 w 7392421"/>
              <a:gd name="connsiteY1324" fmla="*/ 100137 h 6858000"/>
              <a:gd name="connsiteX1325" fmla="*/ 2387316 w 7392421"/>
              <a:gd name="connsiteY1325" fmla="*/ 111697 h 6858000"/>
              <a:gd name="connsiteX1326" fmla="*/ 2425486 w 7392421"/>
              <a:gd name="connsiteY1326" fmla="*/ 92430 h 6858000"/>
              <a:gd name="connsiteX1327" fmla="*/ 2433969 w 7392421"/>
              <a:gd name="connsiteY1327" fmla="*/ 84723 h 6858000"/>
              <a:gd name="connsiteX1328" fmla="*/ 2442452 w 7392421"/>
              <a:gd name="connsiteY1328" fmla="*/ 88576 h 6858000"/>
              <a:gd name="connsiteX1329" fmla="*/ 2480623 w 7392421"/>
              <a:gd name="connsiteY1329" fmla="*/ 73163 h 6858000"/>
              <a:gd name="connsiteX1330" fmla="*/ 2493347 w 7392421"/>
              <a:gd name="connsiteY1330" fmla="*/ 65456 h 6858000"/>
              <a:gd name="connsiteX1331" fmla="*/ 2544242 w 7392421"/>
              <a:gd name="connsiteY1331" fmla="*/ 57749 h 6858000"/>
              <a:gd name="connsiteX1332" fmla="*/ 2548483 w 7392421"/>
              <a:gd name="connsiteY1332" fmla="*/ 50042 h 6858000"/>
              <a:gd name="connsiteX1333" fmla="*/ 2544242 w 7392421"/>
              <a:gd name="connsiteY1333" fmla="*/ 46189 h 6858000"/>
              <a:gd name="connsiteX1334" fmla="*/ 2527276 w 7392421"/>
              <a:gd name="connsiteY1334" fmla="*/ 46189 h 6858000"/>
              <a:gd name="connsiteX1335" fmla="*/ 2514553 w 7392421"/>
              <a:gd name="connsiteY1335" fmla="*/ 42335 h 6858000"/>
              <a:gd name="connsiteX1336" fmla="*/ 2503748 w 7392421"/>
              <a:gd name="connsiteY1336" fmla="*/ 31180 h 6858000"/>
              <a:gd name="connsiteX1337" fmla="*/ 2541159 w 7392421"/>
              <a:gd name="connsiteY1337" fmla="*/ 30624 h 6858000"/>
              <a:gd name="connsiteX1338" fmla="*/ 2638709 w 7392421"/>
              <a:gd name="connsiteY1338" fmla="*/ 30624 h 6858000"/>
              <a:gd name="connsiteX1339" fmla="*/ 2676880 w 7392421"/>
              <a:gd name="connsiteY1339" fmla="*/ 24828 h 6858000"/>
              <a:gd name="connsiteX1340" fmla="*/ 2719292 w 7392421"/>
              <a:gd name="connsiteY1340" fmla="*/ 21930 h 6858000"/>
              <a:gd name="connsiteX1341" fmla="*/ 2774429 w 7392421"/>
              <a:gd name="connsiteY1341" fmla="*/ 21930 h 6858000"/>
              <a:gd name="connsiteX1342" fmla="*/ 2808359 w 7392421"/>
              <a:gd name="connsiteY1342" fmla="*/ 19032 h 6858000"/>
              <a:gd name="connsiteX1343" fmla="*/ 2821082 w 7392421"/>
              <a:gd name="connsiteY1343" fmla="*/ 16135 h 6858000"/>
              <a:gd name="connsiteX1344" fmla="*/ 2871978 w 7392421"/>
              <a:gd name="connsiteY1344" fmla="*/ 16135 h 6858000"/>
              <a:gd name="connsiteX1345" fmla="*/ 2927115 w 7392421"/>
              <a:gd name="connsiteY1345" fmla="*/ 16135 h 6858000"/>
              <a:gd name="connsiteX1346" fmla="*/ 2982251 w 7392421"/>
              <a:gd name="connsiteY1346" fmla="*/ 16135 h 6858000"/>
              <a:gd name="connsiteX1347" fmla="*/ 3007698 w 7392421"/>
              <a:gd name="connsiteY1347" fmla="*/ 10339 h 6858000"/>
              <a:gd name="connsiteX1348" fmla="*/ 3045870 w 7392421"/>
              <a:gd name="connsiteY1348" fmla="*/ 10339 h 6858000"/>
              <a:gd name="connsiteX1349" fmla="*/ 3062834 w 7392421"/>
              <a:gd name="connsiteY1349" fmla="*/ 10339 h 6858000"/>
              <a:gd name="connsiteX1350" fmla="*/ 3109489 w 7392421"/>
              <a:gd name="connsiteY1350" fmla="*/ 13237 h 6858000"/>
              <a:gd name="connsiteX1351" fmla="*/ 3126454 w 7392421"/>
              <a:gd name="connsiteY1351" fmla="*/ 4543 h 6858000"/>
              <a:gd name="connsiteX1352" fmla="*/ 3143418 w 7392421"/>
              <a:gd name="connsiteY1352" fmla="*/ 4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</a:cxnLst>
            <a:rect l="l" t="t" r="r" b="b"/>
            <a:pathLst>
              <a:path w="7392421" h="6858000">
                <a:moveTo>
                  <a:pt x="1848908" y="6196465"/>
                </a:moveTo>
                <a:lnTo>
                  <a:pt x="1851185" y="6198075"/>
                </a:lnTo>
                <a:cubicBezTo>
                  <a:pt x="1853835" y="6200448"/>
                  <a:pt x="1855955" y="6202346"/>
                  <a:pt x="1858075" y="6202346"/>
                </a:cubicBezTo>
                <a:cubicBezTo>
                  <a:pt x="1900475" y="6206142"/>
                  <a:pt x="1942874" y="6217531"/>
                  <a:pt x="1985274" y="6213735"/>
                </a:cubicBezTo>
                <a:cubicBezTo>
                  <a:pt x="1993754" y="6213735"/>
                  <a:pt x="2002234" y="6213735"/>
                  <a:pt x="2010714" y="6213735"/>
                </a:cubicBezTo>
                <a:cubicBezTo>
                  <a:pt x="2036154" y="6213735"/>
                  <a:pt x="2053114" y="6221328"/>
                  <a:pt x="2065834" y="6236514"/>
                </a:cubicBezTo>
                <a:cubicBezTo>
                  <a:pt x="2078554" y="6236514"/>
                  <a:pt x="2091274" y="6236514"/>
                  <a:pt x="2103994" y="6236514"/>
                </a:cubicBezTo>
                <a:cubicBezTo>
                  <a:pt x="2112474" y="6236514"/>
                  <a:pt x="2112474" y="6240310"/>
                  <a:pt x="2116714" y="6244107"/>
                </a:cubicBezTo>
                <a:cubicBezTo>
                  <a:pt x="2120954" y="6247903"/>
                  <a:pt x="2116714" y="6251700"/>
                  <a:pt x="2112474" y="6255496"/>
                </a:cubicBezTo>
                <a:cubicBezTo>
                  <a:pt x="2099754" y="6270682"/>
                  <a:pt x="2099754" y="6270682"/>
                  <a:pt x="2082794" y="6259293"/>
                </a:cubicBezTo>
                <a:cubicBezTo>
                  <a:pt x="2078554" y="6255496"/>
                  <a:pt x="2065834" y="6244107"/>
                  <a:pt x="2065834" y="6240310"/>
                </a:cubicBezTo>
                <a:cubicBezTo>
                  <a:pt x="2048874" y="6247903"/>
                  <a:pt x="2036154" y="6236514"/>
                  <a:pt x="2023434" y="6236514"/>
                </a:cubicBezTo>
                <a:cubicBezTo>
                  <a:pt x="2006474" y="6244107"/>
                  <a:pt x="1985274" y="6244107"/>
                  <a:pt x="1972554" y="6236514"/>
                </a:cubicBezTo>
                <a:cubicBezTo>
                  <a:pt x="1964075" y="6236514"/>
                  <a:pt x="1959834" y="6232717"/>
                  <a:pt x="1951355" y="6236514"/>
                </a:cubicBezTo>
                <a:cubicBezTo>
                  <a:pt x="1942874" y="6236514"/>
                  <a:pt x="1934395" y="6232717"/>
                  <a:pt x="1921675" y="6240310"/>
                </a:cubicBezTo>
                <a:cubicBezTo>
                  <a:pt x="1913195" y="6244107"/>
                  <a:pt x="1900475" y="6232717"/>
                  <a:pt x="1891994" y="6236514"/>
                </a:cubicBezTo>
                <a:cubicBezTo>
                  <a:pt x="1887755" y="6244107"/>
                  <a:pt x="1879274" y="6240310"/>
                  <a:pt x="1875035" y="6240310"/>
                </a:cubicBezTo>
                <a:cubicBezTo>
                  <a:pt x="1866555" y="6240310"/>
                  <a:pt x="1870795" y="6232717"/>
                  <a:pt x="1866555" y="6228921"/>
                </a:cubicBezTo>
                <a:cubicBezTo>
                  <a:pt x="1862314" y="6228921"/>
                  <a:pt x="1853835" y="6228921"/>
                  <a:pt x="1845355" y="6228921"/>
                </a:cubicBezTo>
                <a:cubicBezTo>
                  <a:pt x="1845355" y="6232717"/>
                  <a:pt x="1841115" y="6236514"/>
                  <a:pt x="1836875" y="6236514"/>
                </a:cubicBezTo>
                <a:cubicBezTo>
                  <a:pt x="1828395" y="6232717"/>
                  <a:pt x="1832635" y="6225124"/>
                  <a:pt x="1832635" y="6221328"/>
                </a:cubicBezTo>
                <a:cubicBezTo>
                  <a:pt x="1824155" y="6221328"/>
                  <a:pt x="1815675" y="6221328"/>
                  <a:pt x="1807195" y="6221328"/>
                </a:cubicBezTo>
                <a:cubicBezTo>
                  <a:pt x="1811435" y="6228921"/>
                  <a:pt x="1802955" y="6228921"/>
                  <a:pt x="1798716" y="6228921"/>
                </a:cubicBezTo>
                <a:cubicBezTo>
                  <a:pt x="1790235" y="6225124"/>
                  <a:pt x="1794475" y="6221328"/>
                  <a:pt x="1794475" y="6213735"/>
                </a:cubicBezTo>
                <a:cubicBezTo>
                  <a:pt x="1783875" y="6213735"/>
                  <a:pt x="1772216" y="6215633"/>
                  <a:pt x="1760555" y="6216108"/>
                </a:cubicBezTo>
                <a:lnTo>
                  <a:pt x="1743434" y="6212994"/>
                </a:lnTo>
                <a:lnTo>
                  <a:pt x="1746224" y="6212355"/>
                </a:lnTo>
                <a:cubicBezTo>
                  <a:pt x="1754707" y="6207504"/>
                  <a:pt x="1763190" y="6212355"/>
                  <a:pt x="1775913" y="6212355"/>
                </a:cubicBezTo>
                <a:cubicBezTo>
                  <a:pt x="1784396" y="6212355"/>
                  <a:pt x="1792877" y="6202655"/>
                  <a:pt x="1805602" y="6202655"/>
                </a:cubicBezTo>
                <a:cubicBezTo>
                  <a:pt x="1809843" y="6202655"/>
                  <a:pt x="1814085" y="6207504"/>
                  <a:pt x="1822567" y="6212355"/>
                </a:cubicBezTo>
                <a:cubicBezTo>
                  <a:pt x="1831049" y="6212355"/>
                  <a:pt x="1826809" y="6197805"/>
                  <a:pt x="1831049" y="6197805"/>
                </a:cubicBezTo>
                <a:cubicBezTo>
                  <a:pt x="1835291" y="6197805"/>
                  <a:pt x="1835291" y="6197805"/>
                  <a:pt x="1839532" y="6197805"/>
                </a:cubicBezTo>
                <a:close/>
                <a:moveTo>
                  <a:pt x="1913195" y="6186999"/>
                </a:moveTo>
                <a:lnTo>
                  <a:pt x="1913195" y="6187160"/>
                </a:lnTo>
                <a:lnTo>
                  <a:pt x="1912033" y="6187221"/>
                </a:lnTo>
                <a:close/>
                <a:moveTo>
                  <a:pt x="863352" y="5843219"/>
                </a:moveTo>
                <a:lnTo>
                  <a:pt x="864073" y="5843752"/>
                </a:lnTo>
                <a:lnTo>
                  <a:pt x="863059" y="5843752"/>
                </a:lnTo>
                <a:close/>
                <a:moveTo>
                  <a:pt x="883526" y="5689580"/>
                </a:moveTo>
                <a:cubicBezTo>
                  <a:pt x="883526" y="5689580"/>
                  <a:pt x="887766" y="5689580"/>
                  <a:pt x="892008" y="5689580"/>
                </a:cubicBezTo>
                <a:cubicBezTo>
                  <a:pt x="892008" y="5689580"/>
                  <a:pt x="896249" y="5689580"/>
                  <a:pt x="896249" y="5693132"/>
                </a:cubicBezTo>
                <a:lnTo>
                  <a:pt x="895512" y="5693596"/>
                </a:lnTo>
                <a:lnTo>
                  <a:pt x="892008" y="5693132"/>
                </a:lnTo>
                <a:cubicBezTo>
                  <a:pt x="887766" y="5693132"/>
                  <a:pt x="883526" y="5693132"/>
                  <a:pt x="883526" y="5689580"/>
                </a:cubicBezTo>
                <a:close/>
                <a:moveTo>
                  <a:pt x="1298563" y="5672327"/>
                </a:moveTo>
                <a:lnTo>
                  <a:pt x="1299170" y="5675371"/>
                </a:lnTo>
                <a:cubicBezTo>
                  <a:pt x="1303411" y="5678923"/>
                  <a:pt x="1299170" y="5682476"/>
                  <a:pt x="1299170" y="5682476"/>
                </a:cubicBezTo>
                <a:cubicBezTo>
                  <a:pt x="1294928" y="5678923"/>
                  <a:pt x="1294928" y="5678923"/>
                  <a:pt x="1294928" y="5675371"/>
                </a:cubicBezTo>
                <a:close/>
                <a:moveTo>
                  <a:pt x="985317" y="5668268"/>
                </a:moveTo>
                <a:cubicBezTo>
                  <a:pt x="989558" y="5671819"/>
                  <a:pt x="998040" y="5678923"/>
                  <a:pt x="1006522" y="5682476"/>
                </a:cubicBezTo>
                <a:cubicBezTo>
                  <a:pt x="1015004" y="5693132"/>
                  <a:pt x="1027729" y="5689580"/>
                  <a:pt x="1031970" y="5675371"/>
                </a:cubicBezTo>
                <a:cubicBezTo>
                  <a:pt x="1036212" y="5671819"/>
                  <a:pt x="1036212" y="5671819"/>
                  <a:pt x="1040453" y="5671819"/>
                </a:cubicBezTo>
                <a:cubicBezTo>
                  <a:pt x="1048936" y="5671819"/>
                  <a:pt x="1053176" y="5671819"/>
                  <a:pt x="1061659" y="5675371"/>
                </a:cubicBezTo>
                <a:cubicBezTo>
                  <a:pt x="1070141" y="5678923"/>
                  <a:pt x="1082865" y="5686028"/>
                  <a:pt x="1091348" y="5682476"/>
                </a:cubicBezTo>
                <a:cubicBezTo>
                  <a:pt x="1108314" y="5675371"/>
                  <a:pt x="1121037" y="5678923"/>
                  <a:pt x="1133760" y="5678923"/>
                </a:cubicBezTo>
                <a:cubicBezTo>
                  <a:pt x="1142243" y="5678923"/>
                  <a:pt x="1142243" y="5675371"/>
                  <a:pt x="1146484" y="5668268"/>
                </a:cubicBezTo>
                <a:cubicBezTo>
                  <a:pt x="1146484" y="5664716"/>
                  <a:pt x="1150725" y="5664716"/>
                  <a:pt x="1159208" y="5668268"/>
                </a:cubicBezTo>
                <a:cubicBezTo>
                  <a:pt x="1159208" y="5671819"/>
                  <a:pt x="1159208" y="5675371"/>
                  <a:pt x="1159208" y="5678923"/>
                </a:cubicBezTo>
                <a:cubicBezTo>
                  <a:pt x="1159208" y="5689580"/>
                  <a:pt x="1142243" y="5686028"/>
                  <a:pt x="1142243" y="5700236"/>
                </a:cubicBezTo>
                <a:cubicBezTo>
                  <a:pt x="1146484" y="5707340"/>
                  <a:pt x="1138001" y="5707340"/>
                  <a:pt x="1129518" y="5703788"/>
                </a:cubicBezTo>
                <a:cubicBezTo>
                  <a:pt x="1129518" y="5703788"/>
                  <a:pt x="1129518" y="5700236"/>
                  <a:pt x="1129518" y="5700236"/>
                </a:cubicBezTo>
                <a:cubicBezTo>
                  <a:pt x="1125277" y="5696683"/>
                  <a:pt x="1121037" y="5693132"/>
                  <a:pt x="1116795" y="5693132"/>
                </a:cubicBezTo>
                <a:cubicBezTo>
                  <a:pt x="1108314" y="5696683"/>
                  <a:pt x="1112554" y="5700236"/>
                  <a:pt x="1108314" y="5703788"/>
                </a:cubicBezTo>
                <a:lnTo>
                  <a:pt x="1100226" y="5708967"/>
                </a:lnTo>
                <a:lnTo>
                  <a:pt x="1042644" y="5708967"/>
                </a:lnTo>
                <a:cubicBezTo>
                  <a:pt x="1029919" y="5708967"/>
                  <a:pt x="1017195" y="5706069"/>
                  <a:pt x="1004472" y="5714762"/>
                </a:cubicBezTo>
                <a:cubicBezTo>
                  <a:pt x="1004472" y="5714762"/>
                  <a:pt x="1000231" y="5714762"/>
                  <a:pt x="995990" y="5711865"/>
                </a:cubicBezTo>
                <a:cubicBezTo>
                  <a:pt x="987508" y="5708967"/>
                  <a:pt x="979025" y="5708243"/>
                  <a:pt x="970542" y="5708605"/>
                </a:cubicBezTo>
                <a:lnTo>
                  <a:pt x="953015" y="5710850"/>
                </a:lnTo>
                <a:lnTo>
                  <a:pt x="948204" y="5704232"/>
                </a:lnTo>
                <a:cubicBezTo>
                  <a:pt x="943964" y="5702012"/>
                  <a:pt x="938662" y="5700236"/>
                  <a:pt x="934421" y="5696683"/>
                </a:cubicBezTo>
                <a:cubicBezTo>
                  <a:pt x="930179" y="5693132"/>
                  <a:pt x="925939" y="5693132"/>
                  <a:pt x="921698" y="5696683"/>
                </a:cubicBezTo>
                <a:cubicBezTo>
                  <a:pt x="917456" y="5703788"/>
                  <a:pt x="913215" y="5707340"/>
                  <a:pt x="904732" y="5703788"/>
                </a:cubicBezTo>
                <a:cubicBezTo>
                  <a:pt x="892008" y="5703788"/>
                  <a:pt x="896249" y="5700236"/>
                  <a:pt x="892008" y="5693132"/>
                </a:cubicBezTo>
                <a:cubicBezTo>
                  <a:pt x="892008" y="5693132"/>
                  <a:pt x="893068" y="5694020"/>
                  <a:pt x="894128" y="5694464"/>
                </a:cubicBezTo>
                <a:lnTo>
                  <a:pt x="895512" y="5693596"/>
                </a:lnTo>
                <a:lnTo>
                  <a:pt x="902082" y="5694464"/>
                </a:lnTo>
                <a:cubicBezTo>
                  <a:pt x="904732" y="5694907"/>
                  <a:pt x="906853" y="5694907"/>
                  <a:pt x="908973" y="5693132"/>
                </a:cubicBezTo>
                <a:cubicBezTo>
                  <a:pt x="921698" y="5678923"/>
                  <a:pt x="934421" y="5671819"/>
                  <a:pt x="951385" y="5682476"/>
                </a:cubicBezTo>
                <a:cubicBezTo>
                  <a:pt x="955627" y="5686028"/>
                  <a:pt x="968351" y="5686028"/>
                  <a:pt x="968351" y="5678923"/>
                </a:cubicBezTo>
                <a:cubicBezTo>
                  <a:pt x="968351" y="5668268"/>
                  <a:pt x="981075" y="5675371"/>
                  <a:pt x="985317" y="5668268"/>
                </a:cubicBezTo>
                <a:close/>
                <a:moveTo>
                  <a:pt x="3069156" y="5224784"/>
                </a:moveTo>
                <a:lnTo>
                  <a:pt x="3069877" y="5225655"/>
                </a:lnTo>
                <a:lnTo>
                  <a:pt x="3070170" y="5224784"/>
                </a:lnTo>
                <a:close/>
                <a:moveTo>
                  <a:pt x="0" y="3728101"/>
                </a:moveTo>
                <a:lnTo>
                  <a:pt x="1014" y="3728101"/>
                </a:lnTo>
                <a:lnTo>
                  <a:pt x="293" y="3728972"/>
                </a:lnTo>
                <a:close/>
                <a:moveTo>
                  <a:pt x="1748249" y="900296"/>
                </a:moveTo>
                <a:lnTo>
                  <a:pt x="1750394" y="900296"/>
                </a:lnTo>
                <a:lnTo>
                  <a:pt x="1741171" y="901194"/>
                </a:lnTo>
                <a:lnTo>
                  <a:pt x="1738152" y="900900"/>
                </a:lnTo>
                <a:close/>
                <a:moveTo>
                  <a:pt x="1881554" y="886188"/>
                </a:moveTo>
                <a:cubicBezTo>
                  <a:pt x="1891094" y="885909"/>
                  <a:pt x="1901694" y="886467"/>
                  <a:pt x="1912293" y="887026"/>
                </a:cubicBezTo>
                <a:cubicBezTo>
                  <a:pt x="1925014" y="888142"/>
                  <a:pt x="1950454" y="889258"/>
                  <a:pt x="1958933" y="894840"/>
                </a:cubicBezTo>
                <a:lnTo>
                  <a:pt x="1961440" y="895896"/>
                </a:lnTo>
                <a:lnTo>
                  <a:pt x="1862047" y="895896"/>
                </a:lnTo>
                <a:cubicBezTo>
                  <a:pt x="1853564" y="895896"/>
                  <a:pt x="1849323" y="907456"/>
                  <a:pt x="1840840" y="899749"/>
                </a:cubicBezTo>
                <a:lnTo>
                  <a:pt x="1821936" y="894167"/>
                </a:lnTo>
                <a:lnTo>
                  <a:pt x="1844454" y="892607"/>
                </a:lnTo>
                <a:cubicBezTo>
                  <a:pt x="1848694" y="892607"/>
                  <a:pt x="1852934" y="891491"/>
                  <a:pt x="1857174" y="890374"/>
                </a:cubicBezTo>
                <a:cubicBezTo>
                  <a:pt x="1863534" y="887583"/>
                  <a:pt x="1872015" y="886467"/>
                  <a:pt x="1881554" y="886188"/>
                </a:cubicBezTo>
                <a:close/>
                <a:moveTo>
                  <a:pt x="1719279" y="884793"/>
                </a:moveTo>
                <a:lnTo>
                  <a:pt x="1738455" y="884793"/>
                </a:lnTo>
                <a:cubicBezTo>
                  <a:pt x="1755414" y="884793"/>
                  <a:pt x="1776614" y="885909"/>
                  <a:pt x="1797815" y="890374"/>
                </a:cubicBezTo>
                <a:lnTo>
                  <a:pt x="1737762" y="892482"/>
                </a:lnTo>
                <a:lnTo>
                  <a:pt x="1688889" y="892482"/>
                </a:lnTo>
                <a:cubicBezTo>
                  <a:pt x="1701609" y="890250"/>
                  <a:pt x="1714330" y="891366"/>
                  <a:pt x="1722809" y="889133"/>
                </a:cubicBezTo>
                <a:cubicBezTo>
                  <a:pt x="1722809" y="888017"/>
                  <a:pt x="1731289" y="888017"/>
                  <a:pt x="1731289" y="886901"/>
                </a:cubicBezTo>
                <a:close/>
                <a:moveTo>
                  <a:pt x="1645175" y="884793"/>
                </a:moveTo>
                <a:lnTo>
                  <a:pt x="1715727" y="884793"/>
                </a:lnTo>
                <a:lnTo>
                  <a:pt x="1667690" y="886901"/>
                </a:lnTo>
                <a:cubicBezTo>
                  <a:pt x="1642249" y="888017"/>
                  <a:pt x="1621050" y="886901"/>
                  <a:pt x="1595610" y="886901"/>
                </a:cubicBezTo>
                <a:lnTo>
                  <a:pt x="1594784" y="886834"/>
                </a:lnTo>
                <a:close/>
                <a:moveTo>
                  <a:pt x="1774961" y="491518"/>
                </a:moveTo>
                <a:lnTo>
                  <a:pt x="1774351" y="492814"/>
                </a:lnTo>
                <a:lnTo>
                  <a:pt x="1769849" y="491944"/>
                </a:lnTo>
                <a:close/>
                <a:moveTo>
                  <a:pt x="1982374" y="395710"/>
                </a:moveTo>
                <a:cubicBezTo>
                  <a:pt x="1986614" y="395235"/>
                  <a:pt x="1990855" y="395235"/>
                  <a:pt x="1992974" y="397133"/>
                </a:cubicBezTo>
                <a:lnTo>
                  <a:pt x="2005216" y="401518"/>
                </a:lnTo>
                <a:lnTo>
                  <a:pt x="1985984" y="397672"/>
                </a:lnTo>
                <a:lnTo>
                  <a:pt x="1980348" y="395982"/>
                </a:lnTo>
                <a:close/>
                <a:moveTo>
                  <a:pt x="1898608" y="46924"/>
                </a:moveTo>
                <a:lnTo>
                  <a:pt x="1906232" y="47706"/>
                </a:lnTo>
                <a:lnTo>
                  <a:pt x="1901691" y="51487"/>
                </a:lnTo>
                <a:lnTo>
                  <a:pt x="1898694" y="52622"/>
                </a:lnTo>
                <a:lnTo>
                  <a:pt x="1895454" y="51655"/>
                </a:lnTo>
                <a:lnTo>
                  <a:pt x="1893127" y="47486"/>
                </a:lnTo>
                <a:close/>
                <a:moveTo>
                  <a:pt x="2355584" y="38338"/>
                </a:moveTo>
                <a:lnTo>
                  <a:pt x="2354974" y="39445"/>
                </a:lnTo>
                <a:lnTo>
                  <a:pt x="2350472" y="38702"/>
                </a:lnTo>
                <a:close/>
                <a:moveTo>
                  <a:pt x="3146743" y="0"/>
                </a:moveTo>
                <a:lnTo>
                  <a:pt x="3202796" y="0"/>
                </a:lnTo>
                <a:lnTo>
                  <a:pt x="3202796" y="4543"/>
                </a:lnTo>
                <a:cubicBezTo>
                  <a:pt x="3236727" y="4543"/>
                  <a:pt x="3274898" y="4543"/>
                  <a:pt x="3308828" y="4543"/>
                </a:cubicBezTo>
                <a:cubicBezTo>
                  <a:pt x="3317310" y="-1252"/>
                  <a:pt x="3325793" y="-1252"/>
                  <a:pt x="3334275" y="4543"/>
                </a:cubicBezTo>
                <a:cubicBezTo>
                  <a:pt x="3351241" y="4543"/>
                  <a:pt x="3367145" y="2370"/>
                  <a:pt x="3383051" y="559"/>
                </a:cubicBezTo>
                <a:lnTo>
                  <a:pt x="3398101" y="0"/>
                </a:lnTo>
                <a:lnTo>
                  <a:pt x="7392421" y="0"/>
                </a:lnTo>
                <a:lnTo>
                  <a:pt x="7392421" y="6858000"/>
                </a:lnTo>
                <a:lnTo>
                  <a:pt x="2857168" y="6858000"/>
                </a:lnTo>
                <a:lnTo>
                  <a:pt x="2860240" y="6839268"/>
                </a:lnTo>
                <a:cubicBezTo>
                  <a:pt x="2862890" y="6833969"/>
                  <a:pt x="2867132" y="6831079"/>
                  <a:pt x="2873493" y="6831079"/>
                </a:cubicBezTo>
                <a:cubicBezTo>
                  <a:pt x="2890458" y="6831079"/>
                  <a:pt x="2903182" y="6823372"/>
                  <a:pt x="2920147" y="6823372"/>
                </a:cubicBezTo>
                <a:cubicBezTo>
                  <a:pt x="2937112" y="6823372"/>
                  <a:pt x="2954077" y="6827226"/>
                  <a:pt x="2975283" y="6823372"/>
                </a:cubicBezTo>
                <a:cubicBezTo>
                  <a:pt x="2992248" y="6819519"/>
                  <a:pt x="3009214" y="6819519"/>
                  <a:pt x="3026178" y="6823372"/>
                </a:cubicBezTo>
                <a:cubicBezTo>
                  <a:pt x="3038903" y="6827226"/>
                  <a:pt x="3043144" y="6815666"/>
                  <a:pt x="3047384" y="6807959"/>
                </a:cubicBezTo>
                <a:cubicBezTo>
                  <a:pt x="3060108" y="6796398"/>
                  <a:pt x="3055867" y="6788692"/>
                  <a:pt x="3038903" y="6788692"/>
                </a:cubicBezTo>
                <a:cubicBezTo>
                  <a:pt x="3034661" y="6788692"/>
                  <a:pt x="3026178" y="6788692"/>
                  <a:pt x="3017697" y="6788692"/>
                </a:cubicBezTo>
                <a:cubicBezTo>
                  <a:pt x="3009214" y="6784838"/>
                  <a:pt x="2996489" y="6784838"/>
                  <a:pt x="2996489" y="6777131"/>
                </a:cubicBezTo>
                <a:cubicBezTo>
                  <a:pt x="2996489" y="6757864"/>
                  <a:pt x="2983765" y="6757864"/>
                  <a:pt x="2971042" y="6757864"/>
                </a:cubicBezTo>
                <a:cubicBezTo>
                  <a:pt x="2954077" y="6757864"/>
                  <a:pt x="2941353" y="6757864"/>
                  <a:pt x="2932870" y="6746304"/>
                </a:cubicBezTo>
                <a:cubicBezTo>
                  <a:pt x="2924389" y="6738597"/>
                  <a:pt x="2907423" y="6738597"/>
                  <a:pt x="2894699" y="6746304"/>
                </a:cubicBezTo>
                <a:cubicBezTo>
                  <a:pt x="2877734" y="6757864"/>
                  <a:pt x="2856528" y="6750157"/>
                  <a:pt x="2835322" y="6750157"/>
                </a:cubicBezTo>
                <a:cubicBezTo>
                  <a:pt x="2831081" y="6750157"/>
                  <a:pt x="2831081" y="6746304"/>
                  <a:pt x="2826839" y="6746304"/>
                </a:cubicBezTo>
                <a:cubicBezTo>
                  <a:pt x="2822598" y="6738597"/>
                  <a:pt x="2826839" y="6734743"/>
                  <a:pt x="2831081" y="6734743"/>
                </a:cubicBezTo>
                <a:cubicBezTo>
                  <a:pt x="2843804" y="6734743"/>
                  <a:pt x="2852287" y="6734743"/>
                  <a:pt x="2856528" y="6727037"/>
                </a:cubicBezTo>
                <a:cubicBezTo>
                  <a:pt x="2869251" y="6715476"/>
                  <a:pt x="2865010" y="6707770"/>
                  <a:pt x="2865010" y="6700063"/>
                </a:cubicBezTo>
                <a:cubicBezTo>
                  <a:pt x="2852287" y="6700063"/>
                  <a:pt x="2839564" y="6696209"/>
                  <a:pt x="2822598" y="6696209"/>
                </a:cubicBezTo>
                <a:cubicBezTo>
                  <a:pt x="2831081" y="6692356"/>
                  <a:pt x="2835322" y="6692356"/>
                  <a:pt x="2839564" y="6692356"/>
                </a:cubicBezTo>
                <a:cubicBezTo>
                  <a:pt x="2852287" y="6692356"/>
                  <a:pt x="2865010" y="6688502"/>
                  <a:pt x="2877734" y="6692356"/>
                </a:cubicBezTo>
                <a:cubicBezTo>
                  <a:pt x="2894699" y="6696209"/>
                  <a:pt x="2898941" y="6684649"/>
                  <a:pt x="2915906" y="6680796"/>
                </a:cubicBezTo>
                <a:cubicBezTo>
                  <a:pt x="2932870" y="6676942"/>
                  <a:pt x="2932870" y="6673089"/>
                  <a:pt x="2924389" y="6657675"/>
                </a:cubicBezTo>
                <a:cubicBezTo>
                  <a:pt x="2920147" y="6646115"/>
                  <a:pt x="2911664" y="6642261"/>
                  <a:pt x="2903182" y="6646115"/>
                </a:cubicBezTo>
                <a:cubicBezTo>
                  <a:pt x="2890458" y="6653822"/>
                  <a:pt x="2877734" y="6649968"/>
                  <a:pt x="2869251" y="6649968"/>
                </a:cubicBezTo>
                <a:cubicBezTo>
                  <a:pt x="2843804" y="6653822"/>
                  <a:pt x="2822598" y="6646115"/>
                  <a:pt x="2797151" y="6657675"/>
                </a:cubicBezTo>
                <a:cubicBezTo>
                  <a:pt x="2797151" y="6657675"/>
                  <a:pt x="2792909" y="6657675"/>
                  <a:pt x="2788668" y="6653822"/>
                </a:cubicBezTo>
                <a:cubicBezTo>
                  <a:pt x="2767462" y="6646115"/>
                  <a:pt x="2750496" y="6646115"/>
                  <a:pt x="2729290" y="6646115"/>
                </a:cubicBezTo>
                <a:cubicBezTo>
                  <a:pt x="2699601" y="6642261"/>
                  <a:pt x="2669912" y="6634555"/>
                  <a:pt x="2640224" y="6638408"/>
                </a:cubicBezTo>
                <a:cubicBezTo>
                  <a:pt x="2640224" y="6638408"/>
                  <a:pt x="2635982" y="6638408"/>
                  <a:pt x="2635982" y="6638408"/>
                </a:cubicBezTo>
                <a:cubicBezTo>
                  <a:pt x="2635982" y="6634555"/>
                  <a:pt x="2635982" y="6634555"/>
                  <a:pt x="2635982" y="6634555"/>
                </a:cubicBezTo>
                <a:cubicBezTo>
                  <a:pt x="2635982" y="6630701"/>
                  <a:pt x="2635982" y="6626848"/>
                  <a:pt x="2640224" y="6626848"/>
                </a:cubicBezTo>
                <a:cubicBezTo>
                  <a:pt x="2644465" y="6626848"/>
                  <a:pt x="2648706" y="6626848"/>
                  <a:pt x="2652948" y="6626848"/>
                </a:cubicBezTo>
                <a:cubicBezTo>
                  <a:pt x="2678395" y="6626848"/>
                  <a:pt x="2703843" y="6626848"/>
                  <a:pt x="2729290" y="6626848"/>
                </a:cubicBezTo>
                <a:cubicBezTo>
                  <a:pt x="2733531" y="6626848"/>
                  <a:pt x="2742014" y="6626848"/>
                  <a:pt x="2742014" y="6619141"/>
                </a:cubicBezTo>
                <a:cubicBezTo>
                  <a:pt x="2737773" y="6603727"/>
                  <a:pt x="2754737" y="6603727"/>
                  <a:pt x="2763220" y="6603727"/>
                </a:cubicBezTo>
                <a:cubicBezTo>
                  <a:pt x="2780185" y="6603727"/>
                  <a:pt x="2797151" y="6603727"/>
                  <a:pt x="2814115" y="6603727"/>
                </a:cubicBezTo>
                <a:cubicBezTo>
                  <a:pt x="2826839" y="6603727"/>
                  <a:pt x="2839564" y="6599874"/>
                  <a:pt x="2852287" y="6596020"/>
                </a:cubicBezTo>
                <a:cubicBezTo>
                  <a:pt x="2848045" y="6588314"/>
                  <a:pt x="2839564" y="6584460"/>
                  <a:pt x="2831081" y="6584460"/>
                </a:cubicBezTo>
                <a:cubicBezTo>
                  <a:pt x="2797151" y="6584460"/>
                  <a:pt x="2763220" y="6592167"/>
                  <a:pt x="2729290" y="6580607"/>
                </a:cubicBezTo>
                <a:cubicBezTo>
                  <a:pt x="2674154" y="6580607"/>
                  <a:pt x="2619018" y="6580607"/>
                  <a:pt x="2568123" y="6580607"/>
                </a:cubicBezTo>
                <a:cubicBezTo>
                  <a:pt x="2559640" y="6580607"/>
                  <a:pt x="2555398" y="6592167"/>
                  <a:pt x="2546916" y="6584460"/>
                </a:cubicBezTo>
                <a:cubicBezTo>
                  <a:pt x="2534191" y="6572900"/>
                  <a:pt x="2517227" y="6580607"/>
                  <a:pt x="2504504" y="6580607"/>
                </a:cubicBezTo>
                <a:cubicBezTo>
                  <a:pt x="2491779" y="6580607"/>
                  <a:pt x="2474815" y="6576753"/>
                  <a:pt x="2462091" y="6584460"/>
                </a:cubicBezTo>
                <a:cubicBezTo>
                  <a:pt x="2453608" y="6588314"/>
                  <a:pt x="2440885" y="6584460"/>
                  <a:pt x="2432402" y="6584460"/>
                </a:cubicBezTo>
                <a:cubicBezTo>
                  <a:pt x="2411196" y="6576753"/>
                  <a:pt x="2385748" y="6572900"/>
                  <a:pt x="2360301" y="6572900"/>
                </a:cubicBezTo>
                <a:cubicBezTo>
                  <a:pt x="2351818" y="6572900"/>
                  <a:pt x="2347577" y="6580607"/>
                  <a:pt x="2343335" y="6580607"/>
                </a:cubicBezTo>
                <a:cubicBezTo>
                  <a:pt x="2334852" y="6576753"/>
                  <a:pt x="2326371" y="6572900"/>
                  <a:pt x="2317888" y="6572900"/>
                </a:cubicBezTo>
                <a:lnTo>
                  <a:pt x="2223860" y="6572900"/>
                </a:lnTo>
                <a:lnTo>
                  <a:pt x="2226954" y="6566806"/>
                </a:lnTo>
                <a:cubicBezTo>
                  <a:pt x="2231193" y="6555417"/>
                  <a:pt x="2235433" y="6547824"/>
                  <a:pt x="2243914" y="6536434"/>
                </a:cubicBezTo>
                <a:cubicBezTo>
                  <a:pt x="2243914" y="6532638"/>
                  <a:pt x="2243914" y="6528842"/>
                  <a:pt x="2243914" y="6528842"/>
                </a:cubicBezTo>
                <a:cubicBezTo>
                  <a:pt x="2222713" y="6509859"/>
                  <a:pt x="2205753" y="6490877"/>
                  <a:pt x="2180314" y="6490877"/>
                </a:cubicBezTo>
                <a:cubicBezTo>
                  <a:pt x="2103994" y="6490877"/>
                  <a:pt x="2031914" y="6490877"/>
                  <a:pt x="1959834" y="6490877"/>
                </a:cubicBezTo>
                <a:cubicBezTo>
                  <a:pt x="1955594" y="6490877"/>
                  <a:pt x="1942874" y="6498470"/>
                  <a:pt x="1942874" y="6483284"/>
                </a:cubicBezTo>
                <a:cubicBezTo>
                  <a:pt x="1942874" y="6475691"/>
                  <a:pt x="1955594" y="6479487"/>
                  <a:pt x="1959834" y="6479487"/>
                </a:cubicBezTo>
                <a:cubicBezTo>
                  <a:pt x="1976794" y="6479487"/>
                  <a:pt x="1993754" y="6479487"/>
                  <a:pt x="2010714" y="6468098"/>
                </a:cubicBezTo>
                <a:cubicBezTo>
                  <a:pt x="2048874" y="6433930"/>
                  <a:pt x="2099754" y="6422541"/>
                  <a:pt x="2154873" y="6418744"/>
                </a:cubicBezTo>
                <a:cubicBezTo>
                  <a:pt x="2180314" y="6418744"/>
                  <a:pt x="2209994" y="6422541"/>
                  <a:pt x="2239673" y="6414948"/>
                </a:cubicBezTo>
                <a:cubicBezTo>
                  <a:pt x="2256633" y="6407355"/>
                  <a:pt x="2277833" y="6411151"/>
                  <a:pt x="2294793" y="6414948"/>
                </a:cubicBezTo>
                <a:cubicBezTo>
                  <a:pt x="2311753" y="6414948"/>
                  <a:pt x="2328713" y="6403558"/>
                  <a:pt x="2345673" y="6407355"/>
                </a:cubicBezTo>
                <a:cubicBezTo>
                  <a:pt x="2354152" y="6407355"/>
                  <a:pt x="2371112" y="6414948"/>
                  <a:pt x="2366873" y="6399762"/>
                </a:cubicBezTo>
                <a:cubicBezTo>
                  <a:pt x="2366873" y="6388372"/>
                  <a:pt x="2354152" y="6395965"/>
                  <a:pt x="2345673" y="6392169"/>
                </a:cubicBezTo>
                <a:cubicBezTo>
                  <a:pt x="2294793" y="6388372"/>
                  <a:pt x="2248153" y="6399762"/>
                  <a:pt x="2197274" y="6399762"/>
                </a:cubicBezTo>
                <a:cubicBezTo>
                  <a:pt x="2171833" y="6399762"/>
                  <a:pt x="2159113" y="6380779"/>
                  <a:pt x="2133674" y="6376983"/>
                </a:cubicBezTo>
                <a:cubicBezTo>
                  <a:pt x="2133674" y="6376983"/>
                  <a:pt x="2133674" y="6373186"/>
                  <a:pt x="2133674" y="6369390"/>
                </a:cubicBezTo>
                <a:cubicBezTo>
                  <a:pt x="2133674" y="6365594"/>
                  <a:pt x="2129434" y="6358001"/>
                  <a:pt x="2137913" y="6354204"/>
                </a:cubicBezTo>
                <a:cubicBezTo>
                  <a:pt x="2150634" y="6354204"/>
                  <a:pt x="2163354" y="6354204"/>
                  <a:pt x="2176073" y="6354204"/>
                </a:cubicBezTo>
                <a:cubicBezTo>
                  <a:pt x="2188793" y="6354204"/>
                  <a:pt x="2193034" y="6346611"/>
                  <a:pt x="2201513" y="6346611"/>
                </a:cubicBezTo>
                <a:cubicBezTo>
                  <a:pt x="2205753" y="6346611"/>
                  <a:pt x="2205753" y="6342815"/>
                  <a:pt x="2205753" y="6339018"/>
                </a:cubicBezTo>
                <a:cubicBezTo>
                  <a:pt x="2205753" y="6335222"/>
                  <a:pt x="2201513" y="6335222"/>
                  <a:pt x="2197274" y="6335222"/>
                </a:cubicBezTo>
                <a:cubicBezTo>
                  <a:pt x="2184553" y="6335222"/>
                  <a:pt x="2171833" y="6335222"/>
                  <a:pt x="2159113" y="6335222"/>
                </a:cubicBezTo>
                <a:cubicBezTo>
                  <a:pt x="2154873" y="6335222"/>
                  <a:pt x="2146394" y="6335222"/>
                  <a:pt x="2146394" y="6327629"/>
                </a:cubicBezTo>
                <a:cubicBezTo>
                  <a:pt x="2146394" y="6323832"/>
                  <a:pt x="2154873" y="6323832"/>
                  <a:pt x="2154873" y="6320036"/>
                </a:cubicBezTo>
                <a:cubicBezTo>
                  <a:pt x="2171833" y="6308647"/>
                  <a:pt x="2188793" y="6301054"/>
                  <a:pt x="2205753" y="6301054"/>
                </a:cubicBezTo>
                <a:cubicBezTo>
                  <a:pt x="2235433" y="6301054"/>
                  <a:pt x="2256633" y="6282071"/>
                  <a:pt x="2286313" y="6285868"/>
                </a:cubicBezTo>
                <a:cubicBezTo>
                  <a:pt x="2286313" y="6285868"/>
                  <a:pt x="2286313" y="6282071"/>
                  <a:pt x="2286313" y="6282071"/>
                </a:cubicBezTo>
                <a:cubicBezTo>
                  <a:pt x="2286313" y="6278275"/>
                  <a:pt x="2286313" y="6278275"/>
                  <a:pt x="2286313" y="6274478"/>
                </a:cubicBezTo>
                <a:cubicBezTo>
                  <a:pt x="2282073" y="6274478"/>
                  <a:pt x="2273593" y="6274478"/>
                  <a:pt x="2269353" y="6274478"/>
                </a:cubicBezTo>
                <a:cubicBezTo>
                  <a:pt x="2252393" y="6270682"/>
                  <a:pt x="2252393" y="6266885"/>
                  <a:pt x="2256633" y="6251700"/>
                </a:cubicBezTo>
                <a:cubicBezTo>
                  <a:pt x="2260873" y="6247903"/>
                  <a:pt x="2260873" y="6244107"/>
                  <a:pt x="2252393" y="6240310"/>
                </a:cubicBezTo>
                <a:cubicBezTo>
                  <a:pt x="2239673" y="6236514"/>
                  <a:pt x="2226954" y="6236514"/>
                  <a:pt x="2214234" y="6228921"/>
                </a:cubicBezTo>
                <a:cubicBezTo>
                  <a:pt x="2226954" y="6228921"/>
                  <a:pt x="2235433" y="6228921"/>
                  <a:pt x="2243914" y="6228921"/>
                </a:cubicBezTo>
                <a:cubicBezTo>
                  <a:pt x="2252393" y="6228921"/>
                  <a:pt x="2252393" y="6221328"/>
                  <a:pt x="2248153" y="6217531"/>
                </a:cubicBezTo>
                <a:cubicBezTo>
                  <a:pt x="2248153" y="6213735"/>
                  <a:pt x="2239673" y="6213735"/>
                  <a:pt x="2248153" y="6209938"/>
                </a:cubicBezTo>
                <a:cubicBezTo>
                  <a:pt x="2248153" y="6209938"/>
                  <a:pt x="2252393" y="6206142"/>
                  <a:pt x="2252393" y="6209938"/>
                </a:cubicBezTo>
                <a:cubicBezTo>
                  <a:pt x="2265113" y="6217531"/>
                  <a:pt x="2282073" y="6213735"/>
                  <a:pt x="2294793" y="6213735"/>
                </a:cubicBezTo>
                <a:cubicBezTo>
                  <a:pt x="2299033" y="6213735"/>
                  <a:pt x="2303273" y="6213735"/>
                  <a:pt x="2303273" y="6209938"/>
                </a:cubicBezTo>
                <a:cubicBezTo>
                  <a:pt x="2303273" y="6206142"/>
                  <a:pt x="2303273" y="6206142"/>
                  <a:pt x="2299033" y="6202346"/>
                </a:cubicBezTo>
                <a:cubicBezTo>
                  <a:pt x="2290553" y="6194753"/>
                  <a:pt x="2277833" y="6194753"/>
                  <a:pt x="2273593" y="6187160"/>
                </a:cubicBezTo>
                <a:cubicBezTo>
                  <a:pt x="2269353" y="6179567"/>
                  <a:pt x="2260873" y="6175770"/>
                  <a:pt x="2269353" y="6168177"/>
                </a:cubicBezTo>
                <a:cubicBezTo>
                  <a:pt x="2273593" y="6164381"/>
                  <a:pt x="2273593" y="6156788"/>
                  <a:pt x="2277833" y="6156788"/>
                </a:cubicBezTo>
                <a:cubicBezTo>
                  <a:pt x="2286313" y="6156788"/>
                  <a:pt x="2294793" y="6152991"/>
                  <a:pt x="2299033" y="6156788"/>
                </a:cubicBezTo>
                <a:cubicBezTo>
                  <a:pt x="2315993" y="6164381"/>
                  <a:pt x="2332953" y="6168177"/>
                  <a:pt x="2349913" y="6171974"/>
                </a:cubicBezTo>
                <a:cubicBezTo>
                  <a:pt x="2362633" y="6179567"/>
                  <a:pt x="2362633" y="6175770"/>
                  <a:pt x="2371112" y="6164381"/>
                </a:cubicBezTo>
                <a:cubicBezTo>
                  <a:pt x="2371112" y="6156788"/>
                  <a:pt x="2375353" y="6145399"/>
                  <a:pt x="2383832" y="6141602"/>
                </a:cubicBezTo>
                <a:cubicBezTo>
                  <a:pt x="2396553" y="6141602"/>
                  <a:pt x="2405032" y="6134009"/>
                  <a:pt x="2421992" y="6134009"/>
                </a:cubicBezTo>
                <a:cubicBezTo>
                  <a:pt x="2430472" y="6137806"/>
                  <a:pt x="2443193" y="6134009"/>
                  <a:pt x="2455913" y="6137806"/>
                </a:cubicBezTo>
                <a:cubicBezTo>
                  <a:pt x="2464392" y="6137806"/>
                  <a:pt x="2464392" y="6130213"/>
                  <a:pt x="2464392" y="6126416"/>
                </a:cubicBezTo>
                <a:cubicBezTo>
                  <a:pt x="2464392" y="6118823"/>
                  <a:pt x="2460153" y="6115027"/>
                  <a:pt x="2455913" y="6115027"/>
                </a:cubicBezTo>
                <a:cubicBezTo>
                  <a:pt x="2447432" y="6115027"/>
                  <a:pt x="2447432" y="6118823"/>
                  <a:pt x="2443193" y="6118823"/>
                </a:cubicBezTo>
                <a:cubicBezTo>
                  <a:pt x="2421992" y="6126416"/>
                  <a:pt x="2405032" y="6122620"/>
                  <a:pt x="2392313" y="6107434"/>
                </a:cubicBezTo>
                <a:cubicBezTo>
                  <a:pt x="2388072" y="6099841"/>
                  <a:pt x="2396553" y="6092248"/>
                  <a:pt x="2388072" y="6084655"/>
                </a:cubicBezTo>
                <a:cubicBezTo>
                  <a:pt x="2375353" y="6084655"/>
                  <a:pt x="2362633" y="6084655"/>
                  <a:pt x="2349913" y="6084655"/>
                </a:cubicBezTo>
                <a:cubicBezTo>
                  <a:pt x="2341432" y="6080859"/>
                  <a:pt x="2328713" y="6088452"/>
                  <a:pt x="2315993" y="6080859"/>
                </a:cubicBezTo>
                <a:cubicBezTo>
                  <a:pt x="2312813" y="6078011"/>
                  <a:pt x="2310163" y="6076825"/>
                  <a:pt x="2307778" y="6076647"/>
                </a:cubicBezTo>
                <a:lnTo>
                  <a:pt x="2303001" y="6077973"/>
                </a:lnTo>
                <a:lnTo>
                  <a:pt x="2306070" y="6071704"/>
                </a:lnTo>
                <a:cubicBezTo>
                  <a:pt x="2318795" y="6057153"/>
                  <a:pt x="2314553" y="6047454"/>
                  <a:pt x="2297589" y="6047454"/>
                </a:cubicBezTo>
                <a:cubicBezTo>
                  <a:pt x="2293347" y="6047454"/>
                  <a:pt x="2284864" y="6047454"/>
                  <a:pt x="2276383" y="6047454"/>
                </a:cubicBezTo>
                <a:cubicBezTo>
                  <a:pt x="2267900" y="6042603"/>
                  <a:pt x="2255176" y="6042603"/>
                  <a:pt x="2255176" y="6032903"/>
                </a:cubicBezTo>
                <a:cubicBezTo>
                  <a:pt x="2255176" y="6008653"/>
                  <a:pt x="2242451" y="6008653"/>
                  <a:pt x="2229728" y="6008653"/>
                </a:cubicBezTo>
                <a:cubicBezTo>
                  <a:pt x="2212764" y="6008653"/>
                  <a:pt x="2200039" y="6008653"/>
                  <a:pt x="2191556" y="5994103"/>
                </a:cubicBezTo>
                <a:cubicBezTo>
                  <a:pt x="2183075" y="5984403"/>
                  <a:pt x="2166109" y="5984403"/>
                  <a:pt x="2153385" y="5994103"/>
                </a:cubicBezTo>
                <a:cubicBezTo>
                  <a:pt x="2136420" y="6008653"/>
                  <a:pt x="2115214" y="5998953"/>
                  <a:pt x="2094008" y="5998953"/>
                </a:cubicBezTo>
                <a:cubicBezTo>
                  <a:pt x="2089767" y="5998953"/>
                  <a:pt x="2089767" y="5994103"/>
                  <a:pt x="2085525" y="5994103"/>
                </a:cubicBezTo>
                <a:cubicBezTo>
                  <a:pt x="2081284" y="5984403"/>
                  <a:pt x="2085525" y="5979552"/>
                  <a:pt x="2089767" y="5979552"/>
                </a:cubicBezTo>
                <a:cubicBezTo>
                  <a:pt x="2102490" y="5979552"/>
                  <a:pt x="2110973" y="5979552"/>
                  <a:pt x="2115214" y="5969853"/>
                </a:cubicBezTo>
                <a:cubicBezTo>
                  <a:pt x="2127937" y="5955302"/>
                  <a:pt x="2123696" y="5945603"/>
                  <a:pt x="2123696" y="5935902"/>
                </a:cubicBezTo>
                <a:cubicBezTo>
                  <a:pt x="2110973" y="5935902"/>
                  <a:pt x="2098250" y="5931052"/>
                  <a:pt x="2081284" y="5931052"/>
                </a:cubicBezTo>
                <a:cubicBezTo>
                  <a:pt x="2089767" y="5926202"/>
                  <a:pt x="2094008" y="5926202"/>
                  <a:pt x="2098250" y="5926202"/>
                </a:cubicBezTo>
                <a:cubicBezTo>
                  <a:pt x="2110973" y="5926202"/>
                  <a:pt x="2123696" y="5921351"/>
                  <a:pt x="2136420" y="5926202"/>
                </a:cubicBezTo>
                <a:cubicBezTo>
                  <a:pt x="2153385" y="5931052"/>
                  <a:pt x="2157627" y="5916502"/>
                  <a:pt x="2174592" y="5911652"/>
                </a:cubicBezTo>
                <a:cubicBezTo>
                  <a:pt x="2191556" y="5906802"/>
                  <a:pt x="2191556" y="5901952"/>
                  <a:pt x="2183075" y="5882551"/>
                </a:cubicBezTo>
                <a:cubicBezTo>
                  <a:pt x="2178833" y="5868002"/>
                  <a:pt x="2170351" y="5863151"/>
                  <a:pt x="2161868" y="5868002"/>
                </a:cubicBezTo>
                <a:cubicBezTo>
                  <a:pt x="2149145" y="5877702"/>
                  <a:pt x="2136420" y="5872851"/>
                  <a:pt x="2127937" y="5872851"/>
                </a:cubicBezTo>
                <a:cubicBezTo>
                  <a:pt x="2102490" y="5877702"/>
                  <a:pt x="2081284" y="5868002"/>
                  <a:pt x="2055837" y="5882551"/>
                </a:cubicBezTo>
                <a:cubicBezTo>
                  <a:pt x="2055837" y="5882551"/>
                  <a:pt x="2051595" y="5882551"/>
                  <a:pt x="2047354" y="5877702"/>
                </a:cubicBezTo>
                <a:cubicBezTo>
                  <a:pt x="2026148" y="5868002"/>
                  <a:pt x="2009182" y="5868002"/>
                  <a:pt x="1987976" y="5868002"/>
                </a:cubicBezTo>
                <a:lnTo>
                  <a:pt x="1953832" y="5861494"/>
                </a:lnTo>
                <a:lnTo>
                  <a:pt x="1965665" y="5858291"/>
                </a:lnTo>
                <a:cubicBezTo>
                  <a:pt x="1972554" y="5854969"/>
                  <a:pt x="1978914" y="5851173"/>
                  <a:pt x="1985274" y="5849274"/>
                </a:cubicBezTo>
                <a:cubicBezTo>
                  <a:pt x="1987395" y="5849274"/>
                  <a:pt x="1989514" y="5847376"/>
                  <a:pt x="1991104" y="5845003"/>
                </a:cubicBezTo>
                <a:lnTo>
                  <a:pt x="1991786" y="5843171"/>
                </a:lnTo>
                <a:lnTo>
                  <a:pt x="1995929" y="5842539"/>
                </a:lnTo>
                <a:cubicBezTo>
                  <a:pt x="1998580" y="5841327"/>
                  <a:pt x="2000700" y="5838901"/>
                  <a:pt x="2000700" y="5834051"/>
                </a:cubicBezTo>
                <a:cubicBezTo>
                  <a:pt x="1996459" y="5814651"/>
                  <a:pt x="2013424" y="5814651"/>
                  <a:pt x="2021906" y="5814651"/>
                </a:cubicBezTo>
                <a:cubicBezTo>
                  <a:pt x="2038871" y="5814651"/>
                  <a:pt x="2055837" y="5814651"/>
                  <a:pt x="2072801" y="5814651"/>
                </a:cubicBezTo>
                <a:cubicBezTo>
                  <a:pt x="2085525" y="5814651"/>
                  <a:pt x="2098250" y="5809801"/>
                  <a:pt x="2110973" y="5804950"/>
                </a:cubicBezTo>
                <a:cubicBezTo>
                  <a:pt x="2106731" y="5795251"/>
                  <a:pt x="2098250" y="5790401"/>
                  <a:pt x="2089767" y="5790401"/>
                </a:cubicBezTo>
                <a:cubicBezTo>
                  <a:pt x="2055837" y="5790401"/>
                  <a:pt x="2021906" y="5800101"/>
                  <a:pt x="1987976" y="5785551"/>
                </a:cubicBezTo>
                <a:cubicBezTo>
                  <a:pt x="1932840" y="5785551"/>
                  <a:pt x="1877704" y="5785551"/>
                  <a:pt x="1826809" y="5785551"/>
                </a:cubicBezTo>
                <a:cubicBezTo>
                  <a:pt x="1818326" y="5785551"/>
                  <a:pt x="1814085" y="5800101"/>
                  <a:pt x="1805602" y="5790401"/>
                </a:cubicBezTo>
                <a:cubicBezTo>
                  <a:pt x="1792877" y="5775851"/>
                  <a:pt x="1775913" y="5785551"/>
                  <a:pt x="1763190" y="5785551"/>
                </a:cubicBezTo>
                <a:cubicBezTo>
                  <a:pt x="1750466" y="5785551"/>
                  <a:pt x="1733501" y="5780700"/>
                  <a:pt x="1720777" y="5790401"/>
                </a:cubicBezTo>
                <a:cubicBezTo>
                  <a:pt x="1712294" y="5795251"/>
                  <a:pt x="1699571" y="5790401"/>
                  <a:pt x="1691088" y="5790401"/>
                </a:cubicBezTo>
                <a:cubicBezTo>
                  <a:pt x="1669882" y="5780700"/>
                  <a:pt x="1644434" y="5775851"/>
                  <a:pt x="1618987" y="5775851"/>
                </a:cubicBezTo>
                <a:cubicBezTo>
                  <a:pt x="1610504" y="5775851"/>
                  <a:pt x="1606263" y="5785551"/>
                  <a:pt x="1602021" y="5785551"/>
                </a:cubicBezTo>
                <a:cubicBezTo>
                  <a:pt x="1593539" y="5780700"/>
                  <a:pt x="1585057" y="5775851"/>
                  <a:pt x="1576574" y="5775851"/>
                </a:cubicBezTo>
                <a:cubicBezTo>
                  <a:pt x="1525678" y="5775851"/>
                  <a:pt x="1479025" y="5775851"/>
                  <a:pt x="1428130" y="5775851"/>
                </a:cubicBezTo>
                <a:cubicBezTo>
                  <a:pt x="1404802" y="5778275"/>
                  <a:pt x="1381475" y="5777063"/>
                  <a:pt x="1357618" y="5775244"/>
                </a:cubicBezTo>
                <a:lnTo>
                  <a:pt x="1317117" y="5772911"/>
                </a:lnTo>
                <a:lnTo>
                  <a:pt x="1318325" y="5772719"/>
                </a:lnTo>
                <a:cubicBezTo>
                  <a:pt x="1335291" y="5769821"/>
                  <a:pt x="1356498" y="5772719"/>
                  <a:pt x="1373462" y="5772719"/>
                </a:cubicBezTo>
                <a:cubicBezTo>
                  <a:pt x="1386185" y="5772719"/>
                  <a:pt x="1394668" y="5775617"/>
                  <a:pt x="1407392" y="5769821"/>
                </a:cubicBezTo>
                <a:cubicBezTo>
                  <a:pt x="1407392" y="5766924"/>
                  <a:pt x="1415875" y="5769821"/>
                  <a:pt x="1420116" y="5766924"/>
                </a:cubicBezTo>
                <a:cubicBezTo>
                  <a:pt x="1437080" y="5764026"/>
                  <a:pt x="1454046" y="5781413"/>
                  <a:pt x="1471012" y="5766924"/>
                </a:cubicBezTo>
                <a:cubicBezTo>
                  <a:pt x="1487976" y="5766924"/>
                  <a:pt x="1504941" y="5766924"/>
                  <a:pt x="1526148" y="5766924"/>
                </a:cubicBezTo>
                <a:cubicBezTo>
                  <a:pt x="1543112" y="5766924"/>
                  <a:pt x="1560077" y="5769821"/>
                  <a:pt x="1581284" y="5766924"/>
                </a:cubicBezTo>
                <a:cubicBezTo>
                  <a:pt x="1589767" y="5766924"/>
                  <a:pt x="1602490" y="5772719"/>
                  <a:pt x="1606731" y="5761128"/>
                </a:cubicBezTo>
                <a:cubicBezTo>
                  <a:pt x="1619455" y="5758230"/>
                  <a:pt x="1632179" y="5755332"/>
                  <a:pt x="1644903" y="5761128"/>
                </a:cubicBezTo>
                <a:cubicBezTo>
                  <a:pt x="1649145" y="5764026"/>
                  <a:pt x="1657627" y="5764026"/>
                  <a:pt x="1661868" y="5761128"/>
                </a:cubicBezTo>
                <a:cubicBezTo>
                  <a:pt x="1678832" y="5758230"/>
                  <a:pt x="1691557" y="5758230"/>
                  <a:pt x="1708522" y="5764026"/>
                </a:cubicBezTo>
                <a:cubicBezTo>
                  <a:pt x="1712764" y="5764026"/>
                  <a:pt x="1721245" y="5764026"/>
                  <a:pt x="1725487" y="5755332"/>
                </a:cubicBezTo>
                <a:cubicBezTo>
                  <a:pt x="1725487" y="5752434"/>
                  <a:pt x="1738210" y="5755332"/>
                  <a:pt x="1742451" y="5755332"/>
                </a:cubicBezTo>
                <a:cubicBezTo>
                  <a:pt x="1742451" y="5752434"/>
                  <a:pt x="1746693" y="5749537"/>
                  <a:pt x="1746693" y="5749537"/>
                </a:cubicBezTo>
                <a:cubicBezTo>
                  <a:pt x="1763658" y="5749537"/>
                  <a:pt x="1780623" y="5749537"/>
                  <a:pt x="1801829" y="5749537"/>
                </a:cubicBezTo>
                <a:cubicBezTo>
                  <a:pt x="1801829" y="5749537"/>
                  <a:pt x="1801829" y="5752434"/>
                  <a:pt x="1801829" y="5755332"/>
                </a:cubicBezTo>
                <a:cubicBezTo>
                  <a:pt x="1835760" y="5755332"/>
                  <a:pt x="1873931" y="5755332"/>
                  <a:pt x="1907861" y="5755332"/>
                </a:cubicBezTo>
                <a:cubicBezTo>
                  <a:pt x="1916343" y="5749537"/>
                  <a:pt x="1924826" y="5749537"/>
                  <a:pt x="1933309" y="5755332"/>
                </a:cubicBezTo>
                <a:cubicBezTo>
                  <a:pt x="1967239" y="5755332"/>
                  <a:pt x="1996928" y="5746639"/>
                  <a:pt x="2030858" y="5749537"/>
                </a:cubicBezTo>
                <a:cubicBezTo>
                  <a:pt x="2030858" y="5746639"/>
                  <a:pt x="2030858" y="5743741"/>
                  <a:pt x="2030858" y="5740843"/>
                </a:cubicBezTo>
                <a:cubicBezTo>
                  <a:pt x="2030858" y="5737945"/>
                  <a:pt x="2030858" y="5737945"/>
                  <a:pt x="2035098" y="5737945"/>
                </a:cubicBezTo>
                <a:cubicBezTo>
                  <a:pt x="2039340" y="5735047"/>
                  <a:pt x="2043581" y="5737945"/>
                  <a:pt x="2043581" y="5740843"/>
                </a:cubicBezTo>
                <a:cubicBezTo>
                  <a:pt x="2069030" y="5740843"/>
                  <a:pt x="2098717" y="5740843"/>
                  <a:pt x="2124166" y="5740843"/>
                </a:cubicBezTo>
                <a:cubicBezTo>
                  <a:pt x="2128407" y="5743741"/>
                  <a:pt x="2141130" y="5737945"/>
                  <a:pt x="2141130" y="5746639"/>
                </a:cubicBezTo>
                <a:cubicBezTo>
                  <a:pt x="2153853" y="5746639"/>
                  <a:pt x="2162336" y="5746639"/>
                  <a:pt x="2170819" y="5746639"/>
                </a:cubicBezTo>
                <a:cubicBezTo>
                  <a:pt x="2183543" y="5746639"/>
                  <a:pt x="2196268" y="5743741"/>
                  <a:pt x="2200508" y="5735047"/>
                </a:cubicBezTo>
                <a:cubicBezTo>
                  <a:pt x="2204749" y="5732149"/>
                  <a:pt x="2208991" y="5732149"/>
                  <a:pt x="2213231" y="5732149"/>
                </a:cubicBezTo>
                <a:cubicBezTo>
                  <a:pt x="2217473" y="5732149"/>
                  <a:pt x="2221714" y="5732149"/>
                  <a:pt x="2230197" y="5732149"/>
                </a:cubicBezTo>
                <a:cubicBezTo>
                  <a:pt x="2234438" y="5732149"/>
                  <a:pt x="2234438" y="5729252"/>
                  <a:pt x="2234438" y="5729252"/>
                </a:cubicBezTo>
                <a:cubicBezTo>
                  <a:pt x="2234438" y="5726354"/>
                  <a:pt x="2234438" y="5723456"/>
                  <a:pt x="2230197" y="5723456"/>
                </a:cubicBezTo>
                <a:cubicBezTo>
                  <a:pt x="2213231" y="5726354"/>
                  <a:pt x="2196268" y="5717660"/>
                  <a:pt x="2179302" y="5717660"/>
                </a:cubicBezTo>
                <a:cubicBezTo>
                  <a:pt x="2170819" y="5720558"/>
                  <a:pt x="2166578" y="5717660"/>
                  <a:pt x="2166578" y="5711865"/>
                </a:cubicBezTo>
                <a:cubicBezTo>
                  <a:pt x="2153853" y="5708967"/>
                  <a:pt x="2145372" y="5700273"/>
                  <a:pt x="2128407" y="5700273"/>
                </a:cubicBezTo>
                <a:cubicBezTo>
                  <a:pt x="2128407" y="5706069"/>
                  <a:pt x="2124166" y="5706069"/>
                  <a:pt x="2119924" y="5703171"/>
                </a:cubicBezTo>
                <a:cubicBezTo>
                  <a:pt x="2115683" y="5703171"/>
                  <a:pt x="2111441" y="5700273"/>
                  <a:pt x="2111441" y="5697375"/>
                </a:cubicBezTo>
                <a:cubicBezTo>
                  <a:pt x="2107200" y="5685784"/>
                  <a:pt x="2090235" y="5679988"/>
                  <a:pt x="2073271" y="5682886"/>
                </a:cubicBezTo>
                <a:cubicBezTo>
                  <a:pt x="2064788" y="5688682"/>
                  <a:pt x="2052064" y="5685784"/>
                  <a:pt x="2043581" y="5691580"/>
                </a:cubicBezTo>
                <a:cubicBezTo>
                  <a:pt x="2043581" y="5691580"/>
                  <a:pt x="2039340" y="5691580"/>
                  <a:pt x="2039340" y="5688682"/>
                </a:cubicBezTo>
                <a:cubicBezTo>
                  <a:pt x="2026616" y="5688682"/>
                  <a:pt x="2018134" y="5685784"/>
                  <a:pt x="2009652" y="5688682"/>
                </a:cubicBezTo>
                <a:cubicBezTo>
                  <a:pt x="1988445" y="5688682"/>
                  <a:pt x="1967239" y="5682886"/>
                  <a:pt x="1950274" y="5697375"/>
                </a:cubicBezTo>
                <a:cubicBezTo>
                  <a:pt x="1946033" y="5694477"/>
                  <a:pt x="1946033" y="5691580"/>
                  <a:pt x="1946033" y="5691580"/>
                </a:cubicBezTo>
                <a:cubicBezTo>
                  <a:pt x="1950274" y="5682886"/>
                  <a:pt x="1941791" y="5674193"/>
                  <a:pt x="1937550" y="5665499"/>
                </a:cubicBezTo>
                <a:cubicBezTo>
                  <a:pt x="1933309" y="5662601"/>
                  <a:pt x="1916343" y="5665499"/>
                  <a:pt x="1907861" y="5665499"/>
                </a:cubicBezTo>
                <a:cubicBezTo>
                  <a:pt x="1916343" y="5677090"/>
                  <a:pt x="1916343" y="5677090"/>
                  <a:pt x="1899378" y="5677090"/>
                </a:cubicBezTo>
                <a:cubicBezTo>
                  <a:pt x="1886655" y="5677090"/>
                  <a:pt x="1886655" y="5677090"/>
                  <a:pt x="1873931" y="5688682"/>
                </a:cubicBezTo>
                <a:cubicBezTo>
                  <a:pt x="1873931" y="5691580"/>
                  <a:pt x="1869689" y="5691580"/>
                  <a:pt x="1865448" y="5691580"/>
                </a:cubicBezTo>
                <a:cubicBezTo>
                  <a:pt x="1861207" y="5691580"/>
                  <a:pt x="1852725" y="5691580"/>
                  <a:pt x="1848483" y="5691580"/>
                </a:cubicBezTo>
                <a:cubicBezTo>
                  <a:pt x="1840001" y="5691580"/>
                  <a:pt x="1835760" y="5691580"/>
                  <a:pt x="1831519" y="5691580"/>
                </a:cubicBezTo>
                <a:cubicBezTo>
                  <a:pt x="1823036" y="5691580"/>
                  <a:pt x="1823036" y="5691580"/>
                  <a:pt x="1823036" y="5697375"/>
                </a:cubicBezTo>
                <a:cubicBezTo>
                  <a:pt x="1818795" y="5703171"/>
                  <a:pt x="1823036" y="5708967"/>
                  <a:pt x="1818795" y="5714762"/>
                </a:cubicBezTo>
                <a:cubicBezTo>
                  <a:pt x="1814553" y="5714762"/>
                  <a:pt x="1806070" y="5714762"/>
                  <a:pt x="1801829" y="5714762"/>
                </a:cubicBezTo>
                <a:cubicBezTo>
                  <a:pt x="1793346" y="5711865"/>
                  <a:pt x="1797588" y="5708967"/>
                  <a:pt x="1797588" y="5706069"/>
                </a:cubicBezTo>
                <a:cubicBezTo>
                  <a:pt x="1784864" y="5703171"/>
                  <a:pt x="1776383" y="5694477"/>
                  <a:pt x="1763658" y="5697375"/>
                </a:cubicBezTo>
                <a:cubicBezTo>
                  <a:pt x="1763658" y="5700273"/>
                  <a:pt x="1759417" y="5700273"/>
                  <a:pt x="1755176" y="5700273"/>
                </a:cubicBezTo>
                <a:cubicBezTo>
                  <a:pt x="1750934" y="5700273"/>
                  <a:pt x="1742451" y="5700273"/>
                  <a:pt x="1738210" y="5700273"/>
                </a:cubicBezTo>
                <a:cubicBezTo>
                  <a:pt x="1738210" y="5706069"/>
                  <a:pt x="1733968" y="5706069"/>
                  <a:pt x="1729728" y="5706069"/>
                </a:cubicBezTo>
                <a:cubicBezTo>
                  <a:pt x="1721245" y="5703171"/>
                  <a:pt x="1725487" y="5700273"/>
                  <a:pt x="1725487" y="5697375"/>
                </a:cubicBezTo>
                <a:cubicBezTo>
                  <a:pt x="1721245" y="5697375"/>
                  <a:pt x="1721245" y="5697375"/>
                  <a:pt x="1721245" y="5697375"/>
                </a:cubicBezTo>
                <a:cubicBezTo>
                  <a:pt x="1704281" y="5697375"/>
                  <a:pt x="1695798" y="5711865"/>
                  <a:pt x="1683074" y="5703171"/>
                </a:cubicBezTo>
                <a:cubicBezTo>
                  <a:pt x="1666109" y="5697375"/>
                  <a:pt x="1649145" y="5706069"/>
                  <a:pt x="1640662" y="5697375"/>
                </a:cubicBezTo>
                <a:cubicBezTo>
                  <a:pt x="1627937" y="5697375"/>
                  <a:pt x="1610973" y="5694477"/>
                  <a:pt x="1598250" y="5700273"/>
                </a:cubicBezTo>
                <a:cubicBezTo>
                  <a:pt x="1581284" y="5703171"/>
                  <a:pt x="1564318" y="5700273"/>
                  <a:pt x="1547354" y="5700273"/>
                </a:cubicBezTo>
                <a:cubicBezTo>
                  <a:pt x="1547354" y="5700273"/>
                  <a:pt x="1543112" y="5700273"/>
                  <a:pt x="1543112" y="5700273"/>
                </a:cubicBezTo>
                <a:cubicBezTo>
                  <a:pt x="1543112" y="5697375"/>
                  <a:pt x="1538871" y="5700273"/>
                  <a:pt x="1543112" y="5703171"/>
                </a:cubicBezTo>
                <a:cubicBezTo>
                  <a:pt x="1543112" y="5706069"/>
                  <a:pt x="1547354" y="5708967"/>
                  <a:pt x="1555835" y="5708967"/>
                </a:cubicBezTo>
                <a:cubicBezTo>
                  <a:pt x="1564318" y="5708967"/>
                  <a:pt x="1568560" y="5711865"/>
                  <a:pt x="1564318" y="5714762"/>
                </a:cubicBezTo>
                <a:cubicBezTo>
                  <a:pt x="1564318" y="5720558"/>
                  <a:pt x="1555835" y="5717660"/>
                  <a:pt x="1551595" y="5717660"/>
                </a:cubicBezTo>
                <a:cubicBezTo>
                  <a:pt x="1555835" y="5729252"/>
                  <a:pt x="1568560" y="5729252"/>
                  <a:pt x="1581284" y="5726354"/>
                </a:cubicBezTo>
                <a:cubicBezTo>
                  <a:pt x="1585525" y="5729252"/>
                  <a:pt x="1589767" y="5726354"/>
                  <a:pt x="1594008" y="5732149"/>
                </a:cubicBezTo>
                <a:cubicBezTo>
                  <a:pt x="1594008" y="5737945"/>
                  <a:pt x="1585525" y="5735047"/>
                  <a:pt x="1581284" y="5737945"/>
                </a:cubicBezTo>
                <a:cubicBezTo>
                  <a:pt x="1568560" y="5737945"/>
                  <a:pt x="1555835" y="5749537"/>
                  <a:pt x="1551595" y="5732149"/>
                </a:cubicBezTo>
                <a:cubicBezTo>
                  <a:pt x="1551595" y="5732149"/>
                  <a:pt x="1543112" y="5732149"/>
                  <a:pt x="1543112" y="5732149"/>
                </a:cubicBezTo>
                <a:cubicBezTo>
                  <a:pt x="1521906" y="5743741"/>
                  <a:pt x="1521906" y="5743741"/>
                  <a:pt x="1496458" y="5737945"/>
                </a:cubicBezTo>
                <a:cubicBezTo>
                  <a:pt x="1487976" y="5735047"/>
                  <a:pt x="1475253" y="5737945"/>
                  <a:pt x="1466770" y="5732149"/>
                </a:cubicBezTo>
                <a:cubicBezTo>
                  <a:pt x="1466770" y="5732149"/>
                  <a:pt x="1466770" y="5732149"/>
                  <a:pt x="1462529" y="5732149"/>
                </a:cubicBezTo>
                <a:cubicBezTo>
                  <a:pt x="1445563" y="5740843"/>
                  <a:pt x="1445563" y="5737945"/>
                  <a:pt x="1428598" y="5737945"/>
                </a:cubicBezTo>
                <a:cubicBezTo>
                  <a:pt x="1420116" y="5737945"/>
                  <a:pt x="1412693" y="5735772"/>
                  <a:pt x="1405272" y="5733237"/>
                </a:cubicBezTo>
                <a:lnTo>
                  <a:pt x="1388855" y="5728393"/>
                </a:lnTo>
                <a:lnTo>
                  <a:pt x="1394598" y="5725988"/>
                </a:lnTo>
                <a:cubicBezTo>
                  <a:pt x="1396719" y="5725100"/>
                  <a:pt x="1398840" y="5723324"/>
                  <a:pt x="1400960" y="5717995"/>
                </a:cubicBezTo>
                <a:cubicBezTo>
                  <a:pt x="1405202" y="5710892"/>
                  <a:pt x="1417925" y="5721548"/>
                  <a:pt x="1426407" y="5710892"/>
                </a:cubicBezTo>
                <a:cubicBezTo>
                  <a:pt x="1422166" y="5703788"/>
                  <a:pt x="1413683" y="5693132"/>
                  <a:pt x="1400960" y="5693132"/>
                </a:cubicBezTo>
                <a:cubicBezTo>
                  <a:pt x="1388236" y="5696683"/>
                  <a:pt x="1383995" y="5689580"/>
                  <a:pt x="1379753" y="5682476"/>
                </a:cubicBezTo>
                <a:cubicBezTo>
                  <a:pt x="1379753" y="5678923"/>
                  <a:pt x="1375512" y="5675371"/>
                  <a:pt x="1371270" y="5678923"/>
                </a:cubicBezTo>
                <a:cubicBezTo>
                  <a:pt x="1367029" y="5682476"/>
                  <a:pt x="1358547" y="5682476"/>
                  <a:pt x="1350064" y="5686028"/>
                </a:cubicBezTo>
                <a:cubicBezTo>
                  <a:pt x="1341583" y="5686028"/>
                  <a:pt x="1350064" y="5693132"/>
                  <a:pt x="1345824" y="5700236"/>
                </a:cubicBezTo>
                <a:cubicBezTo>
                  <a:pt x="1345824" y="5703788"/>
                  <a:pt x="1345824" y="5703788"/>
                  <a:pt x="1341583" y="5703788"/>
                </a:cubicBezTo>
                <a:cubicBezTo>
                  <a:pt x="1341583" y="5696683"/>
                  <a:pt x="1341583" y="5693132"/>
                  <a:pt x="1341583" y="5686028"/>
                </a:cubicBezTo>
                <a:cubicBezTo>
                  <a:pt x="1341583" y="5682476"/>
                  <a:pt x="1341583" y="5678923"/>
                  <a:pt x="1333100" y="5678923"/>
                </a:cubicBezTo>
                <a:cubicBezTo>
                  <a:pt x="1324617" y="5678923"/>
                  <a:pt x="1311893" y="5668268"/>
                  <a:pt x="1299170" y="5675371"/>
                </a:cubicBezTo>
                <a:cubicBezTo>
                  <a:pt x="1299170" y="5675371"/>
                  <a:pt x="1303411" y="5671819"/>
                  <a:pt x="1299170" y="5671819"/>
                </a:cubicBezTo>
                <a:lnTo>
                  <a:pt x="1298563" y="5672327"/>
                </a:lnTo>
                <a:lnTo>
                  <a:pt x="1294928" y="5654059"/>
                </a:lnTo>
                <a:cubicBezTo>
                  <a:pt x="1286446" y="5646956"/>
                  <a:pt x="1277964" y="5639851"/>
                  <a:pt x="1277964" y="5629195"/>
                </a:cubicBezTo>
                <a:cubicBezTo>
                  <a:pt x="1290687" y="5629195"/>
                  <a:pt x="1307651" y="5632747"/>
                  <a:pt x="1316134" y="5625643"/>
                </a:cubicBezTo>
                <a:cubicBezTo>
                  <a:pt x="1328858" y="5622092"/>
                  <a:pt x="1341583" y="5622092"/>
                  <a:pt x="1354306" y="5622092"/>
                </a:cubicBezTo>
                <a:cubicBezTo>
                  <a:pt x="1371270" y="5625643"/>
                  <a:pt x="1383995" y="5632747"/>
                  <a:pt x="1400960" y="5622092"/>
                </a:cubicBezTo>
                <a:cubicBezTo>
                  <a:pt x="1405202" y="5622092"/>
                  <a:pt x="1409442" y="5625643"/>
                  <a:pt x="1413683" y="5625643"/>
                </a:cubicBezTo>
                <a:cubicBezTo>
                  <a:pt x="1430648" y="5629195"/>
                  <a:pt x="1447614" y="5632747"/>
                  <a:pt x="1464579" y="5625643"/>
                </a:cubicBezTo>
                <a:cubicBezTo>
                  <a:pt x="1468820" y="5622092"/>
                  <a:pt x="1473061" y="5622092"/>
                  <a:pt x="1473061" y="5622092"/>
                </a:cubicBezTo>
                <a:cubicBezTo>
                  <a:pt x="1485784" y="5632747"/>
                  <a:pt x="1498509" y="5629195"/>
                  <a:pt x="1511233" y="5629195"/>
                </a:cubicBezTo>
                <a:cubicBezTo>
                  <a:pt x="1536680" y="5629195"/>
                  <a:pt x="1562128" y="5629195"/>
                  <a:pt x="1587576" y="5629195"/>
                </a:cubicBezTo>
                <a:cubicBezTo>
                  <a:pt x="1596058" y="5629195"/>
                  <a:pt x="1604540" y="5625643"/>
                  <a:pt x="1608781" y="5629195"/>
                </a:cubicBezTo>
                <a:cubicBezTo>
                  <a:pt x="1617264" y="5636299"/>
                  <a:pt x="1625747" y="5632747"/>
                  <a:pt x="1634230" y="5629195"/>
                </a:cubicBezTo>
                <a:cubicBezTo>
                  <a:pt x="1646954" y="5622092"/>
                  <a:pt x="1668159" y="5622092"/>
                  <a:pt x="1680883" y="5632747"/>
                </a:cubicBezTo>
                <a:cubicBezTo>
                  <a:pt x="1693607" y="5643404"/>
                  <a:pt x="1706331" y="5639851"/>
                  <a:pt x="1719055" y="5632747"/>
                </a:cubicBezTo>
                <a:cubicBezTo>
                  <a:pt x="1731778" y="5629195"/>
                  <a:pt x="1744502" y="5622092"/>
                  <a:pt x="1757226" y="5632747"/>
                </a:cubicBezTo>
                <a:cubicBezTo>
                  <a:pt x="1757226" y="5636299"/>
                  <a:pt x="1765709" y="5632747"/>
                  <a:pt x="1769949" y="5632747"/>
                </a:cubicBezTo>
                <a:cubicBezTo>
                  <a:pt x="1791155" y="5632747"/>
                  <a:pt x="1812363" y="5632747"/>
                  <a:pt x="1833568" y="5629195"/>
                </a:cubicBezTo>
                <a:cubicBezTo>
                  <a:pt x="1842051" y="5625643"/>
                  <a:pt x="1846292" y="5625643"/>
                  <a:pt x="1846292" y="5618539"/>
                </a:cubicBezTo>
                <a:cubicBezTo>
                  <a:pt x="1846292" y="5614987"/>
                  <a:pt x="1842051" y="5607883"/>
                  <a:pt x="1850533" y="5607883"/>
                </a:cubicBezTo>
                <a:cubicBezTo>
                  <a:pt x="1867499" y="5604331"/>
                  <a:pt x="1880223" y="5593675"/>
                  <a:pt x="1897188" y="5593675"/>
                </a:cubicBezTo>
                <a:cubicBezTo>
                  <a:pt x="1914152" y="5593675"/>
                  <a:pt x="1914152" y="5590123"/>
                  <a:pt x="1931118" y="5600780"/>
                </a:cubicBezTo>
                <a:cubicBezTo>
                  <a:pt x="1935359" y="5600780"/>
                  <a:pt x="1935359" y="5600780"/>
                  <a:pt x="1935359" y="5600780"/>
                </a:cubicBezTo>
                <a:cubicBezTo>
                  <a:pt x="1943842" y="5593675"/>
                  <a:pt x="1956565" y="5597227"/>
                  <a:pt x="1965047" y="5593675"/>
                </a:cubicBezTo>
                <a:cubicBezTo>
                  <a:pt x="1990495" y="5586571"/>
                  <a:pt x="1990495" y="5586571"/>
                  <a:pt x="2011701" y="5600780"/>
                </a:cubicBezTo>
                <a:cubicBezTo>
                  <a:pt x="2011701" y="5600780"/>
                  <a:pt x="2020184" y="5600780"/>
                  <a:pt x="2020184" y="5600780"/>
                </a:cubicBezTo>
                <a:cubicBezTo>
                  <a:pt x="2024425" y="5579466"/>
                  <a:pt x="2037149" y="5593675"/>
                  <a:pt x="2049873" y="5593675"/>
                </a:cubicBezTo>
                <a:cubicBezTo>
                  <a:pt x="2054115" y="5597227"/>
                  <a:pt x="2062597" y="5593675"/>
                  <a:pt x="2062597" y="5600780"/>
                </a:cubicBezTo>
                <a:cubicBezTo>
                  <a:pt x="2058356" y="5607883"/>
                  <a:pt x="2054115" y="5604331"/>
                  <a:pt x="2049873" y="5607883"/>
                </a:cubicBezTo>
                <a:cubicBezTo>
                  <a:pt x="2037149" y="5604331"/>
                  <a:pt x="2024425" y="5604331"/>
                  <a:pt x="2020184" y="5618539"/>
                </a:cubicBezTo>
                <a:cubicBezTo>
                  <a:pt x="2024425" y="5618539"/>
                  <a:pt x="2032907" y="5614987"/>
                  <a:pt x="2032907" y="5622092"/>
                </a:cubicBezTo>
                <a:cubicBezTo>
                  <a:pt x="2037149" y="5625643"/>
                  <a:pt x="2032907" y="5629195"/>
                  <a:pt x="2024425" y="5629195"/>
                </a:cubicBezTo>
                <a:cubicBezTo>
                  <a:pt x="2015943" y="5629195"/>
                  <a:pt x="2011701" y="5632747"/>
                  <a:pt x="2011701" y="5636299"/>
                </a:cubicBezTo>
                <a:cubicBezTo>
                  <a:pt x="2007460" y="5639851"/>
                  <a:pt x="2011701" y="5643404"/>
                  <a:pt x="2011701" y="5639851"/>
                </a:cubicBezTo>
                <a:cubicBezTo>
                  <a:pt x="2011701" y="5639851"/>
                  <a:pt x="2015943" y="5639851"/>
                  <a:pt x="2015943" y="5639851"/>
                </a:cubicBezTo>
                <a:cubicBezTo>
                  <a:pt x="2032907" y="5639851"/>
                  <a:pt x="2049873" y="5636299"/>
                  <a:pt x="2066839" y="5639851"/>
                </a:cubicBezTo>
                <a:cubicBezTo>
                  <a:pt x="2079562" y="5646956"/>
                  <a:pt x="2096526" y="5643404"/>
                  <a:pt x="2109251" y="5643404"/>
                </a:cubicBezTo>
                <a:cubicBezTo>
                  <a:pt x="2117734" y="5632747"/>
                  <a:pt x="2134698" y="5643404"/>
                  <a:pt x="2151663" y="5636299"/>
                </a:cubicBezTo>
                <a:cubicBezTo>
                  <a:pt x="2164387" y="5625643"/>
                  <a:pt x="2172870" y="5643404"/>
                  <a:pt x="2189834" y="5643404"/>
                </a:cubicBezTo>
                <a:cubicBezTo>
                  <a:pt x="2189834" y="5643404"/>
                  <a:pt x="2189834" y="5643404"/>
                  <a:pt x="2194076" y="5643404"/>
                </a:cubicBezTo>
                <a:cubicBezTo>
                  <a:pt x="2194076" y="5639851"/>
                  <a:pt x="2189834" y="5636299"/>
                  <a:pt x="2198317" y="5632747"/>
                </a:cubicBezTo>
                <a:cubicBezTo>
                  <a:pt x="2202558" y="5632747"/>
                  <a:pt x="2206799" y="5632747"/>
                  <a:pt x="2206799" y="5639851"/>
                </a:cubicBezTo>
                <a:cubicBezTo>
                  <a:pt x="2211040" y="5639851"/>
                  <a:pt x="2219523" y="5639851"/>
                  <a:pt x="2223765" y="5639851"/>
                </a:cubicBezTo>
                <a:cubicBezTo>
                  <a:pt x="2228006" y="5639851"/>
                  <a:pt x="2232247" y="5639851"/>
                  <a:pt x="2232247" y="5643404"/>
                </a:cubicBezTo>
                <a:cubicBezTo>
                  <a:pt x="2244972" y="5646956"/>
                  <a:pt x="2253453" y="5636299"/>
                  <a:pt x="2266177" y="5632747"/>
                </a:cubicBezTo>
                <a:cubicBezTo>
                  <a:pt x="2266177" y="5629195"/>
                  <a:pt x="2261935" y="5625643"/>
                  <a:pt x="2270418" y="5622092"/>
                </a:cubicBezTo>
                <a:cubicBezTo>
                  <a:pt x="2274659" y="5622092"/>
                  <a:pt x="2283142" y="5622092"/>
                  <a:pt x="2287384" y="5622092"/>
                </a:cubicBezTo>
                <a:cubicBezTo>
                  <a:pt x="2291625" y="5629195"/>
                  <a:pt x="2287384" y="5636299"/>
                  <a:pt x="2291625" y="5643404"/>
                </a:cubicBezTo>
                <a:cubicBezTo>
                  <a:pt x="2291625" y="5650507"/>
                  <a:pt x="2291625" y="5650507"/>
                  <a:pt x="2300108" y="5650507"/>
                </a:cubicBezTo>
                <a:cubicBezTo>
                  <a:pt x="2304349" y="5650507"/>
                  <a:pt x="2308590" y="5650507"/>
                  <a:pt x="2317073" y="5650507"/>
                </a:cubicBezTo>
                <a:cubicBezTo>
                  <a:pt x="2321314" y="5650507"/>
                  <a:pt x="2329796" y="5650507"/>
                  <a:pt x="2334037" y="5650507"/>
                </a:cubicBezTo>
                <a:cubicBezTo>
                  <a:pt x="2338279" y="5650507"/>
                  <a:pt x="2342520" y="5650507"/>
                  <a:pt x="2342520" y="5654059"/>
                </a:cubicBezTo>
                <a:cubicBezTo>
                  <a:pt x="2355244" y="5668268"/>
                  <a:pt x="2355244" y="5668268"/>
                  <a:pt x="2367967" y="5668268"/>
                </a:cubicBezTo>
                <a:cubicBezTo>
                  <a:pt x="2384932" y="5668268"/>
                  <a:pt x="2384932" y="5668268"/>
                  <a:pt x="2376450" y="5682476"/>
                </a:cubicBezTo>
                <a:cubicBezTo>
                  <a:pt x="2384932" y="5682476"/>
                  <a:pt x="2401898" y="5686028"/>
                  <a:pt x="2406139" y="5682476"/>
                </a:cubicBezTo>
                <a:cubicBezTo>
                  <a:pt x="2410380" y="5671819"/>
                  <a:pt x="2418863" y="5661164"/>
                  <a:pt x="2414622" y="5650507"/>
                </a:cubicBezTo>
                <a:cubicBezTo>
                  <a:pt x="2414622" y="5650507"/>
                  <a:pt x="2414622" y="5646956"/>
                  <a:pt x="2418863" y="5643404"/>
                </a:cubicBezTo>
                <a:cubicBezTo>
                  <a:pt x="2435828" y="5661164"/>
                  <a:pt x="2457034" y="5654059"/>
                  <a:pt x="2478241" y="5654059"/>
                </a:cubicBezTo>
                <a:cubicBezTo>
                  <a:pt x="2486723" y="5657611"/>
                  <a:pt x="2495206" y="5654059"/>
                  <a:pt x="2507929" y="5654059"/>
                </a:cubicBezTo>
                <a:cubicBezTo>
                  <a:pt x="2507929" y="5650507"/>
                  <a:pt x="2512170" y="5650507"/>
                  <a:pt x="2512170" y="5650507"/>
                </a:cubicBezTo>
                <a:cubicBezTo>
                  <a:pt x="2520653" y="5657611"/>
                  <a:pt x="2533377" y="5654059"/>
                  <a:pt x="2541860" y="5661164"/>
                </a:cubicBezTo>
                <a:cubicBezTo>
                  <a:pt x="2558825" y="5664716"/>
                  <a:pt x="2575789" y="5657611"/>
                  <a:pt x="2580031" y="5643404"/>
                </a:cubicBezTo>
                <a:cubicBezTo>
                  <a:pt x="2580031" y="5639851"/>
                  <a:pt x="2584272" y="5636299"/>
                  <a:pt x="2588513" y="5636299"/>
                </a:cubicBezTo>
                <a:cubicBezTo>
                  <a:pt x="2592755" y="5632747"/>
                  <a:pt x="2596996" y="5632747"/>
                  <a:pt x="2596996" y="5639851"/>
                </a:cubicBezTo>
                <a:cubicBezTo>
                  <a:pt x="2613961" y="5639851"/>
                  <a:pt x="2622443" y="5629195"/>
                  <a:pt x="2635167" y="5625643"/>
                </a:cubicBezTo>
                <a:cubicBezTo>
                  <a:pt x="2635167" y="5618539"/>
                  <a:pt x="2639408" y="5614987"/>
                  <a:pt x="2647891" y="5618539"/>
                </a:cubicBezTo>
                <a:cubicBezTo>
                  <a:pt x="2664857" y="5618539"/>
                  <a:pt x="2681820" y="5607883"/>
                  <a:pt x="2698786" y="5611435"/>
                </a:cubicBezTo>
                <a:cubicBezTo>
                  <a:pt x="2703027" y="5611435"/>
                  <a:pt x="2703027" y="5607883"/>
                  <a:pt x="2703027" y="5604331"/>
                </a:cubicBezTo>
                <a:cubicBezTo>
                  <a:pt x="2703027" y="5604331"/>
                  <a:pt x="2703027" y="5600780"/>
                  <a:pt x="2698786" y="5600780"/>
                </a:cubicBezTo>
                <a:cubicBezTo>
                  <a:pt x="2690303" y="5600780"/>
                  <a:pt x="2686062" y="5600780"/>
                  <a:pt x="2681820" y="5600780"/>
                </a:cubicBezTo>
                <a:cubicBezTo>
                  <a:pt x="2677580" y="5600780"/>
                  <a:pt x="2673338" y="5600780"/>
                  <a:pt x="2669097" y="5597227"/>
                </a:cubicBezTo>
                <a:cubicBezTo>
                  <a:pt x="2664857" y="5586571"/>
                  <a:pt x="2652133" y="5583018"/>
                  <a:pt x="2639408" y="5583018"/>
                </a:cubicBezTo>
                <a:cubicBezTo>
                  <a:pt x="2630925" y="5583018"/>
                  <a:pt x="2622443" y="5583018"/>
                  <a:pt x="2609719" y="5583018"/>
                </a:cubicBezTo>
                <a:cubicBezTo>
                  <a:pt x="2609719" y="5593675"/>
                  <a:pt x="2596996" y="5586571"/>
                  <a:pt x="2592755" y="5590123"/>
                </a:cubicBezTo>
                <a:cubicBezTo>
                  <a:pt x="2567306" y="5590123"/>
                  <a:pt x="2537619" y="5590123"/>
                  <a:pt x="2512170" y="5590123"/>
                </a:cubicBezTo>
                <a:cubicBezTo>
                  <a:pt x="2512170" y="5593675"/>
                  <a:pt x="2507929" y="5597227"/>
                  <a:pt x="2503687" y="5593675"/>
                </a:cubicBezTo>
                <a:cubicBezTo>
                  <a:pt x="2499447" y="5593675"/>
                  <a:pt x="2499447" y="5593675"/>
                  <a:pt x="2499447" y="5590123"/>
                </a:cubicBezTo>
                <a:cubicBezTo>
                  <a:pt x="2499447" y="5586571"/>
                  <a:pt x="2499447" y="5583018"/>
                  <a:pt x="2499447" y="5579466"/>
                </a:cubicBezTo>
                <a:cubicBezTo>
                  <a:pt x="2465517" y="5583018"/>
                  <a:pt x="2435828" y="5572363"/>
                  <a:pt x="2401898" y="5572363"/>
                </a:cubicBezTo>
                <a:cubicBezTo>
                  <a:pt x="2393415" y="5579466"/>
                  <a:pt x="2384932" y="5579466"/>
                  <a:pt x="2376450" y="5572363"/>
                </a:cubicBezTo>
                <a:cubicBezTo>
                  <a:pt x="2342520" y="5572363"/>
                  <a:pt x="2304349" y="5572363"/>
                  <a:pt x="2270418" y="5572363"/>
                </a:cubicBezTo>
                <a:cubicBezTo>
                  <a:pt x="2270418" y="5575915"/>
                  <a:pt x="2270418" y="5579466"/>
                  <a:pt x="2270418" y="5579466"/>
                </a:cubicBezTo>
                <a:cubicBezTo>
                  <a:pt x="2249212" y="5579466"/>
                  <a:pt x="2232247" y="5579466"/>
                  <a:pt x="2215282" y="5579466"/>
                </a:cubicBezTo>
                <a:cubicBezTo>
                  <a:pt x="2215282" y="5579466"/>
                  <a:pt x="2211040" y="5575915"/>
                  <a:pt x="2211040" y="5572363"/>
                </a:cubicBezTo>
                <a:cubicBezTo>
                  <a:pt x="2206799" y="5572363"/>
                  <a:pt x="2194076" y="5575915"/>
                  <a:pt x="2194076" y="5572363"/>
                </a:cubicBezTo>
                <a:cubicBezTo>
                  <a:pt x="2189834" y="5561706"/>
                  <a:pt x="2181353" y="5561706"/>
                  <a:pt x="2177111" y="5561706"/>
                </a:cubicBezTo>
                <a:cubicBezTo>
                  <a:pt x="2160146" y="5568811"/>
                  <a:pt x="2147421" y="5568811"/>
                  <a:pt x="2130457" y="5565259"/>
                </a:cubicBezTo>
                <a:cubicBezTo>
                  <a:pt x="2126216" y="5561706"/>
                  <a:pt x="2117734" y="5561706"/>
                  <a:pt x="2113492" y="5565259"/>
                </a:cubicBezTo>
                <a:cubicBezTo>
                  <a:pt x="2100768" y="5572363"/>
                  <a:pt x="2088044" y="5568811"/>
                  <a:pt x="2075321" y="5565259"/>
                </a:cubicBezTo>
                <a:cubicBezTo>
                  <a:pt x="2071079" y="5551051"/>
                  <a:pt x="2058356" y="5558154"/>
                  <a:pt x="2049873" y="5558154"/>
                </a:cubicBezTo>
                <a:cubicBezTo>
                  <a:pt x="2028666" y="5554603"/>
                  <a:pt x="2011701" y="5558154"/>
                  <a:pt x="1994737" y="5558154"/>
                </a:cubicBezTo>
                <a:cubicBezTo>
                  <a:pt x="1973530" y="5558154"/>
                  <a:pt x="1956565" y="5558154"/>
                  <a:pt x="1939601" y="5558154"/>
                </a:cubicBezTo>
                <a:cubicBezTo>
                  <a:pt x="1922635" y="5540394"/>
                  <a:pt x="1905669" y="5561706"/>
                  <a:pt x="1888705" y="5558154"/>
                </a:cubicBezTo>
                <a:cubicBezTo>
                  <a:pt x="1884464" y="5554603"/>
                  <a:pt x="1875982" y="5558154"/>
                  <a:pt x="1875982" y="5554603"/>
                </a:cubicBezTo>
                <a:cubicBezTo>
                  <a:pt x="1863257" y="5547499"/>
                  <a:pt x="1854774" y="5551051"/>
                  <a:pt x="1842051" y="5551051"/>
                </a:cubicBezTo>
                <a:cubicBezTo>
                  <a:pt x="1825087" y="5551051"/>
                  <a:pt x="1803880" y="5554603"/>
                  <a:pt x="1786914" y="5551051"/>
                </a:cubicBezTo>
                <a:cubicBezTo>
                  <a:pt x="1769949" y="5547499"/>
                  <a:pt x="1757226" y="5543946"/>
                  <a:pt x="1744502" y="5547499"/>
                </a:cubicBezTo>
                <a:cubicBezTo>
                  <a:pt x="1731778" y="5547499"/>
                  <a:pt x="1719055" y="5540394"/>
                  <a:pt x="1706331" y="5540394"/>
                </a:cubicBezTo>
                <a:cubicBezTo>
                  <a:pt x="1672400" y="5540394"/>
                  <a:pt x="1638471" y="5540394"/>
                  <a:pt x="1608781" y="5540394"/>
                </a:cubicBezTo>
                <a:lnTo>
                  <a:pt x="1571370" y="5539713"/>
                </a:lnTo>
                <a:lnTo>
                  <a:pt x="1582175" y="5526039"/>
                </a:lnTo>
                <a:lnTo>
                  <a:pt x="1584828" y="5525054"/>
                </a:lnTo>
                <a:lnTo>
                  <a:pt x="1606349" y="5526522"/>
                </a:lnTo>
                <a:cubicBezTo>
                  <a:pt x="1615361" y="5527112"/>
                  <a:pt x="1624904" y="5527112"/>
                  <a:pt x="1635508" y="5524750"/>
                </a:cubicBezTo>
                <a:cubicBezTo>
                  <a:pt x="1652472" y="5520027"/>
                  <a:pt x="1669438" y="5520027"/>
                  <a:pt x="1686403" y="5524750"/>
                </a:cubicBezTo>
                <a:cubicBezTo>
                  <a:pt x="1699127" y="5529474"/>
                  <a:pt x="1703368" y="5515304"/>
                  <a:pt x="1707609" y="5505858"/>
                </a:cubicBezTo>
                <a:cubicBezTo>
                  <a:pt x="1720333" y="5491687"/>
                  <a:pt x="1716091" y="5482241"/>
                  <a:pt x="1699127" y="5482241"/>
                </a:cubicBezTo>
                <a:cubicBezTo>
                  <a:pt x="1694885" y="5482241"/>
                  <a:pt x="1686403" y="5482241"/>
                  <a:pt x="1677921" y="5482241"/>
                </a:cubicBezTo>
                <a:cubicBezTo>
                  <a:pt x="1669438" y="5477517"/>
                  <a:pt x="1656714" y="5477517"/>
                  <a:pt x="1656714" y="5468070"/>
                </a:cubicBezTo>
                <a:cubicBezTo>
                  <a:pt x="1656714" y="5444454"/>
                  <a:pt x="1643990" y="5444454"/>
                  <a:pt x="1631266" y="5444454"/>
                </a:cubicBezTo>
                <a:cubicBezTo>
                  <a:pt x="1614302" y="5444454"/>
                  <a:pt x="1601578" y="5444454"/>
                  <a:pt x="1593095" y="5430284"/>
                </a:cubicBezTo>
                <a:cubicBezTo>
                  <a:pt x="1584613" y="5420837"/>
                  <a:pt x="1567647" y="5420837"/>
                  <a:pt x="1554923" y="5430284"/>
                </a:cubicBezTo>
                <a:cubicBezTo>
                  <a:pt x="1537959" y="5444454"/>
                  <a:pt x="1516753" y="5435007"/>
                  <a:pt x="1495547" y="5435007"/>
                </a:cubicBezTo>
                <a:cubicBezTo>
                  <a:pt x="1491305" y="5435007"/>
                  <a:pt x="1491305" y="5430284"/>
                  <a:pt x="1487064" y="5430284"/>
                </a:cubicBezTo>
                <a:cubicBezTo>
                  <a:pt x="1482822" y="5420837"/>
                  <a:pt x="1487064" y="5416113"/>
                  <a:pt x="1491305" y="5416113"/>
                </a:cubicBezTo>
                <a:cubicBezTo>
                  <a:pt x="1504028" y="5416113"/>
                  <a:pt x="1512511" y="5416113"/>
                  <a:pt x="1516753" y="5406667"/>
                </a:cubicBezTo>
                <a:cubicBezTo>
                  <a:pt x="1529476" y="5392497"/>
                  <a:pt x="1525234" y="5383051"/>
                  <a:pt x="1525234" y="5373604"/>
                </a:cubicBezTo>
                <a:cubicBezTo>
                  <a:pt x="1512511" y="5373604"/>
                  <a:pt x="1499788" y="5368880"/>
                  <a:pt x="1482822" y="5368880"/>
                </a:cubicBezTo>
                <a:cubicBezTo>
                  <a:pt x="1491305" y="5364157"/>
                  <a:pt x="1495547" y="5364157"/>
                  <a:pt x="1499788" y="5364157"/>
                </a:cubicBezTo>
                <a:cubicBezTo>
                  <a:pt x="1512511" y="5364157"/>
                  <a:pt x="1525234" y="5359433"/>
                  <a:pt x="1537959" y="5364157"/>
                </a:cubicBezTo>
                <a:cubicBezTo>
                  <a:pt x="1554923" y="5368880"/>
                  <a:pt x="1559166" y="5354710"/>
                  <a:pt x="1576130" y="5349988"/>
                </a:cubicBezTo>
                <a:cubicBezTo>
                  <a:pt x="1593095" y="5345264"/>
                  <a:pt x="1593095" y="5340541"/>
                  <a:pt x="1584613" y="5321647"/>
                </a:cubicBezTo>
                <a:cubicBezTo>
                  <a:pt x="1580372" y="5307477"/>
                  <a:pt x="1571889" y="5302753"/>
                  <a:pt x="1563406" y="5307477"/>
                </a:cubicBezTo>
                <a:cubicBezTo>
                  <a:pt x="1550683" y="5316924"/>
                  <a:pt x="1537959" y="5312200"/>
                  <a:pt x="1529476" y="5312200"/>
                </a:cubicBezTo>
                <a:cubicBezTo>
                  <a:pt x="1504028" y="5316924"/>
                  <a:pt x="1482822" y="5307477"/>
                  <a:pt x="1457375" y="5321647"/>
                </a:cubicBezTo>
                <a:cubicBezTo>
                  <a:pt x="1457375" y="5321647"/>
                  <a:pt x="1453133" y="5321647"/>
                  <a:pt x="1448892" y="5316924"/>
                </a:cubicBezTo>
                <a:cubicBezTo>
                  <a:pt x="1427686" y="5307477"/>
                  <a:pt x="1410720" y="5307477"/>
                  <a:pt x="1389514" y="5307477"/>
                </a:cubicBezTo>
                <a:cubicBezTo>
                  <a:pt x="1359826" y="5302753"/>
                  <a:pt x="1330137" y="5293308"/>
                  <a:pt x="1300448" y="5298031"/>
                </a:cubicBezTo>
                <a:cubicBezTo>
                  <a:pt x="1300448" y="5298031"/>
                  <a:pt x="1296206" y="5298031"/>
                  <a:pt x="1296206" y="5298031"/>
                </a:cubicBezTo>
                <a:cubicBezTo>
                  <a:pt x="1296206" y="5293308"/>
                  <a:pt x="1296206" y="5293308"/>
                  <a:pt x="1296206" y="5293308"/>
                </a:cubicBezTo>
                <a:cubicBezTo>
                  <a:pt x="1296206" y="5288584"/>
                  <a:pt x="1296206" y="5283861"/>
                  <a:pt x="1300448" y="5283861"/>
                </a:cubicBezTo>
                <a:cubicBezTo>
                  <a:pt x="1304689" y="5283861"/>
                  <a:pt x="1308931" y="5283861"/>
                  <a:pt x="1313172" y="5283861"/>
                </a:cubicBezTo>
                <a:cubicBezTo>
                  <a:pt x="1338620" y="5283861"/>
                  <a:pt x="1364067" y="5283861"/>
                  <a:pt x="1389514" y="5283861"/>
                </a:cubicBezTo>
                <a:cubicBezTo>
                  <a:pt x="1393756" y="5283861"/>
                  <a:pt x="1402239" y="5283861"/>
                  <a:pt x="1402239" y="5274414"/>
                </a:cubicBezTo>
                <a:cubicBezTo>
                  <a:pt x="1397997" y="5255520"/>
                  <a:pt x="1414962" y="5255520"/>
                  <a:pt x="1423445" y="5255520"/>
                </a:cubicBezTo>
                <a:cubicBezTo>
                  <a:pt x="1440409" y="5255520"/>
                  <a:pt x="1457375" y="5255520"/>
                  <a:pt x="1474339" y="5255520"/>
                </a:cubicBezTo>
                <a:cubicBezTo>
                  <a:pt x="1487064" y="5255520"/>
                  <a:pt x="1499788" y="5250797"/>
                  <a:pt x="1512511" y="5246073"/>
                </a:cubicBezTo>
                <a:lnTo>
                  <a:pt x="1510697" y="5244861"/>
                </a:lnTo>
                <a:lnTo>
                  <a:pt x="1932452" y="5244861"/>
                </a:lnTo>
                <a:lnTo>
                  <a:pt x="1932529" y="5240624"/>
                </a:lnTo>
                <a:cubicBezTo>
                  <a:pt x="1932529" y="5232705"/>
                  <a:pt x="1934649" y="5228744"/>
                  <a:pt x="1937300" y="5226765"/>
                </a:cubicBezTo>
                <a:lnTo>
                  <a:pt x="1941443" y="5225733"/>
                </a:lnTo>
                <a:lnTo>
                  <a:pt x="1942125" y="5222742"/>
                </a:lnTo>
                <a:cubicBezTo>
                  <a:pt x="1943715" y="5218867"/>
                  <a:pt x="1945834" y="5215768"/>
                  <a:pt x="1947955" y="5215768"/>
                </a:cubicBezTo>
                <a:cubicBezTo>
                  <a:pt x="1954315" y="5212667"/>
                  <a:pt x="1960675" y="5206469"/>
                  <a:pt x="1967564" y="5201045"/>
                </a:cubicBezTo>
                <a:lnTo>
                  <a:pt x="1979397" y="5195815"/>
                </a:lnTo>
                <a:lnTo>
                  <a:pt x="1945253" y="5185189"/>
                </a:lnTo>
                <a:cubicBezTo>
                  <a:pt x="1924047" y="5185189"/>
                  <a:pt x="1907081" y="5185189"/>
                  <a:pt x="1885875" y="5169351"/>
                </a:cubicBezTo>
                <a:cubicBezTo>
                  <a:pt x="1881634" y="5161433"/>
                  <a:pt x="1877392" y="5161433"/>
                  <a:pt x="1877392" y="5161433"/>
                </a:cubicBezTo>
                <a:cubicBezTo>
                  <a:pt x="1851945" y="5185189"/>
                  <a:pt x="1830739" y="5169351"/>
                  <a:pt x="1805292" y="5177272"/>
                </a:cubicBezTo>
                <a:cubicBezTo>
                  <a:pt x="1796809" y="5177272"/>
                  <a:pt x="1784084" y="5169351"/>
                  <a:pt x="1771361" y="5185189"/>
                </a:cubicBezTo>
                <a:cubicBezTo>
                  <a:pt x="1762878" y="5193110"/>
                  <a:pt x="1754396" y="5185189"/>
                  <a:pt x="1750154" y="5161433"/>
                </a:cubicBezTo>
                <a:cubicBezTo>
                  <a:pt x="1741673" y="5129756"/>
                  <a:pt x="1741673" y="5121837"/>
                  <a:pt x="1758637" y="5113917"/>
                </a:cubicBezTo>
                <a:cubicBezTo>
                  <a:pt x="1775602" y="5105998"/>
                  <a:pt x="1779844" y="5082241"/>
                  <a:pt x="1796809" y="5090160"/>
                </a:cubicBezTo>
                <a:cubicBezTo>
                  <a:pt x="1809533" y="5098081"/>
                  <a:pt x="1822256" y="5090160"/>
                  <a:pt x="1834979" y="5090160"/>
                </a:cubicBezTo>
                <a:cubicBezTo>
                  <a:pt x="1839221" y="5090160"/>
                  <a:pt x="1843462" y="5090160"/>
                  <a:pt x="1851945" y="5082241"/>
                </a:cubicBezTo>
                <a:cubicBezTo>
                  <a:pt x="1834979" y="5082241"/>
                  <a:pt x="1822256" y="5074322"/>
                  <a:pt x="1809533" y="5074322"/>
                </a:cubicBezTo>
                <a:cubicBezTo>
                  <a:pt x="1809533" y="5058482"/>
                  <a:pt x="1805292" y="5042646"/>
                  <a:pt x="1818015" y="5018887"/>
                </a:cubicBezTo>
                <a:cubicBezTo>
                  <a:pt x="1822256" y="5003051"/>
                  <a:pt x="1830739" y="5003051"/>
                  <a:pt x="1843462" y="5003051"/>
                </a:cubicBezTo>
                <a:cubicBezTo>
                  <a:pt x="1847704" y="5003051"/>
                  <a:pt x="1851945" y="4995130"/>
                  <a:pt x="1847704" y="4979292"/>
                </a:cubicBezTo>
                <a:cubicBezTo>
                  <a:pt x="1843462" y="4979292"/>
                  <a:pt x="1843462" y="4971373"/>
                  <a:pt x="1839221" y="4971373"/>
                </a:cubicBezTo>
                <a:cubicBezTo>
                  <a:pt x="1818015" y="4971373"/>
                  <a:pt x="1796809" y="4955534"/>
                  <a:pt x="1779844" y="4979292"/>
                </a:cubicBezTo>
                <a:cubicBezTo>
                  <a:pt x="1767120" y="4995130"/>
                  <a:pt x="1750154" y="4995130"/>
                  <a:pt x="1741673" y="4979292"/>
                </a:cubicBezTo>
                <a:cubicBezTo>
                  <a:pt x="1733190" y="4955534"/>
                  <a:pt x="1720465" y="4955534"/>
                  <a:pt x="1703501" y="4955534"/>
                </a:cubicBezTo>
                <a:cubicBezTo>
                  <a:pt x="1690778" y="4955534"/>
                  <a:pt x="1678053" y="4955534"/>
                  <a:pt x="1678053" y="4915939"/>
                </a:cubicBezTo>
                <a:cubicBezTo>
                  <a:pt x="1678053" y="4900101"/>
                  <a:pt x="1665329" y="4900101"/>
                  <a:pt x="1656846" y="4892180"/>
                </a:cubicBezTo>
                <a:cubicBezTo>
                  <a:pt x="1648365" y="4892180"/>
                  <a:pt x="1639882" y="4892180"/>
                  <a:pt x="1635640" y="4892180"/>
                </a:cubicBezTo>
                <a:cubicBezTo>
                  <a:pt x="1618676" y="4892180"/>
                  <a:pt x="1614434" y="4876344"/>
                  <a:pt x="1627159" y="4852585"/>
                </a:cubicBezTo>
                <a:lnTo>
                  <a:pt x="1630228" y="4842349"/>
                </a:lnTo>
                <a:lnTo>
                  <a:pt x="1625451" y="4844514"/>
                </a:lnTo>
                <a:cubicBezTo>
                  <a:pt x="1623066" y="4844223"/>
                  <a:pt x="1620416" y="4842287"/>
                  <a:pt x="1617236" y="4837637"/>
                </a:cubicBezTo>
                <a:cubicBezTo>
                  <a:pt x="1604516" y="4825239"/>
                  <a:pt x="1591797" y="4837637"/>
                  <a:pt x="1583316" y="4831439"/>
                </a:cubicBezTo>
                <a:cubicBezTo>
                  <a:pt x="1570596" y="4831439"/>
                  <a:pt x="1557876" y="4831439"/>
                  <a:pt x="1545157" y="4831439"/>
                </a:cubicBezTo>
                <a:cubicBezTo>
                  <a:pt x="1536676" y="4819041"/>
                  <a:pt x="1545157" y="4806643"/>
                  <a:pt x="1540916" y="4794245"/>
                </a:cubicBezTo>
                <a:cubicBezTo>
                  <a:pt x="1528197" y="4769450"/>
                  <a:pt x="1511237" y="4763251"/>
                  <a:pt x="1490036" y="4775649"/>
                </a:cubicBezTo>
                <a:cubicBezTo>
                  <a:pt x="1485797" y="4775649"/>
                  <a:pt x="1485797" y="4781847"/>
                  <a:pt x="1477316" y="4781847"/>
                </a:cubicBezTo>
                <a:cubicBezTo>
                  <a:pt x="1473076" y="4781847"/>
                  <a:pt x="1468837" y="4775649"/>
                  <a:pt x="1468837" y="4763251"/>
                </a:cubicBezTo>
                <a:cubicBezTo>
                  <a:pt x="1468837" y="4757052"/>
                  <a:pt x="1468837" y="4744654"/>
                  <a:pt x="1477316" y="4744654"/>
                </a:cubicBezTo>
                <a:cubicBezTo>
                  <a:pt x="1490036" y="4750854"/>
                  <a:pt x="1502757" y="4744654"/>
                  <a:pt x="1511237" y="4750854"/>
                </a:cubicBezTo>
                <a:cubicBezTo>
                  <a:pt x="1528197" y="4750854"/>
                  <a:pt x="1536676" y="4738456"/>
                  <a:pt x="1549397" y="4738456"/>
                </a:cubicBezTo>
                <a:cubicBezTo>
                  <a:pt x="1557876" y="4732256"/>
                  <a:pt x="1562117" y="4713660"/>
                  <a:pt x="1562117" y="4701262"/>
                </a:cubicBezTo>
                <a:cubicBezTo>
                  <a:pt x="1570596" y="4682666"/>
                  <a:pt x="1570596" y="4676467"/>
                  <a:pt x="1583316" y="4688864"/>
                </a:cubicBezTo>
                <a:cubicBezTo>
                  <a:pt x="1600276" y="4695064"/>
                  <a:pt x="1617236" y="4701262"/>
                  <a:pt x="1634196" y="4713660"/>
                </a:cubicBezTo>
                <a:cubicBezTo>
                  <a:pt x="1638436" y="4719860"/>
                  <a:pt x="1646916" y="4713660"/>
                  <a:pt x="1655396" y="4713660"/>
                </a:cubicBezTo>
                <a:cubicBezTo>
                  <a:pt x="1659636" y="4713660"/>
                  <a:pt x="1659636" y="4701262"/>
                  <a:pt x="1663876" y="4695064"/>
                </a:cubicBezTo>
                <a:cubicBezTo>
                  <a:pt x="1672356" y="4682666"/>
                  <a:pt x="1663876" y="4676467"/>
                  <a:pt x="1659636" y="4664069"/>
                </a:cubicBezTo>
                <a:cubicBezTo>
                  <a:pt x="1655396" y="4651671"/>
                  <a:pt x="1642676" y="4651671"/>
                  <a:pt x="1634196" y="4639273"/>
                </a:cubicBezTo>
                <a:cubicBezTo>
                  <a:pt x="1629956" y="4633075"/>
                  <a:pt x="1629956" y="4633075"/>
                  <a:pt x="1629956" y="4626877"/>
                </a:cubicBezTo>
                <a:cubicBezTo>
                  <a:pt x="1629956" y="4620677"/>
                  <a:pt x="1634196" y="4620677"/>
                  <a:pt x="1638436" y="4620677"/>
                </a:cubicBezTo>
                <a:cubicBezTo>
                  <a:pt x="1651156" y="4620677"/>
                  <a:pt x="1668116" y="4614479"/>
                  <a:pt x="1680836" y="4626877"/>
                </a:cubicBezTo>
                <a:cubicBezTo>
                  <a:pt x="1680836" y="4633075"/>
                  <a:pt x="1685076" y="4626877"/>
                  <a:pt x="1685076" y="4626877"/>
                </a:cubicBezTo>
                <a:cubicBezTo>
                  <a:pt x="1693556" y="4620677"/>
                  <a:pt x="1685076" y="4620677"/>
                  <a:pt x="1685076" y="4614479"/>
                </a:cubicBezTo>
                <a:cubicBezTo>
                  <a:pt x="1680836" y="4608279"/>
                  <a:pt x="1680836" y="4595882"/>
                  <a:pt x="1689315" y="4595882"/>
                </a:cubicBezTo>
                <a:cubicBezTo>
                  <a:pt x="1697796" y="4595882"/>
                  <a:pt x="1706275" y="4595882"/>
                  <a:pt x="1718995" y="4595882"/>
                </a:cubicBezTo>
                <a:cubicBezTo>
                  <a:pt x="1706275" y="4583484"/>
                  <a:pt x="1693556" y="4583484"/>
                  <a:pt x="1680836" y="4577286"/>
                </a:cubicBezTo>
                <a:cubicBezTo>
                  <a:pt x="1672356" y="4571086"/>
                  <a:pt x="1672356" y="4564888"/>
                  <a:pt x="1676596" y="4558688"/>
                </a:cubicBezTo>
                <a:cubicBezTo>
                  <a:pt x="1680836" y="4533894"/>
                  <a:pt x="1680836" y="4527694"/>
                  <a:pt x="1663876" y="4521496"/>
                </a:cubicBezTo>
                <a:cubicBezTo>
                  <a:pt x="1659636" y="4521496"/>
                  <a:pt x="1651156" y="4521496"/>
                  <a:pt x="1646916" y="4521496"/>
                </a:cubicBezTo>
                <a:cubicBezTo>
                  <a:pt x="1646916" y="4515296"/>
                  <a:pt x="1646916" y="4515296"/>
                  <a:pt x="1646916" y="4509098"/>
                </a:cubicBezTo>
                <a:cubicBezTo>
                  <a:pt x="1646916" y="4509098"/>
                  <a:pt x="1646916" y="4502899"/>
                  <a:pt x="1646916" y="4502899"/>
                </a:cubicBezTo>
                <a:cubicBezTo>
                  <a:pt x="1676596" y="4509098"/>
                  <a:pt x="1697796" y="4478103"/>
                  <a:pt x="1727476" y="4478103"/>
                </a:cubicBezTo>
                <a:cubicBezTo>
                  <a:pt x="1744436" y="4478103"/>
                  <a:pt x="1761396" y="4465705"/>
                  <a:pt x="1778356" y="4447109"/>
                </a:cubicBezTo>
                <a:cubicBezTo>
                  <a:pt x="1778356" y="4440911"/>
                  <a:pt x="1786835" y="4440911"/>
                  <a:pt x="1786835" y="4434711"/>
                </a:cubicBezTo>
                <a:cubicBezTo>
                  <a:pt x="1786835" y="4422314"/>
                  <a:pt x="1778356" y="4422314"/>
                  <a:pt x="1774116" y="4422314"/>
                </a:cubicBezTo>
                <a:cubicBezTo>
                  <a:pt x="1761396" y="4422314"/>
                  <a:pt x="1748676" y="4422314"/>
                  <a:pt x="1735955" y="4422314"/>
                </a:cubicBezTo>
                <a:cubicBezTo>
                  <a:pt x="1731716" y="4422314"/>
                  <a:pt x="1727476" y="4422314"/>
                  <a:pt x="1727476" y="4416115"/>
                </a:cubicBezTo>
                <a:cubicBezTo>
                  <a:pt x="1727476" y="4409916"/>
                  <a:pt x="1727476" y="4403718"/>
                  <a:pt x="1731716" y="4403718"/>
                </a:cubicBezTo>
                <a:cubicBezTo>
                  <a:pt x="1740195" y="4403718"/>
                  <a:pt x="1744436" y="4391320"/>
                  <a:pt x="1757156" y="4391320"/>
                </a:cubicBezTo>
                <a:cubicBezTo>
                  <a:pt x="1769875" y="4391320"/>
                  <a:pt x="1782595" y="4391320"/>
                  <a:pt x="1795316" y="4391320"/>
                </a:cubicBezTo>
                <a:cubicBezTo>
                  <a:pt x="1803795" y="4385120"/>
                  <a:pt x="1799555" y="4372722"/>
                  <a:pt x="1799555" y="4366524"/>
                </a:cubicBezTo>
                <a:cubicBezTo>
                  <a:pt x="1799555" y="4360326"/>
                  <a:pt x="1799555" y="4354126"/>
                  <a:pt x="1799555" y="4354126"/>
                </a:cubicBezTo>
                <a:cubicBezTo>
                  <a:pt x="1774116" y="4347928"/>
                  <a:pt x="1761396" y="4316933"/>
                  <a:pt x="1735955" y="4316933"/>
                </a:cubicBezTo>
                <a:cubicBezTo>
                  <a:pt x="1685076" y="4316933"/>
                  <a:pt x="1638436" y="4335530"/>
                  <a:pt x="1587556" y="4329331"/>
                </a:cubicBezTo>
                <a:cubicBezTo>
                  <a:pt x="1579077" y="4323133"/>
                  <a:pt x="1566356" y="4335530"/>
                  <a:pt x="1566356" y="4316933"/>
                </a:cubicBezTo>
                <a:cubicBezTo>
                  <a:pt x="1562117" y="4292137"/>
                  <a:pt x="1579077" y="4304535"/>
                  <a:pt x="1587556" y="4304535"/>
                </a:cubicBezTo>
                <a:cubicBezTo>
                  <a:pt x="1604516" y="4310735"/>
                  <a:pt x="1621476" y="4292137"/>
                  <a:pt x="1638436" y="4292137"/>
                </a:cubicBezTo>
                <a:cubicBezTo>
                  <a:pt x="1655396" y="4298337"/>
                  <a:pt x="1676596" y="4304535"/>
                  <a:pt x="1693556" y="4292137"/>
                </a:cubicBezTo>
                <a:cubicBezTo>
                  <a:pt x="1723235" y="4279739"/>
                  <a:pt x="1752915" y="4285939"/>
                  <a:pt x="1778356" y="4285939"/>
                </a:cubicBezTo>
                <a:cubicBezTo>
                  <a:pt x="1833475" y="4279739"/>
                  <a:pt x="1884355" y="4261143"/>
                  <a:pt x="1922515" y="4205354"/>
                </a:cubicBezTo>
                <a:cubicBezTo>
                  <a:pt x="1939475" y="4186758"/>
                  <a:pt x="1956435" y="4186758"/>
                  <a:pt x="1973395" y="4186758"/>
                </a:cubicBezTo>
                <a:cubicBezTo>
                  <a:pt x="1977635" y="4186758"/>
                  <a:pt x="1990355" y="4192956"/>
                  <a:pt x="1990355" y="4180558"/>
                </a:cubicBezTo>
                <a:cubicBezTo>
                  <a:pt x="1990355" y="4155763"/>
                  <a:pt x="1977635" y="4168161"/>
                  <a:pt x="1973395" y="4168161"/>
                </a:cubicBezTo>
                <a:cubicBezTo>
                  <a:pt x="1901315" y="4168161"/>
                  <a:pt x="1829235" y="4168161"/>
                  <a:pt x="1752915" y="4168161"/>
                </a:cubicBezTo>
                <a:cubicBezTo>
                  <a:pt x="1727476" y="4168161"/>
                  <a:pt x="1710516" y="4137167"/>
                  <a:pt x="1689315" y="4106171"/>
                </a:cubicBezTo>
                <a:cubicBezTo>
                  <a:pt x="1689315" y="4106171"/>
                  <a:pt x="1689315" y="4099973"/>
                  <a:pt x="1689315" y="4093775"/>
                </a:cubicBezTo>
                <a:cubicBezTo>
                  <a:pt x="1697796" y="4075178"/>
                  <a:pt x="1702036" y="4062780"/>
                  <a:pt x="1706275" y="4044184"/>
                </a:cubicBezTo>
                <a:lnTo>
                  <a:pt x="1709369" y="4034234"/>
                </a:lnTo>
                <a:lnTo>
                  <a:pt x="1615341" y="4034234"/>
                </a:lnTo>
                <a:cubicBezTo>
                  <a:pt x="1606858" y="4034234"/>
                  <a:pt x="1598377" y="4027942"/>
                  <a:pt x="1589894" y="4021650"/>
                </a:cubicBezTo>
                <a:cubicBezTo>
                  <a:pt x="1585652" y="4021650"/>
                  <a:pt x="1581411" y="4034234"/>
                  <a:pt x="1572928" y="4034234"/>
                </a:cubicBezTo>
                <a:cubicBezTo>
                  <a:pt x="1547481" y="4034234"/>
                  <a:pt x="1522033" y="4027942"/>
                  <a:pt x="1500827" y="4015358"/>
                </a:cubicBezTo>
                <a:cubicBezTo>
                  <a:pt x="1492344" y="4015358"/>
                  <a:pt x="1479621" y="4009066"/>
                  <a:pt x="1471138" y="4015358"/>
                </a:cubicBezTo>
                <a:cubicBezTo>
                  <a:pt x="1458414" y="4027942"/>
                  <a:pt x="1441450" y="4021650"/>
                  <a:pt x="1428725" y="4021650"/>
                </a:cubicBezTo>
                <a:cubicBezTo>
                  <a:pt x="1416002" y="4021650"/>
                  <a:pt x="1399038" y="4034234"/>
                  <a:pt x="1386313" y="4015358"/>
                </a:cubicBezTo>
                <a:cubicBezTo>
                  <a:pt x="1377831" y="4002775"/>
                  <a:pt x="1373589" y="4021650"/>
                  <a:pt x="1365106" y="4021650"/>
                </a:cubicBezTo>
                <a:cubicBezTo>
                  <a:pt x="1314211" y="4021650"/>
                  <a:pt x="1259075" y="4021650"/>
                  <a:pt x="1203939" y="4021650"/>
                </a:cubicBezTo>
                <a:cubicBezTo>
                  <a:pt x="1170009" y="4002775"/>
                  <a:pt x="1136078" y="4015358"/>
                  <a:pt x="1102148" y="4015358"/>
                </a:cubicBezTo>
                <a:cubicBezTo>
                  <a:pt x="1093665" y="4015358"/>
                  <a:pt x="1085184" y="4009066"/>
                  <a:pt x="1080942" y="3996483"/>
                </a:cubicBezTo>
                <a:cubicBezTo>
                  <a:pt x="1093665" y="3990191"/>
                  <a:pt x="1106390" y="3983899"/>
                  <a:pt x="1119114" y="3983899"/>
                </a:cubicBezTo>
                <a:cubicBezTo>
                  <a:pt x="1136078" y="3983899"/>
                  <a:pt x="1153044" y="3983899"/>
                  <a:pt x="1170009" y="3983899"/>
                </a:cubicBezTo>
                <a:cubicBezTo>
                  <a:pt x="1178492" y="3983899"/>
                  <a:pt x="1195456" y="3983899"/>
                  <a:pt x="1191215" y="3958731"/>
                </a:cubicBezTo>
                <a:cubicBezTo>
                  <a:pt x="1191215" y="3946147"/>
                  <a:pt x="1199698" y="3946147"/>
                  <a:pt x="1203939" y="3946147"/>
                </a:cubicBezTo>
                <a:cubicBezTo>
                  <a:pt x="1229386" y="3946147"/>
                  <a:pt x="1254834" y="3946147"/>
                  <a:pt x="1280281" y="3946147"/>
                </a:cubicBezTo>
                <a:cubicBezTo>
                  <a:pt x="1284523" y="3946147"/>
                  <a:pt x="1288764" y="3946147"/>
                  <a:pt x="1293005" y="3946147"/>
                </a:cubicBezTo>
                <a:cubicBezTo>
                  <a:pt x="1297247" y="3946147"/>
                  <a:pt x="1297247" y="3939856"/>
                  <a:pt x="1297247" y="3933564"/>
                </a:cubicBezTo>
                <a:cubicBezTo>
                  <a:pt x="1297247" y="3933564"/>
                  <a:pt x="1297247" y="3933564"/>
                  <a:pt x="1297247" y="3927272"/>
                </a:cubicBezTo>
                <a:cubicBezTo>
                  <a:pt x="1297247" y="3927272"/>
                  <a:pt x="1293005" y="3927272"/>
                  <a:pt x="1293005" y="3927272"/>
                </a:cubicBezTo>
                <a:cubicBezTo>
                  <a:pt x="1263317" y="3933564"/>
                  <a:pt x="1233628" y="3920981"/>
                  <a:pt x="1203939" y="3914688"/>
                </a:cubicBezTo>
                <a:cubicBezTo>
                  <a:pt x="1182733" y="3914688"/>
                  <a:pt x="1165767" y="3914688"/>
                  <a:pt x="1144561" y="3902104"/>
                </a:cubicBezTo>
                <a:cubicBezTo>
                  <a:pt x="1140320" y="3895813"/>
                  <a:pt x="1136078" y="3895813"/>
                  <a:pt x="1136078" y="3895813"/>
                </a:cubicBezTo>
                <a:cubicBezTo>
                  <a:pt x="1110631" y="3914688"/>
                  <a:pt x="1089425" y="3902104"/>
                  <a:pt x="1063978" y="3908397"/>
                </a:cubicBezTo>
                <a:cubicBezTo>
                  <a:pt x="1055495" y="3908397"/>
                  <a:pt x="1042771" y="3902104"/>
                  <a:pt x="1030047" y="3914688"/>
                </a:cubicBezTo>
                <a:cubicBezTo>
                  <a:pt x="1021565" y="3920981"/>
                  <a:pt x="1013082" y="3914688"/>
                  <a:pt x="1008840" y="3895813"/>
                </a:cubicBezTo>
                <a:cubicBezTo>
                  <a:pt x="1000359" y="3870645"/>
                  <a:pt x="1000359" y="3864354"/>
                  <a:pt x="1017323" y="3858061"/>
                </a:cubicBezTo>
                <a:cubicBezTo>
                  <a:pt x="1034288" y="3851770"/>
                  <a:pt x="1038530" y="3832895"/>
                  <a:pt x="1055495" y="3839186"/>
                </a:cubicBezTo>
                <a:cubicBezTo>
                  <a:pt x="1068219" y="3845479"/>
                  <a:pt x="1080942" y="3839186"/>
                  <a:pt x="1093665" y="3839186"/>
                </a:cubicBezTo>
                <a:cubicBezTo>
                  <a:pt x="1097907" y="3839186"/>
                  <a:pt x="1102148" y="3839186"/>
                  <a:pt x="1110631" y="3832895"/>
                </a:cubicBezTo>
                <a:cubicBezTo>
                  <a:pt x="1093665" y="3832895"/>
                  <a:pt x="1080942" y="3826602"/>
                  <a:pt x="1068219" y="3826602"/>
                </a:cubicBezTo>
                <a:cubicBezTo>
                  <a:pt x="1068219" y="3814018"/>
                  <a:pt x="1063978" y="3801436"/>
                  <a:pt x="1076701" y="3782559"/>
                </a:cubicBezTo>
                <a:cubicBezTo>
                  <a:pt x="1080942" y="3769977"/>
                  <a:pt x="1089425" y="3769977"/>
                  <a:pt x="1102148" y="3769977"/>
                </a:cubicBezTo>
                <a:cubicBezTo>
                  <a:pt x="1106390" y="3769977"/>
                  <a:pt x="1110631" y="3763684"/>
                  <a:pt x="1106390" y="3751100"/>
                </a:cubicBezTo>
                <a:cubicBezTo>
                  <a:pt x="1102148" y="3751100"/>
                  <a:pt x="1102148" y="3744809"/>
                  <a:pt x="1097907" y="3744809"/>
                </a:cubicBezTo>
                <a:cubicBezTo>
                  <a:pt x="1076701" y="3744809"/>
                  <a:pt x="1055495" y="3732225"/>
                  <a:pt x="1038530" y="3751100"/>
                </a:cubicBezTo>
                <a:cubicBezTo>
                  <a:pt x="1025806" y="3763684"/>
                  <a:pt x="1008840" y="3763684"/>
                  <a:pt x="1000359" y="3751100"/>
                </a:cubicBezTo>
                <a:cubicBezTo>
                  <a:pt x="991876" y="3732225"/>
                  <a:pt x="979152" y="3732225"/>
                  <a:pt x="962187" y="3732225"/>
                </a:cubicBezTo>
                <a:cubicBezTo>
                  <a:pt x="949464" y="3732225"/>
                  <a:pt x="936740" y="3732225"/>
                  <a:pt x="936740" y="3700766"/>
                </a:cubicBezTo>
                <a:cubicBezTo>
                  <a:pt x="936740" y="3688182"/>
                  <a:pt x="924015" y="3688182"/>
                  <a:pt x="915532" y="3681889"/>
                </a:cubicBezTo>
                <a:cubicBezTo>
                  <a:pt x="907051" y="3681889"/>
                  <a:pt x="898568" y="3681889"/>
                  <a:pt x="894326" y="3681889"/>
                </a:cubicBezTo>
                <a:cubicBezTo>
                  <a:pt x="877362" y="3681889"/>
                  <a:pt x="873121" y="3669307"/>
                  <a:pt x="885845" y="3650430"/>
                </a:cubicBezTo>
                <a:cubicBezTo>
                  <a:pt x="890085" y="3637846"/>
                  <a:pt x="894326" y="3618971"/>
                  <a:pt x="907051" y="3625264"/>
                </a:cubicBezTo>
                <a:cubicBezTo>
                  <a:pt x="924015" y="3631555"/>
                  <a:pt x="940981" y="3631555"/>
                  <a:pt x="957946" y="3625264"/>
                </a:cubicBezTo>
                <a:cubicBezTo>
                  <a:pt x="979152" y="3618971"/>
                  <a:pt x="996117" y="3625264"/>
                  <a:pt x="1013082" y="3625264"/>
                </a:cubicBezTo>
                <a:cubicBezTo>
                  <a:pt x="1030047" y="3625264"/>
                  <a:pt x="1042771" y="3612680"/>
                  <a:pt x="1059736" y="3612680"/>
                </a:cubicBezTo>
                <a:lnTo>
                  <a:pt x="1065471" y="3606894"/>
                </a:lnTo>
                <a:lnTo>
                  <a:pt x="1300457" y="3606894"/>
                </a:lnTo>
                <a:lnTo>
                  <a:pt x="1292447" y="3599416"/>
                </a:lnTo>
                <a:cubicBezTo>
                  <a:pt x="1287146" y="3593477"/>
                  <a:pt x="1281844" y="3589518"/>
                  <a:pt x="1273361" y="3593477"/>
                </a:cubicBezTo>
                <a:cubicBezTo>
                  <a:pt x="1260637" y="3601398"/>
                  <a:pt x="1247914" y="3593477"/>
                  <a:pt x="1235191" y="3593477"/>
                </a:cubicBezTo>
                <a:cubicBezTo>
                  <a:pt x="1230949" y="3593477"/>
                  <a:pt x="1226708" y="3593477"/>
                  <a:pt x="1218225" y="3585558"/>
                </a:cubicBezTo>
                <a:cubicBezTo>
                  <a:pt x="1235191" y="3585558"/>
                  <a:pt x="1247914" y="3577639"/>
                  <a:pt x="1260637" y="3577639"/>
                </a:cubicBezTo>
                <a:cubicBezTo>
                  <a:pt x="1260637" y="3561799"/>
                  <a:pt x="1264878" y="3545963"/>
                  <a:pt x="1252155" y="3522204"/>
                </a:cubicBezTo>
                <a:cubicBezTo>
                  <a:pt x="1247914" y="3506367"/>
                  <a:pt x="1239431" y="3506367"/>
                  <a:pt x="1226708" y="3506367"/>
                </a:cubicBezTo>
                <a:cubicBezTo>
                  <a:pt x="1222466" y="3506367"/>
                  <a:pt x="1218225" y="3498447"/>
                  <a:pt x="1222466" y="3482609"/>
                </a:cubicBezTo>
                <a:cubicBezTo>
                  <a:pt x="1226708" y="3482609"/>
                  <a:pt x="1226708" y="3474690"/>
                  <a:pt x="1230949" y="3474690"/>
                </a:cubicBezTo>
                <a:cubicBezTo>
                  <a:pt x="1252155" y="3474690"/>
                  <a:pt x="1273361" y="3458851"/>
                  <a:pt x="1290326" y="3482609"/>
                </a:cubicBezTo>
                <a:cubicBezTo>
                  <a:pt x="1303050" y="3498447"/>
                  <a:pt x="1320016" y="3498447"/>
                  <a:pt x="1328497" y="3482609"/>
                </a:cubicBezTo>
                <a:cubicBezTo>
                  <a:pt x="1336980" y="3458851"/>
                  <a:pt x="1349705" y="3458851"/>
                  <a:pt x="1366669" y="3458851"/>
                </a:cubicBezTo>
                <a:cubicBezTo>
                  <a:pt x="1379392" y="3458851"/>
                  <a:pt x="1392117" y="3458851"/>
                  <a:pt x="1392117" y="3419256"/>
                </a:cubicBezTo>
                <a:cubicBezTo>
                  <a:pt x="1392117" y="3403418"/>
                  <a:pt x="1404841" y="3403418"/>
                  <a:pt x="1413324" y="3395497"/>
                </a:cubicBezTo>
                <a:cubicBezTo>
                  <a:pt x="1421805" y="3395497"/>
                  <a:pt x="1430288" y="3395497"/>
                  <a:pt x="1434530" y="3395497"/>
                </a:cubicBezTo>
                <a:cubicBezTo>
                  <a:pt x="1451494" y="3395497"/>
                  <a:pt x="1455736" y="3379661"/>
                  <a:pt x="1443011" y="3355902"/>
                </a:cubicBezTo>
                <a:lnTo>
                  <a:pt x="1439942" y="3345666"/>
                </a:lnTo>
                <a:lnTo>
                  <a:pt x="1444719" y="3347831"/>
                </a:lnTo>
                <a:cubicBezTo>
                  <a:pt x="1447104" y="3347541"/>
                  <a:pt x="1449754" y="3345604"/>
                  <a:pt x="1452934" y="3340954"/>
                </a:cubicBezTo>
                <a:cubicBezTo>
                  <a:pt x="1465654" y="3328556"/>
                  <a:pt x="1478373" y="3340954"/>
                  <a:pt x="1486854" y="3334756"/>
                </a:cubicBezTo>
                <a:cubicBezTo>
                  <a:pt x="1499574" y="3334756"/>
                  <a:pt x="1512294" y="3334756"/>
                  <a:pt x="1525013" y="3334756"/>
                </a:cubicBezTo>
                <a:cubicBezTo>
                  <a:pt x="1533494" y="3322358"/>
                  <a:pt x="1525013" y="3309960"/>
                  <a:pt x="1529254" y="3297562"/>
                </a:cubicBezTo>
                <a:cubicBezTo>
                  <a:pt x="1541973" y="3272766"/>
                  <a:pt x="1558933" y="3266568"/>
                  <a:pt x="1580134" y="3278966"/>
                </a:cubicBezTo>
                <a:cubicBezTo>
                  <a:pt x="1584373" y="3278966"/>
                  <a:pt x="1584373" y="3285164"/>
                  <a:pt x="1592854" y="3285164"/>
                </a:cubicBezTo>
                <a:cubicBezTo>
                  <a:pt x="1597094" y="3285164"/>
                  <a:pt x="1601333" y="3278966"/>
                  <a:pt x="1601333" y="3266568"/>
                </a:cubicBezTo>
                <a:cubicBezTo>
                  <a:pt x="1601333" y="3260369"/>
                  <a:pt x="1601333" y="3247971"/>
                  <a:pt x="1592854" y="3247971"/>
                </a:cubicBezTo>
                <a:cubicBezTo>
                  <a:pt x="1580134" y="3254170"/>
                  <a:pt x="1567413" y="3247971"/>
                  <a:pt x="1558933" y="3254170"/>
                </a:cubicBezTo>
                <a:cubicBezTo>
                  <a:pt x="1541973" y="3254170"/>
                  <a:pt x="1533494" y="3241773"/>
                  <a:pt x="1520773" y="3241773"/>
                </a:cubicBezTo>
                <a:cubicBezTo>
                  <a:pt x="1512294" y="3235573"/>
                  <a:pt x="1508053" y="3216977"/>
                  <a:pt x="1508053" y="3204579"/>
                </a:cubicBezTo>
                <a:cubicBezTo>
                  <a:pt x="1499574" y="3185983"/>
                  <a:pt x="1499574" y="3179784"/>
                  <a:pt x="1486854" y="3192181"/>
                </a:cubicBezTo>
                <a:cubicBezTo>
                  <a:pt x="1469894" y="3198381"/>
                  <a:pt x="1452934" y="3204579"/>
                  <a:pt x="1435974" y="3216977"/>
                </a:cubicBezTo>
                <a:cubicBezTo>
                  <a:pt x="1431734" y="3223177"/>
                  <a:pt x="1423254" y="3216977"/>
                  <a:pt x="1414774" y="3216977"/>
                </a:cubicBezTo>
                <a:cubicBezTo>
                  <a:pt x="1410534" y="3216977"/>
                  <a:pt x="1410534" y="3204579"/>
                  <a:pt x="1406294" y="3198381"/>
                </a:cubicBezTo>
                <a:cubicBezTo>
                  <a:pt x="1397814" y="3185983"/>
                  <a:pt x="1406294" y="3179784"/>
                  <a:pt x="1410534" y="3167386"/>
                </a:cubicBezTo>
                <a:cubicBezTo>
                  <a:pt x="1414774" y="3154988"/>
                  <a:pt x="1427494" y="3154988"/>
                  <a:pt x="1435974" y="3142590"/>
                </a:cubicBezTo>
                <a:cubicBezTo>
                  <a:pt x="1440214" y="3136392"/>
                  <a:pt x="1440214" y="3136392"/>
                  <a:pt x="1440214" y="3130194"/>
                </a:cubicBezTo>
                <a:cubicBezTo>
                  <a:pt x="1440214" y="3123994"/>
                  <a:pt x="1435974" y="3123994"/>
                  <a:pt x="1431734" y="3123994"/>
                </a:cubicBezTo>
                <a:cubicBezTo>
                  <a:pt x="1419014" y="3123994"/>
                  <a:pt x="1402054" y="3117796"/>
                  <a:pt x="1389334" y="3130194"/>
                </a:cubicBezTo>
                <a:cubicBezTo>
                  <a:pt x="1389334" y="3136392"/>
                  <a:pt x="1385094" y="3130194"/>
                  <a:pt x="1385094" y="3130194"/>
                </a:cubicBezTo>
                <a:cubicBezTo>
                  <a:pt x="1376614" y="3123994"/>
                  <a:pt x="1385094" y="3123994"/>
                  <a:pt x="1385094" y="3117796"/>
                </a:cubicBezTo>
                <a:cubicBezTo>
                  <a:pt x="1389334" y="3111596"/>
                  <a:pt x="1389334" y="3099199"/>
                  <a:pt x="1380855" y="3099199"/>
                </a:cubicBezTo>
                <a:cubicBezTo>
                  <a:pt x="1372374" y="3099199"/>
                  <a:pt x="1363895" y="3099199"/>
                  <a:pt x="1351175" y="3099199"/>
                </a:cubicBezTo>
                <a:cubicBezTo>
                  <a:pt x="1363895" y="3086801"/>
                  <a:pt x="1376614" y="3086801"/>
                  <a:pt x="1389334" y="3080603"/>
                </a:cubicBezTo>
                <a:cubicBezTo>
                  <a:pt x="1397814" y="3074403"/>
                  <a:pt x="1397814" y="3068205"/>
                  <a:pt x="1393574" y="3062005"/>
                </a:cubicBezTo>
                <a:cubicBezTo>
                  <a:pt x="1389334" y="3037211"/>
                  <a:pt x="1389334" y="3031011"/>
                  <a:pt x="1406294" y="3024813"/>
                </a:cubicBezTo>
                <a:cubicBezTo>
                  <a:pt x="1410534" y="3024813"/>
                  <a:pt x="1419014" y="3024813"/>
                  <a:pt x="1423254" y="3024813"/>
                </a:cubicBezTo>
                <a:cubicBezTo>
                  <a:pt x="1423254" y="3018613"/>
                  <a:pt x="1423254" y="3018613"/>
                  <a:pt x="1423254" y="3012416"/>
                </a:cubicBezTo>
                <a:cubicBezTo>
                  <a:pt x="1423254" y="3012416"/>
                  <a:pt x="1423254" y="3006216"/>
                  <a:pt x="1423254" y="3006216"/>
                </a:cubicBezTo>
                <a:cubicBezTo>
                  <a:pt x="1393574" y="3012416"/>
                  <a:pt x="1372374" y="2981420"/>
                  <a:pt x="1342694" y="2981420"/>
                </a:cubicBezTo>
                <a:cubicBezTo>
                  <a:pt x="1325734" y="2981420"/>
                  <a:pt x="1308774" y="2969022"/>
                  <a:pt x="1291814" y="2950426"/>
                </a:cubicBezTo>
                <a:cubicBezTo>
                  <a:pt x="1291814" y="2944228"/>
                  <a:pt x="1283335" y="2944228"/>
                  <a:pt x="1283335" y="2938029"/>
                </a:cubicBezTo>
                <a:cubicBezTo>
                  <a:pt x="1283335" y="2925631"/>
                  <a:pt x="1291814" y="2925631"/>
                  <a:pt x="1296054" y="2925631"/>
                </a:cubicBezTo>
                <a:cubicBezTo>
                  <a:pt x="1308774" y="2925631"/>
                  <a:pt x="1321494" y="2925631"/>
                  <a:pt x="1334215" y="2925631"/>
                </a:cubicBezTo>
                <a:cubicBezTo>
                  <a:pt x="1338454" y="2925631"/>
                  <a:pt x="1342694" y="2925631"/>
                  <a:pt x="1342694" y="2919432"/>
                </a:cubicBezTo>
                <a:cubicBezTo>
                  <a:pt x="1342694" y="2913233"/>
                  <a:pt x="1342694" y="2907035"/>
                  <a:pt x="1338454" y="2907035"/>
                </a:cubicBezTo>
                <a:cubicBezTo>
                  <a:pt x="1329975" y="2907035"/>
                  <a:pt x="1325734" y="2894637"/>
                  <a:pt x="1313014" y="2894637"/>
                </a:cubicBezTo>
                <a:cubicBezTo>
                  <a:pt x="1300295" y="2894637"/>
                  <a:pt x="1287575" y="2894637"/>
                  <a:pt x="1274854" y="2894637"/>
                </a:cubicBezTo>
                <a:cubicBezTo>
                  <a:pt x="1266375" y="2888437"/>
                  <a:pt x="1270615" y="2876039"/>
                  <a:pt x="1270615" y="2869841"/>
                </a:cubicBezTo>
                <a:cubicBezTo>
                  <a:pt x="1270615" y="2863643"/>
                  <a:pt x="1270615" y="2857443"/>
                  <a:pt x="1270615" y="2857443"/>
                </a:cubicBezTo>
                <a:cubicBezTo>
                  <a:pt x="1296054" y="2851245"/>
                  <a:pt x="1308774" y="2820250"/>
                  <a:pt x="1334215" y="2820250"/>
                </a:cubicBezTo>
                <a:cubicBezTo>
                  <a:pt x="1385094" y="2820250"/>
                  <a:pt x="1431734" y="2838847"/>
                  <a:pt x="1482614" y="2832648"/>
                </a:cubicBezTo>
                <a:cubicBezTo>
                  <a:pt x="1491093" y="2826450"/>
                  <a:pt x="1503814" y="2838847"/>
                  <a:pt x="1503814" y="2820250"/>
                </a:cubicBezTo>
                <a:cubicBezTo>
                  <a:pt x="1508053" y="2795454"/>
                  <a:pt x="1491093" y="2807852"/>
                  <a:pt x="1482614" y="2807852"/>
                </a:cubicBezTo>
                <a:cubicBezTo>
                  <a:pt x="1465654" y="2814052"/>
                  <a:pt x="1448694" y="2795454"/>
                  <a:pt x="1431734" y="2795454"/>
                </a:cubicBezTo>
                <a:cubicBezTo>
                  <a:pt x="1414774" y="2801654"/>
                  <a:pt x="1393574" y="2807852"/>
                  <a:pt x="1376614" y="2795454"/>
                </a:cubicBezTo>
                <a:cubicBezTo>
                  <a:pt x="1346935" y="2783056"/>
                  <a:pt x="1317255" y="2789256"/>
                  <a:pt x="1291814" y="2789256"/>
                </a:cubicBezTo>
                <a:cubicBezTo>
                  <a:pt x="1236695" y="2783056"/>
                  <a:pt x="1185815" y="2764460"/>
                  <a:pt x="1147655" y="2708671"/>
                </a:cubicBezTo>
                <a:cubicBezTo>
                  <a:pt x="1130695" y="2690075"/>
                  <a:pt x="1113735" y="2690075"/>
                  <a:pt x="1096775" y="2690075"/>
                </a:cubicBezTo>
                <a:cubicBezTo>
                  <a:pt x="1092535" y="2690075"/>
                  <a:pt x="1079815" y="2696273"/>
                  <a:pt x="1079815" y="2683875"/>
                </a:cubicBezTo>
                <a:cubicBezTo>
                  <a:pt x="1079815" y="2659080"/>
                  <a:pt x="1092535" y="2671478"/>
                  <a:pt x="1096775" y="2671478"/>
                </a:cubicBezTo>
                <a:cubicBezTo>
                  <a:pt x="1168855" y="2671478"/>
                  <a:pt x="1240935" y="2671478"/>
                  <a:pt x="1317255" y="2671478"/>
                </a:cubicBezTo>
                <a:cubicBezTo>
                  <a:pt x="1342694" y="2671478"/>
                  <a:pt x="1359654" y="2640484"/>
                  <a:pt x="1380855" y="2609488"/>
                </a:cubicBezTo>
                <a:cubicBezTo>
                  <a:pt x="1380855" y="2609488"/>
                  <a:pt x="1380855" y="2603290"/>
                  <a:pt x="1380855" y="2597092"/>
                </a:cubicBezTo>
                <a:cubicBezTo>
                  <a:pt x="1372374" y="2578495"/>
                  <a:pt x="1368134" y="2566097"/>
                  <a:pt x="1363895" y="2547501"/>
                </a:cubicBezTo>
                <a:lnTo>
                  <a:pt x="1360801" y="2537551"/>
                </a:lnTo>
                <a:lnTo>
                  <a:pt x="1454829" y="2537551"/>
                </a:lnTo>
                <a:cubicBezTo>
                  <a:pt x="1463312" y="2537551"/>
                  <a:pt x="1471793" y="2531259"/>
                  <a:pt x="1480276" y="2524967"/>
                </a:cubicBezTo>
                <a:cubicBezTo>
                  <a:pt x="1484518" y="2524967"/>
                  <a:pt x="1488759" y="2537551"/>
                  <a:pt x="1497242" y="2537551"/>
                </a:cubicBezTo>
                <a:cubicBezTo>
                  <a:pt x="1522689" y="2537551"/>
                  <a:pt x="1548137" y="2531259"/>
                  <a:pt x="1569343" y="2518676"/>
                </a:cubicBezTo>
                <a:cubicBezTo>
                  <a:pt x="1577826" y="2518676"/>
                  <a:pt x="1590549" y="2512383"/>
                  <a:pt x="1599032" y="2518676"/>
                </a:cubicBezTo>
                <a:cubicBezTo>
                  <a:pt x="1611756" y="2531259"/>
                  <a:pt x="1628720" y="2524967"/>
                  <a:pt x="1641445" y="2524967"/>
                </a:cubicBezTo>
                <a:cubicBezTo>
                  <a:pt x="1654168" y="2524967"/>
                  <a:pt x="1671132" y="2537551"/>
                  <a:pt x="1683857" y="2518676"/>
                </a:cubicBezTo>
                <a:cubicBezTo>
                  <a:pt x="1692339" y="2506092"/>
                  <a:pt x="1696581" y="2524967"/>
                  <a:pt x="1705064" y="2524967"/>
                </a:cubicBezTo>
                <a:cubicBezTo>
                  <a:pt x="1755959" y="2524967"/>
                  <a:pt x="1811095" y="2524967"/>
                  <a:pt x="1866231" y="2524967"/>
                </a:cubicBezTo>
                <a:cubicBezTo>
                  <a:pt x="1900161" y="2506092"/>
                  <a:pt x="1934092" y="2518676"/>
                  <a:pt x="1968022" y="2518676"/>
                </a:cubicBezTo>
                <a:cubicBezTo>
                  <a:pt x="1976505" y="2518676"/>
                  <a:pt x="1984986" y="2512383"/>
                  <a:pt x="1989228" y="2499800"/>
                </a:cubicBezTo>
                <a:cubicBezTo>
                  <a:pt x="1976505" y="2493508"/>
                  <a:pt x="1963780" y="2487216"/>
                  <a:pt x="1951056" y="2487216"/>
                </a:cubicBezTo>
                <a:cubicBezTo>
                  <a:pt x="1934092" y="2487216"/>
                  <a:pt x="1917126" y="2487216"/>
                  <a:pt x="1900161" y="2487216"/>
                </a:cubicBezTo>
                <a:cubicBezTo>
                  <a:pt x="1891678" y="2487216"/>
                  <a:pt x="1874714" y="2487216"/>
                  <a:pt x="1878955" y="2462048"/>
                </a:cubicBezTo>
                <a:cubicBezTo>
                  <a:pt x="1878955" y="2449464"/>
                  <a:pt x="1870472" y="2449464"/>
                  <a:pt x="1866231" y="2449464"/>
                </a:cubicBezTo>
                <a:cubicBezTo>
                  <a:pt x="1840784" y="2449464"/>
                  <a:pt x="1815336" y="2449464"/>
                  <a:pt x="1789889" y="2449464"/>
                </a:cubicBezTo>
                <a:cubicBezTo>
                  <a:pt x="1785647" y="2449464"/>
                  <a:pt x="1781406" y="2449464"/>
                  <a:pt x="1777165" y="2449464"/>
                </a:cubicBezTo>
                <a:cubicBezTo>
                  <a:pt x="1772923" y="2449464"/>
                  <a:pt x="1772923" y="2443173"/>
                  <a:pt x="1772923" y="2436881"/>
                </a:cubicBezTo>
                <a:cubicBezTo>
                  <a:pt x="1772923" y="2436881"/>
                  <a:pt x="1772923" y="2436881"/>
                  <a:pt x="1772923" y="2430589"/>
                </a:cubicBezTo>
                <a:cubicBezTo>
                  <a:pt x="1772923" y="2430589"/>
                  <a:pt x="1777165" y="2430589"/>
                  <a:pt x="1777165" y="2430589"/>
                </a:cubicBezTo>
                <a:cubicBezTo>
                  <a:pt x="1806853" y="2436881"/>
                  <a:pt x="1836542" y="2424298"/>
                  <a:pt x="1866231" y="2418005"/>
                </a:cubicBezTo>
                <a:cubicBezTo>
                  <a:pt x="1887437" y="2418005"/>
                  <a:pt x="1904403" y="2418005"/>
                  <a:pt x="1925609" y="2405421"/>
                </a:cubicBezTo>
                <a:cubicBezTo>
                  <a:pt x="1929850" y="2399130"/>
                  <a:pt x="1934092" y="2399130"/>
                  <a:pt x="1934092" y="2399130"/>
                </a:cubicBezTo>
                <a:cubicBezTo>
                  <a:pt x="1959539" y="2418005"/>
                  <a:pt x="1980745" y="2405421"/>
                  <a:pt x="2006192" y="2411714"/>
                </a:cubicBezTo>
                <a:cubicBezTo>
                  <a:pt x="2014675" y="2411714"/>
                  <a:pt x="2027399" y="2405421"/>
                  <a:pt x="2040123" y="2418005"/>
                </a:cubicBezTo>
                <a:cubicBezTo>
                  <a:pt x="2044364" y="2421152"/>
                  <a:pt x="2048606" y="2421152"/>
                  <a:pt x="2052317" y="2418006"/>
                </a:cubicBezTo>
                <a:lnTo>
                  <a:pt x="2057171" y="2407840"/>
                </a:lnTo>
                <a:lnTo>
                  <a:pt x="2053024" y="2406042"/>
                </a:lnTo>
                <a:cubicBezTo>
                  <a:pt x="2051434" y="2401798"/>
                  <a:pt x="2053555" y="2395736"/>
                  <a:pt x="2059917" y="2388460"/>
                </a:cubicBezTo>
                <a:lnTo>
                  <a:pt x="2062986" y="2382191"/>
                </a:lnTo>
                <a:lnTo>
                  <a:pt x="2058209" y="2383517"/>
                </a:lnTo>
                <a:cubicBezTo>
                  <a:pt x="2055824" y="2383339"/>
                  <a:pt x="2053174" y="2382153"/>
                  <a:pt x="2049994" y="2379305"/>
                </a:cubicBezTo>
                <a:cubicBezTo>
                  <a:pt x="2037274" y="2371712"/>
                  <a:pt x="2024555" y="2379305"/>
                  <a:pt x="2016074" y="2375509"/>
                </a:cubicBezTo>
                <a:cubicBezTo>
                  <a:pt x="2003354" y="2375509"/>
                  <a:pt x="1990634" y="2375509"/>
                  <a:pt x="1977915" y="2375509"/>
                </a:cubicBezTo>
                <a:cubicBezTo>
                  <a:pt x="1969434" y="2367916"/>
                  <a:pt x="1977915" y="2360323"/>
                  <a:pt x="1973674" y="2352730"/>
                </a:cubicBezTo>
                <a:cubicBezTo>
                  <a:pt x="1960955" y="2337544"/>
                  <a:pt x="1943995" y="2333748"/>
                  <a:pt x="1922794" y="2341341"/>
                </a:cubicBezTo>
                <a:cubicBezTo>
                  <a:pt x="1918555" y="2341341"/>
                  <a:pt x="1918555" y="2345137"/>
                  <a:pt x="1910074" y="2345137"/>
                </a:cubicBezTo>
                <a:cubicBezTo>
                  <a:pt x="1905834" y="2345137"/>
                  <a:pt x="1901595" y="2341341"/>
                  <a:pt x="1901595" y="2333748"/>
                </a:cubicBezTo>
                <a:cubicBezTo>
                  <a:pt x="1901595" y="2329951"/>
                  <a:pt x="1901595" y="2322358"/>
                  <a:pt x="1910074" y="2322358"/>
                </a:cubicBezTo>
                <a:cubicBezTo>
                  <a:pt x="1922794" y="2326155"/>
                  <a:pt x="1935515" y="2322358"/>
                  <a:pt x="1943995" y="2326155"/>
                </a:cubicBezTo>
                <a:cubicBezTo>
                  <a:pt x="1960955" y="2326155"/>
                  <a:pt x="1969434" y="2318562"/>
                  <a:pt x="1982155" y="2318562"/>
                </a:cubicBezTo>
                <a:cubicBezTo>
                  <a:pt x="1990634" y="2314765"/>
                  <a:pt x="1994875" y="2303376"/>
                  <a:pt x="1994875" y="2295783"/>
                </a:cubicBezTo>
                <a:lnTo>
                  <a:pt x="1996434" y="2293896"/>
                </a:lnTo>
                <a:lnTo>
                  <a:pt x="1993469" y="2285876"/>
                </a:lnTo>
                <a:cubicBezTo>
                  <a:pt x="1989228" y="2273294"/>
                  <a:pt x="1980745" y="2273294"/>
                  <a:pt x="1968022" y="2273294"/>
                </a:cubicBezTo>
                <a:cubicBezTo>
                  <a:pt x="1963780" y="2273294"/>
                  <a:pt x="1959539" y="2267001"/>
                  <a:pt x="1963780" y="2254417"/>
                </a:cubicBezTo>
                <a:cubicBezTo>
                  <a:pt x="1968022" y="2254417"/>
                  <a:pt x="1968022" y="2248126"/>
                  <a:pt x="1972263" y="2248126"/>
                </a:cubicBezTo>
                <a:cubicBezTo>
                  <a:pt x="1993469" y="2248126"/>
                  <a:pt x="2014675" y="2235542"/>
                  <a:pt x="2031640" y="2254417"/>
                </a:cubicBezTo>
                <a:cubicBezTo>
                  <a:pt x="2038002" y="2260709"/>
                  <a:pt x="2045425" y="2263855"/>
                  <a:pt x="2052317" y="2263855"/>
                </a:cubicBezTo>
                <a:lnTo>
                  <a:pt x="2066156" y="2256389"/>
                </a:lnTo>
                <a:lnTo>
                  <a:pt x="2062714" y="2250226"/>
                </a:lnTo>
                <a:cubicBezTo>
                  <a:pt x="2062714" y="2246429"/>
                  <a:pt x="2066954" y="2246429"/>
                  <a:pt x="2071194" y="2246429"/>
                </a:cubicBezTo>
                <a:lnTo>
                  <a:pt x="2077788" y="2246134"/>
                </a:lnTo>
                <a:lnTo>
                  <a:pt x="2085717" y="2237901"/>
                </a:lnTo>
                <a:cubicBezTo>
                  <a:pt x="2092079" y="2235542"/>
                  <a:pt x="2099501" y="2235542"/>
                  <a:pt x="2107983" y="2235542"/>
                </a:cubicBezTo>
                <a:lnTo>
                  <a:pt x="2119210" y="2233019"/>
                </a:lnTo>
                <a:lnTo>
                  <a:pt x="2122073" y="2231243"/>
                </a:lnTo>
                <a:lnTo>
                  <a:pt x="2125704" y="2231243"/>
                </a:lnTo>
                <a:lnTo>
                  <a:pt x="2130411" y="2223618"/>
                </a:lnTo>
                <a:lnTo>
                  <a:pt x="2113594" y="2219854"/>
                </a:lnTo>
                <a:cubicBezTo>
                  <a:pt x="2105114" y="2216057"/>
                  <a:pt x="2105114" y="2212261"/>
                  <a:pt x="2109354" y="2208464"/>
                </a:cubicBezTo>
                <a:cubicBezTo>
                  <a:pt x="2113594" y="2193279"/>
                  <a:pt x="2113594" y="2189482"/>
                  <a:pt x="2096634" y="2185686"/>
                </a:cubicBezTo>
                <a:cubicBezTo>
                  <a:pt x="2092394" y="2185686"/>
                  <a:pt x="2083914" y="2185686"/>
                  <a:pt x="2079674" y="2185686"/>
                </a:cubicBezTo>
                <a:cubicBezTo>
                  <a:pt x="2079674" y="2181889"/>
                  <a:pt x="2079674" y="2181889"/>
                  <a:pt x="2079674" y="2178093"/>
                </a:cubicBezTo>
                <a:cubicBezTo>
                  <a:pt x="2079674" y="2178093"/>
                  <a:pt x="2079674" y="2174296"/>
                  <a:pt x="2079674" y="2174296"/>
                </a:cubicBezTo>
                <a:cubicBezTo>
                  <a:pt x="2109354" y="2178093"/>
                  <a:pt x="2130554" y="2159110"/>
                  <a:pt x="2160234" y="2159110"/>
                </a:cubicBezTo>
                <a:lnTo>
                  <a:pt x="2184445" y="2154142"/>
                </a:lnTo>
                <a:lnTo>
                  <a:pt x="2184325" y="2153747"/>
                </a:lnTo>
                <a:cubicBezTo>
                  <a:pt x="2180085" y="2141163"/>
                  <a:pt x="2175844" y="2122288"/>
                  <a:pt x="2163119" y="2128581"/>
                </a:cubicBezTo>
                <a:cubicBezTo>
                  <a:pt x="2146155" y="2134872"/>
                  <a:pt x="2129189" y="2134872"/>
                  <a:pt x="2112224" y="2128581"/>
                </a:cubicBezTo>
                <a:cubicBezTo>
                  <a:pt x="2091018" y="2122288"/>
                  <a:pt x="2074053" y="2128581"/>
                  <a:pt x="2057088" y="2128581"/>
                </a:cubicBezTo>
                <a:cubicBezTo>
                  <a:pt x="2040123" y="2128581"/>
                  <a:pt x="2027399" y="2115997"/>
                  <a:pt x="2010434" y="2115997"/>
                </a:cubicBezTo>
                <a:cubicBezTo>
                  <a:pt x="2004073" y="2115997"/>
                  <a:pt x="1999831" y="2111278"/>
                  <a:pt x="1997181" y="2102626"/>
                </a:cubicBezTo>
                <a:lnTo>
                  <a:pt x="1994109" y="2072040"/>
                </a:lnTo>
                <a:lnTo>
                  <a:pt x="2204664" y="2072040"/>
                </a:lnTo>
                <a:lnTo>
                  <a:pt x="2200514" y="2070368"/>
                </a:lnTo>
                <a:cubicBezTo>
                  <a:pt x="2190974" y="2065148"/>
                  <a:pt x="2181434" y="2060402"/>
                  <a:pt x="2168713" y="2060402"/>
                </a:cubicBezTo>
                <a:cubicBezTo>
                  <a:pt x="2117834" y="2060402"/>
                  <a:pt x="2071194" y="2071792"/>
                  <a:pt x="2020314" y="2067995"/>
                </a:cubicBezTo>
                <a:cubicBezTo>
                  <a:pt x="2011835" y="2064199"/>
                  <a:pt x="1999114" y="2071792"/>
                  <a:pt x="1999114" y="2060402"/>
                </a:cubicBezTo>
                <a:cubicBezTo>
                  <a:pt x="1994875" y="2045216"/>
                  <a:pt x="2011835" y="2052809"/>
                  <a:pt x="2020314" y="2052809"/>
                </a:cubicBezTo>
                <a:cubicBezTo>
                  <a:pt x="2037274" y="2056606"/>
                  <a:pt x="2054234" y="2045216"/>
                  <a:pt x="2071194" y="2045216"/>
                </a:cubicBezTo>
                <a:cubicBezTo>
                  <a:pt x="2088154" y="2049013"/>
                  <a:pt x="2109354" y="2052809"/>
                  <a:pt x="2126314" y="2045216"/>
                </a:cubicBezTo>
                <a:cubicBezTo>
                  <a:pt x="2155993" y="2037623"/>
                  <a:pt x="2185673" y="2041420"/>
                  <a:pt x="2211114" y="2041420"/>
                </a:cubicBezTo>
                <a:cubicBezTo>
                  <a:pt x="2266233" y="2037623"/>
                  <a:pt x="2317113" y="2026234"/>
                  <a:pt x="2355273" y="1992066"/>
                </a:cubicBezTo>
                <a:cubicBezTo>
                  <a:pt x="2372233" y="1980677"/>
                  <a:pt x="2389193" y="1980677"/>
                  <a:pt x="2406153" y="1980677"/>
                </a:cubicBezTo>
                <a:cubicBezTo>
                  <a:pt x="2410393" y="1980677"/>
                  <a:pt x="2423113" y="1984473"/>
                  <a:pt x="2423113" y="1976880"/>
                </a:cubicBezTo>
                <a:cubicBezTo>
                  <a:pt x="2423113" y="1961694"/>
                  <a:pt x="2410393" y="1969287"/>
                  <a:pt x="2406153" y="1969287"/>
                </a:cubicBezTo>
                <a:cubicBezTo>
                  <a:pt x="2334073" y="1969287"/>
                  <a:pt x="2261993" y="1969287"/>
                  <a:pt x="2185673" y="1969287"/>
                </a:cubicBezTo>
                <a:cubicBezTo>
                  <a:pt x="2160234" y="1969287"/>
                  <a:pt x="2143274" y="1950305"/>
                  <a:pt x="2122073" y="1931322"/>
                </a:cubicBezTo>
                <a:cubicBezTo>
                  <a:pt x="2122073" y="1931322"/>
                  <a:pt x="2122073" y="1927526"/>
                  <a:pt x="2122073" y="1923730"/>
                </a:cubicBezTo>
                <a:cubicBezTo>
                  <a:pt x="2130554" y="1912340"/>
                  <a:pt x="2134794" y="1904747"/>
                  <a:pt x="2139033" y="1893358"/>
                </a:cubicBezTo>
                <a:lnTo>
                  <a:pt x="2142127" y="1887264"/>
                </a:lnTo>
                <a:lnTo>
                  <a:pt x="2048099" y="1887264"/>
                </a:lnTo>
                <a:cubicBezTo>
                  <a:pt x="2039616" y="1887264"/>
                  <a:pt x="2031135" y="1883411"/>
                  <a:pt x="2022652" y="1879557"/>
                </a:cubicBezTo>
                <a:cubicBezTo>
                  <a:pt x="2018410" y="1879557"/>
                  <a:pt x="2014169" y="1887264"/>
                  <a:pt x="2005686" y="1887264"/>
                </a:cubicBezTo>
                <a:cubicBezTo>
                  <a:pt x="1980239" y="1887264"/>
                  <a:pt x="1954791" y="1883411"/>
                  <a:pt x="1933585" y="1875704"/>
                </a:cubicBezTo>
                <a:cubicBezTo>
                  <a:pt x="1925102" y="1875704"/>
                  <a:pt x="1912379" y="1871850"/>
                  <a:pt x="1903896" y="1875704"/>
                </a:cubicBezTo>
                <a:cubicBezTo>
                  <a:pt x="1891172" y="1883411"/>
                  <a:pt x="1874208" y="1879557"/>
                  <a:pt x="1861483" y="1879557"/>
                </a:cubicBezTo>
                <a:cubicBezTo>
                  <a:pt x="1848760" y="1879557"/>
                  <a:pt x="1831796" y="1887264"/>
                  <a:pt x="1819071" y="1875704"/>
                </a:cubicBezTo>
                <a:cubicBezTo>
                  <a:pt x="1810589" y="1867997"/>
                  <a:pt x="1806347" y="1879557"/>
                  <a:pt x="1797864" y="1879557"/>
                </a:cubicBezTo>
                <a:cubicBezTo>
                  <a:pt x="1746969" y="1879557"/>
                  <a:pt x="1691833" y="1879557"/>
                  <a:pt x="1636697" y="1879557"/>
                </a:cubicBezTo>
                <a:cubicBezTo>
                  <a:pt x="1602767" y="1867997"/>
                  <a:pt x="1568836" y="1875704"/>
                  <a:pt x="1534906" y="1875704"/>
                </a:cubicBezTo>
                <a:cubicBezTo>
                  <a:pt x="1526423" y="1875704"/>
                  <a:pt x="1517942" y="1871850"/>
                  <a:pt x="1513700" y="1864144"/>
                </a:cubicBezTo>
                <a:cubicBezTo>
                  <a:pt x="1526423" y="1860290"/>
                  <a:pt x="1539148" y="1856437"/>
                  <a:pt x="1551872" y="1856437"/>
                </a:cubicBezTo>
                <a:cubicBezTo>
                  <a:pt x="1568836" y="1856437"/>
                  <a:pt x="1585802" y="1856437"/>
                  <a:pt x="1602767" y="1856437"/>
                </a:cubicBezTo>
                <a:cubicBezTo>
                  <a:pt x="1611250" y="1856437"/>
                  <a:pt x="1628214" y="1856437"/>
                  <a:pt x="1623973" y="1841023"/>
                </a:cubicBezTo>
                <a:cubicBezTo>
                  <a:pt x="1623973" y="1833316"/>
                  <a:pt x="1632456" y="1833316"/>
                  <a:pt x="1636697" y="1833316"/>
                </a:cubicBezTo>
                <a:cubicBezTo>
                  <a:pt x="1662144" y="1833316"/>
                  <a:pt x="1687592" y="1833316"/>
                  <a:pt x="1713039" y="1833316"/>
                </a:cubicBezTo>
                <a:cubicBezTo>
                  <a:pt x="1717281" y="1833316"/>
                  <a:pt x="1721522" y="1833316"/>
                  <a:pt x="1725763" y="1833316"/>
                </a:cubicBezTo>
                <a:cubicBezTo>
                  <a:pt x="1730005" y="1833316"/>
                  <a:pt x="1730005" y="1829463"/>
                  <a:pt x="1730005" y="1825609"/>
                </a:cubicBezTo>
                <a:cubicBezTo>
                  <a:pt x="1730005" y="1825609"/>
                  <a:pt x="1730005" y="1825609"/>
                  <a:pt x="1730005" y="1821756"/>
                </a:cubicBezTo>
                <a:cubicBezTo>
                  <a:pt x="1730005" y="1821756"/>
                  <a:pt x="1725763" y="1821756"/>
                  <a:pt x="1725763" y="1821756"/>
                </a:cubicBezTo>
                <a:cubicBezTo>
                  <a:pt x="1696075" y="1825609"/>
                  <a:pt x="1666386" y="1817903"/>
                  <a:pt x="1636697" y="1814049"/>
                </a:cubicBezTo>
                <a:cubicBezTo>
                  <a:pt x="1615491" y="1814049"/>
                  <a:pt x="1598525" y="1814049"/>
                  <a:pt x="1577319" y="1806342"/>
                </a:cubicBezTo>
                <a:cubicBezTo>
                  <a:pt x="1573078" y="1802489"/>
                  <a:pt x="1568836" y="1802489"/>
                  <a:pt x="1568836" y="1802489"/>
                </a:cubicBezTo>
                <a:cubicBezTo>
                  <a:pt x="1543389" y="1814049"/>
                  <a:pt x="1522183" y="1806342"/>
                  <a:pt x="1496736" y="1810196"/>
                </a:cubicBezTo>
                <a:cubicBezTo>
                  <a:pt x="1488253" y="1810196"/>
                  <a:pt x="1475529" y="1806342"/>
                  <a:pt x="1462805" y="1814049"/>
                </a:cubicBezTo>
                <a:cubicBezTo>
                  <a:pt x="1454323" y="1817903"/>
                  <a:pt x="1445840" y="1814049"/>
                  <a:pt x="1441598" y="1802489"/>
                </a:cubicBezTo>
                <a:cubicBezTo>
                  <a:pt x="1433117" y="1787075"/>
                  <a:pt x="1433117" y="1783222"/>
                  <a:pt x="1450081" y="1779368"/>
                </a:cubicBezTo>
                <a:cubicBezTo>
                  <a:pt x="1467046" y="1775515"/>
                  <a:pt x="1471288" y="1763955"/>
                  <a:pt x="1488253" y="1767808"/>
                </a:cubicBezTo>
                <a:cubicBezTo>
                  <a:pt x="1500977" y="1771662"/>
                  <a:pt x="1513700" y="1767808"/>
                  <a:pt x="1526423" y="1767808"/>
                </a:cubicBezTo>
                <a:cubicBezTo>
                  <a:pt x="1530665" y="1767808"/>
                  <a:pt x="1534906" y="1767808"/>
                  <a:pt x="1543389" y="1763955"/>
                </a:cubicBezTo>
                <a:cubicBezTo>
                  <a:pt x="1526423" y="1763955"/>
                  <a:pt x="1513700" y="1760101"/>
                  <a:pt x="1500977" y="1760101"/>
                </a:cubicBezTo>
                <a:cubicBezTo>
                  <a:pt x="1500977" y="1752394"/>
                  <a:pt x="1496736" y="1744688"/>
                  <a:pt x="1509459" y="1733127"/>
                </a:cubicBezTo>
                <a:cubicBezTo>
                  <a:pt x="1513700" y="1725421"/>
                  <a:pt x="1522183" y="1725421"/>
                  <a:pt x="1534906" y="1725421"/>
                </a:cubicBezTo>
                <a:cubicBezTo>
                  <a:pt x="1539148" y="1725421"/>
                  <a:pt x="1543389" y="1721567"/>
                  <a:pt x="1539148" y="1713860"/>
                </a:cubicBezTo>
                <a:cubicBezTo>
                  <a:pt x="1534906" y="1713860"/>
                  <a:pt x="1534906" y="1710007"/>
                  <a:pt x="1530665" y="1710007"/>
                </a:cubicBezTo>
                <a:cubicBezTo>
                  <a:pt x="1509459" y="1710007"/>
                  <a:pt x="1488253" y="1702300"/>
                  <a:pt x="1471288" y="1713860"/>
                </a:cubicBezTo>
                <a:cubicBezTo>
                  <a:pt x="1458564" y="1721567"/>
                  <a:pt x="1441598" y="1721567"/>
                  <a:pt x="1433117" y="1713860"/>
                </a:cubicBezTo>
                <a:cubicBezTo>
                  <a:pt x="1424634" y="1702300"/>
                  <a:pt x="1411910" y="1702300"/>
                  <a:pt x="1394945" y="1702300"/>
                </a:cubicBezTo>
                <a:cubicBezTo>
                  <a:pt x="1382222" y="1702300"/>
                  <a:pt x="1369498" y="1702300"/>
                  <a:pt x="1369498" y="1683033"/>
                </a:cubicBezTo>
                <a:cubicBezTo>
                  <a:pt x="1369498" y="1675326"/>
                  <a:pt x="1356773" y="1675326"/>
                  <a:pt x="1348290" y="1671472"/>
                </a:cubicBezTo>
                <a:cubicBezTo>
                  <a:pt x="1339809" y="1671472"/>
                  <a:pt x="1331326" y="1671472"/>
                  <a:pt x="1327084" y="1671472"/>
                </a:cubicBezTo>
                <a:cubicBezTo>
                  <a:pt x="1310120" y="1671472"/>
                  <a:pt x="1305879" y="1663766"/>
                  <a:pt x="1318603" y="1652205"/>
                </a:cubicBezTo>
                <a:lnTo>
                  <a:pt x="1323701" y="1643934"/>
                </a:lnTo>
                <a:lnTo>
                  <a:pt x="1379040" y="1643934"/>
                </a:lnTo>
                <a:lnTo>
                  <a:pt x="1399446" y="1636359"/>
                </a:lnTo>
                <a:lnTo>
                  <a:pt x="1406694" y="1636000"/>
                </a:lnTo>
                <a:lnTo>
                  <a:pt x="1411379" y="1639211"/>
                </a:lnTo>
                <a:cubicBezTo>
                  <a:pt x="1414030" y="1641572"/>
                  <a:pt x="1417211" y="1643934"/>
                  <a:pt x="1421453" y="1643934"/>
                </a:cubicBezTo>
                <a:cubicBezTo>
                  <a:pt x="1446900" y="1643934"/>
                  <a:pt x="1472347" y="1639211"/>
                  <a:pt x="1493553" y="1629764"/>
                </a:cubicBezTo>
                <a:cubicBezTo>
                  <a:pt x="1502036" y="1629764"/>
                  <a:pt x="1514759" y="1625040"/>
                  <a:pt x="1523242" y="1629764"/>
                </a:cubicBezTo>
                <a:cubicBezTo>
                  <a:pt x="1535967" y="1639211"/>
                  <a:pt x="1552931" y="1634487"/>
                  <a:pt x="1565655" y="1634487"/>
                </a:cubicBezTo>
                <a:cubicBezTo>
                  <a:pt x="1578379" y="1634487"/>
                  <a:pt x="1595343" y="1643934"/>
                  <a:pt x="1608067" y="1629764"/>
                </a:cubicBezTo>
                <a:cubicBezTo>
                  <a:pt x="1616550" y="1620317"/>
                  <a:pt x="1620792" y="1634487"/>
                  <a:pt x="1629274" y="1634487"/>
                </a:cubicBezTo>
                <a:cubicBezTo>
                  <a:pt x="1680169" y="1634487"/>
                  <a:pt x="1735305" y="1634487"/>
                  <a:pt x="1790442" y="1634487"/>
                </a:cubicBezTo>
                <a:cubicBezTo>
                  <a:pt x="1824372" y="1620317"/>
                  <a:pt x="1858302" y="1629764"/>
                  <a:pt x="1892232" y="1629764"/>
                </a:cubicBezTo>
                <a:cubicBezTo>
                  <a:pt x="1900715" y="1629764"/>
                  <a:pt x="1909197" y="1625040"/>
                  <a:pt x="1913438" y="1615594"/>
                </a:cubicBezTo>
                <a:cubicBezTo>
                  <a:pt x="1900715" y="1610870"/>
                  <a:pt x="1887991" y="1606147"/>
                  <a:pt x="1875267" y="1606147"/>
                </a:cubicBezTo>
                <a:cubicBezTo>
                  <a:pt x="1858302" y="1606147"/>
                  <a:pt x="1841337" y="1606147"/>
                  <a:pt x="1824372" y="1606147"/>
                </a:cubicBezTo>
                <a:cubicBezTo>
                  <a:pt x="1815889" y="1606147"/>
                  <a:pt x="1798925" y="1606147"/>
                  <a:pt x="1803166" y="1587254"/>
                </a:cubicBezTo>
                <a:cubicBezTo>
                  <a:pt x="1803166" y="1577807"/>
                  <a:pt x="1794683" y="1577807"/>
                  <a:pt x="1790442" y="1577807"/>
                </a:cubicBezTo>
                <a:cubicBezTo>
                  <a:pt x="1764994" y="1577807"/>
                  <a:pt x="1739547" y="1577807"/>
                  <a:pt x="1714100" y="1577807"/>
                </a:cubicBezTo>
                <a:cubicBezTo>
                  <a:pt x="1709858" y="1577807"/>
                  <a:pt x="1705617" y="1577807"/>
                  <a:pt x="1701375" y="1577807"/>
                </a:cubicBezTo>
                <a:cubicBezTo>
                  <a:pt x="1697134" y="1577807"/>
                  <a:pt x="1697134" y="1573084"/>
                  <a:pt x="1697134" y="1568360"/>
                </a:cubicBezTo>
                <a:cubicBezTo>
                  <a:pt x="1697134" y="1568360"/>
                  <a:pt x="1697134" y="1568360"/>
                  <a:pt x="1697134" y="1563637"/>
                </a:cubicBezTo>
                <a:cubicBezTo>
                  <a:pt x="1697134" y="1563637"/>
                  <a:pt x="1701375" y="1563637"/>
                  <a:pt x="1701375" y="1563637"/>
                </a:cubicBezTo>
                <a:cubicBezTo>
                  <a:pt x="1731064" y="1568360"/>
                  <a:pt x="1760753" y="1558914"/>
                  <a:pt x="1790442" y="1554191"/>
                </a:cubicBezTo>
                <a:cubicBezTo>
                  <a:pt x="1811648" y="1554191"/>
                  <a:pt x="1828613" y="1554191"/>
                  <a:pt x="1849819" y="1544744"/>
                </a:cubicBezTo>
                <a:cubicBezTo>
                  <a:pt x="1854061" y="1540021"/>
                  <a:pt x="1858302" y="1540021"/>
                  <a:pt x="1858302" y="1540021"/>
                </a:cubicBezTo>
                <a:cubicBezTo>
                  <a:pt x="1883750" y="1554191"/>
                  <a:pt x="1904956" y="1544744"/>
                  <a:pt x="1930403" y="1549467"/>
                </a:cubicBezTo>
                <a:cubicBezTo>
                  <a:pt x="1938886" y="1549467"/>
                  <a:pt x="1951610" y="1544744"/>
                  <a:pt x="1964333" y="1554191"/>
                </a:cubicBezTo>
                <a:cubicBezTo>
                  <a:pt x="1972816" y="1558914"/>
                  <a:pt x="1981299" y="1554191"/>
                  <a:pt x="1985540" y="1540021"/>
                </a:cubicBezTo>
                <a:cubicBezTo>
                  <a:pt x="1994022" y="1521127"/>
                  <a:pt x="1994022" y="1516404"/>
                  <a:pt x="1977057" y="1511680"/>
                </a:cubicBezTo>
                <a:cubicBezTo>
                  <a:pt x="1960093" y="1506957"/>
                  <a:pt x="1955850" y="1492788"/>
                  <a:pt x="1938886" y="1497511"/>
                </a:cubicBezTo>
                <a:cubicBezTo>
                  <a:pt x="1926162" y="1502234"/>
                  <a:pt x="1913438" y="1497511"/>
                  <a:pt x="1900715" y="1497511"/>
                </a:cubicBezTo>
                <a:cubicBezTo>
                  <a:pt x="1896474" y="1497511"/>
                  <a:pt x="1892232" y="1497511"/>
                  <a:pt x="1883750" y="1492788"/>
                </a:cubicBezTo>
                <a:cubicBezTo>
                  <a:pt x="1900715" y="1492788"/>
                  <a:pt x="1913438" y="1488064"/>
                  <a:pt x="1926162" y="1488064"/>
                </a:cubicBezTo>
                <a:cubicBezTo>
                  <a:pt x="1926162" y="1478617"/>
                  <a:pt x="1930403" y="1469171"/>
                  <a:pt x="1917680" y="1455000"/>
                </a:cubicBezTo>
                <a:cubicBezTo>
                  <a:pt x="1913438" y="1445555"/>
                  <a:pt x="1904956" y="1445555"/>
                  <a:pt x="1892232" y="1445555"/>
                </a:cubicBezTo>
                <a:cubicBezTo>
                  <a:pt x="1887991" y="1445555"/>
                  <a:pt x="1883750" y="1440831"/>
                  <a:pt x="1887991" y="1431384"/>
                </a:cubicBezTo>
                <a:cubicBezTo>
                  <a:pt x="1892232" y="1431384"/>
                  <a:pt x="1892232" y="1426661"/>
                  <a:pt x="1896474" y="1426661"/>
                </a:cubicBezTo>
                <a:cubicBezTo>
                  <a:pt x="1917680" y="1426661"/>
                  <a:pt x="1938886" y="1417214"/>
                  <a:pt x="1955850" y="1431384"/>
                </a:cubicBezTo>
                <a:cubicBezTo>
                  <a:pt x="1968575" y="1440831"/>
                  <a:pt x="1985540" y="1440831"/>
                  <a:pt x="1994022" y="1431384"/>
                </a:cubicBezTo>
                <a:cubicBezTo>
                  <a:pt x="2002505" y="1417214"/>
                  <a:pt x="2015229" y="1417214"/>
                  <a:pt x="2032194" y="1417214"/>
                </a:cubicBezTo>
                <a:cubicBezTo>
                  <a:pt x="2044917" y="1417214"/>
                  <a:pt x="2057641" y="1417214"/>
                  <a:pt x="2057641" y="1393598"/>
                </a:cubicBezTo>
                <a:cubicBezTo>
                  <a:pt x="2057641" y="1384151"/>
                  <a:pt x="2070365" y="1384151"/>
                  <a:pt x="2078848" y="1379427"/>
                </a:cubicBezTo>
                <a:cubicBezTo>
                  <a:pt x="2087330" y="1379427"/>
                  <a:pt x="2095813" y="1379427"/>
                  <a:pt x="2100054" y="1379427"/>
                </a:cubicBezTo>
                <a:cubicBezTo>
                  <a:pt x="2117019" y="1379427"/>
                  <a:pt x="2121260" y="1369981"/>
                  <a:pt x="2108536" y="1355810"/>
                </a:cubicBezTo>
                <a:cubicBezTo>
                  <a:pt x="2104296" y="1346363"/>
                  <a:pt x="2100054" y="1332194"/>
                  <a:pt x="2087330" y="1336918"/>
                </a:cubicBezTo>
                <a:cubicBezTo>
                  <a:pt x="2070365" y="1341641"/>
                  <a:pt x="2053400" y="1341641"/>
                  <a:pt x="2036435" y="1336918"/>
                </a:cubicBezTo>
                <a:cubicBezTo>
                  <a:pt x="2015229" y="1332194"/>
                  <a:pt x="1998263" y="1336918"/>
                  <a:pt x="1981299" y="1336918"/>
                </a:cubicBezTo>
                <a:cubicBezTo>
                  <a:pt x="1964333" y="1336918"/>
                  <a:pt x="1951610" y="1327471"/>
                  <a:pt x="1934644" y="1327471"/>
                </a:cubicBezTo>
                <a:cubicBezTo>
                  <a:pt x="1921921" y="1327471"/>
                  <a:pt x="1917680" y="1313301"/>
                  <a:pt x="1917680" y="1289684"/>
                </a:cubicBezTo>
                <a:cubicBezTo>
                  <a:pt x="1921921" y="1280238"/>
                  <a:pt x="1904956" y="1261344"/>
                  <a:pt x="1896474" y="1266067"/>
                </a:cubicBezTo>
                <a:cubicBezTo>
                  <a:pt x="1879508" y="1266067"/>
                  <a:pt x="1866784" y="1256621"/>
                  <a:pt x="1849819" y="1270791"/>
                </a:cubicBezTo>
                <a:cubicBezTo>
                  <a:pt x="1841337" y="1275514"/>
                  <a:pt x="1828613" y="1270791"/>
                  <a:pt x="1828613" y="1261344"/>
                </a:cubicBezTo>
                <a:cubicBezTo>
                  <a:pt x="1828613" y="1242451"/>
                  <a:pt x="1820131" y="1247174"/>
                  <a:pt x="1811648" y="1251897"/>
                </a:cubicBezTo>
                <a:cubicBezTo>
                  <a:pt x="1786200" y="1256621"/>
                  <a:pt x="1786200" y="1256621"/>
                  <a:pt x="1760753" y="1251897"/>
                </a:cubicBezTo>
                <a:lnTo>
                  <a:pt x="1721818" y="1244670"/>
                </a:lnTo>
                <a:lnTo>
                  <a:pt x="1734809" y="1242703"/>
                </a:lnTo>
                <a:cubicBezTo>
                  <a:pt x="1743291" y="1240777"/>
                  <a:pt x="1751774" y="1238850"/>
                  <a:pt x="1760256" y="1238850"/>
                </a:cubicBezTo>
                <a:cubicBezTo>
                  <a:pt x="1768739" y="1238850"/>
                  <a:pt x="1772980" y="1238850"/>
                  <a:pt x="1781462" y="1234997"/>
                </a:cubicBezTo>
                <a:cubicBezTo>
                  <a:pt x="1789945" y="1231143"/>
                  <a:pt x="1798428" y="1234997"/>
                  <a:pt x="1811151" y="1234997"/>
                </a:cubicBezTo>
                <a:cubicBezTo>
                  <a:pt x="1819634" y="1234997"/>
                  <a:pt x="1828115" y="1227289"/>
                  <a:pt x="1840840" y="1227289"/>
                </a:cubicBezTo>
                <a:cubicBezTo>
                  <a:pt x="1845081" y="1227289"/>
                  <a:pt x="1849323" y="1231143"/>
                  <a:pt x="1857805" y="1234997"/>
                </a:cubicBezTo>
                <a:cubicBezTo>
                  <a:pt x="1866287" y="1234997"/>
                  <a:pt x="1862047" y="1223437"/>
                  <a:pt x="1866287" y="1223437"/>
                </a:cubicBezTo>
                <a:cubicBezTo>
                  <a:pt x="1870528" y="1223437"/>
                  <a:pt x="1870528" y="1223437"/>
                  <a:pt x="1874770" y="1223437"/>
                </a:cubicBezTo>
                <a:cubicBezTo>
                  <a:pt x="1895976" y="1223437"/>
                  <a:pt x="1921423" y="1219583"/>
                  <a:pt x="1942630" y="1215730"/>
                </a:cubicBezTo>
                <a:cubicBezTo>
                  <a:pt x="1959595" y="1215730"/>
                  <a:pt x="1976561" y="1211876"/>
                  <a:pt x="1993525" y="1208023"/>
                </a:cubicBezTo>
                <a:cubicBezTo>
                  <a:pt x="2018973" y="1204169"/>
                  <a:pt x="2018973" y="1204169"/>
                  <a:pt x="2044420" y="1208023"/>
                </a:cubicBezTo>
                <a:cubicBezTo>
                  <a:pt x="2052903" y="1211876"/>
                  <a:pt x="2061386" y="1215730"/>
                  <a:pt x="2061386" y="1200316"/>
                </a:cubicBezTo>
                <a:cubicBezTo>
                  <a:pt x="2061386" y="1192609"/>
                  <a:pt x="2074109" y="1188756"/>
                  <a:pt x="2082592" y="1192609"/>
                </a:cubicBezTo>
                <a:cubicBezTo>
                  <a:pt x="2099556" y="1204169"/>
                  <a:pt x="2112281" y="1196463"/>
                  <a:pt x="2129246" y="1196463"/>
                </a:cubicBezTo>
                <a:cubicBezTo>
                  <a:pt x="2137728" y="1200316"/>
                  <a:pt x="2154694" y="1184902"/>
                  <a:pt x="2150452" y="1177196"/>
                </a:cubicBezTo>
                <a:cubicBezTo>
                  <a:pt x="2150452" y="1157928"/>
                  <a:pt x="2154694" y="1146368"/>
                  <a:pt x="2167417" y="1146368"/>
                </a:cubicBezTo>
                <a:cubicBezTo>
                  <a:pt x="2184382" y="1146368"/>
                  <a:pt x="2197106" y="1138661"/>
                  <a:pt x="2214071" y="1138661"/>
                </a:cubicBezTo>
                <a:cubicBezTo>
                  <a:pt x="2231036" y="1138661"/>
                  <a:pt x="2248002" y="1142515"/>
                  <a:pt x="2269207" y="1138661"/>
                </a:cubicBezTo>
                <a:cubicBezTo>
                  <a:pt x="2286172" y="1134808"/>
                  <a:pt x="2303138" y="1134808"/>
                  <a:pt x="2320102" y="1138661"/>
                </a:cubicBezTo>
                <a:cubicBezTo>
                  <a:pt x="2332827" y="1142515"/>
                  <a:pt x="2337068" y="1130955"/>
                  <a:pt x="2341308" y="1123248"/>
                </a:cubicBezTo>
                <a:cubicBezTo>
                  <a:pt x="2354033" y="1111687"/>
                  <a:pt x="2349791" y="1103981"/>
                  <a:pt x="2332827" y="1103981"/>
                </a:cubicBezTo>
                <a:cubicBezTo>
                  <a:pt x="2328585" y="1103981"/>
                  <a:pt x="2320102" y="1103981"/>
                  <a:pt x="2311621" y="1103981"/>
                </a:cubicBezTo>
                <a:cubicBezTo>
                  <a:pt x="2303138" y="1100127"/>
                  <a:pt x="2290413" y="1100127"/>
                  <a:pt x="2290413" y="1092420"/>
                </a:cubicBezTo>
                <a:cubicBezTo>
                  <a:pt x="2290413" y="1073153"/>
                  <a:pt x="2277689" y="1073153"/>
                  <a:pt x="2264966" y="1073153"/>
                </a:cubicBezTo>
                <a:cubicBezTo>
                  <a:pt x="2248002" y="1073153"/>
                  <a:pt x="2235277" y="1073153"/>
                  <a:pt x="2226794" y="1061593"/>
                </a:cubicBezTo>
                <a:cubicBezTo>
                  <a:pt x="2218313" y="1053886"/>
                  <a:pt x="2201347" y="1053886"/>
                  <a:pt x="2188623" y="1061593"/>
                </a:cubicBezTo>
                <a:cubicBezTo>
                  <a:pt x="2171658" y="1073153"/>
                  <a:pt x="2150452" y="1065445"/>
                  <a:pt x="2129246" y="1065445"/>
                </a:cubicBezTo>
                <a:cubicBezTo>
                  <a:pt x="2125005" y="1065445"/>
                  <a:pt x="2125005" y="1061593"/>
                  <a:pt x="2120763" y="1061593"/>
                </a:cubicBezTo>
                <a:cubicBezTo>
                  <a:pt x="2116522" y="1053886"/>
                  <a:pt x="2120763" y="1050032"/>
                  <a:pt x="2125005" y="1050032"/>
                </a:cubicBezTo>
                <a:cubicBezTo>
                  <a:pt x="2137728" y="1050032"/>
                  <a:pt x="2146211" y="1050032"/>
                  <a:pt x="2150452" y="1042326"/>
                </a:cubicBezTo>
                <a:cubicBezTo>
                  <a:pt x="2163175" y="1030765"/>
                  <a:pt x="2158934" y="1023059"/>
                  <a:pt x="2158934" y="1015352"/>
                </a:cubicBezTo>
                <a:cubicBezTo>
                  <a:pt x="2146211" y="1015352"/>
                  <a:pt x="2133488" y="1011498"/>
                  <a:pt x="2116522" y="1011498"/>
                </a:cubicBezTo>
                <a:cubicBezTo>
                  <a:pt x="2125005" y="1007645"/>
                  <a:pt x="2129246" y="1007645"/>
                  <a:pt x="2133488" y="1007645"/>
                </a:cubicBezTo>
                <a:cubicBezTo>
                  <a:pt x="2146211" y="1007645"/>
                  <a:pt x="2158934" y="1003791"/>
                  <a:pt x="2171658" y="1007645"/>
                </a:cubicBezTo>
                <a:cubicBezTo>
                  <a:pt x="2188623" y="1011498"/>
                  <a:pt x="2192865" y="999938"/>
                  <a:pt x="2209830" y="996085"/>
                </a:cubicBezTo>
                <a:cubicBezTo>
                  <a:pt x="2226794" y="992231"/>
                  <a:pt x="2226794" y="988378"/>
                  <a:pt x="2218313" y="972964"/>
                </a:cubicBezTo>
                <a:cubicBezTo>
                  <a:pt x="2214071" y="961404"/>
                  <a:pt x="2205588" y="957550"/>
                  <a:pt x="2197106" y="961404"/>
                </a:cubicBezTo>
                <a:cubicBezTo>
                  <a:pt x="2184382" y="969111"/>
                  <a:pt x="2171658" y="965257"/>
                  <a:pt x="2163175" y="965257"/>
                </a:cubicBezTo>
                <a:cubicBezTo>
                  <a:pt x="2137728" y="969111"/>
                  <a:pt x="2116522" y="961404"/>
                  <a:pt x="2091075" y="972964"/>
                </a:cubicBezTo>
                <a:cubicBezTo>
                  <a:pt x="2091075" y="972964"/>
                  <a:pt x="2086833" y="972964"/>
                  <a:pt x="2082592" y="969111"/>
                </a:cubicBezTo>
                <a:cubicBezTo>
                  <a:pt x="2061386" y="961404"/>
                  <a:pt x="2044420" y="961404"/>
                  <a:pt x="2023214" y="961404"/>
                </a:cubicBezTo>
                <a:cubicBezTo>
                  <a:pt x="1993525" y="957550"/>
                  <a:pt x="1963836" y="949844"/>
                  <a:pt x="1934148" y="953697"/>
                </a:cubicBezTo>
                <a:cubicBezTo>
                  <a:pt x="1934148" y="953697"/>
                  <a:pt x="1929906" y="953697"/>
                  <a:pt x="1929906" y="953697"/>
                </a:cubicBezTo>
                <a:cubicBezTo>
                  <a:pt x="1929906" y="949844"/>
                  <a:pt x="1929906" y="949844"/>
                  <a:pt x="1929906" y="949844"/>
                </a:cubicBezTo>
                <a:cubicBezTo>
                  <a:pt x="1929906" y="945990"/>
                  <a:pt x="1929906" y="942137"/>
                  <a:pt x="1934148" y="942137"/>
                </a:cubicBezTo>
                <a:cubicBezTo>
                  <a:pt x="1938389" y="942137"/>
                  <a:pt x="1942630" y="942137"/>
                  <a:pt x="1946872" y="942137"/>
                </a:cubicBezTo>
                <a:cubicBezTo>
                  <a:pt x="1972319" y="942137"/>
                  <a:pt x="1997767" y="942137"/>
                  <a:pt x="2023214" y="942137"/>
                </a:cubicBezTo>
                <a:cubicBezTo>
                  <a:pt x="2027455" y="942137"/>
                  <a:pt x="2035938" y="942137"/>
                  <a:pt x="2035938" y="934430"/>
                </a:cubicBezTo>
                <a:cubicBezTo>
                  <a:pt x="2031697" y="919016"/>
                  <a:pt x="2048661" y="919016"/>
                  <a:pt x="2057144" y="919016"/>
                </a:cubicBezTo>
                <a:cubicBezTo>
                  <a:pt x="2074109" y="919016"/>
                  <a:pt x="2091075" y="919016"/>
                  <a:pt x="2108039" y="919016"/>
                </a:cubicBezTo>
                <a:cubicBezTo>
                  <a:pt x="2120763" y="919016"/>
                  <a:pt x="2133488" y="915163"/>
                  <a:pt x="2146211" y="911309"/>
                </a:cubicBezTo>
                <a:cubicBezTo>
                  <a:pt x="2141969" y="903603"/>
                  <a:pt x="2133488" y="899749"/>
                  <a:pt x="2125005" y="899749"/>
                </a:cubicBezTo>
                <a:cubicBezTo>
                  <a:pt x="2091075" y="899749"/>
                  <a:pt x="2057144" y="907456"/>
                  <a:pt x="2023214" y="895896"/>
                </a:cubicBezTo>
                <a:lnTo>
                  <a:pt x="1996126" y="895896"/>
                </a:lnTo>
                <a:lnTo>
                  <a:pt x="2045854" y="894979"/>
                </a:lnTo>
                <a:cubicBezTo>
                  <a:pt x="2063873" y="894281"/>
                  <a:pt x="2081894" y="893723"/>
                  <a:pt x="2098853" y="894840"/>
                </a:cubicBezTo>
                <a:cubicBezTo>
                  <a:pt x="2141252" y="897072"/>
                  <a:pt x="2187892" y="894840"/>
                  <a:pt x="2230293" y="901537"/>
                </a:cubicBezTo>
                <a:cubicBezTo>
                  <a:pt x="2238772" y="902654"/>
                  <a:pt x="2247252" y="901537"/>
                  <a:pt x="2255732" y="902654"/>
                </a:cubicBezTo>
                <a:cubicBezTo>
                  <a:pt x="2268452" y="902654"/>
                  <a:pt x="2272692" y="899305"/>
                  <a:pt x="2276933" y="897072"/>
                </a:cubicBezTo>
                <a:cubicBezTo>
                  <a:pt x="2281172" y="897072"/>
                  <a:pt x="2272692" y="894840"/>
                  <a:pt x="2264213" y="894840"/>
                </a:cubicBezTo>
                <a:cubicBezTo>
                  <a:pt x="2255732" y="894840"/>
                  <a:pt x="2255732" y="892607"/>
                  <a:pt x="2259971" y="891491"/>
                </a:cubicBezTo>
                <a:cubicBezTo>
                  <a:pt x="2259971" y="890374"/>
                  <a:pt x="2268452" y="890374"/>
                  <a:pt x="2272692" y="890374"/>
                </a:cubicBezTo>
                <a:cubicBezTo>
                  <a:pt x="2293892" y="893723"/>
                  <a:pt x="2319331" y="892607"/>
                  <a:pt x="2332052" y="899305"/>
                </a:cubicBezTo>
                <a:cubicBezTo>
                  <a:pt x="2349012" y="900421"/>
                  <a:pt x="2357493" y="903770"/>
                  <a:pt x="2374451" y="903770"/>
                </a:cubicBezTo>
                <a:cubicBezTo>
                  <a:pt x="2387171" y="903770"/>
                  <a:pt x="2399891" y="904886"/>
                  <a:pt x="2408372" y="900421"/>
                </a:cubicBezTo>
                <a:cubicBezTo>
                  <a:pt x="2412611" y="897072"/>
                  <a:pt x="2429572" y="897072"/>
                  <a:pt x="2438051" y="894840"/>
                </a:cubicBezTo>
                <a:cubicBezTo>
                  <a:pt x="2446531" y="893723"/>
                  <a:pt x="2450771" y="897072"/>
                  <a:pt x="2463491" y="897072"/>
                </a:cubicBezTo>
                <a:cubicBezTo>
                  <a:pt x="2467731" y="897072"/>
                  <a:pt x="2467731" y="899305"/>
                  <a:pt x="2463491" y="899305"/>
                </a:cubicBezTo>
                <a:cubicBezTo>
                  <a:pt x="2455011" y="900421"/>
                  <a:pt x="2450771" y="901537"/>
                  <a:pt x="2442292" y="902654"/>
                </a:cubicBezTo>
                <a:cubicBezTo>
                  <a:pt x="2438051" y="902654"/>
                  <a:pt x="2433811" y="902654"/>
                  <a:pt x="2433811" y="904886"/>
                </a:cubicBezTo>
                <a:cubicBezTo>
                  <a:pt x="2433811" y="906003"/>
                  <a:pt x="2442292" y="906003"/>
                  <a:pt x="2446531" y="906003"/>
                </a:cubicBezTo>
                <a:cubicBezTo>
                  <a:pt x="2493171" y="906003"/>
                  <a:pt x="2544051" y="907119"/>
                  <a:pt x="2590691" y="906003"/>
                </a:cubicBezTo>
                <a:cubicBezTo>
                  <a:pt x="2641571" y="903770"/>
                  <a:pt x="2692450" y="904886"/>
                  <a:pt x="2743330" y="903770"/>
                </a:cubicBezTo>
                <a:cubicBezTo>
                  <a:pt x="2751810" y="903770"/>
                  <a:pt x="2756050" y="904886"/>
                  <a:pt x="2760290" y="902654"/>
                </a:cubicBezTo>
                <a:cubicBezTo>
                  <a:pt x="2760290" y="900421"/>
                  <a:pt x="2751810" y="898188"/>
                  <a:pt x="2747570" y="898188"/>
                </a:cubicBezTo>
                <a:cubicBezTo>
                  <a:pt x="2734850" y="898188"/>
                  <a:pt x="2722131" y="897072"/>
                  <a:pt x="2709410" y="899305"/>
                </a:cubicBezTo>
                <a:cubicBezTo>
                  <a:pt x="2688211" y="901537"/>
                  <a:pt x="2662770" y="899305"/>
                  <a:pt x="2641571" y="900421"/>
                </a:cubicBezTo>
                <a:cubicBezTo>
                  <a:pt x="2628851" y="897072"/>
                  <a:pt x="2616130" y="898188"/>
                  <a:pt x="2607651" y="898188"/>
                </a:cubicBezTo>
                <a:cubicBezTo>
                  <a:pt x="2590691" y="898188"/>
                  <a:pt x="2577971" y="898188"/>
                  <a:pt x="2573731" y="893723"/>
                </a:cubicBezTo>
                <a:cubicBezTo>
                  <a:pt x="2573731" y="891491"/>
                  <a:pt x="2565251" y="890374"/>
                  <a:pt x="2561011" y="889258"/>
                </a:cubicBezTo>
                <a:cubicBezTo>
                  <a:pt x="2565251" y="887026"/>
                  <a:pt x="2577971" y="889258"/>
                  <a:pt x="2582211" y="888142"/>
                </a:cubicBezTo>
                <a:cubicBezTo>
                  <a:pt x="2624611" y="888142"/>
                  <a:pt x="2662770" y="888142"/>
                  <a:pt x="2700930" y="888142"/>
                </a:cubicBezTo>
                <a:cubicBezTo>
                  <a:pt x="2726370" y="888142"/>
                  <a:pt x="2747570" y="889258"/>
                  <a:pt x="2773010" y="887026"/>
                </a:cubicBezTo>
                <a:cubicBezTo>
                  <a:pt x="2789970" y="884793"/>
                  <a:pt x="2806930" y="883677"/>
                  <a:pt x="2828130" y="884793"/>
                </a:cubicBezTo>
                <a:cubicBezTo>
                  <a:pt x="2836610" y="884793"/>
                  <a:pt x="2840850" y="883677"/>
                  <a:pt x="2845090" y="882560"/>
                </a:cubicBezTo>
                <a:cubicBezTo>
                  <a:pt x="2849329" y="881444"/>
                  <a:pt x="2849329" y="880328"/>
                  <a:pt x="2845090" y="879211"/>
                </a:cubicBezTo>
                <a:cubicBezTo>
                  <a:pt x="2836610" y="876979"/>
                  <a:pt x="2832369" y="874746"/>
                  <a:pt x="2815409" y="874746"/>
                </a:cubicBezTo>
                <a:cubicBezTo>
                  <a:pt x="2802689" y="875863"/>
                  <a:pt x="2789970" y="874746"/>
                  <a:pt x="2768769" y="874746"/>
                </a:cubicBezTo>
                <a:cubicBezTo>
                  <a:pt x="2785729" y="872514"/>
                  <a:pt x="2794210" y="873630"/>
                  <a:pt x="2806930" y="873630"/>
                </a:cubicBezTo>
                <a:cubicBezTo>
                  <a:pt x="2836610" y="872514"/>
                  <a:pt x="2866289" y="872514"/>
                  <a:pt x="2895969" y="873630"/>
                </a:cubicBezTo>
                <a:cubicBezTo>
                  <a:pt x="2904450" y="873630"/>
                  <a:pt x="2908689" y="871397"/>
                  <a:pt x="2908689" y="870281"/>
                </a:cubicBezTo>
                <a:cubicBezTo>
                  <a:pt x="2908689" y="868048"/>
                  <a:pt x="2904450" y="866932"/>
                  <a:pt x="2895969" y="866932"/>
                </a:cubicBezTo>
                <a:cubicBezTo>
                  <a:pt x="2883249" y="866932"/>
                  <a:pt x="2866289" y="868048"/>
                  <a:pt x="2857810" y="866932"/>
                </a:cubicBezTo>
                <a:cubicBezTo>
                  <a:pt x="2845090" y="864700"/>
                  <a:pt x="2832369" y="866932"/>
                  <a:pt x="2819649" y="863583"/>
                </a:cubicBezTo>
                <a:cubicBezTo>
                  <a:pt x="2815409" y="862467"/>
                  <a:pt x="2798450" y="863583"/>
                  <a:pt x="2789970" y="863583"/>
                </a:cubicBezTo>
                <a:cubicBezTo>
                  <a:pt x="2794210" y="860234"/>
                  <a:pt x="2802689" y="861351"/>
                  <a:pt x="2806930" y="861351"/>
                </a:cubicBezTo>
                <a:cubicBezTo>
                  <a:pt x="2845090" y="861351"/>
                  <a:pt x="2879009" y="861351"/>
                  <a:pt x="2912929" y="861351"/>
                </a:cubicBezTo>
                <a:cubicBezTo>
                  <a:pt x="2921410" y="861351"/>
                  <a:pt x="2929889" y="862467"/>
                  <a:pt x="2929889" y="860234"/>
                </a:cubicBezTo>
                <a:cubicBezTo>
                  <a:pt x="2929889" y="856885"/>
                  <a:pt x="2921410" y="856885"/>
                  <a:pt x="2917169" y="858002"/>
                </a:cubicBezTo>
                <a:cubicBezTo>
                  <a:pt x="2891729" y="858002"/>
                  <a:pt x="2870530" y="854653"/>
                  <a:pt x="2849329" y="853537"/>
                </a:cubicBezTo>
                <a:cubicBezTo>
                  <a:pt x="2870530" y="853537"/>
                  <a:pt x="2891729" y="853537"/>
                  <a:pt x="2912929" y="853537"/>
                </a:cubicBezTo>
                <a:cubicBezTo>
                  <a:pt x="2917169" y="853537"/>
                  <a:pt x="2921410" y="853537"/>
                  <a:pt x="2921410" y="851304"/>
                </a:cubicBezTo>
                <a:cubicBezTo>
                  <a:pt x="2921410" y="850188"/>
                  <a:pt x="2921410" y="847955"/>
                  <a:pt x="2917169" y="847955"/>
                </a:cubicBezTo>
                <a:cubicBezTo>
                  <a:pt x="2908689" y="849071"/>
                  <a:pt x="2904450" y="844606"/>
                  <a:pt x="2895969" y="845722"/>
                </a:cubicBezTo>
                <a:cubicBezTo>
                  <a:pt x="2891729" y="846839"/>
                  <a:pt x="2883249" y="845722"/>
                  <a:pt x="2879009" y="845722"/>
                </a:cubicBezTo>
                <a:cubicBezTo>
                  <a:pt x="2840850" y="846839"/>
                  <a:pt x="2802689" y="844606"/>
                  <a:pt x="2768769" y="843490"/>
                </a:cubicBezTo>
                <a:cubicBezTo>
                  <a:pt x="2773010" y="841257"/>
                  <a:pt x="2781490" y="841257"/>
                  <a:pt x="2785729" y="842374"/>
                </a:cubicBezTo>
                <a:cubicBezTo>
                  <a:pt x="2802689" y="843490"/>
                  <a:pt x="2819649" y="839025"/>
                  <a:pt x="2840850" y="841257"/>
                </a:cubicBezTo>
                <a:cubicBezTo>
                  <a:pt x="2857810" y="843490"/>
                  <a:pt x="2879009" y="842374"/>
                  <a:pt x="2895969" y="842374"/>
                </a:cubicBezTo>
                <a:cubicBezTo>
                  <a:pt x="2904450" y="842374"/>
                  <a:pt x="2908689" y="842374"/>
                  <a:pt x="2917169" y="842374"/>
                </a:cubicBezTo>
                <a:cubicBezTo>
                  <a:pt x="2921410" y="841257"/>
                  <a:pt x="2921410" y="840141"/>
                  <a:pt x="2921410" y="839025"/>
                </a:cubicBezTo>
                <a:cubicBezTo>
                  <a:pt x="2917169" y="837908"/>
                  <a:pt x="2912929" y="835676"/>
                  <a:pt x="2904450" y="835676"/>
                </a:cubicBezTo>
                <a:cubicBezTo>
                  <a:pt x="2891729" y="836792"/>
                  <a:pt x="2879009" y="836792"/>
                  <a:pt x="2866289" y="836792"/>
                </a:cubicBezTo>
                <a:cubicBezTo>
                  <a:pt x="2849329" y="836792"/>
                  <a:pt x="2832369" y="836792"/>
                  <a:pt x="2815409" y="836792"/>
                </a:cubicBezTo>
                <a:cubicBezTo>
                  <a:pt x="2802689" y="832327"/>
                  <a:pt x="2781490" y="836792"/>
                  <a:pt x="2768769" y="832327"/>
                </a:cubicBezTo>
                <a:cubicBezTo>
                  <a:pt x="2751810" y="833443"/>
                  <a:pt x="2739090" y="830094"/>
                  <a:pt x="2722131" y="830094"/>
                </a:cubicBezTo>
                <a:cubicBezTo>
                  <a:pt x="2709410" y="830094"/>
                  <a:pt x="2705171" y="828978"/>
                  <a:pt x="2700930" y="827862"/>
                </a:cubicBezTo>
                <a:cubicBezTo>
                  <a:pt x="2705171" y="826745"/>
                  <a:pt x="2705171" y="824513"/>
                  <a:pt x="2709410" y="823396"/>
                </a:cubicBezTo>
                <a:cubicBezTo>
                  <a:pt x="2709410" y="822280"/>
                  <a:pt x="2717890" y="822280"/>
                  <a:pt x="2722131" y="822280"/>
                </a:cubicBezTo>
                <a:cubicBezTo>
                  <a:pt x="2756050" y="822280"/>
                  <a:pt x="2789970" y="822280"/>
                  <a:pt x="2823890" y="822280"/>
                </a:cubicBezTo>
                <a:cubicBezTo>
                  <a:pt x="2828130" y="822280"/>
                  <a:pt x="2832369" y="823396"/>
                  <a:pt x="2832369" y="821164"/>
                </a:cubicBezTo>
                <a:cubicBezTo>
                  <a:pt x="2832369" y="820048"/>
                  <a:pt x="2828130" y="818931"/>
                  <a:pt x="2823890" y="818931"/>
                </a:cubicBezTo>
                <a:cubicBezTo>
                  <a:pt x="2811170" y="815582"/>
                  <a:pt x="2794210" y="816699"/>
                  <a:pt x="2777250" y="816699"/>
                </a:cubicBezTo>
                <a:cubicBezTo>
                  <a:pt x="2764530" y="816699"/>
                  <a:pt x="2760290" y="817815"/>
                  <a:pt x="2760290" y="813350"/>
                </a:cubicBezTo>
                <a:cubicBezTo>
                  <a:pt x="2756050" y="808885"/>
                  <a:pt x="2739090" y="807768"/>
                  <a:pt x="2726370" y="807768"/>
                </a:cubicBezTo>
                <a:cubicBezTo>
                  <a:pt x="2722131" y="806652"/>
                  <a:pt x="2713650" y="806652"/>
                  <a:pt x="2705171" y="806652"/>
                </a:cubicBezTo>
                <a:cubicBezTo>
                  <a:pt x="2713650" y="806652"/>
                  <a:pt x="2705171" y="806652"/>
                  <a:pt x="2709410" y="805536"/>
                </a:cubicBezTo>
                <a:cubicBezTo>
                  <a:pt x="2768769" y="805536"/>
                  <a:pt x="2823890" y="805536"/>
                  <a:pt x="2879009" y="805536"/>
                </a:cubicBezTo>
                <a:cubicBezTo>
                  <a:pt x="2883249" y="805536"/>
                  <a:pt x="2883249" y="804419"/>
                  <a:pt x="2883249" y="804419"/>
                </a:cubicBezTo>
                <a:cubicBezTo>
                  <a:pt x="2874770" y="801071"/>
                  <a:pt x="2853570" y="802187"/>
                  <a:pt x="2840850" y="801071"/>
                </a:cubicBezTo>
                <a:cubicBezTo>
                  <a:pt x="2849329" y="796605"/>
                  <a:pt x="2866289" y="795489"/>
                  <a:pt x="2874770" y="793256"/>
                </a:cubicBezTo>
                <a:cubicBezTo>
                  <a:pt x="2887490" y="789908"/>
                  <a:pt x="2887490" y="789908"/>
                  <a:pt x="2874770" y="785442"/>
                </a:cubicBezTo>
                <a:cubicBezTo>
                  <a:pt x="2870530" y="785442"/>
                  <a:pt x="2870530" y="785442"/>
                  <a:pt x="2870530" y="785442"/>
                </a:cubicBezTo>
                <a:cubicBezTo>
                  <a:pt x="2870530" y="784326"/>
                  <a:pt x="2866289" y="782093"/>
                  <a:pt x="2870530" y="782093"/>
                </a:cubicBezTo>
                <a:cubicBezTo>
                  <a:pt x="2891729" y="780977"/>
                  <a:pt x="2879009" y="779861"/>
                  <a:pt x="2874770" y="777628"/>
                </a:cubicBezTo>
                <a:cubicBezTo>
                  <a:pt x="2866289" y="775396"/>
                  <a:pt x="2866289" y="775396"/>
                  <a:pt x="2879009" y="774279"/>
                </a:cubicBezTo>
                <a:cubicBezTo>
                  <a:pt x="2887490" y="774279"/>
                  <a:pt x="2891729" y="774279"/>
                  <a:pt x="2891729" y="772047"/>
                </a:cubicBezTo>
                <a:cubicBezTo>
                  <a:pt x="2891729" y="769814"/>
                  <a:pt x="2891729" y="768698"/>
                  <a:pt x="2879009" y="768698"/>
                </a:cubicBezTo>
                <a:cubicBezTo>
                  <a:pt x="2862049" y="767582"/>
                  <a:pt x="2845090" y="765349"/>
                  <a:pt x="2828130" y="764233"/>
                </a:cubicBezTo>
                <a:cubicBezTo>
                  <a:pt x="2815409" y="763116"/>
                  <a:pt x="2806930" y="760884"/>
                  <a:pt x="2794210" y="758651"/>
                </a:cubicBezTo>
                <a:cubicBezTo>
                  <a:pt x="2789970" y="758651"/>
                  <a:pt x="2781490" y="758651"/>
                  <a:pt x="2773010" y="758651"/>
                </a:cubicBezTo>
                <a:cubicBezTo>
                  <a:pt x="2760290" y="758651"/>
                  <a:pt x="2743330" y="758651"/>
                  <a:pt x="2730610" y="758651"/>
                </a:cubicBezTo>
                <a:cubicBezTo>
                  <a:pt x="2717890" y="758651"/>
                  <a:pt x="2700930" y="758651"/>
                  <a:pt x="2688211" y="758651"/>
                </a:cubicBezTo>
                <a:cubicBezTo>
                  <a:pt x="2688211" y="758651"/>
                  <a:pt x="2688211" y="757535"/>
                  <a:pt x="2683970" y="757535"/>
                </a:cubicBezTo>
                <a:cubicBezTo>
                  <a:pt x="2683970" y="756419"/>
                  <a:pt x="2688211" y="755302"/>
                  <a:pt x="2688211" y="755302"/>
                </a:cubicBezTo>
                <a:cubicBezTo>
                  <a:pt x="2700930" y="754186"/>
                  <a:pt x="2717890" y="755302"/>
                  <a:pt x="2730610" y="755302"/>
                </a:cubicBezTo>
                <a:cubicBezTo>
                  <a:pt x="2734850" y="754186"/>
                  <a:pt x="2739090" y="755302"/>
                  <a:pt x="2743330" y="754186"/>
                </a:cubicBezTo>
                <a:cubicBezTo>
                  <a:pt x="2743330" y="753070"/>
                  <a:pt x="2743330" y="751953"/>
                  <a:pt x="2743330" y="751953"/>
                </a:cubicBezTo>
                <a:cubicBezTo>
                  <a:pt x="2722131" y="750837"/>
                  <a:pt x="2730610" y="746372"/>
                  <a:pt x="2730610" y="743023"/>
                </a:cubicBezTo>
                <a:cubicBezTo>
                  <a:pt x="2726370" y="743023"/>
                  <a:pt x="2722131" y="743023"/>
                  <a:pt x="2717890" y="743023"/>
                </a:cubicBezTo>
                <a:cubicBezTo>
                  <a:pt x="2696690" y="743023"/>
                  <a:pt x="2671251" y="743023"/>
                  <a:pt x="2650050" y="740790"/>
                </a:cubicBezTo>
                <a:cubicBezTo>
                  <a:pt x="2628851" y="739674"/>
                  <a:pt x="2607651" y="738558"/>
                  <a:pt x="2577971" y="739674"/>
                </a:cubicBezTo>
                <a:cubicBezTo>
                  <a:pt x="2599171" y="736325"/>
                  <a:pt x="2616130" y="735209"/>
                  <a:pt x="2633090" y="735209"/>
                </a:cubicBezTo>
                <a:cubicBezTo>
                  <a:pt x="2658531" y="735209"/>
                  <a:pt x="2679730" y="734093"/>
                  <a:pt x="2705171" y="735209"/>
                </a:cubicBezTo>
                <a:cubicBezTo>
                  <a:pt x="2722131" y="736325"/>
                  <a:pt x="2739090" y="737442"/>
                  <a:pt x="2756050" y="737442"/>
                </a:cubicBezTo>
                <a:cubicBezTo>
                  <a:pt x="2760290" y="737442"/>
                  <a:pt x="2764530" y="737442"/>
                  <a:pt x="2768769" y="735209"/>
                </a:cubicBezTo>
                <a:cubicBezTo>
                  <a:pt x="2768769" y="734093"/>
                  <a:pt x="2760290" y="734093"/>
                  <a:pt x="2760290" y="732976"/>
                </a:cubicBezTo>
                <a:cubicBezTo>
                  <a:pt x="2751810" y="730744"/>
                  <a:pt x="2739090" y="731860"/>
                  <a:pt x="2726370" y="729627"/>
                </a:cubicBezTo>
                <a:cubicBezTo>
                  <a:pt x="2756050" y="729627"/>
                  <a:pt x="2777250" y="729627"/>
                  <a:pt x="2802689" y="729627"/>
                </a:cubicBezTo>
                <a:cubicBezTo>
                  <a:pt x="2819649" y="729627"/>
                  <a:pt x="2832369" y="728511"/>
                  <a:pt x="2849329" y="727395"/>
                </a:cubicBezTo>
                <a:cubicBezTo>
                  <a:pt x="2857810" y="727395"/>
                  <a:pt x="2862049" y="725162"/>
                  <a:pt x="2862049" y="722930"/>
                </a:cubicBezTo>
                <a:cubicBezTo>
                  <a:pt x="2862049" y="720697"/>
                  <a:pt x="2853570" y="719581"/>
                  <a:pt x="2840850" y="719581"/>
                </a:cubicBezTo>
                <a:cubicBezTo>
                  <a:pt x="2832369" y="720697"/>
                  <a:pt x="2819649" y="718464"/>
                  <a:pt x="2806930" y="721813"/>
                </a:cubicBezTo>
                <a:cubicBezTo>
                  <a:pt x="2802689" y="722930"/>
                  <a:pt x="2789970" y="721813"/>
                  <a:pt x="2785729" y="721813"/>
                </a:cubicBezTo>
                <a:cubicBezTo>
                  <a:pt x="2756050" y="718464"/>
                  <a:pt x="2726370" y="715116"/>
                  <a:pt x="2692450" y="716232"/>
                </a:cubicBezTo>
                <a:cubicBezTo>
                  <a:pt x="2688211" y="716232"/>
                  <a:pt x="2683970" y="715116"/>
                  <a:pt x="2683970" y="713999"/>
                </a:cubicBezTo>
                <a:cubicBezTo>
                  <a:pt x="2683970" y="712883"/>
                  <a:pt x="2688211" y="711767"/>
                  <a:pt x="2692450" y="711767"/>
                </a:cubicBezTo>
                <a:cubicBezTo>
                  <a:pt x="2717890" y="712883"/>
                  <a:pt x="2734850" y="710650"/>
                  <a:pt x="2751810" y="706185"/>
                </a:cubicBezTo>
                <a:cubicBezTo>
                  <a:pt x="2756050" y="703953"/>
                  <a:pt x="2751810" y="702836"/>
                  <a:pt x="2743330" y="701720"/>
                </a:cubicBezTo>
                <a:cubicBezTo>
                  <a:pt x="2734850" y="700604"/>
                  <a:pt x="2734850" y="700604"/>
                  <a:pt x="2743330" y="698371"/>
                </a:cubicBezTo>
                <a:cubicBezTo>
                  <a:pt x="2756050" y="696138"/>
                  <a:pt x="2756050" y="696138"/>
                  <a:pt x="2743330" y="695022"/>
                </a:cubicBezTo>
                <a:cubicBezTo>
                  <a:pt x="2722131" y="691673"/>
                  <a:pt x="2700930" y="691673"/>
                  <a:pt x="2679730" y="692790"/>
                </a:cubicBezTo>
                <a:cubicBezTo>
                  <a:pt x="2662770" y="695022"/>
                  <a:pt x="2641571" y="693906"/>
                  <a:pt x="2628851" y="698371"/>
                </a:cubicBezTo>
                <a:cubicBezTo>
                  <a:pt x="2620370" y="697255"/>
                  <a:pt x="2611891" y="700604"/>
                  <a:pt x="2603410" y="700604"/>
                </a:cubicBezTo>
                <a:cubicBezTo>
                  <a:pt x="2586450" y="700604"/>
                  <a:pt x="2565251" y="700604"/>
                  <a:pt x="2539810" y="700604"/>
                </a:cubicBezTo>
                <a:cubicBezTo>
                  <a:pt x="2565251" y="693906"/>
                  <a:pt x="2590691" y="691673"/>
                  <a:pt x="2616130" y="689441"/>
                </a:cubicBezTo>
                <a:cubicBezTo>
                  <a:pt x="2641571" y="687208"/>
                  <a:pt x="2667010" y="682743"/>
                  <a:pt x="2692450" y="680510"/>
                </a:cubicBezTo>
                <a:cubicBezTo>
                  <a:pt x="2675491" y="674929"/>
                  <a:pt x="2650050" y="678278"/>
                  <a:pt x="2628851" y="677161"/>
                </a:cubicBezTo>
                <a:cubicBezTo>
                  <a:pt x="2624611" y="676045"/>
                  <a:pt x="2628851" y="676045"/>
                  <a:pt x="2633090" y="674929"/>
                </a:cubicBezTo>
                <a:cubicBezTo>
                  <a:pt x="2645810" y="670464"/>
                  <a:pt x="2641571" y="669347"/>
                  <a:pt x="2624611" y="667115"/>
                </a:cubicBezTo>
                <a:cubicBezTo>
                  <a:pt x="2590691" y="663766"/>
                  <a:pt x="2556771" y="662650"/>
                  <a:pt x="2522850" y="663766"/>
                </a:cubicBezTo>
                <a:cubicBezTo>
                  <a:pt x="2471971" y="665998"/>
                  <a:pt x="2421091" y="664882"/>
                  <a:pt x="2374451" y="671580"/>
                </a:cubicBezTo>
                <a:cubicBezTo>
                  <a:pt x="2349012" y="670464"/>
                  <a:pt x="2327812" y="673812"/>
                  <a:pt x="2306611" y="673812"/>
                </a:cubicBezTo>
                <a:cubicBezTo>
                  <a:pt x="2285412" y="672696"/>
                  <a:pt x="2264213" y="671580"/>
                  <a:pt x="2243013" y="674929"/>
                </a:cubicBezTo>
                <a:cubicBezTo>
                  <a:pt x="2238772" y="676045"/>
                  <a:pt x="2226052" y="676045"/>
                  <a:pt x="2230293" y="672696"/>
                </a:cubicBezTo>
                <a:cubicBezTo>
                  <a:pt x="2230293" y="670464"/>
                  <a:pt x="2230293" y="669347"/>
                  <a:pt x="2221812" y="669347"/>
                </a:cubicBezTo>
                <a:cubicBezTo>
                  <a:pt x="2200612" y="670464"/>
                  <a:pt x="2183653" y="667115"/>
                  <a:pt x="2166692" y="670464"/>
                </a:cubicBezTo>
                <a:cubicBezTo>
                  <a:pt x="2162453" y="671580"/>
                  <a:pt x="2158212" y="671580"/>
                  <a:pt x="2153972" y="670464"/>
                </a:cubicBezTo>
                <a:cubicBezTo>
                  <a:pt x="2145493" y="669347"/>
                  <a:pt x="2137013" y="668231"/>
                  <a:pt x="2124293" y="665998"/>
                </a:cubicBezTo>
                <a:cubicBezTo>
                  <a:pt x="2145493" y="665998"/>
                  <a:pt x="2162453" y="662650"/>
                  <a:pt x="2183653" y="663766"/>
                </a:cubicBezTo>
                <a:cubicBezTo>
                  <a:pt x="2200612" y="663766"/>
                  <a:pt x="2217573" y="660417"/>
                  <a:pt x="2234532" y="661533"/>
                </a:cubicBezTo>
                <a:cubicBezTo>
                  <a:pt x="2251492" y="658184"/>
                  <a:pt x="2272692" y="661533"/>
                  <a:pt x="2289652" y="658184"/>
                </a:cubicBezTo>
                <a:cubicBezTo>
                  <a:pt x="2293892" y="657068"/>
                  <a:pt x="2302372" y="658184"/>
                  <a:pt x="2302372" y="655952"/>
                </a:cubicBezTo>
                <a:cubicBezTo>
                  <a:pt x="2302372" y="653719"/>
                  <a:pt x="2293892" y="652603"/>
                  <a:pt x="2289652" y="652603"/>
                </a:cubicBezTo>
                <a:cubicBezTo>
                  <a:pt x="2285412" y="651487"/>
                  <a:pt x="2276933" y="651487"/>
                  <a:pt x="2272692" y="651487"/>
                </a:cubicBezTo>
                <a:cubicBezTo>
                  <a:pt x="2243013" y="651487"/>
                  <a:pt x="2213332" y="651487"/>
                  <a:pt x="2179413" y="651487"/>
                </a:cubicBezTo>
                <a:cubicBezTo>
                  <a:pt x="2162453" y="651487"/>
                  <a:pt x="2149733" y="651487"/>
                  <a:pt x="2132773" y="650370"/>
                </a:cubicBezTo>
                <a:cubicBezTo>
                  <a:pt x="2115813" y="648138"/>
                  <a:pt x="2098853" y="651487"/>
                  <a:pt x="2081893" y="648138"/>
                </a:cubicBezTo>
                <a:cubicBezTo>
                  <a:pt x="2081893" y="648138"/>
                  <a:pt x="2077654" y="648138"/>
                  <a:pt x="2077654" y="648138"/>
                </a:cubicBezTo>
                <a:cubicBezTo>
                  <a:pt x="2056453" y="649254"/>
                  <a:pt x="2039493" y="650370"/>
                  <a:pt x="2026773" y="644789"/>
                </a:cubicBezTo>
                <a:cubicBezTo>
                  <a:pt x="2026773" y="643672"/>
                  <a:pt x="2018294" y="644789"/>
                  <a:pt x="2014053" y="643672"/>
                </a:cubicBezTo>
                <a:cubicBezTo>
                  <a:pt x="1975893" y="643672"/>
                  <a:pt x="1933494" y="642556"/>
                  <a:pt x="1895333" y="644789"/>
                </a:cubicBezTo>
                <a:cubicBezTo>
                  <a:pt x="1840214" y="647021"/>
                  <a:pt x="1789334" y="645905"/>
                  <a:pt x="1738455" y="645905"/>
                </a:cubicBezTo>
                <a:cubicBezTo>
                  <a:pt x="1683335" y="645905"/>
                  <a:pt x="1632456" y="645905"/>
                  <a:pt x="1577335" y="645905"/>
                </a:cubicBezTo>
                <a:cubicBezTo>
                  <a:pt x="1551896" y="645905"/>
                  <a:pt x="1526456" y="647021"/>
                  <a:pt x="1505256" y="649254"/>
                </a:cubicBezTo>
                <a:cubicBezTo>
                  <a:pt x="1484055" y="651487"/>
                  <a:pt x="1471336" y="647021"/>
                  <a:pt x="1450135" y="648138"/>
                </a:cubicBezTo>
                <a:cubicBezTo>
                  <a:pt x="1441656" y="644789"/>
                  <a:pt x="1428935" y="645905"/>
                  <a:pt x="1420457" y="645905"/>
                </a:cubicBezTo>
                <a:cubicBezTo>
                  <a:pt x="1390776" y="647021"/>
                  <a:pt x="1361096" y="644789"/>
                  <a:pt x="1331416" y="648138"/>
                </a:cubicBezTo>
                <a:cubicBezTo>
                  <a:pt x="1322936" y="649254"/>
                  <a:pt x="1310216" y="648138"/>
                  <a:pt x="1297496" y="648138"/>
                </a:cubicBezTo>
                <a:cubicBezTo>
                  <a:pt x="1289017" y="648138"/>
                  <a:pt x="1284776" y="648138"/>
                  <a:pt x="1284776" y="645905"/>
                </a:cubicBezTo>
                <a:cubicBezTo>
                  <a:pt x="1284776" y="643672"/>
                  <a:pt x="1284776" y="641440"/>
                  <a:pt x="1293257" y="642556"/>
                </a:cubicBezTo>
                <a:lnTo>
                  <a:pt x="1294046" y="642417"/>
                </a:lnTo>
                <a:lnTo>
                  <a:pt x="1318817" y="640107"/>
                </a:lnTo>
                <a:cubicBezTo>
                  <a:pt x="1335777" y="636311"/>
                  <a:pt x="1348497" y="636311"/>
                  <a:pt x="1365457" y="636311"/>
                </a:cubicBezTo>
                <a:cubicBezTo>
                  <a:pt x="1399376" y="636311"/>
                  <a:pt x="1429056" y="636311"/>
                  <a:pt x="1458737" y="636311"/>
                </a:cubicBezTo>
                <a:cubicBezTo>
                  <a:pt x="1462976" y="636311"/>
                  <a:pt x="1471456" y="636311"/>
                  <a:pt x="1475696" y="632514"/>
                </a:cubicBezTo>
                <a:cubicBezTo>
                  <a:pt x="1479936" y="632514"/>
                  <a:pt x="1488417" y="628718"/>
                  <a:pt x="1488417" y="621125"/>
                </a:cubicBezTo>
                <a:cubicBezTo>
                  <a:pt x="1488417" y="613532"/>
                  <a:pt x="1479936" y="617328"/>
                  <a:pt x="1475696" y="613532"/>
                </a:cubicBezTo>
                <a:cubicBezTo>
                  <a:pt x="1458737" y="602142"/>
                  <a:pt x="1437536" y="613532"/>
                  <a:pt x="1420576" y="602142"/>
                </a:cubicBezTo>
                <a:cubicBezTo>
                  <a:pt x="1403616" y="605939"/>
                  <a:pt x="1386656" y="594549"/>
                  <a:pt x="1369696" y="594549"/>
                </a:cubicBezTo>
                <a:cubicBezTo>
                  <a:pt x="1348497" y="598346"/>
                  <a:pt x="1331537" y="586956"/>
                  <a:pt x="1310337" y="586956"/>
                </a:cubicBezTo>
                <a:cubicBezTo>
                  <a:pt x="1323056" y="579364"/>
                  <a:pt x="1331537" y="575567"/>
                  <a:pt x="1340016" y="571771"/>
                </a:cubicBezTo>
                <a:cubicBezTo>
                  <a:pt x="1344257" y="567974"/>
                  <a:pt x="1348497" y="567974"/>
                  <a:pt x="1352736" y="571771"/>
                </a:cubicBezTo>
                <a:cubicBezTo>
                  <a:pt x="1369696" y="583160"/>
                  <a:pt x="1386656" y="571771"/>
                  <a:pt x="1407857" y="575567"/>
                </a:cubicBezTo>
                <a:cubicBezTo>
                  <a:pt x="1416336" y="575567"/>
                  <a:pt x="1416336" y="571771"/>
                  <a:pt x="1416336" y="564178"/>
                </a:cubicBezTo>
                <a:cubicBezTo>
                  <a:pt x="1412097" y="552788"/>
                  <a:pt x="1424817" y="552788"/>
                  <a:pt x="1429056" y="556585"/>
                </a:cubicBezTo>
                <a:cubicBezTo>
                  <a:pt x="1450256" y="567974"/>
                  <a:pt x="1471456" y="564178"/>
                  <a:pt x="1492656" y="560381"/>
                </a:cubicBezTo>
                <a:cubicBezTo>
                  <a:pt x="1513856" y="560381"/>
                  <a:pt x="1535056" y="571771"/>
                  <a:pt x="1560496" y="567974"/>
                </a:cubicBezTo>
                <a:cubicBezTo>
                  <a:pt x="1583816" y="579363"/>
                  <a:pt x="1608196" y="584109"/>
                  <a:pt x="1633106" y="586956"/>
                </a:cubicBezTo>
                <a:lnTo>
                  <a:pt x="1640713" y="587718"/>
                </a:lnTo>
                <a:lnTo>
                  <a:pt x="1646583" y="588679"/>
                </a:lnTo>
                <a:cubicBezTo>
                  <a:pt x="1647644" y="590935"/>
                  <a:pt x="1645523" y="595446"/>
                  <a:pt x="1641283" y="604469"/>
                </a:cubicBezTo>
                <a:cubicBezTo>
                  <a:pt x="1649764" y="604469"/>
                  <a:pt x="1666730" y="608980"/>
                  <a:pt x="1670972" y="604469"/>
                </a:cubicBezTo>
                <a:lnTo>
                  <a:pt x="1675810" y="591235"/>
                </a:lnTo>
                <a:lnTo>
                  <a:pt x="1708895" y="594549"/>
                </a:lnTo>
                <a:cubicBezTo>
                  <a:pt x="1742815" y="598346"/>
                  <a:pt x="1776735" y="594549"/>
                  <a:pt x="1810655" y="583160"/>
                </a:cubicBezTo>
                <a:lnTo>
                  <a:pt x="1821753" y="575621"/>
                </a:lnTo>
                <a:lnTo>
                  <a:pt x="1830549" y="574582"/>
                </a:lnTo>
                <a:cubicBezTo>
                  <a:pt x="1837441" y="570634"/>
                  <a:pt x="1842742" y="563867"/>
                  <a:pt x="1844863" y="554845"/>
                </a:cubicBezTo>
                <a:lnTo>
                  <a:pt x="1850662" y="548677"/>
                </a:lnTo>
                <a:lnTo>
                  <a:pt x="1860747" y="547339"/>
                </a:lnTo>
                <a:lnTo>
                  <a:pt x="1861829" y="550333"/>
                </a:lnTo>
                <a:cubicBezTo>
                  <a:pt x="1878793" y="550333"/>
                  <a:pt x="1887275" y="536799"/>
                  <a:pt x="1899999" y="532288"/>
                </a:cubicBezTo>
                <a:cubicBezTo>
                  <a:pt x="1899999" y="523265"/>
                  <a:pt x="1904241" y="518755"/>
                  <a:pt x="1912724" y="523265"/>
                </a:cubicBezTo>
                <a:cubicBezTo>
                  <a:pt x="1929689" y="523265"/>
                  <a:pt x="1946653" y="509732"/>
                  <a:pt x="1963618" y="514243"/>
                </a:cubicBezTo>
                <a:cubicBezTo>
                  <a:pt x="1967860" y="514243"/>
                  <a:pt x="1967860" y="509732"/>
                  <a:pt x="1967860" y="505220"/>
                </a:cubicBezTo>
                <a:cubicBezTo>
                  <a:pt x="1967860" y="505220"/>
                  <a:pt x="1967860" y="500709"/>
                  <a:pt x="1963618" y="500709"/>
                </a:cubicBezTo>
                <a:cubicBezTo>
                  <a:pt x="1955136" y="500709"/>
                  <a:pt x="1950894" y="500709"/>
                  <a:pt x="1946653" y="500709"/>
                </a:cubicBezTo>
                <a:cubicBezTo>
                  <a:pt x="1942412" y="500709"/>
                  <a:pt x="1938171" y="500709"/>
                  <a:pt x="1933930" y="496197"/>
                </a:cubicBezTo>
                <a:lnTo>
                  <a:pt x="1927754" y="488732"/>
                </a:lnTo>
                <a:lnTo>
                  <a:pt x="1929374" y="488248"/>
                </a:lnTo>
                <a:cubicBezTo>
                  <a:pt x="1935734" y="486350"/>
                  <a:pt x="1938914" y="485401"/>
                  <a:pt x="1938914" y="483977"/>
                </a:cubicBezTo>
                <a:lnTo>
                  <a:pt x="1937455" y="482888"/>
                </a:lnTo>
                <a:lnTo>
                  <a:pt x="1960536" y="482487"/>
                </a:lnTo>
                <a:cubicBezTo>
                  <a:pt x="1990226" y="482487"/>
                  <a:pt x="2024155" y="482487"/>
                  <a:pt x="2058086" y="482487"/>
                </a:cubicBezTo>
                <a:cubicBezTo>
                  <a:pt x="2070809" y="482487"/>
                  <a:pt x="2083532" y="475701"/>
                  <a:pt x="2096257" y="475701"/>
                </a:cubicBezTo>
                <a:cubicBezTo>
                  <a:pt x="2108981" y="479094"/>
                  <a:pt x="2121704" y="475701"/>
                  <a:pt x="2138669" y="472308"/>
                </a:cubicBezTo>
                <a:cubicBezTo>
                  <a:pt x="2155634" y="468916"/>
                  <a:pt x="2176841" y="472308"/>
                  <a:pt x="2193806" y="472308"/>
                </a:cubicBezTo>
                <a:cubicBezTo>
                  <a:pt x="2206529" y="472308"/>
                  <a:pt x="2215012" y="475701"/>
                  <a:pt x="2227736" y="468916"/>
                </a:cubicBezTo>
                <a:cubicBezTo>
                  <a:pt x="2227736" y="465524"/>
                  <a:pt x="2236219" y="468916"/>
                  <a:pt x="2240459" y="465524"/>
                </a:cubicBezTo>
                <a:cubicBezTo>
                  <a:pt x="2257424" y="462131"/>
                  <a:pt x="2274390" y="482487"/>
                  <a:pt x="2291355" y="465524"/>
                </a:cubicBezTo>
                <a:cubicBezTo>
                  <a:pt x="2308320" y="465524"/>
                  <a:pt x="2325284" y="465524"/>
                  <a:pt x="2346491" y="465524"/>
                </a:cubicBezTo>
                <a:cubicBezTo>
                  <a:pt x="2363456" y="465524"/>
                  <a:pt x="2380421" y="468916"/>
                  <a:pt x="2401628" y="465524"/>
                </a:cubicBezTo>
                <a:cubicBezTo>
                  <a:pt x="2410111" y="465524"/>
                  <a:pt x="2422834" y="472308"/>
                  <a:pt x="2427075" y="458738"/>
                </a:cubicBezTo>
                <a:cubicBezTo>
                  <a:pt x="2439798" y="455346"/>
                  <a:pt x="2452523" y="451953"/>
                  <a:pt x="2465247" y="458738"/>
                </a:cubicBezTo>
                <a:cubicBezTo>
                  <a:pt x="2469488" y="462131"/>
                  <a:pt x="2477971" y="462131"/>
                  <a:pt x="2482211" y="458738"/>
                </a:cubicBezTo>
                <a:cubicBezTo>
                  <a:pt x="2499176" y="455346"/>
                  <a:pt x="2511900" y="455346"/>
                  <a:pt x="2528866" y="462131"/>
                </a:cubicBezTo>
                <a:cubicBezTo>
                  <a:pt x="2533107" y="462131"/>
                  <a:pt x="2541589" y="462131"/>
                  <a:pt x="2545830" y="451953"/>
                </a:cubicBezTo>
                <a:cubicBezTo>
                  <a:pt x="2545830" y="448560"/>
                  <a:pt x="2558554" y="451953"/>
                  <a:pt x="2562795" y="451953"/>
                </a:cubicBezTo>
                <a:cubicBezTo>
                  <a:pt x="2562795" y="448560"/>
                  <a:pt x="2567036" y="445169"/>
                  <a:pt x="2567036" y="445169"/>
                </a:cubicBezTo>
                <a:cubicBezTo>
                  <a:pt x="2584002" y="445169"/>
                  <a:pt x="2600967" y="445169"/>
                  <a:pt x="2622173" y="445169"/>
                </a:cubicBezTo>
                <a:cubicBezTo>
                  <a:pt x="2622173" y="445169"/>
                  <a:pt x="2622173" y="448560"/>
                  <a:pt x="2622173" y="451953"/>
                </a:cubicBezTo>
                <a:cubicBezTo>
                  <a:pt x="2656104" y="451953"/>
                  <a:pt x="2694275" y="451953"/>
                  <a:pt x="2728205" y="451953"/>
                </a:cubicBezTo>
                <a:cubicBezTo>
                  <a:pt x="2736687" y="445169"/>
                  <a:pt x="2745169" y="445169"/>
                  <a:pt x="2753652" y="451953"/>
                </a:cubicBezTo>
                <a:cubicBezTo>
                  <a:pt x="2787582" y="451953"/>
                  <a:pt x="2817271" y="441776"/>
                  <a:pt x="2851202" y="445169"/>
                </a:cubicBezTo>
                <a:cubicBezTo>
                  <a:pt x="2851202" y="441776"/>
                  <a:pt x="2851202" y="438383"/>
                  <a:pt x="2851202" y="434990"/>
                </a:cubicBezTo>
                <a:cubicBezTo>
                  <a:pt x="2851202" y="431597"/>
                  <a:pt x="2851202" y="431597"/>
                  <a:pt x="2855442" y="431597"/>
                </a:cubicBezTo>
                <a:cubicBezTo>
                  <a:pt x="2859683" y="428205"/>
                  <a:pt x="2863925" y="431597"/>
                  <a:pt x="2863925" y="434990"/>
                </a:cubicBezTo>
                <a:cubicBezTo>
                  <a:pt x="2889373" y="434990"/>
                  <a:pt x="2919061" y="434990"/>
                  <a:pt x="2944509" y="434990"/>
                </a:cubicBezTo>
                <a:cubicBezTo>
                  <a:pt x="2948751" y="438383"/>
                  <a:pt x="2961474" y="431597"/>
                  <a:pt x="2961474" y="441776"/>
                </a:cubicBezTo>
                <a:cubicBezTo>
                  <a:pt x="2974197" y="441776"/>
                  <a:pt x="2982680" y="441776"/>
                  <a:pt x="2991163" y="441776"/>
                </a:cubicBezTo>
                <a:cubicBezTo>
                  <a:pt x="3003887" y="441776"/>
                  <a:pt x="3016611" y="438383"/>
                  <a:pt x="3020852" y="428205"/>
                </a:cubicBezTo>
                <a:cubicBezTo>
                  <a:pt x="3025093" y="424812"/>
                  <a:pt x="3029334" y="424812"/>
                  <a:pt x="3033575" y="424812"/>
                </a:cubicBezTo>
                <a:cubicBezTo>
                  <a:pt x="3037816" y="424812"/>
                  <a:pt x="3042058" y="424812"/>
                  <a:pt x="3050540" y="424812"/>
                </a:cubicBezTo>
                <a:cubicBezTo>
                  <a:pt x="3054782" y="424812"/>
                  <a:pt x="3054782" y="421420"/>
                  <a:pt x="3054782" y="421420"/>
                </a:cubicBezTo>
                <a:cubicBezTo>
                  <a:pt x="3054782" y="418028"/>
                  <a:pt x="3054782" y="414635"/>
                  <a:pt x="3050540" y="414635"/>
                </a:cubicBezTo>
                <a:cubicBezTo>
                  <a:pt x="3033575" y="418028"/>
                  <a:pt x="3016611" y="407849"/>
                  <a:pt x="2999646" y="407849"/>
                </a:cubicBezTo>
                <a:cubicBezTo>
                  <a:pt x="2991163" y="411242"/>
                  <a:pt x="2986921" y="407849"/>
                  <a:pt x="2986921" y="401065"/>
                </a:cubicBezTo>
                <a:cubicBezTo>
                  <a:pt x="2974197" y="397672"/>
                  <a:pt x="2965715" y="387494"/>
                  <a:pt x="2948751" y="387494"/>
                </a:cubicBezTo>
                <a:cubicBezTo>
                  <a:pt x="2948751" y="394280"/>
                  <a:pt x="2944509" y="394280"/>
                  <a:pt x="2940268" y="390887"/>
                </a:cubicBezTo>
                <a:cubicBezTo>
                  <a:pt x="2936027" y="390887"/>
                  <a:pt x="2931785" y="387494"/>
                  <a:pt x="2931785" y="384101"/>
                </a:cubicBezTo>
                <a:cubicBezTo>
                  <a:pt x="2927544" y="370531"/>
                  <a:pt x="2910579" y="363746"/>
                  <a:pt x="2893615" y="367139"/>
                </a:cubicBezTo>
                <a:cubicBezTo>
                  <a:pt x="2885132" y="373924"/>
                  <a:pt x="2872408" y="370531"/>
                  <a:pt x="2863925" y="377317"/>
                </a:cubicBezTo>
                <a:cubicBezTo>
                  <a:pt x="2863925" y="377317"/>
                  <a:pt x="2859683" y="377317"/>
                  <a:pt x="2859683" y="373924"/>
                </a:cubicBezTo>
                <a:cubicBezTo>
                  <a:pt x="2846960" y="373924"/>
                  <a:pt x="2838477" y="370531"/>
                  <a:pt x="2829996" y="373924"/>
                </a:cubicBezTo>
                <a:cubicBezTo>
                  <a:pt x="2808788" y="373924"/>
                  <a:pt x="2787582" y="367139"/>
                  <a:pt x="2770618" y="384101"/>
                </a:cubicBezTo>
                <a:cubicBezTo>
                  <a:pt x="2766377" y="380708"/>
                  <a:pt x="2766377" y="377317"/>
                  <a:pt x="2766377" y="377317"/>
                </a:cubicBezTo>
                <a:cubicBezTo>
                  <a:pt x="2770618" y="367139"/>
                  <a:pt x="2762135" y="356962"/>
                  <a:pt x="2757894" y="346783"/>
                </a:cubicBezTo>
                <a:cubicBezTo>
                  <a:pt x="2753652" y="343390"/>
                  <a:pt x="2736687" y="346783"/>
                  <a:pt x="2728205" y="346783"/>
                </a:cubicBezTo>
                <a:cubicBezTo>
                  <a:pt x="2736687" y="360353"/>
                  <a:pt x="2736687" y="360353"/>
                  <a:pt x="2719722" y="360353"/>
                </a:cubicBezTo>
                <a:cubicBezTo>
                  <a:pt x="2706999" y="360353"/>
                  <a:pt x="2706999" y="360353"/>
                  <a:pt x="2694275" y="373924"/>
                </a:cubicBezTo>
                <a:cubicBezTo>
                  <a:pt x="2694275" y="377317"/>
                  <a:pt x="2690033" y="377317"/>
                  <a:pt x="2685792" y="377317"/>
                </a:cubicBezTo>
                <a:cubicBezTo>
                  <a:pt x="2681550" y="377317"/>
                  <a:pt x="2673069" y="377317"/>
                  <a:pt x="2668827" y="377317"/>
                </a:cubicBezTo>
                <a:cubicBezTo>
                  <a:pt x="2660344" y="377317"/>
                  <a:pt x="2656104" y="377317"/>
                  <a:pt x="2651863" y="377317"/>
                </a:cubicBezTo>
                <a:cubicBezTo>
                  <a:pt x="2643380" y="377317"/>
                  <a:pt x="2643380" y="377317"/>
                  <a:pt x="2643380" y="384101"/>
                </a:cubicBezTo>
                <a:cubicBezTo>
                  <a:pt x="2639138" y="390887"/>
                  <a:pt x="2643380" y="397672"/>
                  <a:pt x="2639138" y="404457"/>
                </a:cubicBezTo>
                <a:cubicBezTo>
                  <a:pt x="2634897" y="404457"/>
                  <a:pt x="2626414" y="404457"/>
                  <a:pt x="2622173" y="404457"/>
                </a:cubicBezTo>
                <a:cubicBezTo>
                  <a:pt x="2613690" y="401065"/>
                  <a:pt x="2617931" y="397672"/>
                  <a:pt x="2617931" y="394280"/>
                </a:cubicBezTo>
                <a:cubicBezTo>
                  <a:pt x="2605208" y="390887"/>
                  <a:pt x="2596726" y="380708"/>
                  <a:pt x="2584002" y="384101"/>
                </a:cubicBezTo>
                <a:cubicBezTo>
                  <a:pt x="2584002" y="387494"/>
                  <a:pt x="2579761" y="387494"/>
                  <a:pt x="2575519" y="387494"/>
                </a:cubicBezTo>
                <a:cubicBezTo>
                  <a:pt x="2571278" y="387494"/>
                  <a:pt x="2562795" y="387494"/>
                  <a:pt x="2558554" y="387494"/>
                </a:cubicBezTo>
                <a:cubicBezTo>
                  <a:pt x="2558554" y="394280"/>
                  <a:pt x="2554312" y="394280"/>
                  <a:pt x="2550072" y="394280"/>
                </a:cubicBezTo>
                <a:cubicBezTo>
                  <a:pt x="2541589" y="390887"/>
                  <a:pt x="2545830" y="387494"/>
                  <a:pt x="2545830" y="384101"/>
                </a:cubicBezTo>
                <a:cubicBezTo>
                  <a:pt x="2541589" y="384101"/>
                  <a:pt x="2541589" y="384101"/>
                  <a:pt x="2541589" y="384101"/>
                </a:cubicBezTo>
                <a:cubicBezTo>
                  <a:pt x="2524624" y="384101"/>
                  <a:pt x="2516142" y="401065"/>
                  <a:pt x="2503417" y="390887"/>
                </a:cubicBezTo>
                <a:cubicBezTo>
                  <a:pt x="2486453" y="384101"/>
                  <a:pt x="2469488" y="394280"/>
                  <a:pt x="2461005" y="384101"/>
                </a:cubicBezTo>
                <a:cubicBezTo>
                  <a:pt x="2448281" y="384101"/>
                  <a:pt x="2431317" y="380708"/>
                  <a:pt x="2418593" y="387494"/>
                </a:cubicBezTo>
                <a:cubicBezTo>
                  <a:pt x="2401628" y="390887"/>
                  <a:pt x="2384662" y="387494"/>
                  <a:pt x="2367697" y="387494"/>
                </a:cubicBezTo>
                <a:cubicBezTo>
                  <a:pt x="2367697" y="387494"/>
                  <a:pt x="2363456" y="387494"/>
                  <a:pt x="2363456" y="387494"/>
                </a:cubicBezTo>
                <a:cubicBezTo>
                  <a:pt x="2363456" y="384101"/>
                  <a:pt x="2359215" y="387494"/>
                  <a:pt x="2363456" y="390887"/>
                </a:cubicBezTo>
                <a:cubicBezTo>
                  <a:pt x="2363456" y="394280"/>
                  <a:pt x="2367697" y="397672"/>
                  <a:pt x="2376179" y="397672"/>
                </a:cubicBezTo>
                <a:cubicBezTo>
                  <a:pt x="2384662" y="397672"/>
                  <a:pt x="2388903" y="401065"/>
                  <a:pt x="2384662" y="404457"/>
                </a:cubicBezTo>
                <a:cubicBezTo>
                  <a:pt x="2384662" y="411242"/>
                  <a:pt x="2376179" y="407849"/>
                  <a:pt x="2371939" y="407849"/>
                </a:cubicBezTo>
                <a:cubicBezTo>
                  <a:pt x="2376179" y="421420"/>
                  <a:pt x="2388903" y="421420"/>
                  <a:pt x="2401628" y="418028"/>
                </a:cubicBezTo>
                <a:cubicBezTo>
                  <a:pt x="2405869" y="421420"/>
                  <a:pt x="2410111" y="418028"/>
                  <a:pt x="2414352" y="424812"/>
                </a:cubicBezTo>
                <a:cubicBezTo>
                  <a:pt x="2414352" y="431597"/>
                  <a:pt x="2405869" y="428205"/>
                  <a:pt x="2401628" y="431597"/>
                </a:cubicBezTo>
                <a:cubicBezTo>
                  <a:pt x="2388903" y="431597"/>
                  <a:pt x="2376179" y="445169"/>
                  <a:pt x="2371939" y="424812"/>
                </a:cubicBezTo>
                <a:cubicBezTo>
                  <a:pt x="2371939" y="424812"/>
                  <a:pt x="2363456" y="424812"/>
                  <a:pt x="2363456" y="424812"/>
                </a:cubicBezTo>
                <a:cubicBezTo>
                  <a:pt x="2342250" y="438383"/>
                  <a:pt x="2342250" y="438383"/>
                  <a:pt x="2316802" y="431597"/>
                </a:cubicBezTo>
                <a:cubicBezTo>
                  <a:pt x="2308320" y="428205"/>
                  <a:pt x="2295597" y="431597"/>
                  <a:pt x="2287114" y="424812"/>
                </a:cubicBezTo>
                <a:cubicBezTo>
                  <a:pt x="2287114" y="424812"/>
                  <a:pt x="2287114" y="424812"/>
                  <a:pt x="2282872" y="424812"/>
                </a:cubicBezTo>
                <a:cubicBezTo>
                  <a:pt x="2265907" y="434990"/>
                  <a:pt x="2265907" y="431597"/>
                  <a:pt x="2248942" y="431597"/>
                </a:cubicBezTo>
                <a:cubicBezTo>
                  <a:pt x="2231978" y="431597"/>
                  <a:pt x="2219253" y="421420"/>
                  <a:pt x="2202288" y="418028"/>
                </a:cubicBezTo>
                <a:cubicBezTo>
                  <a:pt x="2193806" y="418028"/>
                  <a:pt x="2198046" y="411242"/>
                  <a:pt x="2198046" y="407849"/>
                </a:cubicBezTo>
                <a:cubicBezTo>
                  <a:pt x="2198046" y="401065"/>
                  <a:pt x="2193806" y="401065"/>
                  <a:pt x="2185323" y="397672"/>
                </a:cubicBezTo>
                <a:cubicBezTo>
                  <a:pt x="2164117" y="394280"/>
                  <a:pt x="2142910" y="394280"/>
                  <a:pt x="2121704" y="394280"/>
                </a:cubicBezTo>
                <a:cubicBezTo>
                  <a:pt x="2117464" y="394280"/>
                  <a:pt x="2108981" y="390887"/>
                  <a:pt x="2108981" y="394280"/>
                </a:cubicBezTo>
                <a:cubicBezTo>
                  <a:pt x="2096257" y="404457"/>
                  <a:pt x="2083532" y="397672"/>
                  <a:pt x="2070809" y="394280"/>
                </a:cubicBezTo>
                <a:cubicBezTo>
                  <a:pt x="2064448" y="390887"/>
                  <a:pt x="2058086" y="388342"/>
                  <a:pt x="2051724" y="387918"/>
                </a:cubicBezTo>
                <a:lnTo>
                  <a:pt x="2046930" y="389516"/>
                </a:lnTo>
                <a:lnTo>
                  <a:pt x="2044915" y="382897"/>
                </a:lnTo>
                <a:cubicBezTo>
                  <a:pt x="2042794" y="380049"/>
                  <a:pt x="2039614" y="378151"/>
                  <a:pt x="2035374" y="378151"/>
                </a:cubicBezTo>
                <a:cubicBezTo>
                  <a:pt x="2018414" y="374355"/>
                  <a:pt x="2005694" y="370558"/>
                  <a:pt x="1988734" y="370558"/>
                </a:cubicBezTo>
                <a:cubicBezTo>
                  <a:pt x="1963294" y="370558"/>
                  <a:pt x="1942094" y="370558"/>
                  <a:pt x="1912414" y="370558"/>
                </a:cubicBezTo>
                <a:cubicBezTo>
                  <a:pt x="1925134" y="362965"/>
                  <a:pt x="1937855" y="366762"/>
                  <a:pt x="1946334" y="359169"/>
                </a:cubicBezTo>
                <a:cubicBezTo>
                  <a:pt x="1946334" y="355372"/>
                  <a:pt x="1954814" y="355372"/>
                  <a:pt x="1954814" y="351576"/>
                </a:cubicBezTo>
                <a:cubicBezTo>
                  <a:pt x="1950575" y="343983"/>
                  <a:pt x="1946334" y="343983"/>
                  <a:pt x="1942094" y="343983"/>
                </a:cubicBezTo>
                <a:cubicBezTo>
                  <a:pt x="1925134" y="343983"/>
                  <a:pt x="1908175" y="347779"/>
                  <a:pt x="1891215" y="351576"/>
                </a:cubicBezTo>
                <a:cubicBezTo>
                  <a:pt x="1865774" y="355372"/>
                  <a:pt x="1844575" y="351576"/>
                  <a:pt x="1819135" y="351576"/>
                </a:cubicBezTo>
                <a:cubicBezTo>
                  <a:pt x="1802175" y="351576"/>
                  <a:pt x="1785216" y="347779"/>
                  <a:pt x="1764015" y="336390"/>
                </a:cubicBezTo>
                <a:cubicBezTo>
                  <a:pt x="1793695" y="340186"/>
                  <a:pt x="1814895" y="336390"/>
                  <a:pt x="1836095" y="332593"/>
                </a:cubicBezTo>
                <a:cubicBezTo>
                  <a:pt x="1857295" y="325000"/>
                  <a:pt x="1882734" y="325000"/>
                  <a:pt x="1903935" y="325000"/>
                </a:cubicBezTo>
                <a:cubicBezTo>
                  <a:pt x="1908175" y="325000"/>
                  <a:pt x="1912414" y="325000"/>
                  <a:pt x="1916654" y="325000"/>
                </a:cubicBezTo>
                <a:cubicBezTo>
                  <a:pt x="1916654" y="313611"/>
                  <a:pt x="1908175" y="298425"/>
                  <a:pt x="1929374" y="294629"/>
                </a:cubicBezTo>
                <a:cubicBezTo>
                  <a:pt x="1929374" y="294629"/>
                  <a:pt x="1929374" y="290832"/>
                  <a:pt x="1929374" y="287036"/>
                </a:cubicBezTo>
                <a:cubicBezTo>
                  <a:pt x="1925134" y="283239"/>
                  <a:pt x="1920895" y="287036"/>
                  <a:pt x="1916654" y="283239"/>
                </a:cubicBezTo>
                <a:cubicBezTo>
                  <a:pt x="1903935" y="283239"/>
                  <a:pt x="1886975" y="287036"/>
                  <a:pt x="1874255" y="283239"/>
                </a:cubicBezTo>
                <a:cubicBezTo>
                  <a:pt x="1874255" y="283239"/>
                  <a:pt x="1870015" y="279443"/>
                  <a:pt x="1870015" y="275646"/>
                </a:cubicBezTo>
                <a:cubicBezTo>
                  <a:pt x="1874255" y="275646"/>
                  <a:pt x="1874255" y="271850"/>
                  <a:pt x="1874255" y="271850"/>
                </a:cubicBezTo>
                <a:cubicBezTo>
                  <a:pt x="1886975" y="271850"/>
                  <a:pt x="1903935" y="271850"/>
                  <a:pt x="1916654" y="271850"/>
                </a:cubicBezTo>
                <a:cubicBezTo>
                  <a:pt x="1929374" y="271850"/>
                  <a:pt x="1946334" y="271850"/>
                  <a:pt x="1959054" y="271850"/>
                </a:cubicBezTo>
                <a:cubicBezTo>
                  <a:pt x="1967535" y="271850"/>
                  <a:pt x="1976014" y="271850"/>
                  <a:pt x="1980254" y="271850"/>
                </a:cubicBezTo>
                <a:cubicBezTo>
                  <a:pt x="1992974" y="264257"/>
                  <a:pt x="2001454" y="256664"/>
                  <a:pt x="2014174" y="252868"/>
                </a:cubicBezTo>
                <a:cubicBezTo>
                  <a:pt x="2031135" y="249071"/>
                  <a:pt x="2048093" y="241478"/>
                  <a:pt x="2065053" y="237682"/>
                </a:cubicBezTo>
                <a:cubicBezTo>
                  <a:pt x="2077773" y="237682"/>
                  <a:pt x="2077773" y="233885"/>
                  <a:pt x="2077773" y="226292"/>
                </a:cubicBezTo>
                <a:cubicBezTo>
                  <a:pt x="2077773" y="218699"/>
                  <a:pt x="2073534" y="218699"/>
                  <a:pt x="2065053" y="218699"/>
                </a:cubicBezTo>
                <a:cubicBezTo>
                  <a:pt x="2052334" y="214903"/>
                  <a:pt x="2052334" y="214903"/>
                  <a:pt x="2060814" y="207310"/>
                </a:cubicBezTo>
                <a:cubicBezTo>
                  <a:pt x="2065053" y="199717"/>
                  <a:pt x="2077773" y="195921"/>
                  <a:pt x="2056574" y="192124"/>
                </a:cubicBezTo>
                <a:cubicBezTo>
                  <a:pt x="2052334" y="192124"/>
                  <a:pt x="2056574" y="184531"/>
                  <a:pt x="2056574" y="180735"/>
                </a:cubicBezTo>
                <a:cubicBezTo>
                  <a:pt x="2056574" y="180735"/>
                  <a:pt x="2056574" y="180735"/>
                  <a:pt x="2060814" y="180735"/>
                </a:cubicBezTo>
                <a:cubicBezTo>
                  <a:pt x="2073534" y="165549"/>
                  <a:pt x="2073534" y="165549"/>
                  <a:pt x="2060814" y="154160"/>
                </a:cubicBezTo>
                <a:cubicBezTo>
                  <a:pt x="2052334" y="146567"/>
                  <a:pt x="2035374" y="142770"/>
                  <a:pt x="2026894" y="127584"/>
                </a:cubicBezTo>
                <a:cubicBezTo>
                  <a:pt x="2039614" y="123788"/>
                  <a:pt x="2060814" y="127584"/>
                  <a:pt x="2069294" y="116195"/>
                </a:cubicBezTo>
                <a:cubicBezTo>
                  <a:pt x="2069294" y="116195"/>
                  <a:pt x="2069294" y="112398"/>
                  <a:pt x="2065053" y="112398"/>
                </a:cubicBezTo>
                <a:cubicBezTo>
                  <a:pt x="2009934" y="112398"/>
                  <a:pt x="1954814" y="112398"/>
                  <a:pt x="1895454" y="112398"/>
                </a:cubicBezTo>
                <a:cubicBezTo>
                  <a:pt x="1891215" y="108602"/>
                  <a:pt x="1899694" y="108602"/>
                  <a:pt x="1891215" y="108602"/>
                </a:cubicBezTo>
                <a:cubicBezTo>
                  <a:pt x="1899694" y="108602"/>
                  <a:pt x="1908175" y="108602"/>
                  <a:pt x="1912414" y="104805"/>
                </a:cubicBezTo>
                <a:cubicBezTo>
                  <a:pt x="1918774" y="104805"/>
                  <a:pt x="1926194" y="103856"/>
                  <a:pt x="1932554" y="101009"/>
                </a:cubicBezTo>
                <a:lnTo>
                  <a:pt x="1939721" y="93110"/>
                </a:lnTo>
                <a:lnTo>
                  <a:pt x="1954706" y="92430"/>
                </a:lnTo>
                <a:cubicBezTo>
                  <a:pt x="1963189" y="80870"/>
                  <a:pt x="1980154" y="92430"/>
                  <a:pt x="1997118" y="84723"/>
                </a:cubicBezTo>
                <a:cubicBezTo>
                  <a:pt x="2009843" y="73163"/>
                  <a:pt x="2018326" y="92430"/>
                  <a:pt x="2035290" y="92430"/>
                </a:cubicBezTo>
                <a:cubicBezTo>
                  <a:pt x="2035290" y="92430"/>
                  <a:pt x="2035290" y="92430"/>
                  <a:pt x="2039532" y="92430"/>
                </a:cubicBezTo>
                <a:cubicBezTo>
                  <a:pt x="2039532" y="88576"/>
                  <a:pt x="2035290" y="84723"/>
                  <a:pt x="2043773" y="80870"/>
                </a:cubicBezTo>
                <a:cubicBezTo>
                  <a:pt x="2048013" y="80870"/>
                  <a:pt x="2052255" y="80870"/>
                  <a:pt x="2052255" y="88576"/>
                </a:cubicBezTo>
                <a:cubicBezTo>
                  <a:pt x="2056496" y="88576"/>
                  <a:pt x="2064979" y="88576"/>
                  <a:pt x="2069220" y="88576"/>
                </a:cubicBezTo>
                <a:cubicBezTo>
                  <a:pt x="2073462" y="88576"/>
                  <a:pt x="2077703" y="88576"/>
                  <a:pt x="2077703" y="92430"/>
                </a:cubicBezTo>
                <a:cubicBezTo>
                  <a:pt x="2090427" y="96283"/>
                  <a:pt x="2098909" y="84723"/>
                  <a:pt x="2111632" y="80870"/>
                </a:cubicBezTo>
                <a:cubicBezTo>
                  <a:pt x="2111632" y="77016"/>
                  <a:pt x="2107391" y="73163"/>
                  <a:pt x="2115874" y="69309"/>
                </a:cubicBezTo>
                <a:cubicBezTo>
                  <a:pt x="2120115" y="69309"/>
                  <a:pt x="2128598" y="69309"/>
                  <a:pt x="2132839" y="69309"/>
                </a:cubicBezTo>
                <a:cubicBezTo>
                  <a:pt x="2137081" y="77016"/>
                  <a:pt x="2132839" y="84723"/>
                  <a:pt x="2137081" y="92430"/>
                </a:cubicBezTo>
                <a:cubicBezTo>
                  <a:pt x="2137081" y="100137"/>
                  <a:pt x="2137081" y="100137"/>
                  <a:pt x="2145564" y="100137"/>
                </a:cubicBezTo>
                <a:cubicBezTo>
                  <a:pt x="2149805" y="100137"/>
                  <a:pt x="2154045" y="100137"/>
                  <a:pt x="2162528" y="100137"/>
                </a:cubicBezTo>
                <a:cubicBezTo>
                  <a:pt x="2166770" y="100137"/>
                  <a:pt x="2175251" y="100137"/>
                  <a:pt x="2179493" y="100137"/>
                </a:cubicBezTo>
                <a:cubicBezTo>
                  <a:pt x="2183734" y="100137"/>
                  <a:pt x="2187976" y="100137"/>
                  <a:pt x="2187976" y="103990"/>
                </a:cubicBezTo>
                <a:cubicBezTo>
                  <a:pt x="2200700" y="119404"/>
                  <a:pt x="2200700" y="119404"/>
                  <a:pt x="2213423" y="119404"/>
                </a:cubicBezTo>
                <a:cubicBezTo>
                  <a:pt x="2230388" y="119404"/>
                  <a:pt x="2230388" y="119404"/>
                  <a:pt x="2221906" y="134818"/>
                </a:cubicBezTo>
                <a:cubicBezTo>
                  <a:pt x="2230388" y="134818"/>
                  <a:pt x="2247353" y="138671"/>
                  <a:pt x="2251595" y="134818"/>
                </a:cubicBezTo>
                <a:cubicBezTo>
                  <a:pt x="2255836" y="123258"/>
                  <a:pt x="2264319" y="111697"/>
                  <a:pt x="2260078" y="100137"/>
                </a:cubicBezTo>
                <a:cubicBezTo>
                  <a:pt x="2260078" y="100137"/>
                  <a:pt x="2260078" y="96283"/>
                  <a:pt x="2264319" y="92430"/>
                </a:cubicBezTo>
                <a:cubicBezTo>
                  <a:pt x="2281284" y="111697"/>
                  <a:pt x="2302490" y="103990"/>
                  <a:pt x="2323697" y="103990"/>
                </a:cubicBezTo>
                <a:cubicBezTo>
                  <a:pt x="2332178" y="107844"/>
                  <a:pt x="2340661" y="103990"/>
                  <a:pt x="2353384" y="103990"/>
                </a:cubicBezTo>
                <a:cubicBezTo>
                  <a:pt x="2353384" y="100137"/>
                  <a:pt x="2357626" y="100137"/>
                  <a:pt x="2357626" y="100137"/>
                </a:cubicBezTo>
                <a:cubicBezTo>
                  <a:pt x="2366109" y="107844"/>
                  <a:pt x="2378833" y="103990"/>
                  <a:pt x="2387316" y="111697"/>
                </a:cubicBezTo>
                <a:cubicBezTo>
                  <a:pt x="2404280" y="115551"/>
                  <a:pt x="2421245" y="107844"/>
                  <a:pt x="2425486" y="92430"/>
                </a:cubicBezTo>
                <a:cubicBezTo>
                  <a:pt x="2425486" y="88576"/>
                  <a:pt x="2429728" y="84723"/>
                  <a:pt x="2433969" y="84723"/>
                </a:cubicBezTo>
                <a:cubicBezTo>
                  <a:pt x="2438211" y="80870"/>
                  <a:pt x="2442452" y="80870"/>
                  <a:pt x="2442452" y="88576"/>
                </a:cubicBezTo>
                <a:cubicBezTo>
                  <a:pt x="2459417" y="88576"/>
                  <a:pt x="2467898" y="77016"/>
                  <a:pt x="2480623" y="73163"/>
                </a:cubicBezTo>
                <a:cubicBezTo>
                  <a:pt x="2480623" y="65456"/>
                  <a:pt x="2484864" y="61603"/>
                  <a:pt x="2493347" y="65456"/>
                </a:cubicBezTo>
                <a:cubicBezTo>
                  <a:pt x="2510312" y="65456"/>
                  <a:pt x="2527276" y="53896"/>
                  <a:pt x="2544242" y="57749"/>
                </a:cubicBezTo>
                <a:cubicBezTo>
                  <a:pt x="2548483" y="57749"/>
                  <a:pt x="2548483" y="53896"/>
                  <a:pt x="2548483" y="50042"/>
                </a:cubicBezTo>
                <a:cubicBezTo>
                  <a:pt x="2548483" y="50042"/>
                  <a:pt x="2548483" y="46189"/>
                  <a:pt x="2544242" y="46189"/>
                </a:cubicBezTo>
                <a:cubicBezTo>
                  <a:pt x="2535759" y="46189"/>
                  <a:pt x="2531517" y="46189"/>
                  <a:pt x="2527276" y="46189"/>
                </a:cubicBezTo>
                <a:cubicBezTo>
                  <a:pt x="2523036" y="46189"/>
                  <a:pt x="2518794" y="46189"/>
                  <a:pt x="2514553" y="42335"/>
                </a:cubicBezTo>
                <a:lnTo>
                  <a:pt x="2503748" y="31180"/>
                </a:lnTo>
                <a:lnTo>
                  <a:pt x="2541159" y="30624"/>
                </a:lnTo>
                <a:cubicBezTo>
                  <a:pt x="2570849" y="30624"/>
                  <a:pt x="2604778" y="30624"/>
                  <a:pt x="2638709" y="30624"/>
                </a:cubicBezTo>
                <a:cubicBezTo>
                  <a:pt x="2651432" y="30624"/>
                  <a:pt x="2664156" y="24828"/>
                  <a:pt x="2676880" y="24828"/>
                </a:cubicBezTo>
                <a:cubicBezTo>
                  <a:pt x="2689604" y="27726"/>
                  <a:pt x="2702327" y="24828"/>
                  <a:pt x="2719292" y="21930"/>
                </a:cubicBezTo>
                <a:cubicBezTo>
                  <a:pt x="2736257" y="19032"/>
                  <a:pt x="2757465" y="21930"/>
                  <a:pt x="2774429" y="21930"/>
                </a:cubicBezTo>
                <a:cubicBezTo>
                  <a:pt x="2787152" y="21930"/>
                  <a:pt x="2795635" y="24828"/>
                  <a:pt x="2808359" y="19032"/>
                </a:cubicBezTo>
                <a:cubicBezTo>
                  <a:pt x="2808359" y="16135"/>
                  <a:pt x="2816842" y="19032"/>
                  <a:pt x="2821082" y="16135"/>
                </a:cubicBezTo>
                <a:cubicBezTo>
                  <a:pt x="2838047" y="13237"/>
                  <a:pt x="2855013" y="30624"/>
                  <a:pt x="2871978" y="16135"/>
                </a:cubicBezTo>
                <a:cubicBezTo>
                  <a:pt x="2888943" y="16135"/>
                  <a:pt x="2905908" y="16135"/>
                  <a:pt x="2927115" y="16135"/>
                </a:cubicBezTo>
                <a:cubicBezTo>
                  <a:pt x="2944079" y="16135"/>
                  <a:pt x="2961044" y="19032"/>
                  <a:pt x="2982251" y="16135"/>
                </a:cubicBezTo>
                <a:cubicBezTo>
                  <a:pt x="2990734" y="16135"/>
                  <a:pt x="3003457" y="21930"/>
                  <a:pt x="3007698" y="10339"/>
                </a:cubicBezTo>
                <a:cubicBezTo>
                  <a:pt x="3020421" y="7441"/>
                  <a:pt x="3033146" y="4543"/>
                  <a:pt x="3045870" y="10339"/>
                </a:cubicBezTo>
                <a:cubicBezTo>
                  <a:pt x="3050111" y="13237"/>
                  <a:pt x="3058594" y="13237"/>
                  <a:pt x="3062834" y="10339"/>
                </a:cubicBezTo>
                <a:cubicBezTo>
                  <a:pt x="3079799" y="7441"/>
                  <a:pt x="3092523" y="7441"/>
                  <a:pt x="3109489" y="13237"/>
                </a:cubicBezTo>
                <a:cubicBezTo>
                  <a:pt x="3113730" y="13237"/>
                  <a:pt x="3122212" y="13237"/>
                  <a:pt x="3126454" y="4543"/>
                </a:cubicBezTo>
                <a:cubicBezTo>
                  <a:pt x="3126454" y="1645"/>
                  <a:pt x="3139177" y="4543"/>
                  <a:pt x="3143418" y="45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0C8BCD9-395E-41AA-9D16-154338C2173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829332" y="1419638"/>
            <a:ext cx="2192219" cy="2304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1088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;p4">
            <a:extLst>
              <a:ext uri="{FF2B5EF4-FFF2-40B4-BE49-F238E27FC236}">
                <a16:creationId xmlns:a16="http://schemas.microsoft.com/office/drawing/2014/main" id="{B12CD456-8BB3-4CC9-9AC4-4AF29A51B5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8;p4">
            <a:extLst>
              <a:ext uri="{FF2B5EF4-FFF2-40B4-BE49-F238E27FC236}">
                <a16:creationId xmlns:a16="http://schemas.microsoft.com/office/drawing/2014/main" id="{56EB1E82-EE01-4C31-AF95-A8493E89C72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19;p4">
            <a:extLst>
              <a:ext uri="{FF2B5EF4-FFF2-40B4-BE49-F238E27FC236}">
                <a16:creationId xmlns:a16="http://schemas.microsoft.com/office/drawing/2014/main" id="{249FEBC5-661C-44C5-98A6-82AA6D6693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4099FF-2AA9-4C73-B5BF-A5602799B5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5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5">
            <a:extLst>
              <a:ext uri="{FF2B5EF4-FFF2-40B4-BE49-F238E27FC236}">
                <a16:creationId xmlns:a16="http://schemas.microsoft.com/office/drawing/2014/main" id="{02A5273A-9A74-4D0B-AB47-C943BC004A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22;p5">
            <a:extLst>
              <a:ext uri="{FF2B5EF4-FFF2-40B4-BE49-F238E27FC236}">
                <a16:creationId xmlns:a16="http://schemas.microsoft.com/office/drawing/2014/main" id="{9BC8C402-8F10-4A74-A51A-97AE0244BF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3"/>
            <a:ext cx="3999896" cy="3416399"/>
          </a:xfrm>
        </p:spPr>
        <p:txBody>
          <a:bodyPr/>
          <a:lstStyle>
            <a:lvl1pPr indent="-317497">
              <a:buSzPts val="1400"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4" name="Google Shape;23;p5">
            <a:extLst>
              <a:ext uri="{FF2B5EF4-FFF2-40B4-BE49-F238E27FC236}">
                <a16:creationId xmlns:a16="http://schemas.microsoft.com/office/drawing/2014/main" id="{73F5A261-5F47-4A29-9115-6A6B90CE9E1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832402" y="1152473"/>
            <a:ext cx="3999896" cy="3416399"/>
          </a:xfrm>
        </p:spPr>
        <p:txBody>
          <a:bodyPr/>
          <a:lstStyle>
            <a:lvl1pPr indent="-317497">
              <a:buSzPts val="1400"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5" name="Google Shape;24;p5">
            <a:extLst>
              <a:ext uri="{FF2B5EF4-FFF2-40B4-BE49-F238E27FC236}">
                <a16:creationId xmlns:a16="http://schemas.microsoft.com/office/drawing/2014/main" id="{CBAEE6FA-4B41-465C-A945-8CAF63C10B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8E0AED-1779-48B0-814D-DF8834E0BD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8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1">
            <a:extLst>
              <a:ext uri="{FF2B5EF4-FFF2-40B4-BE49-F238E27FC236}">
                <a16:creationId xmlns:a16="http://schemas.microsoft.com/office/drawing/2014/main" id="{B72F27A3-48CB-4F54-BB56-194E6C90826F}"/>
              </a:ext>
            </a:extLst>
          </p:cNvPr>
          <p:cNvGrpSpPr/>
          <p:nvPr/>
        </p:nvGrpSpPr>
        <p:grpSpPr>
          <a:xfrm>
            <a:off x="122850" y="4410553"/>
            <a:ext cx="8918572" cy="642942"/>
            <a:chOff x="122850" y="4410553"/>
            <a:chExt cx="8918572" cy="642942"/>
          </a:xfrm>
        </p:grpSpPr>
        <p:grpSp>
          <p:nvGrpSpPr>
            <p:cNvPr id="3" name="Grupo 20">
              <a:extLst>
                <a:ext uri="{FF2B5EF4-FFF2-40B4-BE49-F238E27FC236}">
                  <a16:creationId xmlns:a16="http://schemas.microsoft.com/office/drawing/2014/main" id="{A8441DA2-266A-4162-95A1-B6D3ECA20D40}"/>
                </a:ext>
              </a:extLst>
            </p:cNvPr>
            <p:cNvGrpSpPr/>
            <p:nvPr/>
          </p:nvGrpSpPr>
          <p:grpSpPr>
            <a:xfrm>
              <a:off x="232595" y="4593909"/>
              <a:ext cx="2030416" cy="138119"/>
              <a:chOff x="232595" y="4593909"/>
              <a:chExt cx="2030416" cy="138119"/>
            </a:xfrm>
          </p:grpSpPr>
          <p:sp>
            <p:nvSpPr>
              <p:cNvPr id="4" name="Freeform 6">
                <a:extLst>
                  <a:ext uri="{FF2B5EF4-FFF2-40B4-BE49-F238E27FC236}">
                    <a16:creationId xmlns:a16="http://schemas.microsoft.com/office/drawing/2014/main" id="{9C2DE488-469A-409C-B972-94F2EE509177}"/>
                  </a:ext>
                </a:extLst>
              </p:cNvPr>
              <p:cNvSpPr/>
              <p:nvPr/>
            </p:nvSpPr>
            <p:spPr>
              <a:xfrm rot="10799991">
                <a:off x="929495" y="4593919"/>
                <a:ext cx="142875" cy="1333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"/>
                  <a:gd name="f7" fmla="val 22"/>
                  <a:gd name="f8" fmla="val 11"/>
                  <a:gd name="f9" fmla="val 21"/>
                  <a:gd name="f10" fmla="val 3"/>
                  <a:gd name="f11" fmla="val 18"/>
                  <a:gd name="f12" fmla="val 1"/>
                  <a:gd name="f13" fmla="val 10"/>
                  <a:gd name="f14" fmla="val 2"/>
                  <a:gd name="f15" fmla="val 4"/>
                  <a:gd name="f16" fmla="val 20"/>
                  <a:gd name="f17" fmla="val 19"/>
                  <a:gd name="f18" fmla="+- 0 0 -90"/>
                  <a:gd name="f19" fmla="*/ f3 1 24"/>
                  <a:gd name="f20" fmla="*/ f4 1 22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24"/>
                  <a:gd name="f29" fmla="*/ f25 1 22"/>
                  <a:gd name="f30" fmla="*/ 11 f26 1"/>
                  <a:gd name="f31" fmla="*/ 21 f25 1"/>
                  <a:gd name="f32" fmla="*/ 1 f26 1"/>
                  <a:gd name="f33" fmla="*/ 10 f25 1"/>
                  <a:gd name="f34" fmla="*/ 0 f25 1"/>
                  <a:gd name="f35" fmla="*/ 24 f26 1"/>
                  <a:gd name="f36" fmla="+- f27 0 f1"/>
                  <a:gd name="f37" fmla="*/ f30 1 24"/>
                  <a:gd name="f38" fmla="*/ f31 1 22"/>
                  <a:gd name="f39" fmla="*/ f32 1 24"/>
                  <a:gd name="f40" fmla="*/ f33 1 22"/>
                  <a:gd name="f41" fmla="*/ f34 1 22"/>
                  <a:gd name="f42" fmla="*/ f35 1 24"/>
                  <a:gd name="f43" fmla="*/ 0 1 f28"/>
                  <a:gd name="f44" fmla="*/ f22 1 f28"/>
                  <a:gd name="f45" fmla="*/ 0 1 f29"/>
                  <a:gd name="f46" fmla="*/ f23 1 f29"/>
                  <a:gd name="f47" fmla="*/ f37 1 f28"/>
                  <a:gd name="f48" fmla="*/ f38 1 f29"/>
                  <a:gd name="f49" fmla="*/ f39 1 f28"/>
                  <a:gd name="f50" fmla="*/ f40 1 f29"/>
                  <a:gd name="f51" fmla="*/ f41 1 f29"/>
                  <a:gd name="f52" fmla="*/ f42 1 f28"/>
                  <a:gd name="f53" fmla="*/ f43 f19 1"/>
                  <a:gd name="f54" fmla="*/ f44 f19 1"/>
                  <a:gd name="f55" fmla="*/ f46 f20 1"/>
                  <a:gd name="f56" fmla="*/ f45 f20 1"/>
                  <a:gd name="f57" fmla="*/ f47 f19 1"/>
                  <a:gd name="f58" fmla="*/ f48 f20 1"/>
                  <a:gd name="f59" fmla="*/ f49 f19 1"/>
                  <a:gd name="f60" fmla="*/ f50 f20 1"/>
                  <a:gd name="f61" fmla="*/ f51 f20 1"/>
                  <a:gd name="f62" fmla="*/ f52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57" y="f58"/>
                  </a:cxn>
                  <a:cxn ang="f36">
                    <a:pos x="f59" y="f60"/>
                  </a:cxn>
                  <a:cxn ang="f36">
                    <a:pos x="f57" y="f61"/>
                  </a:cxn>
                  <a:cxn ang="f36">
                    <a:pos x="f62" y="f60"/>
                  </a:cxn>
                  <a:cxn ang="f36">
                    <a:pos x="f57" y="f58"/>
                  </a:cxn>
                </a:cxnLst>
                <a:rect l="f53" t="f56" r="f54" b="f55"/>
                <a:pathLst>
                  <a:path w="24" h="22">
                    <a:moveTo>
                      <a:pt x="f8" y="f9"/>
                    </a:moveTo>
                    <a:cubicBezTo>
                      <a:pt x="f10" y="f7"/>
                      <a:pt x="f5" y="f11"/>
                      <a:pt x="f12" y="f13"/>
                    </a:cubicBezTo>
                    <a:cubicBezTo>
                      <a:pt x="f12" y="f14"/>
                      <a:pt x="f15" y="f5"/>
                      <a:pt x="f8" y="f5"/>
                    </a:cubicBezTo>
                    <a:cubicBezTo>
                      <a:pt x="f11" y="f12"/>
                      <a:pt x="f6" y="f12"/>
                      <a:pt x="f6" y="f13"/>
                    </a:cubicBezTo>
                    <a:cubicBezTo>
                      <a:pt x="f6" y="f16"/>
                      <a:pt x="f17" y="f7"/>
                      <a:pt x="f8" y="f9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7E04DE09-C5E8-4896-973E-69CFB83AC353}"/>
                  </a:ext>
                </a:extLst>
              </p:cNvPr>
              <p:cNvSpPr/>
              <p:nvPr/>
            </p:nvSpPr>
            <p:spPr>
              <a:xfrm rot="10799991">
                <a:off x="1613714" y="4600254"/>
                <a:ext cx="131765" cy="1270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21"/>
                  <a:gd name="f8" fmla="val 10"/>
                  <a:gd name="f9" fmla="val 20"/>
                  <a:gd name="f10" fmla="val 18"/>
                  <a:gd name="f11" fmla="val 16"/>
                  <a:gd name="f12" fmla="val 8"/>
                  <a:gd name="f13" fmla="val 1"/>
                  <a:gd name="f14" fmla="val 11"/>
                  <a:gd name="f15" fmla="val 4"/>
                  <a:gd name="f16" fmla="val 2"/>
                  <a:gd name="f17" fmla="val 17"/>
                  <a:gd name="f18" fmla="+- 0 0 -90"/>
                  <a:gd name="f19" fmla="*/ f3 1 22"/>
                  <a:gd name="f20" fmla="*/ f4 1 21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22"/>
                  <a:gd name="f29" fmla="*/ f25 1 21"/>
                  <a:gd name="f30" fmla="*/ 21 f26 1"/>
                  <a:gd name="f31" fmla="*/ 10 f25 1"/>
                  <a:gd name="f32" fmla="*/ 8 f26 1"/>
                  <a:gd name="f33" fmla="*/ 21 f25 1"/>
                  <a:gd name="f34" fmla="*/ 0 f26 1"/>
                  <a:gd name="f35" fmla="*/ 11 f25 1"/>
                  <a:gd name="f36" fmla="*/ 10 f26 1"/>
                  <a:gd name="f37" fmla="*/ 0 f25 1"/>
                  <a:gd name="f38" fmla="+- f27 0 f1"/>
                  <a:gd name="f39" fmla="*/ f30 1 22"/>
                  <a:gd name="f40" fmla="*/ f31 1 21"/>
                  <a:gd name="f41" fmla="*/ f32 1 22"/>
                  <a:gd name="f42" fmla="*/ f33 1 21"/>
                  <a:gd name="f43" fmla="*/ f34 1 22"/>
                  <a:gd name="f44" fmla="*/ f35 1 21"/>
                  <a:gd name="f45" fmla="*/ f36 1 22"/>
                  <a:gd name="f46" fmla="*/ f37 1 21"/>
                  <a:gd name="f47" fmla="*/ 0 1 f28"/>
                  <a:gd name="f48" fmla="*/ f22 1 f28"/>
                  <a:gd name="f49" fmla="*/ 0 1 f29"/>
                  <a:gd name="f50" fmla="*/ f23 1 f29"/>
                  <a:gd name="f51" fmla="*/ f39 1 f28"/>
                  <a:gd name="f52" fmla="*/ f40 1 f29"/>
                  <a:gd name="f53" fmla="*/ f41 1 f28"/>
                  <a:gd name="f54" fmla="*/ f42 1 f29"/>
                  <a:gd name="f55" fmla="*/ f43 1 f28"/>
                  <a:gd name="f56" fmla="*/ f44 1 f29"/>
                  <a:gd name="f57" fmla="*/ f45 1 f28"/>
                  <a:gd name="f58" fmla="*/ f46 1 f29"/>
                  <a:gd name="f59" fmla="*/ f47 f19 1"/>
                  <a:gd name="f60" fmla="*/ f48 f19 1"/>
                  <a:gd name="f61" fmla="*/ f50 f20 1"/>
                  <a:gd name="f62" fmla="*/ f49 f20 1"/>
                  <a:gd name="f63" fmla="*/ f51 f19 1"/>
                  <a:gd name="f64" fmla="*/ f52 f20 1"/>
                  <a:gd name="f65" fmla="*/ f53 f19 1"/>
                  <a:gd name="f66" fmla="*/ f54 f20 1"/>
                  <a:gd name="f67" fmla="*/ f55 f19 1"/>
                  <a:gd name="f68" fmla="*/ f56 f20 1"/>
                  <a:gd name="f69" fmla="*/ f57 f19 1"/>
                  <a:gd name="f70" fmla="*/ f5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63" y="f64"/>
                  </a:cxn>
                  <a:cxn ang="f38">
                    <a:pos x="f65" y="f66"/>
                  </a:cxn>
                  <a:cxn ang="f38">
                    <a:pos x="f67" y="f68"/>
                  </a:cxn>
                  <a:cxn ang="f38">
                    <a:pos x="f69" y="f70"/>
                  </a:cxn>
                  <a:cxn ang="f38">
                    <a:pos x="f63" y="f64"/>
                  </a:cxn>
                </a:cxnLst>
                <a:rect l="f59" t="f62" r="f60" b="f61"/>
                <a:pathLst>
                  <a:path w="22" h="21">
                    <a:moveTo>
                      <a:pt x="f7" y="f8"/>
                    </a:moveTo>
                    <a:cubicBezTo>
                      <a:pt x="f9" y="f10"/>
                      <a:pt x="f11" y="f7"/>
                      <a:pt x="f12" y="f7"/>
                    </a:cubicBezTo>
                    <a:cubicBezTo>
                      <a:pt x="f5" y="f7"/>
                      <a:pt x="f13" y="f11"/>
                      <a:pt x="f5" y="f14"/>
                    </a:cubicBezTo>
                    <a:cubicBezTo>
                      <a:pt x="f5" y="f15"/>
                      <a:pt x="f16" y="f5"/>
                      <a:pt x="f8" y="f5"/>
                    </a:cubicBezTo>
                    <a:cubicBezTo>
                      <a:pt x="f17" y="f13"/>
                      <a:pt x="f6" y="f16"/>
                      <a:pt x="f7" y="f8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" name="Freeform 8">
                <a:extLst>
                  <a:ext uri="{FF2B5EF4-FFF2-40B4-BE49-F238E27FC236}">
                    <a16:creationId xmlns:a16="http://schemas.microsoft.com/office/drawing/2014/main" id="{8DB33714-FADA-4782-B365-E88E6B2D9E34}"/>
                  </a:ext>
                </a:extLst>
              </p:cNvPr>
              <p:cNvSpPr/>
              <p:nvPr/>
            </p:nvSpPr>
            <p:spPr>
              <a:xfrm rot="10799991">
                <a:off x="756465" y="4593909"/>
                <a:ext cx="138110" cy="1381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12"/>
                  <a:gd name="f8" fmla="val 2"/>
                  <a:gd name="f9" fmla="val 7"/>
                  <a:gd name="f10" fmla="val 4"/>
                  <a:gd name="f11" fmla="val 13"/>
                  <a:gd name="f12" fmla="val 1"/>
                  <a:gd name="f13" fmla="val 20"/>
                  <a:gd name="f14" fmla="val 3"/>
                  <a:gd name="f15" fmla="val 11"/>
                  <a:gd name="f16" fmla="val 18"/>
                  <a:gd name="f17" fmla="val 22"/>
                  <a:gd name="f18" fmla="val 14"/>
                  <a:gd name="f19" fmla="val 5"/>
                  <a:gd name="f20" fmla="+- 0 0 -90"/>
                  <a:gd name="f21" fmla="*/ f3 1 23"/>
                  <a:gd name="f22" fmla="*/ f4 1 23"/>
                  <a:gd name="f23" fmla="val f5"/>
                  <a:gd name="f24" fmla="val f6"/>
                  <a:gd name="f25" fmla="*/ f20 f0 1"/>
                  <a:gd name="f26" fmla="+- f24 0 f23"/>
                  <a:gd name="f27" fmla="*/ f25 1 f2"/>
                  <a:gd name="f28" fmla="*/ f26 1 23"/>
                  <a:gd name="f29" fmla="*/ 0 f26 1"/>
                  <a:gd name="f30" fmla="*/ 12 f26 1"/>
                  <a:gd name="f31" fmla="*/ 13 f26 1"/>
                  <a:gd name="f32" fmla="*/ 1 f26 1"/>
                  <a:gd name="f33" fmla="*/ 23 f26 1"/>
                  <a:gd name="f34" fmla="*/ 11 f26 1"/>
                  <a:gd name="f35" fmla="*/ 14 f26 1"/>
                  <a:gd name="f36" fmla="*/ 22 f26 1"/>
                  <a:gd name="f37" fmla="+- f27 0 f1"/>
                  <a:gd name="f38" fmla="*/ f29 1 23"/>
                  <a:gd name="f39" fmla="*/ f30 1 23"/>
                  <a:gd name="f40" fmla="*/ f31 1 23"/>
                  <a:gd name="f41" fmla="*/ f32 1 23"/>
                  <a:gd name="f42" fmla="*/ f33 1 23"/>
                  <a:gd name="f43" fmla="*/ f34 1 23"/>
                  <a:gd name="f44" fmla="*/ f35 1 23"/>
                  <a:gd name="f45" fmla="*/ f36 1 23"/>
                  <a:gd name="f46" fmla="*/ 0 1 f28"/>
                  <a:gd name="f47" fmla="*/ f24 1 f28"/>
                  <a:gd name="f48" fmla="*/ f38 1 f28"/>
                  <a:gd name="f49" fmla="*/ f39 1 f28"/>
                  <a:gd name="f50" fmla="*/ f40 1 f28"/>
                  <a:gd name="f51" fmla="*/ f41 1 f28"/>
                  <a:gd name="f52" fmla="*/ f42 1 f28"/>
                  <a:gd name="f53" fmla="*/ f43 1 f28"/>
                  <a:gd name="f54" fmla="*/ f44 1 f28"/>
                  <a:gd name="f55" fmla="*/ f45 1 f28"/>
                  <a:gd name="f56" fmla="*/ f46 f21 1"/>
                  <a:gd name="f57" fmla="*/ f47 f21 1"/>
                  <a:gd name="f58" fmla="*/ f47 f22 1"/>
                  <a:gd name="f59" fmla="*/ f46 f22 1"/>
                  <a:gd name="f60" fmla="*/ f48 f21 1"/>
                  <a:gd name="f61" fmla="*/ f49 f22 1"/>
                  <a:gd name="f62" fmla="*/ f50 f21 1"/>
                  <a:gd name="f63" fmla="*/ f51 f22 1"/>
                  <a:gd name="f64" fmla="*/ f52 f21 1"/>
                  <a:gd name="f65" fmla="*/ f53 f22 1"/>
                  <a:gd name="f66" fmla="*/ f54 f21 1"/>
                  <a:gd name="f67" fmla="*/ f55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60" y="f61"/>
                  </a:cxn>
                  <a:cxn ang="f37">
                    <a:pos x="f62" y="f63"/>
                  </a:cxn>
                  <a:cxn ang="f37">
                    <a:pos x="f64" y="f65"/>
                  </a:cxn>
                  <a:cxn ang="f37">
                    <a:pos x="f66" y="f67"/>
                  </a:cxn>
                  <a:cxn ang="f37">
                    <a:pos x="f60" y="f61"/>
                  </a:cxn>
                </a:cxnLst>
                <a:rect l="f56" t="f59" r="f57" b="f58"/>
                <a:pathLst>
                  <a:path w="23" h="23">
                    <a:moveTo>
                      <a:pt x="f5" y="f7"/>
                    </a:moveTo>
                    <a:cubicBezTo>
                      <a:pt x="f8" y="f9"/>
                      <a:pt x="f10" y="f5"/>
                      <a:pt x="f11" y="f12"/>
                    </a:cubicBezTo>
                    <a:cubicBezTo>
                      <a:pt x="f13" y="f8"/>
                      <a:pt x="f6" y="f14"/>
                      <a:pt x="f6" y="f15"/>
                    </a:cubicBezTo>
                    <a:cubicBezTo>
                      <a:pt x="f6" y="f16"/>
                      <a:pt x="f17" y="f17"/>
                      <a:pt x="f18" y="f17"/>
                    </a:cubicBezTo>
                    <a:cubicBezTo>
                      <a:pt x="f19" y="f6"/>
                      <a:pt x="f8" y="f16"/>
                      <a:pt x="f5" y="f7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Freeform 9">
                <a:extLst>
                  <a:ext uri="{FF2B5EF4-FFF2-40B4-BE49-F238E27FC236}">
                    <a16:creationId xmlns:a16="http://schemas.microsoft.com/office/drawing/2014/main" id="{EB773706-93D5-4405-B73B-7401103EC576}"/>
                  </a:ext>
                </a:extLst>
              </p:cNvPr>
              <p:cNvSpPr/>
              <p:nvPr/>
            </p:nvSpPr>
            <p:spPr>
              <a:xfrm rot="10799991">
                <a:off x="2137602" y="4593919"/>
                <a:ext cx="125409" cy="1333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"/>
                  <a:gd name="f7" fmla="val 22"/>
                  <a:gd name="f8" fmla="val 10"/>
                  <a:gd name="f9" fmla="val 2"/>
                  <a:gd name="f10" fmla="val 18"/>
                  <a:gd name="f11" fmla="val 11"/>
                  <a:gd name="f12" fmla="val 3"/>
                  <a:gd name="f13" fmla="val 12"/>
                  <a:gd name="f14" fmla="val 20"/>
                  <a:gd name="f15" fmla="val 17"/>
                  <a:gd name="f16" fmla="+- 0 0 -90"/>
                  <a:gd name="f17" fmla="*/ f3 1 21"/>
                  <a:gd name="f18" fmla="*/ f4 1 22"/>
                  <a:gd name="f19" fmla="val f5"/>
                  <a:gd name="f20" fmla="val f6"/>
                  <a:gd name="f21" fmla="val f7"/>
                  <a:gd name="f22" fmla="*/ f16 f0 1"/>
                  <a:gd name="f23" fmla="+- f21 0 f19"/>
                  <a:gd name="f24" fmla="+- f20 0 f19"/>
                  <a:gd name="f25" fmla="*/ f22 1 f2"/>
                  <a:gd name="f26" fmla="*/ f24 1 21"/>
                  <a:gd name="f27" fmla="*/ f23 1 22"/>
                  <a:gd name="f28" fmla="*/ 10 f24 1"/>
                  <a:gd name="f29" fmla="*/ 21 f23 1"/>
                  <a:gd name="f30" fmla="*/ 0 f24 1"/>
                  <a:gd name="f31" fmla="*/ 11 f23 1"/>
                  <a:gd name="f32" fmla="*/ 0 f23 1"/>
                  <a:gd name="f33" fmla="*/ 21 f24 1"/>
                  <a:gd name="f34" fmla="*/ 12 f23 1"/>
                  <a:gd name="f35" fmla="+- f25 0 f1"/>
                  <a:gd name="f36" fmla="*/ f28 1 21"/>
                  <a:gd name="f37" fmla="*/ f29 1 22"/>
                  <a:gd name="f38" fmla="*/ f30 1 21"/>
                  <a:gd name="f39" fmla="*/ f31 1 22"/>
                  <a:gd name="f40" fmla="*/ f32 1 22"/>
                  <a:gd name="f41" fmla="*/ f33 1 21"/>
                  <a:gd name="f42" fmla="*/ f34 1 22"/>
                  <a:gd name="f43" fmla="*/ 0 1 f26"/>
                  <a:gd name="f44" fmla="*/ f20 1 f26"/>
                  <a:gd name="f45" fmla="*/ 0 1 f27"/>
                  <a:gd name="f46" fmla="*/ f21 1 f27"/>
                  <a:gd name="f47" fmla="*/ f36 1 f26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1 f26"/>
                  <a:gd name="f53" fmla="*/ f42 1 f27"/>
                  <a:gd name="f54" fmla="*/ f43 f17 1"/>
                  <a:gd name="f55" fmla="*/ f44 f17 1"/>
                  <a:gd name="f56" fmla="*/ f46 f18 1"/>
                  <a:gd name="f57" fmla="*/ f45 f18 1"/>
                  <a:gd name="f58" fmla="*/ f47 f17 1"/>
                  <a:gd name="f59" fmla="*/ f48 f18 1"/>
                  <a:gd name="f60" fmla="*/ f49 f17 1"/>
                  <a:gd name="f61" fmla="*/ f50 f18 1"/>
                  <a:gd name="f62" fmla="*/ f51 f18 1"/>
                  <a:gd name="f63" fmla="*/ f52 f17 1"/>
                  <a:gd name="f64" fmla="*/ f53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58" y="f59"/>
                  </a:cxn>
                  <a:cxn ang="f35">
                    <a:pos x="f60" y="f61"/>
                  </a:cxn>
                  <a:cxn ang="f35">
                    <a:pos x="f58" y="f62"/>
                  </a:cxn>
                  <a:cxn ang="f35">
                    <a:pos x="f63" y="f64"/>
                  </a:cxn>
                  <a:cxn ang="f35">
                    <a:pos x="f58" y="f59"/>
                  </a:cxn>
                </a:cxnLst>
                <a:rect l="f54" t="f57" r="f55" b="f56"/>
                <a:pathLst>
                  <a:path w="21" h="22">
                    <a:moveTo>
                      <a:pt x="f8" y="f6"/>
                    </a:moveTo>
                    <a:cubicBezTo>
                      <a:pt x="f9" y="f7"/>
                      <a:pt x="f5" y="f10"/>
                      <a:pt x="f5" y="f11"/>
                    </a:cubicBezTo>
                    <a:cubicBezTo>
                      <a:pt x="f5" y="f12"/>
                      <a:pt x="f9" y="f5"/>
                      <a:pt x="f8" y="f5"/>
                    </a:cubicBezTo>
                    <a:cubicBezTo>
                      <a:pt x="f10" y="f5"/>
                      <a:pt x="f6" y="f12"/>
                      <a:pt x="f6" y="f13"/>
                    </a:cubicBezTo>
                    <a:cubicBezTo>
                      <a:pt x="f6" y="f14"/>
                      <a:pt x="f15" y="f7"/>
                      <a:pt x="f8" y="f6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8FE80855-9B1B-4DF2-8CF7-193268538ED2}"/>
                  </a:ext>
                </a:extLst>
              </p:cNvPr>
              <p:cNvSpPr/>
              <p:nvPr/>
            </p:nvSpPr>
            <p:spPr>
              <a:xfrm rot="10799991">
                <a:off x="1966142" y="4600254"/>
                <a:ext cx="130173" cy="1270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21"/>
                  <a:gd name="f8" fmla="val 11"/>
                  <a:gd name="f9" fmla="val 19"/>
                  <a:gd name="f10" fmla="val 18"/>
                  <a:gd name="f11" fmla="val 2"/>
                  <a:gd name="f12" fmla="val 1"/>
                  <a:gd name="f13" fmla="val 17"/>
                  <a:gd name="f14" fmla="val 10"/>
                  <a:gd name="f15" fmla="val 4"/>
                  <a:gd name="f16" fmla="val 20"/>
                  <a:gd name="f17" fmla="+- 0 0 -90"/>
                  <a:gd name="f18" fmla="*/ f3 1 22"/>
                  <a:gd name="f19" fmla="*/ f4 1 21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22"/>
                  <a:gd name="f28" fmla="*/ f24 1 21"/>
                  <a:gd name="f29" fmla="*/ 21 f25 1"/>
                  <a:gd name="f30" fmla="*/ 11 f24 1"/>
                  <a:gd name="f31" fmla="*/ 11 f25 1"/>
                  <a:gd name="f32" fmla="*/ 21 f24 1"/>
                  <a:gd name="f33" fmla="*/ 1 f25 1"/>
                  <a:gd name="f34" fmla="*/ 10 f24 1"/>
                  <a:gd name="f35" fmla="*/ 0 f24 1"/>
                  <a:gd name="f36" fmla="+- f26 0 f1"/>
                  <a:gd name="f37" fmla="*/ f29 1 22"/>
                  <a:gd name="f38" fmla="*/ f30 1 21"/>
                  <a:gd name="f39" fmla="*/ f31 1 22"/>
                  <a:gd name="f40" fmla="*/ f32 1 21"/>
                  <a:gd name="f41" fmla="*/ f33 1 22"/>
                  <a:gd name="f42" fmla="*/ f34 1 21"/>
                  <a:gd name="f43" fmla="*/ f35 1 21"/>
                  <a:gd name="f44" fmla="*/ 0 1 f27"/>
                  <a:gd name="f45" fmla="*/ f21 1 f27"/>
                  <a:gd name="f46" fmla="*/ 0 1 f28"/>
                  <a:gd name="f47" fmla="*/ f22 1 f28"/>
                  <a:gd name="f48" fmla="*/ f37 1 f27"/>
                  <a:gd name="f49" fmla="*/ f38 1 f28"/>
                  <a:gd name="f50" fmla="*/ f39 1 f27"/>
                  <a:gd name="f51" fmla="*/ f40 1 f28"/>
                  <a:gd name="f52" fmla="*/ f41 1 f27"/>
                  <a:gd name="f53" fmla="*/ f42 1 f28"/>
                  <a:gd name="f54" fmla="*/ f43 1 f28"/>
                  <a:gd name="f55" fmla="*/ f44 f18 1"/>
                  <a:gd name="f56" fmla="*/ f45 f18 1"/>
                  <a:gd name="f57" fmla="*/ f47 f19 1"/>
                  <a:gd name="f58" fmla="*/ f46 f19 1"/>
                  <a:gd name="f59" fmla="*/ f48 f18 1"/>
                  <a:gd name="f60" fmla="*/ f49 f19 1"/>
                  <a:gd name="f61" fmla="*/ f50 f18 1"/>
                  <a:gd name="f62" fmla="*/ f51 f19 1"/>
                  <a:gd name="f63" fmla="*/ f52 f18 1"/>
                  <a:gd name="f64" fmla="*/ f53 f19 1"/>
                  <a:gd name="f65" fmla="*/ f54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59" y="f60"/>
                  </a:cxn>
                  <a:cxn ang="f36">
                    <a:pos x="f61" y="f62"/>
                  </a:cxn>
                  <a:cxn ang="f36">
                    <a:pos x="f63" y="f64"/>
                  </a:cxn>
                  <a:cxn ang="f36">
                    <a:pos x="f61" y="f65"/>
                  </a:cxn>
                  <a:cxn ang="f36">
                    <a:pos x="f59" y="f60"/>
                  </a:cxn>
                </a:cxnLst>
                <a:rect l="f55" t="f58" r="f56" b="f57"/>
                <a:pathLst>
                  <a:path w="22" h="21">
                    <a:moveTo>
                      <a:pt x="f7" y="f8"/>
                    </a:moveTo>
                    <a:cubicBezTo>
                      <a:pt x="f6" y="f9"/>
                      <a:pt x="f10" y="f7"/>
                      <a:pt x="f8" y="f7"/>
                    </a:cubicBezTo>
                    <a:cubicBezTo>
                      <a:pt x="f11" y="f7"/>
                      <a:pt x="f12" y="f13"/>
                      <a:pt x="f12" y="f14"/>
                    </a:cubicBezTo>
                    <a:cubicBezTo>
                      <a:pt x="f5" y="f11"/>
                      <a:pt x="f15" y="f12"/>
                      <a:pt x="f8" y="f5"/>
                    </a:cubicBezTo>
                    <a:cubicBezTo>
                      <a:pt x="f16" y="f5"/>
                      <a:pt x="f6" y="f15"/>
                      <a:pt x="f7" y="f8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1F38A11E-6B8C-400D-ADCD-CDCC82953EC0}"/>
                  </a:ext>
                </a:extLst>
              </p:cNvPr>
              <p:cNvSpPr/>
              <p:nvPr/>
            </p:nvSpPr>
            <p:spPr>
              <a:xfrm rot="10799991">
                <a:off x="1793101" y="4593919"/>
                <a:ext cx="130173" cy="1333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10"/>
                  <a:gd name="f8" fmla="val 21"/>
                  <a:gd name="f9" fmla="val 3"/>
                  <a:gd name="f10" fmla="val 18"/>
                  <a:gd name="f11" fmla="val 11"/>
                  <a:gd name="f12" fmla="val 1"/>
                  <a:gd name="f13" fmla="val 5"/>
                  <a:gd name="f14" fmla="val 12"/>
                  <a:gd name="f15" fmla="val 20"/>
                  <a:gd name="f16" fmla="val 17"/>
                  <a:gd name="f17" fmla="+- 0 0 -90"/>
                  <a:gd name="f18" fmla="*/ f3 1 22"/>
                  <a:gd name="f19" fmla="*/ f4 1 22"/>
                  <a:gd name="f20" fmla="val f5"/>
                  <a:gd name="f21" fmla="val f6"/>
                  <a:gd name="f22" fmla="*/ f17 f0 1"/>
                  <a:gd name="f23" fmla="+- f21 0 f20"/>
                  <a:gd name="f24" fmla="*/ f22 1 f2"/>
                  <a:gd name="f25" fmla="*/ f23 1 22"/>
                  <a:gd name="f26" fmla="*/ 10 f23 1"/>
                  <a:gd name="f27" fmla="*/ 21 f23 1"/>
                  <a:gd name="f28" fmla="*/ 0 f23 1"/>
                  <a:gd name="f29" fmla="*/ 11 f23 1"/>
                  <a:gd name="f30" fmla="*/ 12 f23 1"/>
                  <a:gd name="f31" fmla="+- f24 0 f1"/>
                  <a:gd name="f32" fmla="*/ f26 1 22"/>
                  <a:gd name="f33" fmla="*/ f27 1 22"/>
                  <a:gd name="f34" fmla="*/ f28 1 22"/>
                  <a:gd name="f35" fmla="*/ f29 1 22"/>
                  <a:gd name="f36" fmla="*/ f30 1 22"/>
                  <a:gd name="f37" fmla="*/ 0 1 f25"/>
                  <a:gd name="f38" fmla="*/ f21 1 f25"/>
                  <a:gd name="f39" fmla="*/ f32 1 f25"/>
                  <a:gd name="f40" fmla="*/ f33 1 f25"/>
                  <a:gd name="f41" fmla="*/ f34 1 f25"/>
                  <a:gd name="f42" fmla="*/ f35 1 f25"/>
                  <a:gd name="f43" fmla="*/ f36 1 f25"/>
                  <a:gd name="f44" fmla="*/ f37 f18 1"/>
                  <a:gd name="f45" fmla="*/ f38 f18 1"/>
                  <a:gd name="f46" fmla="*/ f38 f19 1"/>
                  <a:gd name="f47" fmla="*/ f37 f19 1"/>
                  <a:gd name="f48" fmla="*/ f39 f18 1"/>
                  <a:gd name="f49" fmla="*/ f40 f19 1"/>
                  <a:gd name="f50" fmla="*/ f41 f18 1"/>
                  <a:gd name="f51" fmla="*/ f42 f19 1"/>
                  <a:gd name="f52" fmla="*/ f43 f18 1"/>
                  <a:gd name="f53" fmla="*/ f41 f19 1"/>
                  <a:gd name="f54" fmla="*/ f40 f18 1"/>
                  <a:gd name="f55" fmla="*/ f43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">
                    <a:pos x="f48" y="f49"/>
                  </a:cxn>
                  <a:cxn ang="f31">
                    <a:pos x="f50" y="f51"/>
                  </a:cxn>
                  <a:cxn ang="f31">
                    <a:pos x="f52" y="f53"/>
                  </a:cxn>
                  <a:cxn ang="f31">
                    <a:pos x="f54" y="f55"/>
                  </a:cxn>
                  <a:cxn ang="f31">
                    <a:pos x="f48" y="f49"/>
                  </a:cxn>
                </a:cxnLst>
                <a:rect l="f44" t="f47" r="f45" b="f46"/>
                <a:pathLst>
                  <a:path w="22" h="22">
                    <a:moveTo>
                      <a:pt x="f7" y="f8"/>
                    </a:moveTo>
                    <a:cubicBezTo>
                      <a:pt x="f9" y="f6"/>
                      <a:pt x="f5" y="f10"/>
                      <a:pt x="f5" y="f11"/>
                    </a:cubicBezTo>
                    <a:cubicBezTo>
                      <a:pt x="f5" y="f12"/>
                      <a:pt x="f13" y="f12"/>
                      <a:pt x="f14" y="f5"/>
                    </a:cubicBezTo>
                    <a:cubicBezTo>
                      <a:pt x="f8" y="f5"/>
                      <a:pt x="f8" y="f13"/>
                      <a:pt x="f8" y="f14"/>
                    </a:cubicBezTo>
                    <a:cubicBezTo>
                      <a:pt x="f6" y="f15"/>
                      <a:pt x="f16" y="f6"/>
                      <a:pt x="f7" y="f8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EBEFFB2E-3133-4A79-97B6-8BE717CF18E6}"/>
                  </a:ext>
                </a:extLst>
              </p:cNvPr>
              <p:cNvSpPr/>
              <p:nvPr/>
            </p:nvSpPr>
            <p:spPr>
              <a:xfrm rot="10799991">
                <a:off x="1447028" y="4593919"/>
                <a:ext cx="131765" cy="1333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2"/>
                  <a:gd name="f8" fmla="val 12"/>
                  <a:gd name="f9" fmla="val 4"/>
                  <a:gd name="f10" fmla="val 11"/>
                  <a:gd name="f11" fmla="val 1"/>
                  <a:gd name="f12" fmla="val 16"/>
                  <a:gd name="f13" fmla="val 9"/>
                  <a:gd name="f14" fmla="val 17"/>
                  <a:gd name="f15" fmla="val 21"/>
                  <a:gd name="f16" fmla="val 5"/>
                  <a:gd name="f17" fmla="val 20"/>
                  <a:gd name="f18" fmla="+- 0 0 -90"/>
                  <a:gd name="f19" fmla="*/ f3 1 22"/>
                  <a:gd name="f20" fmla="*/ f4 1 22"/>
                  <a:gd name="f21" fmla="val f5"/>
                  <a:gd name="f22" fmla="val f6"/>
                  <a:gd name="f23" fmla="*/ f18 f0 1"/>
                  <a:gd name="f24" fmla="+- f22 0 f21"/>
                  <a:gd name="f25" fmla="*/ f23 1 f2"/>
                  <a:gd name="f26" fmla="*/ f24 1 22"/>
                  <a:gd name="f27" fmla="*/ 2 f24 1"/>
                  <a:gd name="f28" fmla="*/ 12 f24 1"/>
                  <a:gd name="f29" fmla="*/ 11 f24 1"/>
                  <a:gd name="f30" fmla="*/ 1 f24 1"/>
                  <a:gd name="f31" fmla="*/ 22 f24 1"/>
                  <a:gd name="f32" fmla="*/ 9 f24 1"/>
                  <a:gd name="f33" fmla="*/ 21 f24 1"/>
                  <a:gd name="f34" fmla="+- f25 0 f1"/>
                  <a:gd name="f35" fmla="*/ f27 1 22"/>
                  <a:gd name="f36" fmla="*/ f28 1 22"/>
                  <a:gd name="f37" fmla="*/ f29 1 22"/>
                  <a:gd name="f38" fmla="*/ f30 1 22"/>
                  <a:gd name="f39" fmla="*/ f31 1 22"/>
                  <a:gd name="f40" fmla="*/ f32 1 22"/>
                  <a:gd name="f41" fmla="*/ f33 1 22"/>
                  <a:gd name="f42" fmla="*/ 0 1 f26"/>
                  <a:gd name="f43" fmla="*/ f22 1 f26"/>
                  <a:gd name="f44" fmla="*/ f35 1 f26"/>
                  <a:gd name="f45" fmla="*/ f36 1 f26"/>
                  <a:gd name="f46" fmla="*/ f37 1 f26"/>
                  <a:gd name="f47" fmla="*/ f38 1 f26"/>
                  <a:gd name="f48" fmla="*/ f39 1 f26"/>
                  <a:gd name="f49" fmla="*/ f40 1 f26"/>
                  <a:gd name="f50" fmla="*/ f41 1 f26"/>
                  <a:gd name="f51" fmla="*/ f42 f19 1"/>
                  <a:gd name="f52" fmla="*/ f43 f19 1"/>
                  <a:gd name="f53" fmla="*/ f43 f20 1"/>
                  <a:gd name="f54" fmla="*/ f42 f20 1"/>
                  <a:gd name="f55" fmla="*/ f44 f19 1"/>
                  <a:gd name="f56" fmla="*/ f45 f20 1"/>
                  <a:gd name="f57" fmla="*/ f46 f19 1"/>
                  <a:gd name="f58" fmla="*/ f47 f20 1"/>
                  <a:gd name="f59" fmla="*/ f48 f19 1"/>
                  <a:gd name="f60" fmla="*/ f49 f20 1"/>
                  <a:gd name="f61" fmla="*/ f45 f19 1"/>
                  <a:gd name="f62" fmla="*/ f5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5" y="f56"/>
                  </a:cxn>
                  <a:cxn ang="f34">
                    <a:pos x="f57" y="f58"/>
                  </a:cxn>
                  <a:cxn ang="f34">
                    <a:pos x="f59" y="f60"/>
                  </a:cxn>
                  <a:cxn ang="f34">
                    <a:pos x="f61" y="f62"/>
                  </a:cxn>
                  <a:cxn ang="f34">
                    <a:pos x="f55" y="f56"/>
                  </a:cxn>
                </a:cxnLst>
                <a:rect l="f51" t="f54" r="f52" b="f53"/>
                <a:pathLst>
                  <a:path w="22" h="22">
                    <a:moveTo>
                      <a:pt x="f7" y="f8"/>
                    </a:moveTo>
                    <a:cubicBezTo>
                      <a:pt x="f5" y="f9"/>
                      <a:pt x="f7" y="f5"/>
                      <a:pt x="f10" y="f11"/>
                    </a:cubicBezTo>
                    <a:cubicBezTo>
                      <a:pt x="f12" y="f11"/>
                      <a:pt x="f6" y="f5"/>
                      <a:pt x="f6" y="f13"/>
                    </a:cubicBezTo>
                    <a:cubicBezTo>
                      <a:pt x="f6" y="f14"/>
                      <a:pt x="f15" y="f6"/>
                      <a:pt x="f8" y="f15"/>
                    </a:cubicBezTo>
                    <a:cubicBezTo>
                      <a:pt x="f16" y="f15"/>
                      <a:pt x="f5" y="f17"/>
                      <a:pt x="f7" y="f8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650F625B-DEE4-4169-B32A-20E7E5918780}"/>
                  </a:ext>
                </a:extLst>
              </p:cNvPr>
              <p:cNvSpPr/>
              <p:nvPr/>
            </p:nvSpPr>
            <p:spPr>
              <a:xfrm rot="10799991">
                <a:off x="1275578" y="4600254"/>
                <a:ext cx="130173" cy="1270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21"/>
                  <a:gd name="f8" fmla="val 11"/>
                  <a:gd name="f9" fmla="val 20"/>
                  <a:gd name="f10" fmla="val 17"/>
                  <a:gd name="f11" fmla="val 10"/>
                  <a:gd name="f12" fmla="val 2"/>
                  <a:gd name="f13" fmla="val 1"/>
                  <a:gd name="f14" fmla="val 5"/>
                  <a:gd name="f15" fmla="val 12"/>
                  <a:gd name="f16" fmla="+- 0 0 -90"/>
                  <a:gd name="f17" fmla="*/ f3 1 22"/>
                  <a:gd name="f18" fmla="*/ f4 1 21"/>
                  <a:gd name="f19" fmla="val f5"/>
                  <a:gd name="f20" fmla="val f6"/>
                  <a:gd name="f21" fmla="val f7"/>
                  <a:gd name="f22" fmla="*/ f16 f0 1"/>
                  <a:gd name="f23" fmla="+- f21 0 f19"/>
                  <a:gd name="f24" fmla="+- f20 0 f19"/>
                  <a:gd name="f25" fmla="*/ f22 1 f2"/>
                  <a:gd name="f26" fmla="*/ f24 1 22"/>
                  <a:gd name="f27" fmla="*/ f23 1 21"/>
                  <a:gd name="f28" fmla="*/ 21 f24 1"/>
                  <a:gd name="f29" fmla="*/ 11 f23 1"/>
                  <a:gd name="f30" fmla="*/ 10 f24 1"/>
                  <a:gd name="f31" fmla="*/ 21 f23 1"/>
                  <a:gd name="f32" fmla="*/ 1 f24 1"/>
                  <a:gd name="f33" fmla="*/ 10 f23 1"/>
                  <a:gd name="f34" fmla="*/ 12 f24 1"/>
                  <a:gd name="f35" fmla="*/ 0 f23 1"/>
                  <a:gd name="f36" fmla="+- f25 0 f1"/>
                  <a:gd name="f37" fmla="*/ f28 1 22"/>
                  <a:gd name="f38" fmla="*/ f29 1 21"/>
                  <a:gd name="f39" fmla="*/ f30 1 22"/>
                  <a:gd name="f40" fmla="*/ f31 1 21"/>
                  <a:gd name="f41" fmla="*/ f32 1 22"/>
                  <a:gd name="f42" fmla="*/ f33 1 21"/>
                  <a:gd name="f43" fmla="*/ f34 1 22"/>
                  <a:gd name="f44" fmla="*/ f35 1 21"/>
                  <a:gd name="f45" fmla="*/ 0 1 f26"/>
                  <a:gd name="f46" fmla="*/ f20 1 f26"/>
                  <a:gd name="f47" fmla="*/ 0 1 f27"/>
                  <a:gd name="f48" fmla="*/ f21 1 f27"/>
                  <a:gd name="f49" fmla="*/ f37 1 f26"/>
                  <a:gd name="f50" fmla="*/ f38 1 f27"/>
                  <a:gd name="f51" fmla="*/ f39 1 f26"/>
                  <a:gd name="f52" fmla="*/ f40 1 f27"/>
                  <a:gd name="f53" fmla="*/ f41 1 f26"/>
                  <a:gd name="f54" fmla="*/ f42 1 f27"/>
                  <a:gd name="f55" fmla="*/ f43 1 f26"/>
                  <a:gd name="f56" fmla="*/ f44 1 f27"/>
                  <a:gd name="f57" fmla="*/ f45 f17 1"/>
                  <a:gd name="f58" fmla="*/ f46 f17 1"/>
                  <a:gd name="f59" fmla="*/ f48 f18 1"/>
                  <a:gd name="f60" fmla="*/ f47 f18 1"/>
                  <a:gd name="f61" fmla="*/ f49 f17 1"/>
                  <a:gd name="f62" fmla="*/ f50 f18 1"/>
                  <a:gd name="f63" fmla="*/ f51 f17 1"/>
                  <a:gd name="f64" fmla="*/ f52 f18 1"/>
                  <a:gd name="f65" fmla="*/ f53 f17 1"/>
                  <a:gd name="f66" fmla="*/ f54 f18 1"/>
                  <a:gd name="f67" fmla="*/ f55 f17 1"/>
                  <a:gd name="f68" fmla="*/ f56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61" y="f62"/>
                  </a:cxn>
                  <a:cxn ang="f36">
                    <a:pos x="f63" y="f64"/>
                  </a:cxn>
                  <a:cxn ang="f36">
                    <a:pos x="f65" y="f66"/>
                  </a:cxn>
                  <a:cxn ang="f36">
                    <a:pos x="f67" y="f68"/>
                  </a:cxn>
                  <a:cxn ang="f36">
                    <a:pos x="f61" y="f62"/>
                  </a:cxn>
                </a:cxnLst>
                <a:rect l="f57" t="f60" r="f58" b="f59"/>
                <a:pathLst>
                  <a:path w="22" h="21">
                    <a:moveTo>
                      <a:pt x="f7" y="f8"/>
                    </a:moveTo>
                    <a:cubicBezTo>
                      <a:pt x="f6" y="f9"/>
                      <a:pt x="f10" y="f7"/>
                      <a:pt x="f11" y="f7"/>
                    </a:cubicBezTo>
                    <a:cubicBezTo>
                      <a:pt x="f12" y="f7"/>
                      <a:pt x="f13" y="f10"/>
                      <a:pt x="f13" y="f11"/>
                    </a:cubicBezTo>
                    <a:cubicBezTo>
                      <a:pt x="f5" y="f13"/>
                      <a:pt x="f14" y="f13"/>
                      <a:pt x="f15" y="f5"/>
                    </a:cubicBezTo>
                    <a:cubicBezTo>
                      <a:pt x="f7" y="f5"/>
                      <a:pt x="f6" y="f14"/>
                      <a:pt x="f7" y="f8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B441DDBF-CBC3-47AF-868B-C0BFAAC2D67F}"/>
                  </a:ext>
                </a:extLst>
              </p:cNvPr>
              <p:cNvSpPr/>
              <p:nvPr/>
            </p:nvSpPr>
            <p:spPr>
              <a:xfrm rot="10799991">
                <a:off x="1102547" y="4600263"/>
                <a:ext cx="125409" cy="13176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"/>
                  <a:gd name="f7" fmla="val 22"/>
                  <a:gd name="f8" fmla="val 11"/>
                  <a:gd name="f9" fmla="val 2"/>
                  <a:gd name="f10" fmla="val 19"/>
                  <a:gd name="f11" fmla="val 7"/>
                  <a:gd name="f12" fmla="val 13"/>
                  <a:gd name="f13" fmla="val 20"/>
                  <a:gd name="f14" fmla="val 17"/>
                  <a:gd name="f15" fmla="val 10"/>
                  <a:gd name="f16" fmla="val 12"/>
                  <a:gd name="f17" fmla="val 4"/>
                  <a:gd name="f18" fmla="val 3"/>
                  <a:gd name="f19" fmla="+- 0 0 -90"/>
                  <a:gd name="f20" fmla="*/ f3 1 21"/>
                  <a:gd name="f21" fmla="*/ f4 1 22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21"/>
                  <a:gd name="f30" fmla="*/ f26 1 22"/>
                  <a:gd name="f31" fmla="*/ 11 f27 1"/>
                  <a:gd name="f32" fmla="*/ 2 f26 1"/>
                  <a:gd name="f33" fmla="*/ 19 f27 1"/>
                  <a:gd name="f34" fmla="*/ 13 f26 1"/>
                  <a:gd name="f35" fmla="*/ 10 f27 1"/>
                  <a:gd name="f36" fmla="*/ 22 f26 1"/>
                  <a:gd name="f37" fmla="*/ 0 f27 1"/>
                  <a:gd name="f38" fmla="*/ 12 f26 1"/>
                  <a:gd name="f39" fmla="+- f28 0 f1"/>
                  <a:gd name="f40" fmla="*/ f31 1 21"/>
                  <a:gd name="f41" fmla="*/ f32 1 22"/>
                  <a:gd name="f42" fmla="*/ f33 1 21"/>
                  <a:gd name="f43" fmla="*/ f34 1 22"/>
                  <a:gd name="f44" fmla="*/ f35 1 21"/>
                  <a:gd name="f45" fmla="*/ f36 1 22"/>
                  <a:gd name="f46" fmla="*/ f37 1 21"/>
                  <a:gd name="f47" fmla="*/ f38 1 22"/>
                  <a:gd name="f48" fmla="*/ 0 1 f29"/>
                  <a:gd name="f49" fmla="*/ f23 1 f29"/>
                  <a:gd name="f50" fmla="*/ 0 1 f30"/>
                  <a:gd name="f51" fmla="*/ f24 1 f30"/>
                  <a:gd name="f52" fmla="*/ f40 1 f29"/>
                  <a:gd name="f53" fmla="*/ f41 1 f30"/>
                  <a:gd name="f54" fmla="*/ f42 1 f29"/>
                  <a:gd name="f55" fmla="*/ f43 1 f30"/>
                  <a:gd name="f56" fmla="*/ f44 1 f29"/>
                  <a:gd name="f57" fmla="*/ f45 1 f30"/>
                  <a:gd name="f58" fmla="*/ f46 1 f29"/>
                  <a:gd name="f59" fmla="*/ f47 1 f30"/>
                  <a:gd name="f60" fmla="*/ f48 f20 1"/>
                  <a:gd name="f61" fmla="*/ f49 f20 1"/>
                  <a:gd name="f62" fmla="*/ f51 f21 1"/>
                  <a:gd name="f63" fmla="*/ f50 f21 1"/>
                  <a:gd name="f64" fmla="*/ f52 f20 1"/>
                  <a:gd name="f65" fmla="*/ f53 f21 1"/>
                  <a:gd name="f66" fmla="*/ f54 f20 1"/>
                  <a:gd name="f67" fmla="*/ f55 f21 1"/>
                  <a:gd name="f68" fmla="*/ f56 f20 1"/>
                  <a:gd name="f69" fmla="*/ f57 f21 1"/>
                  <a:gd name="f70" fmla="*/ f58 f20 1"/>
                  <a:gd name="f71" fmla="*/ f59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9">
                    <a:pos x="f64" y="f65"/>
                  </a:cxn>
                  <a:cxn ang="f39">
                    <a:pos x="f66" y="f67"/>
                  </a:cxn>
                  <a:cxn ang="f39">
                    <a:pos x="f68" y="f69"/>
                  </a:cxn>
                  <a:cxn ang="f39">
                    <a:pos x="f70" y="f71"/>
                  </a:cxn>
                  <a:cxn ang="f39">
                    <a:pos x="f64" y="f65"/>
                  </a:cxn>
                </a:cxnLst>
                <a:rect l="f60" t="f63" r="f61" b="f62"/>
                <a:pathLst>
                  <a:path w="21" h="22">
                    <a:moveTo>
                      <a:pt x="f8" y="f9"/>
                    </a:moveTo>
                    <a:cubicBezTo>
                      <a:pt x="f6" y="f5"/>
                      <a:pt x="f10" y="f11"/>
                      <a:pt x="f10" y="f12"/>
                    </a:cubicBezTo>
                    <a:cubicBezTo>
                      <a:pt x="f13" y="f10"/>
                      <a:pt x="f14" y="f7"/>
                      <a:pt x="f15" y="f7"/>
                    </a:cubicBezTo>
                    <a:cubicBezTo>
                      <a:pt x="f9" y="f7"/>
                      <a:pt x="f5" y="f10"/>
                      <a:pt x="f5" y="f16"/>
                    </a:cubicBezTo>
                    <a:cubicBezTo>
                      <a:pt x="f5" y="f17"/>
                      <a:pt x="f18" y="f5"/>
                      <a:pt x="f8" y="f9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E1CF9915-6ECF-4624-B7EB-C84185662ED1}"/>
                  </a:ext>
                </a:extLst>
              </p:cNvPr>
              <p:cNvSpPr/>
              <p:nvPr/>
            </p:nvSpPr>
            <p:spPr>
              <a:xfrm rot="10799991">
                <a:off x="578668" y="4600254"/>
                <a:ext cx="130173" cy="1270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21"/>
                  <a:gd name="f8" fmla="val 20"/>
                  <a:gd name="f9" fmla="val 11"/>
                  <a:gd name="f10" fmla="val 17"/>
                  <a:gd name="f11" fmla="val 10"/>
                  <a:gd name="f12" fmla="val 2"/>
                  <a:gd name="f13" fmla="val 1"/>
                  <a:gd name="f14" fmla="val 5"/>
                  <a:gd name="f15" fmla="+- 0 0 -90"/>
                  <a:gd name="f16" fmla="*/ f3 1 22"/>
                  <a:gd name="f17" fmla="*/ f4 1 21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22"/>
                  <a:gd name="f26" fmla="*/ f22 1 21"/>
                  <a:gd name="f27" fmla="*/ 20 f23 1"/>
                  <a:gd name="f28" fmla="*/ 11 f22 1"/>
                  <a:gd name="f29" fmla="*/ 10 f23 1"/>
                  <a:gd name="f30" fmla="*/ 21 f22 1"/>
                  <a:gd name="f31" fmla="*/ 0 f23 1"/>
                  <a:gd name="f32" fmla="*/ 10 f22 1"/>
                  <a:gd name="f33" fmla="*/ 11 f23 1"/>
                  <a:gd name="f34" fmla="*/ 0 f22 1"/>
                  <a:gd name="f35" fmla="+- f24 0 f1"/>
                  <a:gd name="f36" fmla="*/ f27 1 22"/>
                  <a:gd name="f37" fmla="*/ f28 1 21"/>
                  <a:gd name="f38" fmla="*/ f29 1 22"/>
                  <a:gd name="f39" fmla="*/ f30 1 21"/>
                  <a:gd name="f40" fmla="*/ f31 1 22"/>
                  <a:gd name="f41" fmla="*/ f32 1 21"/>
                  <a:gd name="f42" fmla="*/ f33 1 22"/>
                  <a:gd name="f43" fmla="*/ f34 1 21"/>
                  <a:gd name="f44" fmla="*/ 0 1 f25"/>
                  <a:gd name="f45" fmla="*/ f19 1 f25"/>
                  <a:gd name="f46" fmla="*/ 0 1 f26"/>
                  <a:gd name="f47" fmla="*/ f20 1 f26"/>
                  <a:gd name="f48" fmla="*/ f36 1 f25"/>
                  <a:gd name="f49" fmla="*/ f37 1 f26"/>
                  <a:gd name="f50" fmla="*/ f38 1 f25"/>
                  <a:gd name="f51" fmla="*/ f39 1 f26"/>
                  <a:gd name="f52" fmla="*/ f40 1 f25"/>
                  <a:gd name="f53" fmla="*/ f41 1 f26"/>
                  <a:gd name="f54" fmla="*/ f42 1 f25"/>
                  <a:gd name="f55" fmla="*/ f43 1 f26"/>
                  <a:gd name="f56" fmla="*/ f44 f16 1"/>
                  <a:gd name="f57" fmla="*/ f45 f16 1"/>
                  <a:gd name="f58" fmla="*/ f47 f17 1"/>
                  <a:gd name="f59" fmla="*/ f46 f17 1"/>
                  <a:gd name="f60" fmla="*/ f48 f16 1"/>
                  <a:gd name="f61" fmla="*/ f49 f17 1"/>
                  <a:gd name="f62" fmla="*/ f50 f16 1"/>
                  <a:gd name="f63" fmla="*/ f51 f17 1"/>
                  <a:gd name="f64" fmla="*/ f52 f16 1"/>
                  <a:gd name="f65" fmla="*/ f53 f17 1"/>
                  <a:gd name="f66" fmla="*/ f54 f16 1"/>
                  <a:gd name="f67" fmla="*/ f55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60" y="f61"/>
                  </a:cxn>
                  <a:cxn ang="f35">
                    <a:pos x="f62" y="f63"/>
                  </a:cxn>
                  <a:cxn ang="f35">
                    <a:pos x="f64" y="f65"/>
                  </a:cxn>
                  <a:cxn ang="f35">
                    <a:pos x="f66" y="f67"/>
                  </a:cxn>
                  <a:cxn ang="f35">
                    <a:pos x="f60" y="f61"/>
                  </a:cxn>
                </a:cxnLst>
                <a:rect l="f56" t="f59" r="f57" b="f58"/>
                <a:pathLst>
                  <a:path w="22" h="21">
                    <a:moveTo>
                      <a:pt x="f8" y="f9"/>
                    </a:moveTo>
                    <a:cubicBezTo>
                      <a:pt x="f6" y="f8"/>
                      <a:pt x="f10" y="f7"/>
                      <a:pt x="f11" y="f7"/>
                    </a:cubicBezTo>
                    <a:cubicBezTo>
                      <a:pt x="f12" y="f7"/>
                      <a:pt x="f5" y="f10"/>
                      <a:pt x="f5" y="f11"/>
                    </a:cubicBezTo>
                    <a:cubicBezTo>
                      <a:pt x="f5" y="f13"/>
                      <a:pt x="f14" y="f13"/>
                      <a:pt x="f9" y="f5"/>
                    </a:cubicBezTo>
                    <a:cubicBezTo>
                      <a:pt x="f8" y="f5"/>
                      <a:pt x="f7" y="f14"/>
                      <a:pt x="f8" y="f9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6">
                <a:extLst>
                  <a:ext uri="{FF2B5EF4-FFF2-40B4-BE49-F238E27FC236}">
                    <a16:creationId xmlns:a16="http://schemas.microsoft.com/office/drawing/2014/main" id="{9A8B7E92-D8D7-4A4F-BE3D-B9E0B68F3F5A}"/>
                  </a:ext>
                </a:extLst>
              </p:cNvPr>
              <p:cNvSpPr/>
              <p:nvPr/>
            </p:nvSpPr>
            <p:spPr>
              <a:xfrm rot="10799991">
                <a:off x="232595" y="4600263"/>
                <a:ext cx="131765" cy="13176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11"/>
                  <a:gd name="f8" fmla="val 2"/>
                  <a:gd name="f9" fmla="val 19"/>
                  <a:gd name="f10" fmla="val 4"/>
                  <a:gd name="f11" fmla="val 20"/>
                  <a:gd name="f12" fmla="val 18"/>
                  <a:gd name="f13" fmla="val 10"/>
                  <a:gd name="f14" fmla="val 1"/>
                  <a:gd name="f15" fmla="val 17"/>
                  <a:gd name="f16" fmla="val 3"/>
                  <a:gd name="f17" fmla="+- 0 0 -90"/>
                  <a:gd name="f18" fmla="*/ f3 1 22"/>
                  <a:gd name="f19" fmla="*/ f4 1 22"/>
                  <a:gd name="f20" fmla="val f5"/>
                  <a:gd name="f21" fmla="val f6"/>
                  <a:gd name="f22" fmla="*/ f17 f0 1"/>
                  <a:gd name="f23" fmla="+- f21 0 f20"/>
                  <a:gd name="f24" fmla="*/ f22 1 f2"/>
                  <a:gd name="f25" fmla="*/ f23 1 22"/>
                  <a:gd name="f26" fmla="*/ 11 f23 1"/>
                  <a:gd name="f27" fmla="*/ 2 f23 1"/>
                  <a:gd name="f28" fmla="*/ 22 f23 1"/>
                  <a:gd name="f29" fmla="*/ 10 f23 1"/>
                  <a:gd name="f30" fmla="*/ 1 f23 1"/>
                  <a:gd name="f31" fmla="+- f24 0 f1"/>
                  <a:gd name="f32" fmla="*/ f26 1 22"/>
                  <a:gd name="f33" fmla="*/ f27 1 22"/>
                  <a:gd name="f34" fmla="*/ f28 1 22"/>
                  <a:gd name="f35" fmla="*/ f29 1 22"/>
                  <a:gd name="f36" fmla="*/ f30 1 22"/>
                  <a:gd name="f37" fmla="*/ 0 1 f25"/>
                  <a:gd name="f38" fmla="*/ f21 1 f25"/>
                  <a:gd name="f39" fmla="*/ f32 1 f25"/>
                  <a:gd name="f40" fmla="*/ f33 1 f25"/>
                  <a:gd name="f41" fmla="*/ f34 1 f25"/>
                  <a:gd name="f42" fmla="*/ f35 1 f25"/>
                  <a:gd name="f43" fmla="*/ f36 1 f25"/>
                  <a:gd name="f44" fmla="*/ f37 f18 1"/>
                  <a:gd name="f45" fmla="*/ f38 f18 1"/>
                  <a:gd name="f46" fmla="*/ f38 f19 1"/>
                  <a:gd name="f47" fmla="*/ f37 f19 1"/>
                  <a:gd name="f48" fmla="*/ f39 f18 1"/>
                  <a:gd name="f49" fmla="*/ f40 f19 1"/>
                  <a:gd name="f50" fmla="*/ f41 f18 1"/>
                  <a:gd name="f51" fmla="*/ f39 f19 1"/>
                  <a:gd name="f52" fmla="*/ f42 f18 1"/>
                  <a:gd name="f53" fmla="*/ f41 f19 1"/>
                  <a:gd name="f54" fmla="*/ f43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">
                    <a:pos x="f48" y="f49"/>
                  </a:cxn>
                  <a:cxn ang="f31">
                    <a:pos x="f50" y="f51"/>
                  </a:cxn>
                  <a:cxn ang="f31">
                    <a:pos x="f52" y="f53"/>
                  </a:cxn>
                  <a:cxn ang="f31">
                    <a:pos x="f54" y="f51"/>
                  </a:cxn>
                  <a:cxn ang="f31">
                    <a:pos x="f48" y="f49"/>
                  </a:cxn>
                </a:cxnLst>
                <a:rect l="f44" t="f47" r="f45" b="f46"/>
                <a:pathLst>
                  <a:path w="22" h="22">
                    <a:moveTo>
                      <a:pt x="f7" y="f8"/>
                    </a:moveTo>
                    <a:cubicBezTo>
                      <a:pt x="f9" y="f5"/>
                      <a:pt x="f6" y="f10"/>
                      <a:pt x="f6" y="f7"/>
                    </a:cubicBezTo>
                    <a:cubicBezTo>
                      <a:pt x="f6" y="f11"/>
                      <a:pt x="f12" y="f6"/>
                      <a:pt x="f13" y="f6"/>
                    </a:cubicBezTo>
                    <a:cubicBezTo>
                      <a:pt x="f14" y="f6"/>
                      <a:pt x="f14" y="f15"/>
                      <a:pt x="f14" y="f7"/>
                    </a:cubicBezTo>
                    <a:cubicBezTo>
                      <a:pt x="f5" y="f16"/>
                      <a:pt x="f10" y="f5"/>
                      <a:pt x="f7" y="f8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EE349B74-35F8-48E1-8176-6F9B79FA26F2}"/>
                  </a:ext>
                </a:extLst>
              </p:cNvPr>
              <p:cNvSpPr/>
              <p:nvPr/>
            </p:nvSpPr>
            <p:spPr>
              <a:xfrm rot="10799991">
                <a:off x="405637" y="4600254"/>
                <a:ext cx="125409" cy="12700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"/>
                  <a:gd name="f7" fmla="val 20"/>
                  <a:gd name="f8" fmla="val 10"/>
                  <a:gd name="f9" fmla="val 18"/>
                  <a:gd name="f10" fmla="val 2"/>
                  <a:gd name="f11" fmla="val 11"/>
                  <a:gd name="f12" fmla="val 3"/>
                  <a:gd name="f13" fmla="val 17"/>
                  <a:gd name="f14" fmla="+- 0 0 -90"/>
                  <a:gd name="f15" fmla="*/ f3 1 21"/>
                  <a:gd name="f16" fmla="*/ f4 1 21"/>
                  <a:gd name="f17" fmla="val f5"/>
                  <a:gd name="f18" fmla="val f6"/>
                  <a:gd name="f19" fmla="*/ f14 f0 1"/>
                  <a:gd name="f20" fmla="+- f18 0 f17"/>
                  <a:gd name="f21" fmla="*/ f19 1 f2"/>
                  <a:gd name="f22" fmla="*/ f20 1 21"/>
                  <a:gd name="f23" fmla="*/ 20 f20 1"/>
                  <a:gd name="f24" fmla="*/ 10 f20 1"/>
                  <a:gd name="f25" fmla="*/ 21 f20 1"/>
                  <a:gd name="f26" fmla="*/ 0 f20 1"/>
                  <a:gd name="f27" fmla="*/ 11 f20 1"/>
                  <a:gd name="f28" fmla="+- f21 0 f1"/>
                  <a:gd name="f29" fmla="*/ f23 1 21"/>
                  <a:gd name="f30" fmla="*/ f24 1 21"/>
                  <a:gd name="f31" fmla="*/ f25 1 21"/>
                  <a:gd name="f32" fmla="*/ f26 1 21"/>
                  <a:gd name="f33" fmla="*/ f27 1 21"/>
                  <a:gd name="f34" fmla="*/ 0 1 f22"/>
                  <a:gd name="f35" fmla="*/ f18 1 f22"/>
                  <a:gd name="f36" fmla="*/ f29 1 f22"/>
                  <a:gd name="f37" fmla="*/ f30 1 f22"/>
                  <a:gd name="f38" fmla="*/ f31 1 f22"/>
                  <a:gd name="f39" fmla="*/ f32 1 f22"/>
                  <a:gd name="f40" fmla="*/ f33 1 f22"/>
                  <a:gd name="f41" fmla="*/ f34 f15 1"/>
                  <a:gd name="f42" fmla="*/ f35 f15 1"/>
                  <a:gd name="f43" fmla="*/ f35 f16 1"/>
                  <a:gd name="f44" fmla="*/ f34 f16 1"/>
                  <a:gd name="f45" fmla="*/ f36 f15 1"/>
                  <a:gd name="f46" fmla="*/ f37 f16 1"/>
                  <a:gd name="f47" fmla="*/ f37 f15 1"/>
                  <a:gd name="f48" fmla="*/ f38 f16 1"/>
                  <a:gd name="f49" fmla="*/ f39 f15 1"/>
                  <a:gd name="f50" fmla="*/ f40 f16 1"/>
                  <a:gd name="f51" fmla="*/ f39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5" y="f46"/>
                  </a:cxn>
                  <a:cxn ang="f28">
                    <a:pos x="f47" y="f48"/>
                  </a:cxn>
                  <a:cxn ang="f28">
                    <a:pos x="f49" y="f50"/>
                  </a:cxn>
                  <a:cxn ang="f28">
                    <a:pos x="f47" y="f51"/>
                  </a:cxn>
                  <a:cxn ang="f28">
                    <a:pos x="f45" y="f46"/>
                  </a:cxn>
                </a:cxnLst>
                <a:rect l="f41" t="f44" r="f42" b="f43"/>
                <a:pathLst>
                  <a:path w="21" h="21">
                    <a:moveTo>
                      <a:pt x="f7" y="f8"/>
                    </a:moveTo>
                    <a:cubicBezTo>
                      <a:pt x="f6" y="f9"/>
                      <a:pt x="f9" y="f6"/>
                      <a:pt x="f8" y="f6"/>
                    </a:cubicBezTo>
                    <a:cubicBezTo>
                      <a:pt x="f10" y="f6"/>
                      <a:pt x="f5" y="f9"/>
                      <a:pt x="f5" y="f11"/>
                    </a:cubicBezTo>
                    <a:cubicBezTo>
                      <a:pt x="f5" y="f12"/>
                      <a:pt x="f10" y="f5"/>
                      <a:pt x="f8" y="f5"/>
                    </a:cubicBezTo>
                    <a:cubicBezTo>
                      <a:pt x="f13" y="f5"/>
                      <a:pt x="f6" y="f12"/>
                      <a:pt x="f7" y="f8"/>
                    </a:cubicBezTo>
                    <a:close/>
                  </a:path>
                </a:pathLst>
              </a:custGeom>
              <a:solidFill>
                <a:srgbClr val="ABB0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64FFD9E7-5B70-4BC0-8824-0DDCA4F2D4EA}"/>
                </a:ext>
              </a:extLst>
            </p:cNvPr>
            <p:cNvSpPr/>
            <p:nvPr/>
          </p:nvSpPr>
          <p:spPr>
            <a:xfrm rot="10799991">
              <a:off x="122850" y="4410553"/>
              <a:ext cx="8918572" cy="6429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98"/>
                <a:gd name="f7" fmla="val 106"/>
                <a:gd name="f8" fmla="val 803"/>
                <a:gd name="f9" fmla="val 1"/>
                <a:gd name="f10" fmla="val 1024"/>
                <a:gd name="f11" fmla="val 1244"/>
                <a:gd name="f12" fmla="val 1465"/>
                <a:gd name="f13" fmla="val 1471"/>
                <a:gd name="f14" fmla="val 1477"/>
                <a:gd name="f15" fmla="val 1483"/>
                <a:gd name="f16" fmla="val 1492"/>
                <a:gd name="f17" fmla="val 4"/>
                <a:gd name="f18" fmla="val 10"/>
                <a:gd name="f19" fmla="val 1497"/>
                <a:gd name="f20" fmla="val 20"/>
                <a:gd name="f21" fmla="val 1496"/>
                <a:gd name="f22" fmla="val 29"/>
                <a:gd name="f23" fmla="val 1491"/>
                <a:gd name="f24" fmla="val 35"/>
                <a:gd name="f25" fmla="val 1482"/>
                <a:gd name="f26" fmla="val 36"/>
                <a:gd name="f27" fmla="val 1476"/>
                <a:gd name="f28" fmla="val 37"/>
                <a:gd name="f29" fmla="val 1470"/>
                <a:gd name="f30" fmla="val 1464"/>
                <a:gd name="f31" fmla="val 1030"/>
                <a:gd name="f32" fmla="val 597"/>
                <a:gd name="f33" fmla="val 163"/>
                <a:gd name="f34" fmla="val 125"/>
                <a:gd name="f35" fmla="val 98"/>
                <a:gd name="f36" fmla="val 54"/>
                <a:gd name="f37" fmla="val 70"/>
                <a:gd name="f38" fmla="val 72"/>
                <a:gd name="f39" fmla="val 57"/>
                <a:gd name="f40" fmla="val 80"/>
                <a:gd name="f41" fmla="val 45"/>
                <a:gd name="f42" fmla="val 90"/>
                <a:gd name="f43" fmla="val 33"/>
                <a:gd name="f44" fmla="val 99"/>
                <a:gd name="f45" fmla="val 24"/>
                <a:gd name="f46" fmla="val 15"/>
                <a:gd name="f47" fmla="val 105"/>
                <a:gd name="f48" fmla="val 8"/>
                <a:gd name="f49" fmla="val 97"/>
                <a:gd name="f50" fmla="val 88"/>
                <a:gd name="f51" fmla="val 2"/>
                <a:gd name="f52" fmla="val 78"/>
                <a:gd name="f53" fmla="val 12"/>
                <a:gd name="f54" fmla="val 71"/>
                <a:gd name="f55" fmla="val 43"/>
                <a:gd name="f56" fmla="val 48"/>
                <a:gd name="f57" fmla="val 73"/>
                <a:gd name="f58" fmla="val 23"/>
                <a:gd name="f59" fmla="val 109"/>
                <a:gd name="f60" fmla="val 6"/>
                <a:gd name="f61" fmla="val 119"/>
                <a:gd name="f62" fmla="val 130"/>
                <a:gd name="f63" fmla="val 142"/>
                <a:gd name="f64" fmla="val 362"/>
                <a:gd name="f65" fmla="val 583"/>
                <a:gd name="f66" fmla="+- 0 0 -90"/>
                <a:gd name="f67" fmla="*/ f3 1 1498"/>
                <a:gd name="f68" fmla="*/ f4 1 106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1498"/>
                <a:gd name="f77" fmla="*/ f73 1 106"/>
                <a:gd name="f78" fmla="*/ 803 f74 1"/>
                <a:gd name="f79" fmla="*/ 1 f73 1"/>
                <a:gd name="f80" fmla="*/ 1465 f74 1"/>
                <a:gd name="f81" fmla="*/ 1483 f74 1"/>
                <a:gd name="f82" fmla="*/ 1497 f74 1"/>
                <a:gd name="f83" fmla="*/ 20 f73 1"/>
                <a:gd name="f84" fmla="*/ 1482 f74 1"/>
                <a:gd name="f85" fmla="*/ 36 f73 1"/>
                <a:gd name="f86" fmla="*/ 1464 f74 1"/>
                <a:gd name="f87" fmla="*/ 37 f73 1"/>
                <a:gd name="f88" fmla="*/ 163 f74 1"/>
                <a:gd name="f89" fmla="*/ 70 f74 1"/>
                <a:gd name="f90" fmla="*/ 72 f73 1"/>
                <a:gd name="f91" fmla="*/ 33 f74 1"/>
                <a:gd name="f92" fmla="*/ 99 f73 1"/>
                <a:gd name="f93" fmla="*/ 8 f74 1"/>
                <a:gd name="f94" fmla="*/ 97 f73 1"/>
                <a:gd name="f95" fmla="*/ 12 f74 1"/>
                <a:gd name="f96" fmla="*/ 71 f73 1"/>
                <a:gd name="f97" fmla="*/ 109 f74 1"/>
                <a:gd name="f98" fmla="*/ 6 f73 1"/>
                <a:gd name="f99" fmla="*/ 142 f74 1"/>
                <a:gd name="f100" fmla="+- f75 0 f1"/>
                <a:gd name="f101" fmla="*/ f78 1 1498"/>
                <a:gd name="f102" fmla="*/ f79 1 106"/>
                <a:gd name="f103" fmla="*/ f80 1 1498"/>
                <a:gd name="f104" fmla="*/ f81 1 1498"/>
                <a:gd name="f105" fmla="*/ f82 1 1498"/>
                <a:gd name="f106" fmla="*/ f83 1 106"/>
                <a:gd name="f107" fmla="*/ f84 1 1498"/>
                <a:gd name="f108" fmla="*/ f85 1 106"/>
                <a:gd name="f109" fmla="*/ f86 1 1498"/>
                <a:gd name="f110" fmla="*/ f87 1 106"/>
                <a:gd name="f111" fmla="*/ f88 1 1498"/>
                <a:gd name="f112" fmla="*/ f89 1 1498"/>
                <a:gd name="f113" fmla="*/ f90 1 106"/>
                <a:gd name="f114" fmla="*/ f91 1 1498"/>
                <a:gd name="f115" fmla="*/ f92 1 106"/>
                <a:gd name="f116" fmla="*/ f93 1 1498"/>
                <a:gd name="f117" fmla="*/ f94 1 106"/>
                <a:gd name="f118" fmla="*/ f95 1 1498"/>
                <a:gd name="f119" fmla="*/ f96 1 106"/>
                <a:gd name="f120" fmla="*/ f97 1 1498"/>
                <a:gd name="f121" fmla="*/ f98 1 106"/>
                <a:gd name="f122" fmla="*/ f99 1 1498"/>
                <a:gd name="f123" fmla="*/ 0 1 f76"/>
                <a:gd name="f124" fmla="*/ f70 1 f76"/>
                <a:gd name="f125" fmla="*/ 0 1 f77"/>
                <a:gd name="f126" fmla="*/ f71 1 f77"/>
                <a:gd name="f127" fmla="*/ f101 1 f76"/>
                <a:gd name="f128" fmla="*/ f102 1 f77"/>
                <a:gd name="f129" fmla="*/ f103 1 f76"/>
                <a:gd name="f130" fmla="*/ f104 1 f76"/>
                <a:gd name="f131" fmla="*/ f105 1 f76"/>
                <a:gd name="f132" fmla="*/ f106 1 f77"/>
                <a:gd name="f133" fmla="*/ f107 1 f76"/>
                <a:gd name="f134" fmla="*/ f108 1 f77"/>
                <a:gd name="f135" fmla="*/ f109 1 f76"/>
                <a:gd name="f136" fmla="*/ f110 1 f77"/>
                <a:gd name="f137" fmla="*/ f111 1 f76"/>
                <a:gd name="f138" fmla="*/ f112 1 f76"/>
                <a:gd name="f139" fmla="*/ f113 1 f77"/>
                <a:gd name="f140" fmla="*/ f114 1 f76"/>
                <a:gd name="f141" fmla="*/ f115 1 f77"/>
                <a:gd name="f142" fmla="*/ f116 1 f76"/>
                <a:gd name="f143" fmla="*/ f117 1 f77"/>
                <a:gd name="f144" fmla="*/ f118 1 f76"/>
                <a:gd name="f145" fmla="*/ f119 1 f77"/>
                <a:gd name="f146" fmla="*/ f120 1 f76"/>
                <a:gd name="f147" fmla="*/ f121 1 f77"/>
                <a:gd name="f148" fmla="*/ f122 1 f76"/>
                <a:gd name="f149" fmla="*/ f123 f67 1"/>
                <a:gd name="f150" fmla="*/ f124 f67 1"/>
                <a:gd name="f151" fmla="*/ f126 f68 1"/>
                <a:gd name="f152" fmla="*/ f125 f68 1"/>
                <a:gd name="f153" fmla="*/ f127 f67 1"/>
                <a:gd name="f154" fmla="*/ f128 f68 1"/>
                <a:gd name="f155" fmla="*/ f129 f67 1"/>
                <a:gd name="f156" fmla="*/ f130 f67 1"/>
                <a:gd name="f157" fmla="*/ f131 f67 1"/>
                <a:gd name="f158" fmla="*/ f132 f68 1"/>
                <a:gd name="f159" fmla="*/ f133 f67 1"/>
                <a:gd name="f160" fmla="*/ f134 f68 1"/>
                <a:gd name="f161" fmla="*/ f135 f67 1"/>
                <a:gd name="f162" fmla="*/ f136 f68 1"/>
                <a:gd name="f163" fmla="*/ f137 f67 1"/>
                <a:gd name="f164" fmla="*/ f138 f67 1"/>
                <a:gd name="f165" fmla="*/ f139 f68 1"/>
                <a:gd name="f166" fmla="*/ f140 f67 1"/>
                <a:gd name="f167" fmla="*/ f141 f68 1"/>
                <a:gd name="f168" fmla="*/ f142 f67 1"/>
                <a:gd name="f169" fmla="*/ f143 f68 1"/>
                <a:gd name="f170" fmla="*/ f144 f67 1"/>
                <a:gd name="f171" fmla="*/ f145 f68 1"/>
                <a:gd name="f172" fmla="*/ f146 f67 1"/>
                <a:gd name="f173" fmla="*/ f147 f68 1"/>
                <a:gd name="f174" fmla="*/ f148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53" y="f154"/>
                </a:cxn>
                <a:cxn ang="f100">
                  <a:pos x="f155" y="f154"/>
                </a:cxn>
                <a:cxn ang="f100">
                  <a:pos x="f156" y="f154"/>
                </a:cxn>
                <a:cxn ang="f100">
                  <a:pos x="f157" y="f158"/>
                </a:cxn>
                <a:cxn ang="f100">
                  <a:pos x="f159" y="f160"/>
                </a:cxn>
                <a:cxn ang="f100">
                  <a:pos x="f161" y="f162"/>
                </a:cxn>
                <a:cxn ang="f100">
                  <a:pos x="f163" y="f160"/>
                </a:cxn>
                <a:cxn ang="f100">
                  <a:pos x="f164" y="f165"/>
                </a:cxn>
                <a:cxn ang="f100">
                  <a:pos x="f166" y="f167"/>
                </a:cxn>
                <a:cxn ang="f100">
                  <a:pos x="f168" y="f169"/>
                </a:cxn>
                <a:cxn ang="f100">
                  <a:pos x="f170" y="f171"/>
                </a:cxn>
                <a:cxn ang="f100">
                  <a:pos x="f172" y="f173"/>
                </a:cxn>
                <a:cxn ang="f100">
                  <a:pos x="f174" y="f154"/>
                </a:cxn>
                <a:cxn ang="f100">
                  <a:pos x="f153" y="f154"/>
                </a:cxn>
              </a:cxnLst>
              <a:rect l="f149" t="f152" r="f150" b="f151"/>
              <a:pathLst>
                <a:path w="1498" h="106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14" y="f5"/>
                    <a:pt x="f15" y="f9"/>
                  </a:cubicBezTo>
                  <a:cubicBezTo>
                    <a:pt x="f16" y="f17"/>
                    <a:pt x="f6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8"/>
                    <a:pt x="f30" y="f28"/>
                  </a:cubicBezTo>
                  <a:cubicBezTo>
                    <a:pt x="f31" y="f28"/>
                    <a:pt x="f32" y="f28"/>
                    <a:pt x="f33" y="f26"/>
                  </a:cubicBezTo>
                  <a:cubicBezTo>
                    <a:pt x="f34" y="f26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9"/>
                    <a:pt x="f62" y="f9"/>
                    <a:pt x="f63" y="f9"/>
                  </a:cubicBezTo>
                  <a:cubicBezTo>
                    <a:pt x="f64" y="f9"/>
                    <a:pt x="f65" y="f9"/>
                    <a:pt x="f8" y="f9"/>
                  </a:cubicBezTo>
                  <a:close/>
                </a:path>
              </a:pathLst>
            </a:custGeom>
            <a:solidFill>
              <a:srgbClr val="5756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7" name="Rectangle 22">
            <a:extLst>
              <a:ext uri="{FF2B5EF4-FFF2-40B4-BE49-F238E27FC236}">
                <a16:creationId xmlns:a16="http://schemas.microsoft.com/office/drawing/2014/main" id="{32BF8A9C-F96F-479D-A0C3-06CF57A65F24}"/>
              </a:ext>
            </a:extLst>
          </p:cNvPr>
          <p:cNvSpPr/>
          <p:nvPr/>
        </p:nvSpPr>
        <p:spPr>
          <a:xfrm>
            <a:off x="298478" y="149166"/>
            <a:ext cx="8940802" cy="41276"/>
          </a:xfrm>
          <a:prstGeom prst="rect">
            <a:avLst/>
          </a:prstGeom>
          <a:solidFill>
            <a:srgbClr val="3E3B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4D3041DF-85D2-4FA8-8FF5-9E205A088672}"/>
              </a:ext>
            </a:extLst>
          </p:cNvPr>
          <p:cNvSpPr/>
          <p:nvPr userDrawn="1"/>
        </p:nvSpPr>
        <p:spPr>
          <a:xfrm>
            <a:off x="122849" y="89993"/>
            <a:ext cx="549593" cy="61655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F883C92-FA5B-4413-A709-D42085D7C21F}"/>
              </a:ext>
            </a:extLst>
          </p:cNvPr>
          <p:cNvGrpSpPr/>
          <p:nvPr userDrawn="1"/>
        </p:nvGrpSpPr>
        <p:grpSpPr>
          <a:xfrm>
            <a:off x="229436" y="191818"/>
            <a:ext cx="336418" cy="428506"/>
            <a:chOff x="-758453" y="218723"/>
            <a:chExt cx="336418" cy="428506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A17A4385-AE14-45D7-BE83-0AF2CD6C3D18}"/>
                </a:ext>
              </a:extLst>
            </p:cNvPr>
            <p:cNvSpPr/>
            <p:nvPr/>
          </p:nvSpPr>
          <p:spPr>
            <a:xfrm>
              <a:off x="-758453" y="218723"/>
              <a:ext cx="336418" cy="405848"/>
            </a:xfrm>
            <a:custGeom>
              <a:avLst/>
              <a:gdLst>
                <a:gd name="connsiteX0" fmla="*/ 61325 w 336418"/>
                <a:gd name="connsiteY0" fmla="*/ 405823 h 405848"/>
                <a:gd name="connsiteX1" fmla="*/ 2879 w 336418"/>
                <a:gd name="connsiteY1" fmla="*/ 405823 h 405848"/>
                <a:gd name="connsiteX2" fmla="*/ 39 w 336418"/>
                <a:gd name="connsiteY2" fmla="*/ 403102 h 405848"/>
                <a:gd name="connsiteX3" fmla="*/ 1582 w 336418"/>
                <a:gd name="connsiteY3" fmla="*/ 387087 h 405848"/>
                <a:gd name="connsiteX4" fmla="*/ 15089 w 336418"/>
                <a:gd name="connsiteY4" fmla="*/ 346316 h 405848"/>
                <a:gd name="connsiteX5" fmla="*/ 34216 w 336418"/>
                <a:gd name="connsiteY5" fmla="*/ 302988 h 405848"/>
                <a:gd name="connsiteX6" fmla="*/ 47002 w 336418"/>
                <a:gd name="connsiteY6" fmla="*/ 264650 h 405848"/>
                <a:gd name="connsiteX7" fmla="*/ 49923 w 336418"/>
                <a:gd name="connsiteY7" fmla="*/ 241717 h 405848"/>
                <a:gd name="connsiteX8" fmla="*/ 50440 w 336418"/>
                <a:gd name="connsiteY8" fmla="*/ 223355 h 405848"/>
                <a:gd name="connsiteX9" fmla="*/ 49062 w 336418"/>
                <a:gd name="connsiteY9" fmla="*/ 189184 h 405848"/>
                <a:gd name="connsiteX10" fmla="*/ 47460 w 336418"/>
                <a:gd name="connsiteY10" fmla="*/ 166248 h 405848"/>
                <a:gd name="connsiteX11" fmla="*/ 44877 w 336418"/>
                <a:gd name="connsiteY11" fmla="*/ 139052 h 405848"/>
                <a:gd name="connsiteX12" fmla="*/ 41481 w 336418"/>
                <a:gd name="connsiteY12" fmla="*/ 107883 h 405848"/>
                <a:gd name="connsiteX13" fmla="*/ 38350 w 336418"/>
                <a:gd name="connsiteY13" fmla="*/ 82851 h 405848"/>
                <a:gd name="connsiteX14" fmla="*/ 34347 w 336418"/>
                <a:gd name="connsiteY14" fmla="*/ 52510 h 405848"/>
                <a:gd name="connsiteX15" fmla="*/ 30652 w 336418"/>
                <a:gd name="connsiteY15" fmla="*/ 29213 h 405848"/>
                <a:gd name="connsiteX16" fmla="*/ 27564 w 336418"/>
                <a:gd name="connsiteY16" fmla="*/ 7634 h 405848"/>
                <a:gd name="connsiteX17" fmla="*/ 27140 w 336418"/>
                <a:gd name="connsiteY17" fmla="*/ 1828 h 405848"/>
                <a:gd name="connsiteX18" fmla="*/ 28844 w 336418"/>
                <a:gd name="connsiteY18" fmla="*/ 62 h 405848"/>
                <a:gd name="connsiteX19" fmla="*/ 42892 w 336418"/>
                <a:gd name="connsiteY19" fmla="*/ 62 h 405848"/>
                <a:gd name="connsiteX20" fmla="*/ 112246 w 336418"/>
                <a:gd name="connsiteY20" fmla="*/ 115 h 405848"/>
                <a:gd name="connsiteX21" fmla="*/ 142856 w 336418"/>
                <a:gd name="connsiteY21" fmla="*/ 286 h 405848"/>
                <a:gd name="connsiteX22" fmla="*/ 143939 w 336418"/>
                <a:gd name="connsiteY22" fmla="*/ 2047 h 405848"/>
                <a:gd name="connsiteX23" fmla="*/ 136791 w 336418"/>
                <a:gd name="connsiteY23" fmla="*/ 15673 h 405848"/>
                <a:gd name="connsiteX24" fmla="*/ 136303 w 336418"/>
                <a:gd name="connsiteY24" fmla="*/ 22056 h 405848"/>
                <a:gd name="connsiteX25" fmla="*/ 138366 w 336418"/>
                <a:gd name="connsiteY25" fmla="*/ 23422 h 405848"/>
                <a:gd name="connsiteX26" fmla="*/ 145831 w 336418"/>
                <a:gd name="connsiteY26" fmla="*/ 23688 h 405848"/>
                <a:gd name="connsiteX27" fmla="*/ 147514 w 336418"/>
                <a:gd name="connsiteY27" fmla="*/ 25276 h 405848"/>
                <a:gd name="connsiteX28" fmla="*/ 144411 w 336418"/>
                <a:gd name="connsiteY28" fmla="*/ 30298 h 405848"/>
                <a:gd name="connsiteX29" fmla="*/ 127786 w 336418"/>
                <a:gd name="connsiteY29" fmla="*/ 37739 h 405848"/>
                <a:gd name="connsiteX30" fmla="*/ 124844 w 336418"/>
                <a:gd name="connsiteY30" fmla="*/ 39506 h 405848"/>
                <a:gd name="connsiteX31" fmla="*/ 123726 w 336418"/>
                <a:gd name="connsiteY31" fmla="*/ 42803 h 405848"/>
                <a:gd name="connsiteX32" fmla="*/ 127681 w 336418"/>
                <a:gd name="connsiteY32" fmla="*/ 47455 h 405848"/>
                <a:gd name="connsiteX33" fmla="*/ 136602 w 336418"/>
                <a:gd name="connsiteY33" fmla="*/ 50845 h 405848"/>
                <a:gd name="connsiteX34" fmla="*/ 144689 w 336418"/>
                <a:gd name="connsiteY34" fmla="*/ 54962 h 405848"/>
                <a:gd name="connsiteX35" fmla="*/ 144668 w 336418"/>
                <a:gd name="connsiteY35" fmla="*/ 57186 h 405848"/>
                <a:gd name="connsiteX36" fmla="*/ 137702 w 336418"/>
                <a:gd name="connsiteY36" fmla="*/ 60579 h 405848"/>
                <a:gd name="connsiteX37" fmla="*/ 126707 w 336418"/>
                <a:gd name="connsiteY37" fmla="*/ 65228 h 405848"/>
                <a:gd name="connsiteX38" fmla="*/ 123607 w 336418"/>
                <a:gd name="connsiteY38" fmla="*/ 68532 h 405848"/>
                <a:gd name="connsiteX39" fmla="*/ 124503 w 336418"/>
                <a:gd name="connsiteY39" fmla="*/ 72633 h 405848"/>
                <a:gd name="connsiteX40" fmla="*/ 128602 w 336418"/>
                <a:gd name="connsiteY40" fmla="*/ 75037 h 405848"/>
                <a:gd name="connsiteX41" fmla="*/ 141203 w 336418"/>
                <a:gd name="connsiteY41" fmla="*/ 80520 h 405848"/>
                <a:gd name="connsiteX42" fmla="*/ 141738 w 336418"/>
                <a:gd name="connsiteY42" fmla="*/ 82254 h 405848"/>
                <a:gd name="connsiteX43" fmla="*/ 137374 w 336418"/>
                <a:gd name="connsiteY43" fmla="*/ 88663 h 405848"/>
                <a:gd name="connsiteX44" fmla="*/ 136112 w 336418"/>
                <a:gd name="connsiteY44" fmla="*/ 94911 h 405848"/>
                <a:gd name="connsiteX45" fmla="*/ 138139 w 336418"/>
                <a:gd name="connsiteY45" fmla="*/ 96633 h 405848"/>
                <a:gd name="connsiteX46" fmla="*/ 183093 w 336418"/>
                <a:gd name="connsiteY46" fmla="*/ 97405 h 405848"/>
                <a:gd name="connsiteX47" fmla="*/ 196178 w 336418"/>
                <a:gd name="connsiteY47" fmla="*/ 96334 h 405848"/>
                <a:gd name="connsiteX48" fmla="*/ 199221 w 336418"/>
                <a:gd name="connsiteY48" fmla="*/ 91509 h 405848"/>
                <a:gd name="connsiteX49" fmla="*/ 197003 w 336418"/>
                <a:gd name="connsiteY49" fmla="*/ 87306 h 405848"/>
                <a:gd name="connsiteX50" fmla="*/ 193502 w 336418"/>
                <a:gd name="connsiteY50" fmla="*/ 82283 h 405848"/>
                <a:gd name="connsiteX51" fmla="*/ 194214 w 336418"/>
                <a:gd name="connsiteY51" fmla="*/ 80331 h 405848"/>
                <a:gd name="connsiteX52" fmla="*/ 209906 w 336418"/>
                <a:gd name="connsiteY52" fmla="*/ 73351 h 405848"/>
                <a:gd name="connsiteX53" fmla="*/ 211506 w 336418"/>
                <a:gd name="connsiteY53" fmla="*/ 70077 h 405848"/>
                <a:gd name="connsiteX54" fmla="*/ 207006 w 336418"/>
                <a:gd name="connsiteY54" fmla="*/ 64508 h 405848"/>
                <a:gd name="connsiteX55" fmla="*/ 197144 w 336418"/>
                <a:gd name="connsiteY55" fmla="*/ 60621 h 405848"/>
                <a:gd name="connsiteX56" fmla="*/ 191021 w 336418"/>
                <a:gd name="connsiteY56" fmla="*/ 57521 h 405848"/>
                <a:gd name="connsiteX57" fmla="*/ 191081 w 336418"/>
                <a:gd name="connsiteY57" fmla="*/ 54666 h 405848"/>
                <a:gd name="connsiteX58" fmla="*/ 200839 w 336418"/>
                <a:gd name="connsiteY58" fmla="*/ 50182 h 405848"/>
                <a:gd name="connsiteX59" fmla="*/ 208411 w 336418"/>
                <a:gd name="connsiteY59" fmla="*/ 46651 h 405848"/>
                <a:gd name="connsiteX60" fmla="*/ 208307 w 336418"/>
                <a:gd name="connsiteY60" fmla="*/ 37981 h 405848"/>
                <a:gd name="connsiteX61" fmla="*/ 196426 w 336418"/>
                <a:gd name="connsiteY61" fmla="*/ 32737 h 405848"/>
                <a:gd name="connsiteX62" fmla="*/ 190519 w 336418"/>
                <a:gd name="connsiteY62" fmla="*/ 30214 h 405848"/>
                <a:gd name="connsiteX63" fmla="*/ 187685 w 336418"/>
                <a:gd name="connsiteY63" fmla="*/ 25299 h 405848"/>
                <a:gd name="connsiteX64" fmla="*/ 188869 w 336418"/>
                <a:gd name="connsiteY64" fmla="*/ 23933 h 405848"/>
                <a:gd name="connsiteX65" fmla="*/ 197186 w 336418"/>
                <a:gd name="connsiteY65" fmla="*/ 23057 h 405848"/>
                <a:gd name="connsiteX66" fmla="*/ 199347 w 336418"/>
                <a:gd name="connsiteY66" fmla="*/ 20776 h 405848"/>
                <a:gd name="connsiteX67" fmla="*/ 196946 w 336418"/>
                <a:gd name="connsiteY67" fmla="*/ 12400 h 405848"/>
                <a:gd name="connsiteX68" fmla="*/ 191174 w 336418"/>
                <a:gd name="connsiteY68" fmla="*/ 1936 h 405848"/>
                <a:gd name="connsiteX69" fmla="*/ 192339 w 336418"/>
                <a:gd name="connsiteY69" fmla="*/ 68 h 405848"/>
                <a:gd name="connsiteX70" fmla="*/ 296968 w 336418"/>
                <a:gd name="connsiteY70" fmla="*/ 47 h 405848"/>
                <a:gd name="connsiteX71" fmla="*/ 307581 w 336418"/>
                <a:gd name="connsiteY71" fmla="*/ 2 h 405848"/>
                <a:gd name="connsiteX72" fmla="*/ 309285 w 336418"/>
                <a:gd name="connsiteY72" fmla="*/ 1816 h 405848"/>
                <a:gd name="connsiteX73" fmla="*/ 306729 w 336418"/>
                <a:gd name="connsiteY73" fmla="*/ 23159 h 405848"/>
                <a:gd name="connsiteX74" fmla="*/ 300247 w 336418"/>
                <a:gd name="connsiteY74" fmla="*/ 65817 h 405848"/>
                <a:gd name="connsiteX75" fmla="*/ 296478 w 336418"/>
                <a:gd name="connsiteY75" fmla="*/ 95285 h 405848"/>
                <a:gd name="connsiteX76" fmla="*/ 292182 w 336418"/>
                <a:gd name="connsiteY76" fmla="*/ 132960 h 405848"/>
                <a:gd name="connsiteX77" fmla="*/ 288995 w 336418"/>
                <a:gd name="connsiteY77" fmla="*/ 165501 h 405848"/>
                <a:gd name="connsiteX78" fmla="*/ 287052 w 336418"/>
                <a:gd name="connsiteY78" fmla="*/ 193657 h 405848"/>
                <a:gd name="connsiteX79" fmla="*/ 285999 w 336418"/>
                <a:gd name="connsiteY79" fmla="*/ 229636 h 405848"/>
                <a:gd name="connsiteX80" fmla="*/ 290370 w 336418"/>
                <a:gd name="connsiteY80" fmla="*/ 269185 h 405848"/>
                <a:gd name="connsiteX81" fmla="*/ 301542 w 336418"/>
                <a:gd name="connsiteY81" fmla="*/ 301634 h 405848"/>
                <a:gd name="connsiteX82" fmla="*/ 316579 w 336418"/>
                <a:gd name="connsiteY82" fmla="*/ 335329 h 405848"/>
                <a:gd name="connsiteX83" fmla="*/ 333354 w 336418"/>
                <a:gd name="connsiteY83" fmla="*/ 380677 h 405848"/>
                <a:gd name="connsiteX84" fmla="*/ 336418 w 336418"/>
                <a:gd name="connsiteY84" fmla="*/ 401604 h 405848"/>
                <a:gd name="connsiteX85" fmla="*/ 332203 w 336418"/>
                <a:gd name="connsiteY85" fmla="*/ 405826 h 405848"/>
                <a:gd name="connsiteX86" fmla="*/ 251488 w 336418"/>
                <a:gd name="connsiteY86" fmla="*/ 405736 h 405848"/>
                <a:gd name="connsiteX87" fmla="*/ 214277 w 336418"/>
                <a:gd name="connsiteY87" fmla="*/ 405592 h 405848"/>
                <a:gd name="connsiteX88" fmla="*/ 213230 w 336418"/>
                <a:gd name="connsiteY88" fmla="*/ 403847 h 405848"/>
                <a:gd name="connsiteX89" fmla="*/ 214053 w 336418"/>
                <a:gd name="connsiteY89" fmla="*/ 402424 h 405848"/>
                <a:gd name="connsiteX90" fmla="*/ 224092 w 336418"/>
                <a:gd name="connsiteY90" fmla="*/ 381114 h 405848"/>
                <a:gd name="connsiteX91" fmla="*/ 233509 w 336418"/>
                <a:gd name="connsiteY91" fmla="*/ 358011 h 405848"/>
                <a:gd name="connsiteX92" fmla="*/ 236116 w 336418"/>
                <a:gd name="connsiteY92" fmla="*/ 335918 h 405848"/>
                <a:gd name="connsiteX93" fmla="*/ 228642 w 336418"/>
                <a:gd name="connsiteY93" fmla="*/ 321439 h 405848"/>
                <a:gd name="connsiteX94" fmla="*/ 221440 w 336418"/>
                <a:gd name="connsiteY94" fmla="*/ 312871 h 405848"/>
                <a:gd name="connsiteX95" fmla="*/ 219482 w 336418"/>
                <a:gd name="connsiteY95" fmla="*/ 311517 h 405848"/>
                <a:gd name="connsiteX96" fmla="*/ 213885 w 336418"/>
                <a:gd name="connsiteY96" fmla="*/ 312785 h 405848"/>
                <a:gd name="connsiteX97" fmla="*/ 207057 w 336418"/>
                <a:gd name="connsiteY97" fmla="*/ 322043 h 405848"/>
                <a:gd name="connsiteX98" fmla="*/ 195398 w 336418"/>
                <a:gd name="connsiteY98" fmla="*/ 331000 h 405848"/>
                <a:gd name="connsiteX99" fmla="*/ 190988 w 336418"/>
                <a:gd name="connsiteY99" fmla="*/ 331703 h 405848"/>
                <a:gd name="connsiteX100" fmla="*/ 188985 w 336418"/>
                <a:gd name="connsiteY100" fmla="*/ 329720 h 405848"/>
                <a:gd name="connsiteX101" fmla="*/ 188872 w 336418"/>
                <a:gd name="connsiteY101" fmla="*/ 319108 h 405848"/>
                <a:gd name="connsiteX102" fmla="*/ 188797 w 336418"/>
                <a:gd name="connsiteY102" fmla="*/ 317466 h 405848"/>
                <a:gd name="connsiteX103" fmla="*/ 189634 w 336418"/>
                <a:gd name="connsiteY103" fmla="*/ 316049 h 405848"/>
                <a:gd name="connsiteX104" fmla="*/ 205135 w 336418"/>
                <a:gd name="connsiteY104" fmla="*/ 296883 h 405848"/>
                <a:gd name="connsiteX105" fmla="*/ 206355 w 336418"/>
                <a:gd name="connsiteY105" fmla="*/ 287343 h 405848"/>
                <a:gd name="connsiteX106" fmla="*/ 203586 w 336418"/>
                <a:gd name="connsiteY106" fmla="*/ 284524 h 405848"/>
                <a:gd name="connsiteX107" fmla="*/ 192555 w 336418"/>
                <a:gd name="connsiteY107" fmla="*/ 284118 h 405848"/>
                <a:gd name="connsiteX108" fmla="*/ 190462 w 336418"/>
                <a:gd name="connsiteY108" fmla="*/ 284145 h 405848"/>
                <a:gd name="connsiteX109" fmla="*/ 187801 w 336418"/>
                <a:gd name="connsiteY109" fmla="*/ 281612 h 405848"/>
                <a:gd name="connsiteX110" fmla="*/ 187700 w 336418"/>
                <a:gd name="connsiteY110" fmla="*/ 276533 h 405848"/>
                <a:gd name="connsiteX111" fmla="*/ 189114 w 336418"/>
                <a:gd name="connsiteY111" fmla="*/ 274004 h 405848"/>
                <a:gd name="connsiteX112" fmla="*/ 193392 w 336418"/>
                <a:gd name="connsiteY112" fmla="*/ 271556 h 405848"/>
                <a:gd name="connsiteX113" fmla="*/ 197141 w 336418"/>
                <a:gd name="connsiteY113" fmla="*/ 268216 h 405848"/>
                <a:gd name="connsiteX114" fmla="*/ 203266 w 336418"/>
                <a:gd name="connsiteY114" fmla="*/ 249337 h 405848"/>
                <a:gd name="connsiteX115" fmla="*/ 198884 w 336418"/>
                <a:gd name="connsiteY115" fmla="*/ 244126 h 405848"/>
                <a:gd name="connsiteX116" fmla="*/ 189356 w 336418"/>
                <a:gd name="connsiteY116" fmla="*/ 243962 h 405848"/>
                <a:gd name="connsiteX117" fmla="*/ 186803 w 336418"/>
                <a:gd name="connsiteY117" fmla="*/ 241678 h 405848"/>
                <a:gd name="connsiteX118" fmla="*/ 186746 w 336418"/>
                <a:gd name="connsiteY118" fmla="*/ 238246 h 405848"/>
                <a:gd name="connsiteX119" fmla="*/ 188396 w 336418"/>
                <a:gd name="connsiteY119" fmla="*/ 234757 h 405848"/>
                <a:gd name="connsiteX120" fmla="*/ 189455 w 336418"/>
                <a:gd name="connsiteY120" fmla="*/ 233929 h 405848"/>
                <a:gd name="connsiteX121" fmla="*/ 201320 w 336418"/>
                <a:gd name="connsiteY121" fmla="*/ 213824 h 405848"/>
                <a:gd name="connsiteX122" fmla="*/ 201117 w 336418"/>
                <a:gd name="connsiteY122" fmla="*/ 209223 h 405848"/>
                <a:gd name="connsiteX123" fmla="*/ 199006 w 336418"/>
                <a:gd name="connsiteY123" fmla="*/ 207693 h 405848"/>
                <a:gd name="connsiteX124" fmla="*/ 190812 w 336418"/>
                <a:gd name="connsiteY124" fmla="*/ 207292 h 405848"/>
                <a:gd name="connsiteX125" fmla="*/ 187224 w 336418"/>
                <a:gd name="connsiteY125" fmla="*/ 207322 h 405848"/>
                <a:gd name="connsiteX126" fmla="*/ 185963 w 336418"/>
                <a:gd name="connsiteY126" fmla="*/ 206069 h 405848"/>
                <a:gd name="connsiteX127" fmla="*/ 185915 w 336418"/>
                <a:gd name="connsiteY127" fmla="*/ 198296 h 405848"/>
                <a:gd name="connsiteX128" fmla="*/ 186896 w 336418"/>
                <a:gd name="connsiteY128" fmla="*/ 196730 h 405848"/>
                <a:gd name="connsiteX129" fmla="*/ 191975 w 336418"/>
                <a:gd name="connsiteY129" fmla="*/ 192562 h 405848"/>
                <a:gd name="connsiteX130" fmla="*/ 199640 w 336418"/>
                <a:gd name="connsiteY130" fmla="*/ 176066 h 405848"/>
                <a:gd name="connsiteX131" fmla="*/ 199332 w 336418"/>
                <a:gd name="connsiteY131" fmla="*/ 172502 h 405848"/>
                <a:gd name="connsiteX132" fmla="*/ 198157 w 336418"/>
                <a:gd name="connsiteY132" fmla="*/ 171253 h 405848"/>
                <a:gd name="connsiteX133" fmla="*/ 192513 w 336418"/>
                <a:gd name="connsiteY133" fmla="*/ 170018 h 405848"/>
                <a:gd name="connsiteX134" fmla="*/ 186241 w 336418"/>
                <a:gd name="connsiteY134" fmla="*/ 170120 h 405848"/>
                <a:gd name="connsiteX135" fmla="*/ 184794 w 336418"/>
                <a:gd name="connsiteY135" fmla="*/ 168906 h 405848"/>
                <a:gd name="connsiteX136" fmla="*/ 185206 w 336418"/>
                <a:gd name="connsiteY136" fmla="*/ 162060 h 405848"/>
                <a:gd name="connsiteX137" fmla="*/ 187281 w 336418"/>
                <a:gd name="connsiteY137" fmla="*/ 159100 h 405848"/>
                <a:gd name="connsiteX138" fmla="*/ 196674 w 336418"/>
                <a:gd name="connsiteY138" fmla="*/ 140505 h 405848"/>
                <a:gd name="connsiteX139" fmla="*/ 193018 w 336418"/>
                <a:gd name="connsiteY139" fmla="*/ 136517 h 405848"/>
                <a:gd name="connsiteX140" fmla="*/ 185861 w 336418"/>
                <a:gd name="connsiteY140" fmla="*/ 136230 h 405848"/>
                <a:gd name="connsiteX141" fmla="*/ 184091 w 336418"/>
                <a:gd name="connsiteY141" fmla="*/ 134547 h 405848"/>
                <a:gd name="connsiteX142" fmla="*/ 183912 w 336418"/>
                <a:gd name="connsiteY142" fmla="*/ 128876 h 405848"/>
                <a:gd name="connsiteX143" fmla="*/ 184531 w 336418"/>
                <a:gd name="connsiteY143" fmla="*/ 127483 h 405848"/>
                <a:gd name="connsiteX144" fmla="*/ 192202 w 336418"/>
                <a:gd name="connsiteY144" fmla="*/ 119082 h 405848"/>
                <a:gd name="connsiteX145" fmla="*/ 195048 w 336418"/>
                <a:gd name="connsiteY145" fmla="*/ 111246 h 405848"/>
                <a:gd name="connsiteX146" fmla="*/ 190656 w 336418"/>
                <a:gd name="connsiteY146" fmla="*/ 104774 h 405848"/>
                <a:gd name="connsiteX147" fmla="*/ 184253 w 336418"/>
                <a:gd name="connsiteY147" fmla="*/ 104583 h 405848"/>
                <a:gd name="connsiteX148" fmla="*/ 166788 w 336418"/>
                <a:gd name="connsiteY148" fmla="*/ 104326 h 405848"/>
                <a:gd name="connsiteX149" fmla="*/ 144282 w 336418"/>
                <a:gd name="connsiteY149" fmla="*/ 105103 h 405848"/>
                <a:gd name="connsiteX150" fmla="*/ 140339 w 336418"/>
                <a:gd name="connsiteY150" fmla="*/ 109937 h 405848"/>
                <a:gd name="connsiteX151" fmla="*/ 148372 w 336418"/>
                <a:gd name="connsiteY151" fmla="*/ 125952 h 405848"/>
                <a:gd name="connsiteX152" fmla="*/ 151254 w 336418"/>
                <a:gd name="connsiteY152" fmla="*/ 133288 h 405848"/>
                <a:gd name="connsiteX153" fmla="*/ 147930 w 336418"/>
                <a:gd name="connsiteY153" fmla="*/ 136158 h 405848"/>
                <a:gd name="connsiteX154" fmla="*/ 143448 w 336418"/>
                <a:gd name="connsiteY154" fmla="*/ 136188 h 405848"/>
                <a:gd name="connsiteX155" fmla="*/ 138336 w 336418"/>
                <a:gd name="connsiteY155" fmla="*/ 141982 h 405848"/>
                <a:gd name="connsiteX156" fmla="*/ 145939 w 336418"/>
                <a:gd name="connsiteY156" fmla="*/ 158045 h 405848"/>
                <a:gd name="connsiteX157" fmla="*/ 148010 w 336418"/>
                <a:gd name="connsiteY157" fmla="*/ 159492 h 405848"/>
                <a:gd name="connsiteX158" fmla="*/ 150202 w 336418"/>
                <a:gd name="connsiteY158" fmla="*/ 162912 h 405848"/>
                <a:gd name="connsiteX159" fmla="*/ 150261 w 336418"/>
                <a:gd name="connsiteY159" fmla="*/ 168583 h 405848"/>
                <a:gd name="connsiteX160" fmla="*/ 148841 w 336418"/>
                <a:gd name="connsiteY160" fmla="*/ 170006 h 405848"/>
                <a:gd name="connsiteX161" fmla="*/ 140043 w 336418"/>
                <a:gd name="connsiteY161" fmla="*/ 170272 h 405848"/>
                <a:gd name="connsiteX162" fmla="*/ 135592 w 336418"/>
                <a:gd name="connsiteY162" fmla="*/ 175292 h 405848"/>
                <a:gd name="connsiteX163" fmla="*/ 145547 w 336418"/>
                <a:gd name="connsiteY163" fmla="*/ 195929 h 405848"/>
                <a:gd name="connsiteX164" fmla="*/ 148366 w 336418"/>
                <a:gd name="connsiteY164" fmla="*/ 197594 h 405848"/>
                <a:gd name="connsiteX165" fmla="*/ 149595 w 336418"/>
                <a:gd name="connsiteY165" fmla="*/ 199639 h 405848"/>
                <a:gd name="connsiteX166" fmla="*/ 149039 w 336418"/>
                <a:gd name="connsiteY166" fmla="*/ 206033 h 405848"/>
                <a:gd name="connsiteX167" fmla="*/ 147661 w 336418"/>
                <a:gd name="connsiteY167" fmla="*/ 207220 h 405848"/>
                <a:gd name="connsiteX168" fmla="*/ 140952 w 336418"/>
                <a:gd name="connsiteY168" fmla="*/ 207633 h 405848"/>
                <a:gd name="connsiteX169" fmla="*/ 136184 w 336418"/>
                <a:gd name="connsiteY169" fmla="*/ 207920 h 405848"/>
                <a:gd name="connsiteX170" fmla="*/ 134527 w 336418"/>
                <a:gd name="connsiteY170" fmla="*/ 209537 h 405848"/>
                <a:gd name="connsiteX171" fmla="*/ 135128 w 336418"/>
                <a:gd name="connsiteY171" fmla="*/ 219507 h 405848"/>
                <a:gd name="connsiteX172" fmla="*/ 145394 w 336418"/>
                <a:gd name="connsiteY172" fmla="*/ 233639 h 405848"/>
                <a:gd name="connsiteX173" fmla="*/ 147245 w 336418"/>
                <a:gd name="connsiteY173" fmla="*/ 235149 h 405848"/>
                <a:gd name="connsiteX174" fmla="*/ 148719 w 336418"/>
                <a:gd name="connsiteY174" fmla="*/ 238560 h 405848"/>
                <a:gd name="connsiteX175" fmla="*/ 148405 w 336418"/>
                <a:gd name="connsiteY175" fmla="*/ 242727 h 405848"/>
                <a:gd name="connsiteX176" fmla="*/ 147424 w 336418"/>
                <a:gd name="connsiteY176" fmla="*/ 243797 h 405848"/>
                <a:gd name="connsiteX177" fmla="*/ 143403 w 336418"/>
                <a:gd name="connsiteY177" fmla="*/ 243953 h 405848"/>
                <a:gd name="connsiteX178" fmla="*/ 134243 w 336418"/>
                <a:gd name="connsiteY178" fmla="*/ 244739 h 405848"/>
                <a:gd name="connsiteX179" fmla="*/ 132231 w 336418"/>
                <a:gd name="connsiteY179" fmla="*/ 247361 h 405848"/>
                <a:gd name="connsiteX180" fmla="*/ 136572 w 336418"/>
                <a:gd name="connsiteY180" fmla="*/ 263206 h 405848"/>
                <a:gd name="connsiteX181" fmla="*/ 143631 w 336418"/>
                <a:gd name="connsiteY181" fmla="*/ 270787 h 405848"/>
                <a:gd name="connsiteX182" fmla="*/ 147604 w 336418"/>
                <a:gd name="connsiteY182" fmla="*/ 279983 h 405848"/>
                <a:gd name="connsiteX183" fmla="*/ 147547 w 336418"/>
                <a:gd name="connsiteY183" fmla="*/ 280578 h 405848"/>
                <a:gd name="connsiteX184" fmla="*/ 143678 w 336418"/>
                <a:gd name="connsiteY184" fmla="*/ 284133 h 405848"/>
                <a:gd name="connsiteX185" fmla="*/ 134115 w 336418"/>
                <a:gd name="connsiteY185" fmla="*/ 284118 h 405848"/>
                <a:gd name="connsiteX186" fmla="*/ 128426 w 336418"/>
                <a:gd name="connsiteY186" fmla="*/ 289902 h 405848"/>
                <a:gd name="connsiteX187" fmla="*/ 130145 w 336418"/>
                <a:gd name="connsiteY187" fmla="*/ 298028 h 405848"/>
                <a:gd name="connsiteX188" fmla="*/ 145203 w 336418"/>
                <a:gd name="connsiteY188" fmla="*/ 315906 h 405848"/>
                <a:gd name="connsiteX189" fmla="*/ 146468 w 336418"/>
                <a:gd name="connsiteY189" fmla="*/ 318447 h 405848"/>
                <a:gd name="connsiteX190" fmla="*/ 146097 w 336418"/>
                <a:gd name="connsiteY190" fmla="*/ 329942 h 405848"/>
                <a:gd name="connsiteX191" fmla="*/ 144387 w 336418"/>
                <a:gd name="connsiteY191" fmla="*/ 331646 h 405848"/>
                <a:gd name="connsiteX192" fmla="*/ 136357 w 336418"/>
                <a:gd name="connsiteY192" fmla="*/ 329203 h 405848"/>
                <a:gd name="connsiteX193" fmla="*/ 124327 w 336418"/>
                <a:gd name="connsiteY193" fmla="*/ 317096 h 405848"/>
                <a:gd name="connsiteX194" fmla="*/ 120590 w 336418"/>
                <a:gd name="connsiteY194" fmla="*/ 312249 h 405848"/>
                <a:gd name="connsiteX195" fmla="*/ 114390 w 336418"/>
                <a:gd name="connsiteY195" fmla="*/ 312190 h 405848"/>
                <a:gd name="connsiteX196" fmla="*/ 100793 w 336418"/>
                <a:gd name="connsiteY196" fmla="*/ 330847 h 405848"/>
                <a:gd name="connsiteX197" fmla="*/ 99541 w 336418"/>
                <a:gd name="connsiteY197" fmla="*/ 337637 h 405848"/>
                <a:gd name="connsiteX198" fmla="*/ 100171 w 336418"/>
                <a:gd name="connsiteY198" fmla="*/ 347768 h 405848"/>
                <a:gd name="connsiteX199" fmla="*/ 103693 w 336418"/>
                <a:gd name="connsiteY199" fmla="*/ 363365 h 405848"/>
                <a:gd name="connsiteX200" fmla="*/ 116542 w 336418"/>
                <a:gd name="connsiteY200" fmla="*/ 394265 h 405848"/>
                <a:gd name="connsiteX201" fmla="*/ 121140 w 336418"/>
                <a:gd name="connsiteY201" fmla="*/ 402471 h 405848"/>
                <a:gd name="connsiteX202" fmla="*/ 119182 w 336418"/>
                <a:gd name="connsiteY202" fmla="*/ 405817 h 405848"/>
                <a:gd name="connsiteX203" fmla="*/ 61334 w 336418"/>
                <a:gd name="connsiteY203" fmla="*/ 405817 h 40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36418" h="405848">
                  <a:moveTo>
                    <a:pt x="61325" y="405823"/>
                  </a:moveTo>
                  <a:cubicBezTo>
                    <a:pt x="41842" y="405823"/>
                    <a:pt x="22362" y="405823"/>
                    <a:pt x="2879" y="405823"/>
                  </a:cubicBezTo>
                  <a:cubicBezTo>
                    <a:pt x="195" y="405823"/>
                    <a:pt x="150" y="405823"/>
                    <a:pt x="39" y="403102"/>
                  </a:cubicBezTo>
                  <a:cubicBezTo>
                    <a:pt x="-176" y="397697"/>
                    <a:pt x="515" y="392370"/>
                    <a:pt x="1582" y="387087"/>
                  </a:cubicBezTo>
                  <a:cubicBezTo>
                    <a:pt x="4434" y="372949"/>
                    <a:pt x="9567" y="359568"/>
                    <a:pt x="15089" y="346316"/>
                  </a:cubicBezTo>
                  <a:cubicBezTo>
                    <a:pt x="21163" y="331741"/>
                    <a:pt x="28114" y="317553"/>
                    <a:pt x="34216" y="302988"/>
                  </a:cubicBezTo>
                  <a:cubicBezTo>
                    <a:pt x="39439" y="290524"/>
                    <a:pt x="44285" y="277944"/>
                    <a:pt x="47002" y="264650"/>
                  </a:cubicBezTo>
                  <a:cubicBezTo>
                    <a:pt x="48548" y="257077"/>
                    <a:pt x="49484" y="249430"/>
                    <a:pt x="49923" y="241717"/>
                  </a:cubicBezTo>
                  <a:cubicBezTo>
                    <a:pt x="50273" y="235600"/>
                    <a:pt x="50557" y="229480"/>
                    <a:pt x="50440" y="223355"/>
                  </a:cubicBezTo>
                  <a:cubicBezTo>
                    <a:pt x="50222" y="211956"/>
                    <a:pt x="49863" y="200559"/>
                    <a:pt x="49062" y="189184"/>
                  </a:cubicBezTo>
                  <a:cubicBezTo>
                    <a:pt x="48524" y="181540"/>
                    <a:pt x="48099" y="173884"/>
                    <a:pt x="47460" y="166248"/>
                  </a:cubicBezTo>
                  <a:cubicBezTo>
                    <a:pt x="46697" y="157175"/>
                    <a:pt x="45809" y="148111"/>
                    <a:pt x="44877" y="139052"/>
                  </a:cubicBezTo>
                  <a:cubicBezTo>
                    <a:pt x="43806" y="128658"/>
                    <a:pt x="42679" y="118266"/>
                    <a:pt x="41481" y="107883"/>
                  </a:cubicBezTo>
                  <a:cubicBezTo>
                    <a:pt x="40515" y="99530"/>
                    <a:pt x="39427" y="91189"/>
                    <a:pt x="38350" y="82851"/>
                  </a:cubicBezTo>
                  <a:cubicBezTo>
                    <a:pt x="37041" y="72735"/>
                    <a:pt x="35696" y="62624"/>
                    <a:pt x="34347" y="52510"/>
                  </a:cubicBezTo>
                  <a:cubicBezTo>
                    <a:pt x="33310" y="44714"/>
                    <a:pt x="31926" y="36971"/>
                    <a:pt x="30652" y="29213"/>
                  </a:cubicBezTo>
                  <a:cubicBezTo>
                    <a:pt x="29474" y="22041"/>
                    <a:pt x="28371" y="14857"/>
                    <a:pt x="27564" y="7634"/>
                  </a:cubicBezTo>
                  <a:cubicBezTo>
                    <a:pt x="27349" y="5709"/>
                    <a:pt x="27316" y="3760"/>
                    <a:pt x="27140" y="1828"/>
                  </a:cubicBezTo>
                  <a:cubicBezTo>
                    <a:pt x="27020" y="525"/>
                    <a:pt x="27558" y="53"/>
                    <a:pt x="28844" y="62"/>
                  </a:cubicBezTo>
                  <a:cubicBezTo>
                    <a:pt x="33525" y="94"/>
                    <a:pt x="38210" y="59"/>
                    <a:pt x="42892" y="62"/>
                  </a:cubicBezTo>
                  <a:cubicBezTo>
                    <a:pt x="66010" y="74"/>
                    <a:pt x="89128" y="77"/>
                    <a:pt x="112246" y="115"/>
                  </a:cubicBezTo>
                  <a:cubicBezTo>
                    <a:pt x="122450" y="133"/>
                    <a:pt x="132653" y="223"/>
                    <a:pt x="142856" y="286"/>
                  </a:cubicBezTo>
                  <a:cubicBezTo>
                    <a:pt x="144617" y="298"/>
                    <a:pt x="144752" y="474"/>
                    <a:pt x="143939" y="2047"/>
                  </a:cubicBezTo>
                  <a:cubicBezTo>
                    <a:pt x="141580" y="6603"/>
                    <a:pt x="139203" y="11147"/>
                    <a:pt x="136791" y="15673"/>
                  </a:cubicBezTo>
                  <a:cubicBezTo>
                    <a:pt x="135684" y="17748"/>
                    <a:pt x="135098" y="19793"/>
                    <a:pt x="136303" y="22056"/>
                  </a:cubicBezTo>
                  <a:cubicBezTo>
                    <a:pt x="136779" y="22944"/>
                    <a:pt x="137320" y="23404"/>
                    <a:pt x="138366" y="23422"/>
                  </a:cubicBezTo>
                  <a:cubicBezTo>
                    <a:pt x="140853" y="23461"/>
                    <a:pt x="143341" y="23640"/>
                    <a:pt x="145831" y="23688"/>
                  </a:cubicBezTo>
                  <a:cubicBezTo>
                    <a:pt x="146949" y="23709"/>
                    <a:pt x="147421" y="24157"/>
                    <a:pt x="147514" y="25276"/>
                  </a:cubicBezTo>
                  <a:cubicBezTo>
                    <a:pt x="147792" y="28609"/>
                    <a:pt x="147556" y="29015"/>
                    <a:pt x="144411" y="30298"/>
                  </a:cubicBezTo>
                  <a:cubicBezTo>
                    <a:pt x="138788" y="32594"/>
                    <a:pt x="133131" y="34824"/>
                    <a:pt x="127786" y="37739"/>
                  </a:cubicBezTo>
                  <a:cubicBezTo>
                    <a:pt x="126782" y="38286"/>
                    <a:pt x="125849" y="38965"/>
                    <a:pt x="124844" y="39506"/>
                  </a:cubicBezTo>
                  <a:cubicBezTo>
                    <a:pt x="123418" y="40274"/>
                    <a:pt x="123329" y="41431"/>
                    <a:pt x="123726" y="42803"/>
                  </a:cubicBezTo>
                  <a:cubicBezTo>
                    <a:pt x="124351" y="44953"/>
                    <a:pt x="125792" y="46385"/>
                    <a:pt x="127681" y="47455"/>
                  </a:cubicBezTo>
                  <a:cubicBezTo>
                    <a:pt x="130483" y="49043"/>
                    <a:pt x="133601" y="49790"/>
                    <a:pt x="136602" y="50845"/>
                  </a:cubicBezTo>
                  <a:cubicBezTo>
                    <a:pt x="139484" y="51859"/>
                    <a:pt x="142252" y="53081"/>
                    <a:pt x="144689" y="54962"/>
                  </a:cubicBezTo>
                  <a:cubicBezTo>
                    <a:pt x="145930" y="55919"/>
                    <a:pt x="145939" y="56268"/>
                    <a:pt x="144668" y="57186"/>
                  </a:cubicBezTo>
                  <a:cubicBezTo>
                    <a:pt x="142548" y="58720"/>
                    <a:pt x="140103" y="59608"/>
                    <a:pt x="137702" y="60579"/>
                  </a:cubicBezTo>
                  <a:cubicBezTo>
                    <a:pt x="134013" y="62074"/>
                    <a:pt x="130181" y="63228"/>
                    <a:pt x="126707" y="65228"/>
                  </a:cubicBezTo>
                  <a:cubicBezTo>
                    <a:pt x="125341" y="66014"/>
                    <a:pt x="124187" y="66983"/>
                    <a:pt x="123607" y="68532"/>
                  </a:cubicBezTo>
                  <a:cubicBezTo>
                    <a:pt x="123012" y="70119"/>
                    <a:pt x="123338" y="71455"/>
                    <a:pt x="124503" y="72633"/>
                  </a:cubicBezTo>
                  <a:cubicBezTo>
                    <a:pt x="125657" y="73799"/>
                    <a:pt x="127146" y="74394"/>
                    <a:pt x="128602" y="75037"/>
                  </a:cubicBezTo>
                  <a:cubicBezTo>
                    <a:pt x="132794" y="76881"/>
                    <a:pt x="136988" y="78726"/>
                    <a:pt x="141203" y="80520"/>
                  </a:cubicBezTo>
                  <a:cubicBezTo>
                    <a:pt x="142187" y="80938"/>
                    <a:pt x="142157" y="81449"/>
                    <a:pt x="141738" y="82254"/>
                  </a:cubicBezTo>
                  <a:cubicBezTo>
                    <a:pt x="140536" y="84568"/>
                    <a:pt x="138713" y="86451"/>
                    <a:pt x="137374" y="88663"/>
                  </a:cubicBezTo>
                  <a:cubicBezTo>
                    <a:pt x="136208" y="90591"/>
                    <a:pt x="135493" y="92597"/>
                    <a:pt x="136112" y="94911"/>
                  </a:cubicBezTo>
                  <a:cubicBezTo>
                    <a:pt x="136408" y="96015"/>
                    <a:pt x="136904" y="96547"/>
                    <a:pt x="138139" y="96633"/>
                  </a:cubicBezTo>
                  <a:cubicBezTo>
                    <a:pt x="153111" y="97689"/>
                    <a:pt x="168103" y="97650"/>
                    <a:pt x="183093" y="97405"/>
                  </a:cubicBezTo>
                  <a:cubicBezTo>
                    <a:pt x="187461" y="97333"/>
                    <a:pt x="191849" y="97130"/>
                    <a:pt x="196178" y="96334"/>
                  </a:cubicBezTo>
                  <a:cubicBezTo>
                    <a:pt x="199458" y="95731"/>
                    <a:pt x="200091" y="94780"/>
                    <a:pt x="199221" y="91509"/>
                  </a:cubicBezTo>
                  <a:cubicBezTo>
                    <a:pt x="198803" y="89940"/>
                    <a:pt x="197939" y="88603"/>
                    <a:pt x="197003" y="87306"/>
                  </a:cubicBezTo>
                  <a:cubicBezTo>
                    <a:pt x="195810" y="85650"/>
                    <a:pt x="194504" y="84080"/>
                    <a:pt x="193502" y="82283"/>
                  </a:cubicBezTo>
                  <a:cubicBezTo>
                    <a:pt x="192934" y="81267"/>
                    <a:pt x="193021" y="80774"/>
                    <a:pt x="194214" y="80331"/>
                  </a:cubicBezTo>
                  <a:cubicBezTo>
                    <a:pt x="199586" y="78334"/>
                    <a:pt x="204782" y="75928"/>
                    <a:pt x="209906" y="73351"/>
                  </a:cubicBezTo>
                  <a:cubicBezTo>
                    <a:pt x="211401" y="72597"/>
                    <a:pt x="211718" y="71557"/>
                    <a:pt x="211506" y="70077"/>
                  </a:cubicBezTo>
                  <a:cubicBezTo>
                    <a:pt x="211114" y="67312"/>
                    <a:pt x="209314" y="65685"/>
                    <a:pt x="207006" y="64508"/>
                  </a:cubicBezTo>
                  <a:cubicBezTo>
                    <a:pt x="203846" y="62896"/>
                    <a:pt x="200420" y="61943"/>
                    <a:pt x="197144" y="60621"/>
                  </a:cubicBezTo>
                  <a:cubicBezTo>
                    <a:pt x="195012" y="59763"/>
                    <a:pt x="192955" y="58762"/>
                    <a:pt x="191021" y="57521"/>
                  </a:cubicBezTo>
                  <a:cubicBezTo>
                    <a:pt x="189120" y="56298"/>
                    <a:pt x="189138" y="55910"/>
                    <a:pt x="191081" y="54666"/>
                  </a:cubicBezTo>
                  <a:cubicBezTo>
                    <a:pt x="194124" y="52717"/>
                    <a:pt x="197526" y="51545"/>
                    <a:pt x="200839" y="50182"/>
                  </a:cubicBezTo>
                  <a:cubicBezTo>
                    <a:pt x="203419" y="49120"/>
                    <a:pt x="206041" y="48146"/>
                    <a:pt x="208411" y="46651"/>
                  </a:cubicBezTo>
                  <a:cubicBezTo>
                    <a:pt x="212749" y="43915"/>
                    <a:pt x="212734" y="40624"/>
                    <a:pt x="208307" y="37981"/>
                  </a:cubicBezTo>
                  <a:cubicBezTo>
                    <a:pt x="204570" y="35751"/>
                    <a:pt x="200369" y="34525"/>
                    <a:pt x="196426" y="32737"/>
                  </a:cubicBezTo>
                  <a:cubicBezTo>
                    <a:pt x="194477" y="31853"/>
                    <a:pt x="192486" y="31057"/>
                    <a:pt x="190519" y="30214"/>
                  </a:cubicBezTo>
                  <a:cubicBezTo>
                    <a:pt x="188351" y="29285"/>
                    <a:pt x="187529" y="27598"/>
                    <a:pt x="187685" y="25299"/>
                  </a:cubicBezTo>
                  <a:cubicBezTo>
                    <a:pt x="187742" y="24468"/>
                    <a:pt x="187972" y="24020"/>
                    <a:pt x="188869" y="23933"/>
                  </a:cubicBezTo>
                  <a:cubicBezTo>
                    <a:pt x="191643" y="23667"/>
                    <a:pt x="194408" y="23317"/>
                    <a:pt x="197186" y="23057"/>
                  </a:cubicBezTo>
                  <a:cubicBezTo>
                    <a:pt x="198991" y="22887"/>
                    <a:pt x="199290" y="22654"/>
                    <a:pt x="199347" y="20776"/>
                  </a:cubicBezTo>
                  <a:cubicBezTo>
                    <a:pt x="199443" y="17733"/>
                    <a:pt x="198280" y="15042"/>
                    <a:pt x="196946" y="12400"/>
                  </a:cubicBezTo>
                  <a:cubicBezTo>
                    <a:pt x="195153" y="8839"/>
                    <a:pt x="192800" y="5589"/>
                    <a:pt x="191174" y="1936"/>
                  </a:cubicBezTo>
                  <a:cubicBezTo>
                    <a:pt x="190414" y="235"/>
                    <a:pt x="190492" y="68"/>
                    <a:pt x="192339" y="68"/>
                  </a:cubicBezTo>
                  <a:cubicBezTo>
                    <a:pt x="227216" y="59"/>
                    <a:pt x="262092" y="53"/>
                    <a:pt x="296968" y="47"/>
                  </a:cubicBezTo>
                  <a:cubicBezTo>
                    <a:pt x="300505" y="47"/>
                    <a:pt x="304044" y="91"/>
                    <a:pt x="307581" y="2"/>
                  </a:cubicBezTo>
                  <a:cubicBezTo>
                    <a:pt x="308998" y="-34"/>
                    <a:pt x="309372" y="459"/>
                    <a:pt x="309285" y="1816"/>
                  </a:cubicBezTo>
                  <a:cubicBezTo>
                    <a:pt x="308822" y="8979"/>
                    <a:pt x="307847" y="16080"/>
                    <a:pt x="306729" y="23159"/>
                  </a:cubicBezTo>
                  <a:cubicBezTo>
                    <a:pt x="304487" y="37365"/>
                    <a:pt x="301996" y="51536"/>
                    <a:pt x="300247" y="65817"/>
                  </a:cubicBezTo>
                  <a:cubicBezTo>
                    <a:pt x="299046" y="75647"/>
                    <a:pt x="297653" y="85452"/>
                    <a:pt x="296478" y="95285"/>
                  </a:cubicBezTo>
                  <a:cubicBezTo>
                    <a:pt x="294977" y="107835"/>
                    <a:pt x="293617" y="120400"/>
                    <a:pt x="292182" y="132960"/>
                  </a:cubicBezTo>
                  <a:cubicBezTo>
                    <a:pt x="290944" y="143791"/>
                    <a:pt x="289901" y="154640"/>
                    <a:pt x="288995" y="165501"/>
                  </a:cubicBezTo>
                  <a:cubicBezTo>
                    <a:pt x="288212" y="174876"/>
                    <a:pt x="287533" y="184257"/>
                    <a:pt x="287052" y="193657"/>
                  </a:cubicBezTo>
                  <a:cubicBezTo>
                    <a:pt x="286439" y="205645"/>
                    <a:pt x="285841" y="217633"/>
                    <a:pt x="285999" y="229636"/>
                  </a:cubicBezTo>
                  <a:cubicBezTo>
                    <a:pt x="286173" y="242951"/>
                    <a:pt x="287243" y="256192"/>
                    <a:pt x="290370" y="269185"/>
                  </a:cubicBezTo>
                  <a:cubicBezTo>
                    <a:pt x="293058" y="280354"/>
                    <a:pt x="297105" y="291062"/>
                    <a:pt x="301542" y="301634"/>
                  </a:cubicBezTo>
                  <a:cubicBezTo>
                    <a:pt x="306304" y="312979"/>
                    <a:pt x="311605" y="324082"/>
                    <a:pt x="316579" y="335329"/>
                  </a:cubicBezTo>
                  <a:cubicBezTo>
                    <a:pt x="323112" y="350094"/>
                    <a:pt x="329261" y="365009"/>
                    <a:pt x="333354" y="380677"/>
                  </a:cubicBezTo>
                  <a:cubicBezTo>
                    <a:pt x="335145" y="387536"/>
                    <a:pt x="336424" y="394480"/>
                    <a:pt x="336418" y="401604"/>
                  </a:cubicBezTo>
                  <a:cubicBezTo>
                    <a:pt x="336415" y="405826"/>
                    <a:pt x="336391" y="405829"/>
                    <a:pt x="332203" y="405826"/>
                  </a:cubicBezTo>
                  <a:cubicBezTo>
                    <a:pt x="305297" y="405814"/>
                    <a:pt x="278391" y="405927"/>
                    <a:pt x="251488" y="405736"/>
                  </a:cubicBezTo>
                  <a:cubicBezTo>
                    <a:pt x="239084" y="405646"/>
                    <a:pt x="226680" y="405706"/>
                    <a:pt x="214277" y="405592"/>
                  </a:cubicBezTo>
                  <a:cubicBezTo>
                    <a:pt x="212498" y="405578"/>
                    <a:pt x="212414" y="405446"/>
                    <a:pt x="213230" y="403847"/>
                  </a:cubicBezTo>
                  <a:cubicBezTo>
                    <a:pt x="213479" y="403359"/>
                    <a:pt x="213742" y="402875"/>
                    <a:pt x="214053" y="402424"/>
                  </a:cubicBezTo>
                  <a:cubicBezTo>
                    <a:pt x="218567" y="395870"/>
                    <a:pt x="221072" y="388370"/>
                    <a:pt x="224092" y="381114"/>
                  </a:cubicBezTo>
                  <a:cubicBezTo>
                    <a:pt x="227287" y="373437"/>
                    <a:pt x="230570" y="365787"/>
                    <a:pt x="233509" y="358011"/>
                  </a:cubicBezTo>
                  <a:cubicBezTo>
                    <a:pt x="236190" y="350913"/>
                    <a:pt x="237763" y="343574"/>
                    <a:pt x="236116" y="335918"/>
                  </a:cubicBezTo>
                  <a:cubicBezTo>
                    <a:pt x="234935" y="330420"/>
                    <a:pt x="232053" y="325765"/>
                    <a:pt x="228642" y="321439"/>
                  </a:cubicBezTo>
                  <a:cubicBezTo>
                    <a:pt x="226334" y="318513"/>
                    <a:pt x="224101" y="315508"/>
                    <a:pt x="221440" y="312871"/>
                  </a:cubicBezTo>
                  <a:cubicBezTo>
                    <a:pt x="220869" y="312303"/>
                    <a:pt x="220199" y="311873"/>
                    <a:pt x="219482" y="311517"/>
                  </a:cubicBezTo>
                  <a:cubicBezTo>
                    <a:pt x="216806" y="310193"/>
                    <a:pt x="215676" y="310408"/>
                    <a:pt x="213885" y="312785"/>
                  </a:cubicBezTo>
                  <a:cubicBezTo>
                    <a:pt x="211577" y="315846"/>
                    <a:pt x="209410" y="319018"/>
                    <a:pt x="207057" y="322043"/>
                  </a:cubicBezTo>
                  <a:cubicBezTo>
                    <a:pt x="203960" y="326025"/>
                    <a:pt x="200393" y="329457"/>
                    <a:pt x="195398" y="331000"/>
                  </a:cubicBezTo>
                  <a:cubicBezTo>
                    <a:pt x="193960" y="331442"/>
                    <a:pt x="192480" y="331565"/>
                    <a:pt x="190988" y="331703"/>
                  </a:cubicBezTo>
                  <a:cubicBezTo>
                    <a:pt x="189419" y="331846"/>
                    <a:pt x="188988" y="331120"/>
                    <a:pt x="188985" y="329720"/>
                  </a:cubicBezTo>
                  <a:cubicBezTo>
                    <a:pt x="188979" y="326184"/>
                    <a:pt x="188916" y="322647"/>
                    <a:pt x="188872" y="319108"/>
                  </a:cubicBezTo>
                  <a:cubicBezTo>
                    <a:pt x="188866" y="318560"/>
                    <a:pt x="188851" y="318010"/>
                    <a:pt x="188797" y="317466"/>
                  </a:cubicBezTo>
                  <a:cubicBezTo>
                    <a:pt x="188728" y="316776"/>
                    <a:pt x="189015" y="316339"/>
                    <a:pt x="189634" y="316049"/>
                  </a:cubicBezTo>
                  <a:cubicBezTo>
                    <a:pt x="197897" y="312169"/>
                    <a:pt x="202366" y="305185"/>
                    <a:pt x="205135" y="296883"/>
                  </a:cubicBezTo>
                  <a:cubicBezTo>
                    <a:pt x="206160" y="293810"/>
                    <a:pt x="206878" y="290635"/>
                    <a:pt x="206355" y="287343"/>
                  </a:cubicBezTo>
                  <a:cubicBezTo>
                    <a:pt x="205999" y="285101"/>
                    <a:pt x="205798" y="284934"/>
                    <a:pt x="203586" y="284524"/>
                  </a:cubicBezTo>
                  <a:cubicBezTo>
                    <a:pt x="199927" y="283852"/>
                    <a:pt x="196235" y="284177"/>
                    <a:pt x="192555" y="284118"/>
                  </a:cubicBezTo>
                  <a:cubicBezTo>
                    <a:pt x="191858" y="284106"/>
                    <a:pt x="191162" y="284145"/>
                    <a:pt x="190462" y="284145"/>
                  </a:cubicBezTo>
                  <a:cubicBezTo>
                    <a:pt x="187888" y="284145"/>
                    <a:pt x="187861" y="284130"/>
                    <a:pt x="187801" y="281612"/>
                  </a:cubicBezTo>
                  <a:cubicBezTo>
                    <a:pt x="187759" y="279920"/>
                    <a:pt x="187816" y="278219"/>
                    <a:pt x="187700" y="276533"/>
                  </a:cubicBezTo>
                  <a:cubicBezTo>
                    <a:pt x="187616" y="275316"/>
                    <a:pt x="188088" y="274566"/>
                    <a:pt x="189114" y="274004"/>
                  </a:cubicBezTo>
                  <a:cubicBezTo>
                    <a:pt x="190555" y="273215"/>
                    <a:pt x="191942" y="272324"/>
                    <a:pt x="193392" y="271556"/>
                  </a:cubicBezTo>
                  <a:cubicBezTo>
                    <a:pt x="194925" y="270745"/>
                    <a:pt x="196196" y="269672"/>
                    <a:pt x="197141" y="268216"/>
                  </a:cubicBezTo>
                  <a:cubicBezTo>
                    <a:pt x="200869" y="262470"/>
                    <a:pt x="203428" y="256339"/>
                    <a:pt x="203266" y="249337"/>
                  </a:cubicBezTo>
                  <a:cubicBezTo>
                    <a:pt x="203192" y="246064"/>
                    <a:pt x="202133" y="244811"/>
                    <a:pt x="198884" y="244126"/>
                  </a:cubicBezTo>
                  <a:cubicBezTo>
                    <a:pt x="195724" y="243460"/>
                    <a:pt x="192531" y="243744"/>
                    <a:pt x="189356" y="243962"/>
                  </a:cubicBezTo>
                  <a:cubicBezTo>
                    <a:pt x="186934" y="244129"/>
                    <a:pt x="186821" y="244108"/>
                    <a:pt x="186803" y="241678"/>
                  </a:cubicBezTo>
                  <a:cubicBezTo>
                    <a:pt x="186794" y="240533"/>
                    <a:pt x="186934" y="239361"/>
                    <a:pt x="186746" y="238246"/>
                  </a:cubicBezTo>
                  <a:cubicBezTo>
                    <a:pt x="186471" y="236623"/>
                    <a:pt x="187111" y="235579"/>
                    <a:pt x="188396" y="234757"/>
                  </a:cubicBezTo>
                  <a:cubicBezTo>
                    <a:pt x="188773" y="234518"/>
                    <a:pt x="189084" y="234177"/>
                    <a:pt x="189455" y="233929"/>
                  </a:cubicBezTo>
                  <a:cubicBezTo>
                    <a:pt x="196629" y="229128"/>
                    <a:pt x="199846" y="221995"/>
                    <a:pt x="201320" y="213824"/>
                  </a:cubicBezTo>
                  <a:cubicBezTo>
                    <a:pt x="201601" y="212267"/>
                    <a:pt x="201338" y="210748"/>
                    <a:pt x="201117" y="209223"/>
                  </a:cubicBezTo>
                  <a:cubicBezTo>
                    <a:pt x="200940" y="208009"/>
                    <a:pt x="199936" y="207857"/>
                    <a:pt x="199006" y="207693"/>
                  </a:cubicBezTo>
                  <a:cubicBezTo>
                    <a:pt x="196295" y="207205"/>
                    <a:pt x="193550" y="207274"/>
                    <a:pt x="190812" y="207292"/>
                  </a:cubicBezTo>
                  <a:cubicBezTo>
                    <a:pt x="189616" y="207298"/>
                    <a:pt x="188420" y="207286"/>
                    <a:pt x="187224" y="207322"/>
                  </a:cubicBezTo>
                  <a:cubicBezTo>
                    <a:pt x="186330" y="207349"/>
                    <a:pt x="185963" y="206933"/>
                    <a:pt x="185963" y="206069"/>
                  </a:cubicBezTo>
                  <a:cubicBezTo>
                    <a:pt x="185960" y="203477"/>
                    <a:pt x="185945" y="200888"/>
                    <a:pt x="185915" y="198296"/>
                  </a:cubicBezTo>
                  <a:cubicBezTo>
                    <a:pt x="185906" y="197543"/>
                    <a:pt x="186375" y="197148"/>
                    <a:pt x="186896" y="196730"/>
                  </a:cubicBezTo>
                  <a:cubicBezTo>
                    <a:pt x="188603" y="195358"/>
                    <a:pt x="190429" y="194129"/>
                    <a:pt x="191975" y="192562"/>
                  </a:cubicBezTo>
                  <a:cubicBezTo>
                    <a:pt x="196504" y="187982"/>
                    <a:pt x="198794" y="182356"/>
                    <a:pt x="199640" y="176066"/>
                  </a:cubicBezTo>
                  <a:cubicBezTo>
                    <a:pt x="199801" y="174861"/>
                    <a:pt x="199464" y="173686"/>
                    <a:pt x="199332" y="172502"/>
                  </a:cubicBezTo>
                  <a:cubicBezTo>
                    <a:pt x="199257" y="171824"/>
                    <a:pt x="198692" y="171528"/>
                    <a:pt x="198157" y="171253"/>
                  </a:cubicBezTo>
                  <a:cubicBezTo>
                    <a:pt x="196387" y="170341"/>
                    <a:pt x="194456" y="170072"/>
                    <a:pt x="192513" y="170018"/>
                  </a:cubicBezTo>
                  <a:cubicBezTo>
                    <a:pt x="190423" y="169958"/>
                    <a:pt x="188327" y="170015"/>
                    <a:pt x="186241" y="170120"/>
                  </a:cubicBezTo>
                  <a:cubicBezTo>
                    <a:pt x="185278" y="170168"/>
                    <a:pt x="184830" y="169851"/>
                    <a:pt x="184794" y="168906"/>
                  </a:cubicBezTo>
                  <a:cubicBezTo>
                    <a:pt x="184710" y="166610"/>
                    <a:pt x="184887" y="164329"/>
                    <a:pt x="185206" y="162060"/>
                  </a:cubicBezTo>
                  <a:cubicBezTo>
                    <a:pt x="185392" y="160742"/>
                    <a:pt x="186229" y="159887"/>
                    <a:pt x="187281" y="159100"/>
                  </a:cubicBezTo>
                  <a:cubicBezTo>
                    <a:pt x="193484" y="154469"/>
                    <a:pt x="196537" y="148182"/>
                    <a:pt x="196674" y="140505"/>
                  </a:cubicBezTo>
                  <a:cubicBezTo>
                    <a:pt x="196731" y="137327"/>
                    <a:pt x="196208" y="136936"/>
                    <a:pt x="193018" y="136517"/>
                  </a:cubicBezTo>
                  <a:cubicBezTo>
                    <a:pt x="190638" y="136206"/>
                    <a:pt x="188250" y="136137"/>
                    <a:pt x="185861" y="136230"/>
                  </a:cubicBezTo>
                  <a:cubicBezTo>
                    <a:pt x="184600" y="136278"/>
                    <a:pt x="184058" y="135898"/>
                    <a:pt x="184091" y="134547"/>
                  </a:cubicBezTo>
                  <a:cubicBezTo>
                    <a:pt x="184133" y="132661"/>
                    <a:pt x="183984" y="130768"/>
                    <a:pt x="183912" y="128876"/>
                  </a:cubicBezTo>
                  <a:cubicBezTo>
                    <a:pt x="183891" y="128308"/>
                    <a:pt x="183912" y="127734"/>
                    <a:pt x="184531" y="127483"/>
                  </a:cubicBezTo>
                  <a:cubicBezTo>
                    <a:pt x="188426" y="125901"/>
                    <a:pt x="190462" y="122625"/>
                    <a:pt x="192202" y="119082"/>
                  </a:cubicBezTo>
                  <a:cubicBezTo>
                    <a:pt x="193437" y="116574"/>
                    <a:pt x="194540" y="114021"/>
                    <a:pt x="195048" y="111246"/>
                  </a:cubicBezTo>
                  <a:cubicBezTo>
                    <a:pt x="195712" y="107605"/>
                    <a:pt x="194304" y="105524"/>
                    <a:pt x="190656" y="104774"/>
                  </a:cubicBezTo>
                  <a:cubicBezTo>
                    <a:pt x="188531" y="104337"/>
                    <a:pt x="186384" y="104475"/>
                    <a:pt x="184253" y="104583"/>
                  </a:cubicBezTo>
                  <a:cubicBezTo>
                    <a:pt x="178423" y="104879"/>
                    <a:pt x="172608" y="104424"/>
                    <a:pt x="166788" y="104326"/>
                  </a:cubicBezTo>
                  <a:cubicBezTo>
                    <a:pt x="159272" y="104200"/>
                    <a:pt x="151744" y="103865"/>
                    <a:pt x="144282" y="105103"/>
                  </a:cubicBezTo>
                  <a:cubicBezTo>
                    <a:pt x="140979" y="105650"/>
                    <a:pt x="140208" y="106550"/>
                    <a:pt x="140339" y="109937"/>
                  </a:cubicBezTo>
                  <a:cubicBezTo>
                    <a:pt x="140593" y="116460"/>
                    <a:pt x="143224" y="121997"/>
                    <a:pt x="148372" y="125952"/>
                  </a:cubicBezTo>
                  <a:cubicBezTo>
                    <a:pt x="151048" y="128009"/>
                    <a:pt x="151777" y="130224"/>
                    <a:pt x="151254" y="133288"/>
                  </a:cubicBezTo>
                  <a:cubicBezTo>
                    <a:pt x="150758" y="136179"/>
                    <a:pt x="150818" y="136182"/>
                    <a:pt x="147930" y="136158"/>
                  </a:cubicBezTo>
                  <a:cubicBezTo>
                    <a:pt x="146435" y="136146"/>
                    <a:pt x="144937" y="136111"/>
                    <a:pt x="143448" y="136188"/>
                  </a:cubicBezTo>
                  <a:cubicBezTo>
                    <a:pt x="139723" y="136386"/>
                    <a:pt x="137930" y="138293"/>
                    <a:pt x="138336" y="141982"/>
                  </a:cubicBezTo>
                  <a:cubicBezTo>
                    <a:pt x="139021" y="148179"/>
                    <a:pt x="141834" y="153438"/>
                    <a:pt x="145939" y="158045"/>
                  </a:cubicBezTo>
                  <a:cubicBezTo>
                    <a:pt x="146504" y="158679"/>
                    <a:pt x="147221" y="159172"/>
                    <a:pt x="148010" y="159492"/>
                  </a:cubicBezTo>
                  <a:cubicBezTo>
                    <a:pt x="149565" y="160123"/>
                    <a:pt x="150154" y="161360"/>
                    <a:pt x="150202" y="162912"/>
                  </a:cubicBezTo>
                  <a:cubicBezTo>
                    <a:pt x="150258" y="164801"/>
                    <a:pt x="150208" y="166694"/>
                    <a:pt x="150261" y="168583"/>
                  </a:cubicBezTo>
                  <a:cubicBezTo>
                    <a:pt x="150288" y="169615"/>
                    <a:pt x="149846" y="169964"/>
                    <a:pt x="148841" y="170006"/>
                  </a:cubicBezTo>
                  <a:cubicBezTo>
                    <a:pt x="145909" y="170120"/>
                    <a:pt x="142952" y="169677"/>
                    <a:pt x="140043" y="170272"/>
                  </a:cubicBezTo>
                  <a:cubicBezTo>
                    <a:pt x="135607" y="171184"/>
                    <a:pt x="135616" y="171295"/>
                    <a:pt x="135592" y="175292"/>
                  </a:cubicBezTo>
                  <a:cubicBezTo>
                    <a:pt x="135541" y="183758"/>
                    <a:pt x="139036" y="190592"/>
                    <a:pt x="145547" y="195929"/>
                  </a:cubicBezTo>
                  <a:cubicBezTo>
                    <a:pt x="146396" y="196625"/>
                    <a:pt x="147320" y="197253"/>
                    <a:pt x="148366" y="197594"/>
                  </a:cubicBezTo>
                  <a:cubicBezTo>
                    <a:pt x="149430" y="197941"/>
                    <a:pt x="149705" y="198604"/>
                    <a:pt x="149595" y="199639"/>
                  </a:cubicBezTo>
                  <a:cubicBezTo>
                    <a:pt x="149368" y="201767"/>
                    <a:pt x="149161" y="203899"/>
                    <a:pt x="149039" y="206033"/>
                  </a:cubicBezTo>
                  <a:cubicBezTo>
                    <a:pt x="148982" y="207011"/>
                    <a:pt x="148393" y="207169"/>
                    <a:pt x="147661" y="207220"/>
                  </a:cubicBezTo>
                  <a:cubicBezTo>
                    <a:pt x="145424" y="207370"/>
                    <a:pt x="143188" y="207495"/>
                    <a:pt x="140952" y="207633"/>
                  </a:cubicBezTo>
                  <a:cubicBezTo>
                    <a:pt x="139362" y="207731"/>
                    <a:pt x="137774" y="207881"/>
                    <a:pt x="136184" y="207920"/>
                  </a:cubicBezTo>
                  <a:cubicBezTo>
                    <a:pt x="135066" y="207947"/>
                    <a:pt x="134773" y="208709"/>
                    <a:pt x="134527" y="209537"/>
                  </a:cubicBezTo>
                  <a:cubicBezTo>
                    <a:pt x="133511" y="212930"/>
                    <a:pt x="134016" y="216252"/>
                    <a:pt x="135128" y="219507"/>
                  </a:cubicBezTo>
                  <a:cubicBezTo>
                    <a:pt x="137095" y="225265"/>
                    <a:pt x="140282" y="230150"/>
                    <a:pt x="145394" y="233639"/>
                  </a:cubicBezTo>
                  <a:cubicBezTo>
                    <a:pt x="146049" y="234087"/>
                    <a:pt x="146623" y="234652"/>
                    <a:pt x="147245" y="235149"/>
                  </a:cubicBezTo>
                  <a:cubicBezTo>
                    <a:pt x="148348" y="236025"/>
                    <a:pt x="148829" y="237161"/>
                    <a:pt x="148719" y="238560"/>
                  </a:cubicBezTo>
                  <a:cubicBezTo>
                    <a:pt x="148611" y="239950"/>
                    <a:pt x="148495" y="241337"/>
                    <a:pt x="148405" y="242727"/>
                  </a:cubicBezTo>
                  <a:cubicBezTo>
                    <a:pt x="148363" y="243367"/>
                    <a:pt x="148097" y="243803"/>
                    <a:pt x="147424" y="243797"/>
                  </a:cubicBezTo>
                  <a:cubicBezTo>
                    <a:pt x="146082" y="243786"/>
                    <a:pt x="144758" y="244040"/>
                    <a:pt x="143403" y="243953"/>
                  </a:cubicBezTo>
                  <a:cubicBezTo>
                    <a:pt x="140318" y="243756"/>
                    <a:pt x="137236" y="243702"/>
                    <a:pt x="134243" y="244739"/>
                  </a:cubicBezTo>
                  <a:cubicBezTo>
                    <a:pt x="132967" y="245182"/>
                    <a:pt x="132375" y="245974"/>
                    <a:pt x="132231" y="247361"/>
                  </a:cubicBezTo>
                  <a:cubicBezTo>
                    <a:pt x="131631" y="253221"/>
                    <a:pt x="133738" y="258315"/>
                    <a:pt x="136572" y="263206"/>
                  </a:cubicBezTo>
                  <a:cubicBezTo>
                    <a:pt x="138342" y="266258"/>
                    <a:pt x="140584" y="268925"/>
                    <a:pt x="143631" y="270787"/>
                  </a:cubicBezTo>
                  <a:cubicBezTo>
                    <a:pt x="147140" y="272934"/>
                    <a:pt x="148282" y="276052"/>
                    <a:pt x="147604" y="279983"/>
                  </a:cubicBezTo>
                  <a:cubicBezTo>
                    <a:pt x="147571" y="280177"/>
                    <a:pt x="147565" y="280381"/>
                    <a:pt x="147547" y="280578"/>
                  </a:cubicBezTo>
                  <a:cubicBezTo>
                    <a:pt x="147230" y="284040"/>
                    <a:pt x="147798" y="284028"/>
                    <a:pt x="143678" y="284133"/>
                  </a:cubicBezTo>
                  <a:cubicBezTo>
                    <a:pt x="140492" y="284213"/>
                    <a:pt x="137299" y="284222"/>
                    <a:pt x="134115" y="284118"/>
                  </a:cubicBezTo>
                  <a:cubicBezTo>
                    <a:pt x="130172" y="283986"/>
                    <a:pt x="128575" y="286417"/>
                    <a:pt x="128426" y="289902"/>
                  </a:cubicBezTo>
                  <a:cubicBezTo>
                    <a:pt x="128303" y="292737"/>
                    <a:pt x="129051" y="295442"/>
                    <a:pt x="130145" y="298028"/>
                  </a:cubicBezTo>
                  <a:cubicBezTo>
                    <a:pt x="133317" y="305532"/>
                    <a:pt x="138252" y="311586"/>
                    <a:pt x="145203" y="315906"/>
                  </a:cubicBezTo>
                  <a:cubicBezTo>
                    <a:pt x="146241" y="316551"/>
                    <a:pt x="146569" y="317224"/>
                    <a:pt x="146468" y="318447"/>
                  </a:cubicBezTo>
                  <a:cubicBezTo>
                    <a:pt x="146151" y="322267"/>
                    <a:pt x="146390" y="326112"/>
                    <a:pt x="146097" y="329942"/>
                  </a:cubicBezTo>
                  <a:cubicBezTo>
                    <a:pt x="146001" y="331206"/>
                    <a:pt x="145490" y="331616"/>
                    <a:pt x="144387" y="331646"/>
                  </a:cubicBezTo>
                  <a:cubicBezTo>
                    <a:pt x="141439" y="331726"/>
                    <a:pt x="138814" y="330719"/>
                    <a:pt x="136357" y="329203"/>
                  </a:cubicBezTo>
                  <a:cubicBezTo>
                    <a:pt x="131379" y="326133"/>
                    <a:pt x="127687" y="321774"/>
                    <a:pt x="124327" y="317096"/>
                  </a:cubicBezTo>
                  <a:cubicBezTo>
                    <a:pt x="123137" y="315436"/>
                    <a:pt x="122013" y="313723"/>
                    <a:pt x="120590" y="312249"/>
                  </a:cubicBezTo>
                  <a:cubicBezTo>
                    <a:pt x="118297" y="309876"/>
                    <a:pt x="116677" y="309840"/>
                    <a:pt x="114390" y="312190"/>
                  </a:cubicBezTo>
                  <a:cubicBezTo>
                    <a:pt x="108973" y="317759"/>
                    <a:pt x="104476" y="324010"/>
                    <a:pt x="100793" y="330847"/>
                  </a:cubicBezTo>
                  <a:cubicBezTo>
                    <a:pt x="99654" y="332961"/>
                    <a:pt x="99296" y="335212"/>
                    <a:pt x="99541" y="337637"/>
                  </a:cubicBezTo>
                  <a:cubicBezTo>
                    <a:pt x="99878" y="341003"/>
                    <a:pt x="100160" y="344390"/>
                    <a:pt x="100171" y="347768"/>
                  </a:cubicBezTo>
                  <a:cubicBezTo>
                    <a:pt x="100189" y="353254"/>
                    <a:pt x="101535" y="358345"/>
                    <a:pt x="103693" y="363365"/>
                  </a:cubicBezTo>
                  <a:cubicBezTo>
                    <a:pt x="108097" y="373613"/>
                    <a:pt x="112234" y="383975"/>
                    <a:pt x="116542" y="394265"/>
                  </a:cubicBezTo>
                  <a:cubicBezTo>
                    <a:pt x="117756" y="397165"/>
                    <a:pt x="119601" y="399739"/>
                    <a:pt x="121140" y="402471"/>
                  </a:cubicBezTo>
                  <a:cubicBezTo>
                    <a:pt x="122985" y="405742"/>
                    <a:pt x="122937" y="405817"/>
                    <a:pt x="119182" y="405817"/>
                  </a:cubicBezTo>
                  <a:cubicBezTo>
                    <a:pt x="99899" y="405817"/>
                    <a:pt x="80617" y="405817"/>
                    <a:pt x="61334" y="405817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92E00021-2CD8-4079-8C67-114E9E2C0820}"/>
                </a:ext>
              </a:extLst>
            </p:cNvPr>
            <p:cNvSpPr/>
            <p:nvPr/>
          </p:nvSpPr>
          <p:spPr>
            <a:xfrm>
              <a:off x="-650503" y="540924"/>
              <a:ext cx="120256" cy="63013"/>
            </a:xfrm>
            <a:custGeom>
              <a:avLst/>
              <a:gdLst>
                <a:gd name="connsiteX0" fmla="*/ 59230 w 120256"/>
                <a:gd name="connsiteY0" fmla="*/ 62972 h 63013"/>
                <a:gd name="connsiteX1" fmla="*/ 46228 w 120256"/>
                <a:gd name="connsiteY1" fmla="*/ 62960 h 63013"/>
                <a:gd name="connsiteX2" fmla="*/ 43316 w 120256"/>
                <a:gd name="connsiteY2" fmla="*/ 60063 h 63013"/>
                <a:gd name="connsiteX3" fmla="*/ 43002 w 120256"/>
                <a:gd name="connsiteY3" fmla="*/ 33767 h 63013"/>
                <a:gd name="connsiteX4" fmla="*/ 36934 w 120256"/>
                <a:gd name="connsiteY4" fmla="*/ 30237 h 63013"/>
                <a:gd name="connsiteX5" fmla="*/ 30847 w 120256"/>
                <a:gd name="connsiteY5" fmla="*/ 35477 h 63013"/>
                <a:gd name="connsiteX6" fmla="*/ 17232 w 120256"/>
                <a:gd name="connsiteY6" fmla="*/ 50150 h 63013"/>
                <a:gd name="connsiteX7" fmla="*/ 12685 w 120256"/>
                <a:gd name="connsiteY7" fmla="*/ 55104 h 63013"/>
                <a:gd name="connsiteX8" fmla="*/ 10978 w 120256"/>
                <a:gd name="connsiteY8" fmla="*/ 55167 h 63013"/>
                <a:gd name="connsiteX9" fmla="*/ 9185 w 120256"/>
                <a:gd name="connsiteY9" fmla="*/ 52610 h 63013"/>
                <a:gd name="connsiteX10" fmla="*/ 1149 w 120256"/>
                <a:gd name="connsiteY10" fmla="*/ 30485 h 63013"/>
                <a:gd name="connsiteX11" fmla="*/ 249 w 120256"/>
                <a:gd name="connsiteY11" fmla="*/ 14739 h 63013"/>
                <a:gd name="connsiteX12" fmla="*/ 2841 w 120256"/>
                <a:gd name="connsiteY12" fmla="*/ 7973 h 63013"/>
                <a:gd name="connsiteX13" fmla="*/ 8171 w 120256"/>
                <a:gd name="connsiteY13" fmla="*/ 580 h 63013"/>
                <a:gd name="connsiteX14" fmla="*/ 9947 w 120256"/>
                <a:gd name="connsiteY14" fmla="*/ 628 h 63013"/>
                <a:gd name="connsiteX15" fmla="*/ 14966 w 120256"/>
                <a:gd name="connsiteY15" fmla="*/ 6359 h 63013"/>
                <a:gd name="connsiteX16" fmla="*/ 22362 w 120256"/>
                <a:gd name="connsiteY16" fmla="*/ 13292 h 63013"/>
                <a:gd name="connsiteX17" fmla="*/ 35104 w 120256"/>
                <a:gd name="connsiteY17" fmla="*/ 17426 h 63013"/>
                <a:gd name="connsiteX18" fmla="*/ 71974 w 120256"/>
                <a:gd name="connsiteY18" fmla="*/ 18275 h 63013"/>
                <a:gd name="connsiteX19" fmla="*/ 87897 w 120256"/>
                <a:gd name="connsiteY19" fmla="*/ 17074 h 63013"/>
                <a:gd name="connsiteX20" fmla="*/ 100492 w 120256"/>
                <a:gd name="connsiteY20" fmla="*/ 10335 h 63013"/>
                <a:gd name="connsiteX21" fmla="*/ 108659 w 120256"/>
                <a:gd name="connsiteY21" fmla="*/ 1244 h 63013"/>
                <a:gd name="connsiteX22" fmla="*/ 111302 w 120256"/>
                <a:gd name="connsiteY22" fmla="*/ 1047 h 63013"/>
                <a:gd name="connsiteX23" fmla="*/ 119173 w 120256"/>
                <a:gd name="connsiteY23" fmla="*/ 28207 h 63013"/>
                <a:gd name="connsiteX24" fmla="*/ 110429 w 120256"/>
                <a:gd name="connsiteY24" fmla="*/ 51998 h 63013"/>
                <a:gd name="connsiteX25" fmla="*/ 105101 w 120256"/>
                <a:gd name="connsiteY25" fmla="*/ 52889 h 63013"/>
                <a:gd name="connsiteX26" fmla="*/ 85795 w 120256"/>
                <a:gd name="connsiteY26" fmla="*/ 33331 h 63013"/>
                <a:gd name="connsiteX27" fmla="*/ 80527 w 120256"/>
                <a:gd name="connsiteY27" fmla="*/ 29764 h 63013"/>
                <a:gd name="connsiteX28" fmla="*/ 77000 w 120256"/>
                <a:gd name="connsiteY28" fmla="*/ 31456 h 63013"/>
                <a:gd name="connsiteX29" fmla="*/ 75765 w 120256"/>
                <a:gd name="connsiteY29" fmla="*/ 37585 h 63013"/>
                <a:gd name="connsiteX30" fmla="*/ 75911 w 120256"/>
                <a:gd name="connsiteY30" fmla="*/ 57280 h 63013"/>
                <a:gd name="connsiteX31" fmla="*/ 75983 w 120256"/>
                <a:gd name="connsiteY31" fmla="*/ 59669 h 63013"/>
                <a:gd name="connsiteX32" fmla="*/ 72674 w 120256"/>
                <a:gd name="connsiteY32" fmla="*/ 62999 h 63013"/>
                <a:gd name="connsiteX33" fmla="*/ 61313 w 120256"/>
                <a:gd name="connsiteY33" fmla="*/ 62999 h 63013"/>
                <a:gd name="connsiteX34" fmla="*/ 59221 w 120256"/>
                <a:gd name="connsiteY34" fmla="*/ 62999 h 63013"/>
                <a:gd name="connsiteX35" fmla="*/ 59221 w 120256"/>
                <a:gd name="connsiteY35" fmla="*/ 62969 h 6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56" h="63013">
                  <a:moveTo>
                    <a:pt x="59230" y="62972"/>
                  </a:moveTo>
                  <a:cubicBezTo>
                    <a:pt x="54895" y="62972"/>
                    <a:pt x="50560" y="63002"/>
                    <a:pt x="46228" y="62960"/>
                  </a:cubicBezTo>
                  <a:cubicBezTo>
                    <a:pt x="43508" y="62933"/>
                    <a:pt x="43346" y="62712"/>
                    <a:pt x="43316" y="60063"/>
                  </a:cubicBezTo>
                  <a:cubicBezTo>
                    <a:pt x="43218" y="51298"/>
                    <a:pt x="43116" y="42533"/>
                    <a:pt x="43002" y="33767"/>
                  </a:cubicBezTo>
                  <a:cubicBezTo>
                    <a:pt x="42952" y="29935"/>
                    <a:pt x="40285" y="28377"/>
                    <a:pt x="36934" y="30237"/>
                  </a:cubicBezTo>
                  <a:cubicBezTo>
                    <a:pt x="34551" y="31561"/>
                    <a:pt x="32590" y="33429"/>
                    <a:pt x="30847" y="35477"/>
                  </a:cubicBezTo>
                  <a:cubicBezTo>
                    <a:pt x="26518" y="40566"/>
                    <a:pt x="21788" y="45277"/>
                    <a:pt x="17232" y="50150"/>
                  </a:cubicBezTo>
                  <a:cubicBezTo>
                    <a:pt x="15702" y="51788"/>
                    <a:pt x="14159" y="53415"/>
                    <a:pt x="12685" y="55104"/>
                  </a:cubicBezTo>
                  <a:cubicBezTo>
                    <a:pt x="12063" y="55818"/>
                    <a:pt x="11609" y="55770"/>
                    <a:pt x="10978" y="55167"/>
                  </a:cubicBezTo>
                  <a:cubicBezTo>
                    <a:pt x="10207" y="54425"/>
                    <a:pt x="9648" y="53543"/>
                    <a:pt x="9185" y="52610"/>
                  </a:cubicBezTo>
                  <a:cubicBezTo>
                    <a:pt x="5684" y="45534"/>
                    <a:pt x="2751" y="38210"/>
                    <a:pt x="1149" y="30485"/>
                  </a:cubicBezTo>
                  <a:cubicBezTo>
                    <a:pt x="81" y="25340"/>
                    <a:pt x="-298" y="20033"/>
                    <a:pt x="249" y="14739"/>
                  </a:cubicBezTo>
                  <a:cubicBezTo>
                    <a:pt x="506" y="12260"/>
                    <a:pt x="1412" y="10000"/>
                    <a:pt x="2841" y="7973"/>
                  </a:cubicBezTo>
                  <a:cubicBezTo>
                    <a:pt x="4590" y="5489"/>
                    <a:pt x="6425" y="3064"/>
                    <a:pt x="8171" y="580"/>
                  </a:cubicBezTo>
                  <a:cubicBezTo>
                    <a:pt x="8859" y="-400"/>
                    <a:pt x="9418" y="33"/>
                    <a:pt x="9947" y="628"/>
                  </a:cubicBezTo>
                  <a:cubicBezTo>
                    <a:pt x="11639" y="2523"/>
                    <a:pt x="13292" y="4452"/>
                    <a:pt x="14966" y="6359"/>
                  </a:cubicBezTo>
                  <a:cubicBezTo>
                    <a:pt x="17206" y="8909"/>
                    <a:pt x="19612" y="11268"/>
                    <a:pt x="22362" y="13292"/>
                  </a:cubicBezTo>
                  <a:cubicBezTo>
                    <a:pt x="26174" y="16096"/>
                    <a:pt x="30527" y="17008"/>
                    <a:pt x="35104" y="17426"/>
                  </a:cubicBezTo>
                  <a:cubicBezTo>
                    <a:pt x="47376" y="18553"/>
                    <a:pt x="59675" y="18506"/>
                    <a:pt x="71974" y="18275"/>
                  </a:cubicBezTo>
                  <a:cubicBezTo>
                    <a:pt x="77296" y="18177"/>
                    <a:pt x="82614" y="17812"/>
                    <a:pt x="87897" y="17074"/>
                  </a:cubicBezTo>
                  <a:cubicBezTo>
                    <a:pt x="92928" y="16371"/>
                    <a:pt x="96770" y="13453"/>
                    <a:pt x="100492" y="10335"/>
                  </a:cubicBezTo>
                  <a:cubicBezTo>
                    <a:pt x="103640" y="7698"/>
                    <a:pt x="106246" y="4553"/>
                    <a:pt x="108659" y="1244"/>
                  </a:cubicBezTo>
                  <a:cubicBezTo>
                    <a:pt x="109825" y="-356"/>
                    <a:pt x="109813" y="-344"/>
                    <a:pt x="111302" y="1047"/>
                  </a:cubicBezTo>
                  <a:cubicBezTo>
                    <a:pt x="119326" y="8538"/>
                    <a:pt x="121980" y="17594"/>
                    <a:pt x="119173" y="28207"/>
                  </a:cubicBezTo>
                  <a:cubicBezTo>
                    <a:pt x="117006" y="36407"/>
                    <a:pt x="114300" y="44437"/>
                    <a:pt x="110429" y="51998"/>
                  </a:cubicBezTo>
                  <a:cubicBezTo>
                    <a:pt x="107831" y="57071"/>
                    <a:pt x="108384" y="55893"/>
                    <a:pt x="105101" y="52889"/>
                  </a:cubicBezTo>
                  <a:cubicBezTo>
                    <a:pt x="98330" y="46694"/>
                    <a:pt x="92228" y="39851"/>
                    <a:pt x="85795" y="33331"/>
                  </a:cubicBezTo>
                  <a:cubicBezTo>
                    <a:pt x="84297" y="31812"/>
                    <a:pt x="82650" y="30398"/>
                    <a:pt x="80527" y="29764"/>
                  </a:cubicBezTo>
                  <a:cubicBezTo>
                    <a:pt x="78653" y="29205"/>
                    <a:pt x="77735" y="29660"/>
                    <a:pt x="77000" y="31456"/>
                  </a:cubicBezTo>
                  <a:cubicBezTo>
                    <a:pt x="76198" y="33421"/>
                    <a:pt x="75971" y="35507"/>
                    <a:pt x="75765" y="37585"/>
                  </a:cubicBezTo>
                  <a:cubicBezTo>
                    <a:pt x="75110" y="44153"/>
                    <a:pt x="75654" y="50715"/>
                    <a:pt x="75911" y="57280"/>
                  </a:cubicBezTo>
                  <a:cubicBezTo>
                    <a:pt x="75941" y="58075"/>
                    <a:pt x="75977" y="58874"/>
                    <a:pt x="75983" y="59669"/>
                  </a:cubicBezTo>
                  <a:cubicBezTo>
                    <a:pt x="76007" y="62327"/>
                    <a:pt x="75400" y="62975"/>
                    <a:pt x="72674" y="62999"/>
                  </a:cubicBezTo>
                  <a:cubicBezTo>
                    <a:pt x="68889" y="63032"/>
                    <a:pt x="65101" y="62999"/>
                    <a:pt x="61313" y="62999"/>
                  </a:cubicBezTo>
                  <a:cubicBezTo>
                    <a:pt x="60617" y="62999"/>
                    <a:pt x="59917" y="62999"/>
                    <a:pt x="59221" y="62999"/>
                  </a:cubicBezTo>
                  <a:cubicBezTo>
                    <a:pt x="59221" y="62990"/>
                    <a:pt x="59221" y="62978"/>
                    <a:pt x="59221" y="62969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CFE69A44-7757-4F27-9CAB-530FD5D407EE}"/>
                </a:ext>
              </a:extLst>
            </p:cNvPr>
            <p:cNvSpPr/>
            <p:nvPr/>
          </p:nvSpPr>
          <p:spPr>
            <a:xfrm>
              <a:off x="-619690" y="218775"/>
              <a:ext cx="57498" cy="88696"/>
            </a:xfrm>
            <a:custGeom>
              <a:avLst/>
              <a:gdLst>
                <a:gd name="connsiteX0" fmla="*/ 28742 w 57498"/>
                <a:gd name="connsiteY0" fmla="*/ 88653 h 88696"/>
                <a:gd name="connsiteX1" fmla="*/ 10958 w 57498"/>
                <a:gd name="connsiteY1" fmla="*/ 88644 h 88696"/>
                <a:gd name="connsiteX2" fmla="*/ 9723 w 57498"/>
                <a:gd name="connsiteY2" fmla="*/ 88398 h 88696"/>
                <a:gd name="connsiteX3" fmla="*/ 10174 w 57498"/>
                <a:gd name="connsiteY3" fmla="*/ 87209 h 88696"/>
                <a:gd name="connsiteX4" fmla="*/ 12156 w 57498"/>
                <a:gd name="connsiteY4" fmla="*/ 84404 h 88696"/>
                <a:gd name="connsiteX5" fmla="*/ 13283 w 57498"/>
                <a:gd name="connsiteY5" fmla="*/ 82476 h 88696"/>
                <a:gd name="connsiteX6" fmla="*/ 11256 w 57498"/>
                <a:gd name="connsiteY6" fmla="*/ 75478 h 88696"/>
                <a:gd name="connsiteX7" fmla="*/ 5418 w 57498"/>
                <a:gd name="connsiteY7" fmla="*/ 72814 h 88696"/>
                <a:gd name="connsiteX8" fmla="*/ 638 w 57498"/>
                <a:gd name="connsiteY8" fmla="*/ 70368 h 88696"/>
                <a:gd name="connsiteX9" fmla="*/ 733 w 57498"/>
                <a:gd name="connsiteY9" fmla="*/ 68957 h 88696"/>
                <a:gd name="connsiteX10" fmla="*/ 7227 w 57498"/>
                <a:gd name="connsiteY10" fmla="*/ 66294 h 88696"/>
                <a:gd name="connsiteX11" fmla="*/ 12183 w 57498"/>
                <a:gd name="connsiteY11" fmla="*/ 63878 h 88696"/>
                <a:gd name="connsiteX12" fmla="*/ 15481 w 57498"/>
                <a:gd name="connsiteY12" fmla="*/ 58906 h 88696"/>
                <a:gd name="connsiteX13" fmla="*/ 15663 w 57498"/>
                <a:gd name="connsiteY13" fmla="*/ 52066 h 88696"/>
                <a:gd name="connsiteX14" fmla="*/ 14204 w 57498"/>
                <a:gd name="connsiteY14" fmla="*/ 49600 h 88696"/>
                <a:gd name="connsiteX15" fmla="*/ 7567 w 57498"/>
                <a:gd name="connsiteY15" fmla="*/ 46225 h 88696"/>
                <a:gd name="connsiteX16" fmla="*/ 1035 w 57498"/>
                <a:gd name="connsiteY16" fmla="*/ 43280 h 88696"/>
                <a:gd name="connsiteX17" fmla="*/ 1026 w 57498"/>
                <a:gd name="connsiteY17" fmla="*/ 41531 h 88696"/>
                <a:gd name="connsiteX18" fmla="*/ 8754 w 57498"/>
                <a:gd name="connsiteY18" fmla="*/ 37985 h 88696"/>
                <a:gd name="connsiteX19" fmla="*/ 13122 w 57498"/>
                <a:gd name="connsiteY19" fmla="*/ 36045 h 88696"/>
                <a:gd name="connsiteX20" fmla="*/ 16844 w 57498"/>
                <a:gd name="connsiteY20" fmla="*/ 31325 h 88696"/>
                <a:gd name="connsiteX21" fmla="*/ 16976 w 57498"/>
                <a:gd name="connsiteY21" fmla="*/ 17830 h 88696"/>
                <a:gd name="connsiteX22" fmla="*/ 15274 w 57498"/>
                <a:gd name="connsiteY22" fmla="*/ 16018 h 88696"/>
                <a:gd name="connsiteX23" fmla="*/ 9517 w 57498"/>
                <a:gd name="connsiteY23" fmla="*/ 15217 h 88696"/>
                <a:gd name="connsiteX24" fmla="*/ 8706 w 57498"/>
                <a:gd name="connsiteY24" fmla="*/ 13588 h 88696"/>
                <a:gd name="connsiteX25" fmla="*/ 15230 w 57498"/>
                <a:gd name="connsiteY25" fmla="*/ 1151 h 88696"/>
                <a:gd name="connsiteX26" fmla="*/ 16952 w 57498"/>
                <a:gd name="connsiteY26" fmla="*/ 0 h 88696"/>
                <a:gd name="connsiteX27" fmla="*/ 41003 w 57498"/>
                <a:gd name="connsiteY27" fmla="*/ 230 h 88696"/>
                <a:gd name="connsiteX28" fmla="*/ 42426 w 57498"/>
                <a:gd name="connsiteY28" fmla="*/ 1094 h 88696"/>
                <a:gd name="connsiteX29" fmla="*/ 48856 w 57498"/>
                <a:gd name="connsiteY29" fmla="*/ 13917 h 88696"/>
                <a:gd name="connsiteX30" fmla="*/ 48076 w 57498"/>
                <a:gd name="connsiteY30" fmla="*/ 15289 h 88696"/>
                <a:gd name="connsiteX31" fmla="*/ 42599 w 57498"/>
                <a:gd name="connsiteY31" fmla="*/ 16000 h 88696"/>
                <a:gd name="connsiteX32" fmla="*/ 40629 w 57498"/>
                <a:gd name="connsiteY32" fmla="*/ 17791 h 88696"/>
                <a:gd name="connsiteX33" fmla="*/ 40805 w 57498"/>
                <a:gd name="connsiteY33" fmla="*/ 31136 h 88696"/>
                <a:gd name="connsiteX34" fmla="*/ 44668 w 57498"/>
                <a:gd name="connsiteY34" fmla="*/ 35935 h 88696"/>
                <a:gd name="connsiteX35" fmla="*/ 53281 w 57498"/>
                <a:gd name="connsiteY35" fmla="*/ 39719 h 88696"/>
                <a:gd name="connsiteX36" fmla="*/ 56530 w 57498"/>
                <a:gd name="connsiteY36" fmla="*/ 41534 h 88696"/>
                <a:gd name="connsiteX37" fmla="*/ 56357 w 57498"/>
                <a:gd name="connsiteY37" fmla="*/ 43504 h 88696"/>
                <a:gd name="connsiteX38" fmla="*/ 44482 w 57498"/>
                <a:gd name="connsiteY38" fmla="*/ 49140 h 88696"/>
                <a:gd name="connsiteX39" fmla="*/ 41914 w 57498"/>
                <a:gd name="connsiteY39" fmla="*/ 53086 h 88696"/>
                <a:gd name="connsiteX40" fmla="*/ 41923 w 57498"/>
                <a:gd name="connsiteY40" fmla="*/ 57418 h 88696"/>
                <a:gd name="connsiteX41" fmla="*/ 46787 w 57498"/>
                <a:gd name="connsiteY41" fmla="*/ 64476 h 88696"/>
                <a:gd name="connsiteX42" fmla="*/ 56213 w 57498"/>
                <a:gd name="connsiteY42" fmla="*/ 68620 h 88696"/>
                <a:gd name="connsiteX43" fmla="*/ 56312 w 57498"/>
                <a:gd name="connsiteY43" fmla="*/ 70581 h 88696"/>
                <a:gd name="connsiteX44" fmla="*/ 48952 w 57498"/>
                <a:gd name="connsiteY44" fmla="*/ 74180 h 88696"/>
                <a:gd name="connsiteX45" fmla="*/ 44874 w 57498"/>
                <a:gd name="connsiteY45" fmla="*/ 76359 h 88696"/>
                <a:gd name="connsiteX46" fmla="*/ 43738 w 57498"/>
                <a:gd name="connsiteY46" fmla="*/ 80751 h 88696"/>
                <a:gd name="connsiteX47" fmla="*/ 47445 w 57498"/>
                <a:gd name="connsiteY47" fmla="*/ 87059 h 88696"/>
                <a:gd name="connsiteX48" fmla="*/ 46524 w 57498"/>
                <a:gd name="connsiteY48" fmla="*/ 88611 h 88696"/>
                <a:gd name="connsiteX49" fmla="*/ 28739 w 57498"/>
                <a:gd name="connsiteY49" fmla="*/ 88614 h 88696"/>
                <a:gd name="connsiteX50" fmla="*/ 28739 w 57498"/>
                <a:gd name="connsiteY50" fmla="*/ 88653 h 8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7498" h="88696">
                  <a:moveTo>
                    <a:pt x="28742" y="88653"/>
                  </a:moveTo>
                  <a:cubicBezTo>
                    <a:pt x="22814" y="88653"/>
                    <a:pt x="16886" y="88656"/>
                    <a:pt x="10958" y="88644"/>
                  </a:cubicBezTo>
                  <a:cubicBezTo>
                    <a:pt x="10536" y="88644"/>
                    <a:pt x="9968" y="88865"/>
                    <a:pt x="9723" y="88398"/>
                  </a:cubicBezTo>
                  <a:cubicBezTo>
                    <a:pt x="9487" y="87950"/>
                    <a:pt x="9938" y="87561"/>
                    <a:pt x="10174" y="87209"/>
                  </a:cubicBezTo>
                  <a:cubicBezTo>
                    <a:pt x="10808" y="86255"/>
                    <a:pt x="11517" y="85352"/>
                    <a:pt x="12156" y="84404"/>
                  </a:cubicBezTo>
                  <a:cubicBezTo>
                    <a:pt x="12572" y="83789"/>
                    <a:pt x="13023" y="83164"/>
                    <a:pt x="13283" y="82476"/>
                  </a:cubicBezTo>
                  <a:cubicBezTo>
                    <a:pt x="14742" y="78596"/>
                    <a:pt x="14354" y="77262"/>
                    <a:pt x="11256" y="75478"/>
                  </a:cubicBezTo>
                  <a:cubicBezTo>
                    <a:pt x="9394" y="74404"/>
                    <a:pt x="7400" y="73621"/>
                    <a:pt x="5418" y="72814"/>
                  </a:cubicBezTo>
                  <a:cubicBezTo>
                    <a:pt x="3753" y="72135"/>
                    <a:pt x="2153" y="71334"/>
                    <a:pt x="638" y="70368"/>
                  </a:cubicBezTo>
                  <a:cubicBezTo>
                    <a:pt x="-226" y="69818"/>
                    <a:pt x="-229" y="69433"/>
                    <a:pt x="733" y="68957"/>
                  </a:cubicBezTo>
                  <a:cubicBezTo>
                    <a:pt x="2841" y="67920"/>
                    <a:pt x="5062" y="67179"/>
                    <a:pt x="7227" y="66294"/>
                  </a:cubicBezTo>
                  <a:cubicBezTo>
                    <a:pt x="8934" y="65597"/>
                    <a:pt x="10644" y="64918"/>
                    <a:pt x="12183" y="63878"/>
                  </a:cubicBezTo>
                  <a:cubicBezTo>
                    <a:pt x="13971" y="62667"/>
                    <a:pt x="15023" y="60996"/>
                    <a:pt x="15481" y="58906"/>
                  </a:cubicBezTo>
                  <a:cubicBezTo>
                    <a:pt x="15974" y="56634"/>
                    <a:pt x="15819" y="54350"/>
                    <a:pt x="15663" y="52066"/>
                  </a:cubicBezTo>
                  <a:cubicBezTo>
                    <a:pt x="15588" y="50999"/>
                    <a:pt x="15077" y="50228"/>
                    <a:pt x="14204" y="49600"/>
                  </a:cubicBezTo>
                  <a:cubicBezTo>
                    <a:pt x="12159" y="48132"/>
                    <a:pt x="9857" y="47193"/>
                    <a:pt x="7567" y="46225"/>
                  </a:cubicBezTo>
                  <a:cubicBezTo>
                    <a:pt x="5367" y="45292"/>
                    <a:pt x="3143" y="44425"/>
                    <a:pt x="1035" y="43280"/>
                  </a:cubicBezTo>
                  <a:cubicBezTo>
                    <a:pt x="-179" y="42622"/>
                    <a:pt x="88" y="42144"/>
                    <a:pt x="1026" y="41531"/>
                  </a:cubicBezTo>
                  <a:cubicBezTo>
                    <a:pt x="3427" y="39962"/>
                    <a:pt x="6156" y="39119"/>
                    <a:pt x="8754" y="37985"/>
                  </a:cubicBezTo>
                  <a:cubicBezTo>
                    <a:pt x="10213" y="37349"/>
                    <a:pt x="11687" y="36736"/>
                    <a:pt x="13122" y="36045"/>
                  </a:cubicBezTo>
                  <a:cubicBezTo>
                    <a:pt x="15119" y="35089"/>
                    <a:pt x="16405" y="33594"/>
                    <a:pt x="16844" y="31325"/>
                  </a:cubicBezTo>
                  <a:cubicBezTo>
                    <a:pt x="17717" y="26822"/>
                    <a:pt x="17872" y="22341"/>
                    <a:pt x="16976" y="17830"/>
                  </a:cubicBezTo>
                  <a:cubicBezTo>
                    <a:pt x="16775" y="16816"/>
                    <a:pt x="16252" y="16275"/>
                    <a:pt x="15274" y="16018"/>
                  </a:cubicBezTo>
                  <a:cubicBezTo>
                    <a:pt x="13385" y="15516"/>
                    <a:pt x="11442" y="15420"/>
                    <a:pt x="9517" y="15217"/>
                  </a:cubicBezTo>
                  <a:cubicBezTo>
                    <a:pt x="8327" y="15091"/>
                    <a:pt x="8123" y="14673"/>
                    <a:pt x="8706" y="13588"/>
                  </a:cubicBezTo>
                  <a:cubicBezTo>
                    <a:pt x="10925" y="9465"/>
                    <a:pt x="13080" y="5310"/>
                    <a:pt x="15230" y="1151"/>
                  </a:cubicBezTo>
                  <a:cubicBezTo>
                    <a:pt x="15609" y="416"/>
                    <a:pt x="16070" y="-9"/>
                    <a:pt x="16952" y="0"/>
                  </a:cubicBezTo>
                  <a:cubicBezTo>
                    <a:pt x="24970" y="93"/>
                    <a:pt x="32988" y="165"/>
                    <a:pt x="41003" y="230"/>
                  </a:cubicBezTo>
                  <a:cubicBezTo>
                    <a:pt x="41678" y="236"/>
                    <a:pt x="42124" y="487"/>
                    <a:pt x="42426" y="1094"/>
                  </a:cubicBezTo>
                  <a:cubicBezTo>
                    <a:pt x="44560" y="5372"/>
                    <a:pt x="46692" y="9653"/>
                    <a:pt x="48856" y="13917"/>
                  </a:cubicBezTo>
                  <a:cubicBezTo>
                    <a:pt x="49334" y="14858"/>
                    <a:pt x="48955" y="15175"/>
                    <a:pt x="48076" y="15289"/>
                  </a:cubicBezTo>
                  <a:cubicBezTo>
                    <a:pt x="46249" y="15525"/>
                    <a:pt x="44429" y="15791"/>
                    <a:pt x="42599" y="16000"/>
                  </a:cubicBezTo>
                  <a:cubicBezTo>
                    <a:pt x="41484" y="16129"/>
                    <a:pt x="40841" y="16553"/>
                    <a:pt x="40629" y="17791"/>
                  </a:cubicBezTo>
                  <a:cubicBezTo>
                    <a:pt x="39867" y="22260"/>
                    <a:pt x="39768" y="26706"/>
                    <a:pt x="40805" y="31136"/>
                  </a:cubicBezTo>
                  <a:cubicBezTo>
                    <a:pt x="41319" y="33334"/>
                    <a:pt x="42479" y="35020"/>
                    <a:pt x="44668" y="35935"/>
                  </a:cubicBezTo>
                  <a:cubicBezTo>
                    <a:pt x="47562" y="37142"/>
                    <a:pt x="50405" y="38467"/>
                    <a:pt x="53281" y="39719"/>
                  </a:cubicBezTo>
                  <a:cubicBezTo>
                    <a:pt x="54426" y="40219"/>
                    <a:pt x="55544" y="40754"/>
                    <a:pt x="56530" y="41534"/>
                  </a:cubicBezTo>
                  <a:cubicBezTo>
                    <a:pt x="57849" y="42577"/>
                    <a:pt x="57849" y="42784"/>
                    <a:pt x="56357" y="43504"/>
                  </a:cubicBezTo>
                  <a:cubicBezTo>
                    <a:pt x="52411" y="45409"/>
                    <a:pt x="48494" y="47382"/>
                    <a:pt x="44482" y="49140"/>
                  </a:cubicBezTo>
                  <a:cubicBezTo>
                    <a:pt x="42626" y="49953"/>
                    <a:pt x="41717" y="51017"/>
                    <a:pt x="41914" y="53086"/>
                  </a:cubicBezTo>
                  <a:cubicBezTo>
                    <a:pt x="42049" y="54518"/>
                    <a:pt x="41926" y="55971"/>
                    <a:pt x="41923" y="57418"/>
                  </a:cubicBezTo>
                  <a:cubicBezTo>
                    <a:pt x="41920" y="60889"/>
                    <a:pt x="43421" y="63265"/>
                    <a:pt x="46787" y="64476"/>
                  </a:cubicBezTo>
                  <a:cubicBezTo>
                    <a:pt x="50019" y="65639"/>
                    <a:pt x="53182" y="66990"/>
                    <a:pt x="56213" y="68620"/>
                  </a:cubicBezTo>
                  <a:cubicBezTo>
                    <a:pt x="57669" y="69400"/>
                    <a:pt x="57645" y="69549"/>
                    <a:pt x="56312" y="70581"/>
                  </a:cubicBezTo>
                  <a:cubicBezTo>
                    <a:pt x="54100" y="72288"/>
                    <a:pt x="51424" y="73023"/>
                    <a:pt x="48952" y="74180"/>
                  </a:cubicBezTo>
                  <a:cubicBezTo>
                    <a:pt x="47553" y="74835"/>
                    <a:pt x="46130" y="75445"/>
                    <a:pt x="44874" y="76359"/>
                  </a:cubicBezTo>
                  <a:cubicBezTo>
                    <a:pt x="43149" y="77612"/>
                    <a:pt x="42745" y="78871"/>
                    <a:pt x="43738" y="80751"/>
                  </a:cubicBezTo>
                  <a:cubicBezTo>
                    <a:pt x="44874" y="82907"/>
                    <a:pt x="46210" y="84954"/>
                    <a:pt x="47445" y="87059"/>
                  </a:cubicBezTo>
                  <a:cubicBezTo>
                    <a:pt x="48255" y="88440"/>
                    <a:pt x="48160" y="88611"/>
                    <a:pt x="46524" y="88611"/>
                  </a:cubicBezTo>
                  <a:cubicBezTo>
                    <a:pt x="40596" y="88620"/>
                    <a:pt x="34668" y="88614"/>
                    <a:pt x="28739" y="88614"/>
                  </a:cubicBezTo>
                  <a:lnTo>
                    <a:pt x="28739" y="88653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C064A805-A49D-4A54-9B43-C0AF50EE2A56}"/>
                </a:ext>
              </a:extLst>
            </p:cNvPr>
            <p:cNvSpPr/>
            <p:nvPr/>
          </p:nvSpPr>
          <p:spPr>
            <a:xfrm>
              <a:off x="-607235" y="611949"/>
              <a:ext cx="32762" cy="35280"/>
            </a:xfrm>
            <a:custGeom>
              <a:avLst/>
              <a:gdLst>
                <a:gd name="connsiteX0" fmla="*/ 32763 w 32762"/>
                <a:gd name="connsiteY0" fmla="*/ 13903 h 35280"/>
                <a:gd name="connsiteX1" fmla="*/ 32763 w 32762"/>
                <a:gd name="connsiteY1" fmla="*/ 25992 h 35280"/>
                <a:gd name="connsiteX2" fmla="*/ 32051 w 32762"/>
                <a:gd name="connsiteY2" fmla="*/ 27652 h 35280"/>
                <a:gd name="connsiteX3" fmla="*/ 20754 w 32762"/>
                <a:gd name="connsiteY3" fmla="*/ 34049 h 35280"/>
                <a:gd name="connsiteX4" fmla="*/ 11970 w 32762"/>
                <a:gd name="connsiteY4" fmla="*/ 34112 h 35280"/>
                <a:gd name="connsiteX5" fmla="*/ 1468 w 32762"/>
                <a:gd name="connsiteY5" fmla="*/ 27837 h 35280"/>
                <a:gd name="connsiteX6" fmla="*/ 0 w 32762"/>
                <a:gd name="connsiteY6" fmla="*/ 24979 h 35280"/>
                <a:gd name="connsiteX7" fmla="*/ 0 w 32762"/>
                <a:gd name="connsiteY7" fmla="*/ 2130 h 35280"/>
                <a:gd name="connsiteX8" fmla="*/ 1884 w 32762"/>
                <a:gd name="connsiteY8" fmla="*/ 231 h 35280"/>
                <a:gd name="connsiteX9" fmla="*/ 22195 w 32762"/>
                <a:gd name="connsiteY9" fmla="*/ 178 h 35280"/>
                <a:gd name="connsiteX10" fmla="*/ 30401 w 32762"/>
                <a:gd name="connsiteY10" fmla="*/ 4 h 35280"/>
                <a:gd name="connsiteX11" fmla="*/ 32461 w 32762"/>
                <a:gd name="connsiteY11" fmla="*/ 2109 h 35280"/>
                <a:gd name="connsiteX12" fmla="*/ 32464 w 32762"/>
                <a:gd name="connsiteY12" fmla="*/ 13903 h 35280"/>
                <a:gd name="connsiteX13" fmla="*/ 32763 w 32762"/>
                <a:gd name="connsiteY13" fmla="*/ 13903 h 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62" h="35280">
                  <a:moveTo>
                    <a:pt x="32763" y="13903"/>
                  </a:moveTo>
                  <a:cubicBezTo>
                    <a:pt x="32763" y="17933"/>
                    <a:pt x="32763" y="21963"/>
                    <a:pt x="32763" y="25992"/>
                  </a:cubicBezTo>
                  <a:cubicBezTo>
                    <a:pt x="32763" y="26647"/>
                    <a:pt x="32790" y="27305"/>
                    <a:pt x="32051" y="27652"/>
                  </a:cubicBezTo>
                  <a:cubicBezTo>
                    <a:pt x="28123" y="29493"/>
                    <a:pt x="24586" y="32022"/>
                    <a:pt x="20754" y="34049"/>
                  </a:cubicBezTo>
                  <a:cubicBezTo>
                    <a:pt x="17749" y="35640"/>
                    <a:pt x="14972" y="35720"/>
                    <a:pt x="11970" y="34112"/>
                  </a:cubicBezTo>
                  <a:cubicBezTo>
                    <a:pt x="8368" y="32181"/>
                    <a:pt x="4843" y="30142"/>
                    <a:pt x="1468" y="27837"/>
                  </a:cubicBezTo>
                  <a:cubicBezTo>
                    <a:pt x="437" y="27131"/>
                    <a:pt x="-9" y="26282"/>
                    <a:pt x="0" y="24979"/>
                  </a:cubicBezTo>
                  <a:cubicBezTo>
                    <a:pt x="57" y="17362"/>
                    <a:pt x="54" y="9744"/>
                    <a:pt x="0" y="2130"/>
                  </a:cubicBezTo>
                  <a:cubicBezTo>
                    <a:pt x="-12" y="701"/>
                    <a:pt x="455" y="225"/>
                    <a:pt x="1884" y="231"/>
                  </a:cubicBezTo>
                  <a:cubicBezTo>
                    <a:pt x="8655" y="264"/>
                    <a:pt x="15423" y="222"/>
                    <a:pt x="22195" y="178"/>
                  </a:cubicBezTo>
                  <a:cubicBezTo>
                    <a:pt x="24930" y="160"/>
                    <a:pt x="27666" y="40"/>
                    <a:pt x="30401" y="4"/>
                  </a:cubicBezTo>
                  <a:cubicBezTo>
                    <a:pt x="32419" y="-23"/>
                    <a:pt x="32452" y="16"/>
                    <a:pt x="32461" y="2109"/>
                  </a:cubicBezTo>
                  <a:cubicBezTo>
                    <a:pt x="32476" y="6040"/>
                    <a:pt x="32464" y="9971"/>
                    <a:pt x="32464" y="13903"/>
                  </a:cubicBezTo>
                  <a:cubicBezTo>
                    <a:pt x="32562" y="13903"/>
                    <a:pt x="32664" y="13903"/>
                    <a:pt x="32763" y="1390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9D423C14-9682-49BD-AF85-B574B5F38932}"/>
                </a:ext>
              </a:extLst>
            </p:cNvPr>
            <p:cNvSpPr/>
            <p:nvPr/>
          </p:nvSpPr>
          <p:spPr>
            <a:xfrm>
              <a:off x="-620430" y="511160"/>
              <a:ext cx="59204" cy="17336"/>
            </a:xfrm>
            <a:custGeom>
              <a:avLst/>
              <a:gdLst>
                <a:gd name="connsiteX0" fmla="*/ 29676 w 59204"/>
                <a:gd name="connsiteY0" fmla="*/ 0 h 17336"/>
                <a:gd name="connsiteX1" fmla="*/ 57455 w 59204"/>
                <a:gd name="connsiteY1" fmla="*/ 0 h 17336"/>
                <a:gd name="connsiteX2" fmla="*/ 58929 w 59204"/>
                <a:gd name="connsiteY2" fmla="*/ 1934 h 17336"/>
                <a:gd name="connsiteX3" fmla="*/ 52657 w 59204"/>
                <a:gd name="connsiteY3" fmla="*/ 12804 h 17336"/>
                <a:gd name="connsiteX4" fmla="*/ 40582 w 59204"/>
                <a:gd name="connsiteY4" fmla="*/ 17330 h 17336"/>
                <a:gd name="connsiteX5" fmla="*/ 17895 w 59204"/>
                <a:gd name="connsiteY5" fmla="*/ 17103 h 17336"/>
                <a:gd name="connsiteX6" fmla="*/ 65 w 59204"/>
                <a:gd name="connsiteY6" fmla="*/ 1280 h 17336"/>
                <a:gd name="connsiteX7" fmla="*/ 1004 w 59204"/>
                <a:gd name="connsiteY7" fmla="*/ 27 h 17336"/>
                <a:gd name="connsiteX8" fmla="*/ 2645 w 59204"/>
                <a:gd name="connsiteY8" fmla="*/ 0 h 17336"/>
                <a:gd name="connsiteX9" fmla="*/ 29676 w 59204"/>
                <a:gd name="connsiteY9" fmla="*/ 0 h 1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204" h="17336">
                  <a:moveTo>
                    <a:pt x="29676" y="0"/>
                  </a:moveTo>
                  <a:cubicBezTo>
                    <a:pt x="38935" y="0"/>
                    <a:pt x="48194" y="0"/>
                    <a:pt x="57455" y="0"/>
                  </a:cubicBezTo>
                  <a:cubicBezTo>
                    <a:pt x="59405" y="0"/>
                    <a:pt x="59434" y="63"/>
                    <a:pt x="58929" y="1934"/>
                  </a:cubicBezTo>
                  <a:cubicBezTo>
                    <a:pt x="57802" y="6117"/>
                    <a:pt x="55623" y="9671"/>
                    <a:pt x="52657" y="12804"/>
                  </a:cubicBezTo>
                  <a:cubicBezTo>
                    <a:pt x="49354" y="16293"/>
                    <a:pt x="45132" y="17432"/>
                    <a:pt x="40582" y="17330"/>
                  </a:cubicBezTo>
                  <a:cubicBezTo>
                    <a:pt x="33019" y="17163"/>
                    <a:pt x="25449" y="17363"/>
                    <a:pt x="17895" y="17103"/>
                  </a:cubicBezTo>
                  <a:cubicBezTo>
                    <a:pt x="7984" y="16762"/>
                    <a:pt x="2630" y="11453"/>
                    <a:pt x="65" y="1280"/>
                  </a:cubicBezTo>
                  <a:cubicBezTo>
                    <a:pt x="-144" y="448"/>
                    <a:pt x="149" y="39"/>
                    <a:pt x="1004" y="27"/>
                  </a:cubicBezTo>
                  <a:cubicBezTo>
                    <a:pt x="1551" y="18"/>
                    <a:pt x="2098" y="0"/>
                    <a:pt x="2645" y="0"/>
                  </a:cubicBezTo>
                  <a:cubicBezTo>
                    <a:pt x="11655" y="0"/>
                    <a:pt x="20666" y="0"/>
                    <a:pt x="29676" y="0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0989B7A1-6B4D-420F-832C-AA349EBA0433}"/>
                </a:ext>
              </a:extLst>
            </p:cNvPr>
            <p:cNvSpPr/>
            <p:nvPr/>
          </p:nvSpPr>
          <p:spPr>
            <a:xfrm>
              <a:off x="-616850" y="471061"/>
              <a:ext cx="52676" cy="14651"/>
            </a:xfrm>
            <a:custGeom>
              <a:avLst/>
              <a:gdLst>
                <a:gd name="connsiteX0" fmla="*/ 26267 w 52676"/>
                <a:gd name="connsiteY0" fmla="*/ 75 h 14651"/>
                <a:gd name="connsiteX1" fmla="*/ 50758 w 52676"/>
                <a:gd name="connsiteY1" fmla="*/ 75 h 14651"/>
                <a:gd name="connsiteX2" fmla="*/ 52531 w 52676"/>
                <a:gd name="connsiteY2" fmla="*/ 2102 h 14651"/>
                <a:gd name="connsiteX3" fmla="*/ 48937 w 52676"/>
                <a:gd name="connsiteY3" fmla="*/ 10813 h 14651"/>
                <a:gd name="connsiteX4" fmla="*/ 39783 w 52676"/>
                <a:gd name="connsiteY4" fmla="*/ 14476 h 14651"/>
                <a:gd name="connsiteX5" fmla="*/ 22913 w 52676"/>
                <a:gd name="connsiteY5" fmla="*/ 14559 h 14651"/>
                <a:gd name="connsiteX6" fmla="*/ 11484 w 52676"/>
                <a:gd name="connsiteY6" fmla="*/ 14006 h 14651"/>
                <a:gd name="connsiteX7" fmla="*/ 55 w 52676"/>
                <a:gd name="connsiteY7" fmla="*/ 1205 h 14651"/>
                <a:gd name="connsiteX8" fmla="*/ 1332 w 52676"/>
                <a:gd name="connsiteY8" fmla="*/ 0 h 14651"/>
                <a:gd name="connsiteX9" fmla="*/ 17311 w 52676"/>
                <a:gd name="connsiteY9" fmla="*/ 27 h 14651"/>
                <a:gd name="connsiteX10" fmla="*/ 26270 w 52676"/>
                <a:gd name="connsiteY10" fmla="*/ 27 h 14651"/>
                <a:gd name="connsiteX11" fmla="*/ 26270 w 52676"/>
                <a:gd name="connsiteY11" fmla="*/ 72 h 1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676" h="14651">
                  <a:moveTo>
                    <a:pt x="26267" y="75"/>
                  </a:moveTo>
                  <a:cubicBezTo>
                    <a:pt x="34432" y="75"/>
                    <a:pt x="42593" y="75"/>
                    <a:pt x="50758" y="75"/>
                  </a:cubicBezTo>
                  <a:cubicBezTo>
                    <a:pt x="52731" y="75"/>
                    <a:pt x="52874" y="203"/>
                    <a:pt x="52531" y="2102"/>
                  </a:cubicBezTo>
                  <a:cubicBezTo>
                    <a:pt x="51960" y="5256"/>
                    <a:pt x="51158" y="8323"/>
                    <a:pt x="48937" y="10813"/>
                  </a:cubicBezTo>
                  <a:cubicBezTo>
                    <a:pt x="46486" y="13558"/>
                    <a:pt x="43236" y="14401"/>
                    <a:pt x="39783" y="14476"/>
                  </a:cubicBezTo>
                  <a:cubicBezTo>
                    <a:pt x="34163" y="14598"/>
                    <a:pt x="28533" y="14422"/>
                    <a:pt x="22913" y="14559"/>
                  </a:cubicBezTo>
                  <a:cubicBezTo>
                    <a:pt x="19080" y="14652"/>
                    <a:pt x="15266" y="14864"/>
                    <a:pt x="11484" y="14006"/>
                  </a:cubicBezTo>
                  <a:cubicBezTo>
                    <a:pt x="4749" y="12479"/>
                    <a:pt x="1430" y="7292"/>
                    <a:pt x="55" y="1205"/>
                  </a:cubicBezTo>
                  <a:cubicBezTo>
                    <a:pt x="-205" y="51"/>
                    <a:pt x="497" y="-3"/>
                    <a:pt x="1332" y="0"/>
                  </a:cubicBezTo>
                  <a:cubicBezTo>
                    <a:pt x="6659" y="18"/>
                    <a:pt x="11983" y="21"/>
                    <a:pt x="17311" y="27"/>
                  </a:cubicBezTo>
                  <a:cubicBezTo>
                    <a:pt x="20297" y="30"/>
                    <a:pt x="23284" y="27"/>
                    <a:pt x="26270" y="27"/>
                  </a:cubicBezTo>
                  <a:cubicBezTo>
                    <a:pt x="26270" y="42"/>
                    <a:pt x="26270" y="57"/>
                    <a:pt x="26270" y="72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23972547-7FC9-4312-A9E8-3F5E6CF45D8E}"/>
                </a:ext>
              </a:extLst>
            </p:cNvPr>
            <p:cNvSpPr/>
            <p:nvPr/>
          </p:nvSpPr>
          <p:spPr>
            <a:xfrm>
              <a:off x="-638486" y="585987"/>
              <a:ext cx="23000" cy="49171"/>
            </a:xfrm>
            <a:custGeom>
              <a:avLst/>
              <a:gdLst>
                <a:gd name="connsiteX0" fmla="*/ 22707 w 23000"/>
                <a:gd name="connsiteY0" fmla="*/ 49165 h 49171"/>
                <a:gd name="connsiteX1" fmla="*/ 17101 w 23000"/>
                <a:gd name="connsiteY1" fmla="*/ 42953 h 49171"/>
                <a:gd name="connsiteX2" fmla="*/ 491 w 23000"/>
                <a:gd name="connsiteY2" fmla="*/ 22185 h 49171"/>
                <a:gd name="connsiteX3" fmla="*/ 970 w 23000"/>
                <a:gd name="connsiteY3" fmla="*/ 20612 h 49171"/>
                <a:gd name="connsiteX4" fmla="*/ 4339 w 23000"/>
                <a:gd name="connsiteY4" fmla="*/ 18271 h 49171"/>
                <a:gd name="connsiteX5" fmla="*/ 18991 w 23000"/>
                <a:gd name="connsiteY5" fmla="*/ 2525 h 49171"/>
                <a:gd name="connsiteX6" fmla="*/ 21272 w 23000"/>
                <a:gd name="connsiteY6" fmla="*/ 597 h 49171"/>
                <a:gd name="connsiteX7" fmla="*/ 22587 w 23000"/>
                <a:gd name="connsiteY7" fmla="*/ 56 h 49171"/>
                <a:gd name="connsiteX8" fmla="*/ 22988 w 23000"/>
                <a:gd name="connsiteY8" fmla="*/ 1401 h 49171"/>
                <a:gd name="connsiteX9" fmla="*/ 22985 w 23000"/>
                <a:gd name="connsiteY9" fmla="*/ 10818 h 49171"/>
                <a:gd name="connsiteX10" fmla="*/ 22802 w 23000"/>
                <a:gd name="connsiteY10" fmla="*/ 47724 h 49171"/>
                <a:gd name="connsiteX11" fmla="*/ 22707 w 23000"/>
                <a:gd name="connsiteY11" fmla="*/ 49171 h 4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00" h="49171">
                  <a:moveTo>
                    <a:pt x="22707" y="49165"/>
                  </a:moveTo>
                  <a:cubicBezTo>
                    <a:pt x="20423" y="47139"/>
                    <a:pt x="18793" y="45013"/>
                    <a:pt x="17101" y="42953"/>
                  </a:cubicBezTo>
                  <a:cubicBezTo>
                    <a:pt x="11475" y="36101"/>
                    <a:pt x="6297" y="28890"/>
                    <a:pt x="491" y="22185"/>
                  </a:cubicBezTo>
                  <a:cubicBezTo>
                    <a:pt x="-244" y="21333"/>
                    <a:pt x="-208" y="20875"/>
                    <a:pt x="970" y="20612"/>
                  </a:cubicBezTo>
                  <a:cubicBezTo>
                    <a:pt x="2396" y="20295"/>
                    <a:pt x="3370" y="19321"/>
                    <a:pt x="4339" y="18271"/>
                  </a:cubicBezTo>
                  <a:cubicBezTo>
                    <a:pt x="9194" y="12995"/>
                    <a:pt x="13867" y="7551"/>
                    <a:pt x="18991" y="2525"/>
                  </a:cubicBezTo>
                  <a:cubicBezTo>
                    <a:pt x="19699" y="1829"/>
                    <a:pt x="20492" y="1216"/>
                    <a:pt x="21272" y="597"/>
                  </a:cubicBezTo>
                  <a:cubicBezTo>
                    <a:pt x="21651" y="295"/>
                    <a:pt x="22094" y="-159"/>
                    <a:pt x="22587" y="56"/>
                  </a:cubicBezTo>
                  <a:cubicBezTo>
                    <a:pt x="23116" y="283"/>
                    <a:pt x="22985" y="917"/>
                    <a:pt x="22988" y="1401"/>
                  </a:cubicBezTo>
                  <a:cubicBezTo>
                    <a:pt x="22997" y="4540"/>
                    <a:pt x="23000" y="7679"/>
                    <a:pt x="22985" y="10818"/>
                  </a:cubicBezTo>
                  <a:cubicBezTo>
                    <a:pt x="22928" y="23120"/>
                    <a:pt x="22868" y="35422"/>
                    <a:pt x="22802" y="47724"/>
                  </a:cubicBezTo>
                  <a:cubicBezTo>
                    <a:pt x="22802" y="48068"/>
                    <a:pt x="22758" y="48409"/>
                    <a:pt x="22707" y="49171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6EBA1AD7-9D5F-479B-A73E-CBAC73BC3DB9}"/>
                </a:ext>
              </a:extLst>
            </p:cNvPr>
            <p:cNvSpPr/>
            <p:nvPr/>
          </p:nvSpPr>
          <p:spPr>
            <a:xfrm>
              <a:off x="-566177" y="585880"/>
              <a:ext cx="22253" cy="48999"/>
            </a:xfrm>
            <a:custGeom>
              <a:avLst/>
              <a:gdLst>
                <a:gd name="connsiteX0" fmla="*/ 189 w 22253"/>
                <a:gd name="connsiteY0" fmla="*/ 26665 h 48999"/>
                <a:gd name="connsiteX1" fmla="*/ 180 w 22253"/>
                <a:gd name="connsiteY1" fmla="*/ 6641 h 48999"/>
                <a:gd name="connsiteX2" fmla="*/ 15 w 22253"/>
                <a:gd name="connsiteY2" fmla="*/ 1269 h 48999"/>
                <a:gd name="connsiteX3" fmla="*/ 377 w 22253"/>
                <a:gd name="connsiteY3" fmla="*/ 55 h 48999"/>
                <a:gd name="connsiteX4" fmla="*/ 1534 w 22253"/>
                <a:gd name="connsiteY4" fmla="*/ 569 h 48999"/>
                <a:gd name="connsiteX5" fmla="*/ 10159 w 22253"/>
                <a:gd name="connsiteY5" fmla="*/ 9242 h 48999"/>
                <a:gd name="connsiteX6" fmla="*/ 21585 w 22253"/>
                <a:gd name="connsiteY6" fmla="*/ 20372 h 48999"/>
                <a:gd name="connsiteX7" fmla="*/ 21854 w 22253"/>
                <a:gd name="connsiteY7" fmla="*/ 22169 h 48999"/>
                <a:gd name="connsiteX8" fmla="*/ 1423 w 22253"/>
                <a:gd name="connsiteY8" fmla="*/ 48298 h 48999"/>
                <a:gd name="connsiteX9" fmla="*/ 574 w 22253"/>
                <a:gd name="connsiteY9" fmla="*/ 48961 h 48999"/>
                <a:gd name="connsiteX10" fmla="*/ 302 w 22253"/>
                <a:gd name="connsiteY10" fmla="*/ 47882 h 48999"/>
                <a:gd name="connsiteX11" fmla="*/ 296 w 22253"/>
                <a:gd name="connsiteY11" fmla="*/ 26662 h 48999"/>
                <a:gd name="connsiteX12" fmla="*/ 189 w 22253"/>
                <a:gd name="connsiteY12" fmla="*/ 26662 h 4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53" h="48999">
                  <a:moveTo>
                    <a:pt x="189" y="26665"/>
                  </a:moveTo>
                  <a:cubicBezTo>
                    <a:pt x="189" y="19990"/>
                    <a:pt x="201" y="13314"/>
                    <a:pt x="180" y="6641"/>
                  </a:cubicBezTo>
                  <a:cubicBezTo>
                    <a:pt x="174" y="4850"/>
                    <a:pt x="57" y="3060"/>
                    <a:pt x="15" y="1269"/>
                  </a:cubicBezTo>
                  <a:cubicBezTo>
                    <a:pt x="6" y="835"/>
                    <a:pt x="-95" y="273"/>
                    <a:pt x="377" y="55"/>
                  </a:cubicBezTo>
                  <a:cubicBezTo>
                    <a:pt x="846" y="-160"/>
                    <a:pt x="1199" y="306"/>
                    <a:pt x="1534" y="569"/>
                  </a:cubicBezTo>
                  <a:cubicBezTo>
                    <a:pt x="4769" y="3102"/>
                    <a:pt x="7453" y="6184"/>
                    <a:pt x="10159" y="9242"/>
                  </a:cubicBezTo>
                  <a:cubicBezTo>
                    <a:pt x="13692" y="13239"/>
                    <a:pt x="17238" y="17218"/>
                    <a:pt x="21585" y="20372"/>
                  </a:cubicBezTo>
                  <a:cubicBezTo>
                    <a:pt x="22356" y="20931"/>
                    <a:pt x="22479" y="21374"/>
                    <a:pt x="21854" y="22169"/>
                  </a:cubicBezTo>
                  <a:cubicBezTo>
                    <a:pt x="15029" y="30866"/>
                    <a:pt x="8237" y="39589"/>
                    <a:pt x="1423" y="48298"/>
                  </a:cubicBezTo>
                  <a:cubicBezTo>
                    <a:pt x="1199" y="48585"/>
                    <a:pt x="1059" y="49153"/>
                    <a:pt x="574" y="48961"/>
                  </a:cubicBezTo>
                  <a:cubicBezTo>
                    <a:pt x="141" y="48791"/>
                    <a:pt x="305" y="48259"/>
                    <a:pt x="302" y="47882"/>
                  </a:cubicBezTo>
                  <a:cubicBezTo>
                    <a:pt x="293" y="40809"/>
                    <a:pt x="296" y="33736"/>
                    <a:pt x="296" y="26662"/>
                  </a:cubicBezTo>
                  <a:lnTo>
                    <a:pt x="189" y="26662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65CE1AAC-654D-4120-959E-C34D89AD9491}"/>
                </a:ext>
              </a:extLst>
            </p:cNvPr>
            <p:cNvSpPr/>
            <p:nvPr/>
          </p:nvSpPr>
          <p:spPr>
            <a:xfrm>
              <a:off x="-615080" y="434296"/>
              <a:ext cx="48388" cy="13384"/>
            </a:xfrm>
            <a:custGeom>
              <a:avLst/>
              <a:gdLst>
                <a:gd name="connsiteX0" fmla="*/ 24246 w 48388"/>
                <a:gd name="connsiteY0" fmla="*/ 0 h 13384"/>
                <a:gd name="connsiteX1" fmla="*/ 46360 w 48388"/>
                <a:gd name="connsiteY1" fmla="*/ 0 h 13384"/>
                <a:gd name="connsiteX2" fmla="*/ 48043 w 48388"/>
                <a:gd name="connsiteY2" fmla="*/ 2344 h 13384"/>
                <a:gd name="connsiteX3" fmla="*/ 41684 w 48388"/>
                <a:gd name="connsiteY3" fmla="*/ 11366 h 13384"/>
                <a:gd name="connsiteX4" fmla="*/ 35484 w 48388"/>
                <a:gd name="connsiteY4" fmla="*/ 13247 h 13384"/>
                <a:gd name="connsiteX5" fmla="*/ 12940 w 48388"/>
                <a:gd name="connsiteY5" fmla="*/ 12984 h 13384"/>
                <a:gd name="connsiteX6" fmla="*/ 73 w 48388"/>
                <a:gd name="connsiteY6" fmla="*/ 1513 h 13384"/>
                <a:gd name="connsiteX7" fmla="*/ 1535 w 48388"/>
                <a:gd name="connsiteY7" fmla="*/ 78 h 13384"/>
                <a:gd name="connsiteX8" fmla="*/ 23050 w 48388"/>
                <a:gd name="connsiteY8" fmla="*/ 36 h 13384"/>
                <a:gd name="connsiteX9" fmla="*/ 24246 w 48388"/>
                <a:gd name="connsiteY9" fmla="*/ 36 h 13384"/>
                <a:gd name="connsiteX10" fmla="*/ 24246 w 48388"/>
                <a:gd name="connsiteY10" fmla="*/ 3 h 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388" h="13384">
                  <a:moveTo>
                    <a:pt x="24246" y="0"/>
                  </a:moveTo>
                  <a:cubicBezTo>
                    <a:pt x="31618" y="0"/>
                    <a:pt x="38991" y="0"/>
                    <a:pt x="46360" y="0"/>
                  </a:cubicBezTo>
                  <a:cubicBezTo>
                    <a:pt x="48506" y="0"/>
                    <a:pt x="48728" y="266"/>
                    <a:pt x="48043" y="2344"/>
                  </a:cubicBezTo>
                  <a:cubicBezTo>
                    <a:pt x="46841" y="5988"/>
                    <a:pt x="44719" y="9020"/>
                    <a:pt x="41684" y="11366"/>
                  </a:cubicBezTo>
                  <a:cubicBezTo>
                    <a:pt x="39879" y="12762"/>
                    <a:pt x="37669" y="13214"/>
                    <a:pt x="35484" y="13247"/>
                  </a:cubicBezTo>
                  <a:cubicBezTo>
                    <a:pt x="27968" y="13366"/>
                    <a:pt x="20443" y="13582"/>
                    <a:pt x="12940" y="12984"/>
                  </a:cubicBezTo>
                  <a:cubicBezTo>
                    <a:pt x="5899" y="12422"/>
                    <a:pt x="1600" y="8490"/>
                    <a:pt x="73" y="1513"/>
                  </a:cubicBezTo>
                  <a:cubicBezTo>
                    <a:pt x="-256" y="9"/>
                    <a:pt x="584" y="81"/>
                    <a:pt x="1535" y="78"/>
                  </a:cubicBezTo>
                  <a:cubicBezTo>
                    <a:pt x="8706" y="63"/>
                    <a:pt x="15878" y="48"/>
                    <a:pt x="23050" y="36"/>
                  </a:cubicBezTo>
                  <a:cubicBezTo>
                    <a:pt x="23448" y="36"/>
                    <a:pt x="23849" y="36"/>
                    <a:pt x="24246" y="36"/>
                  </a:cubicBezTo>
                  <a:cubicBezTo>
                    <a:pt x="24246" y="24"/>
                    <a:pt x="24246" y="15"/>
                    <a:pt x="24246" y="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03F19A1C-7D8D-4414-8224-390716C11667}"/>
                </a:ext>
              </a:extLst>
            </p:cNvPr>
            <p:cNvSpPr/>
            <p:nvPr/>
          </p:nvSpPr>
          <p:spPr>
            <a:xfrm>
              <a:off x="-613574" y="397174"/>
              <a:ext cx="45213" cy="12153"/>
            </a:xfrm>
            <a:custGeom>
              <a:avLst/>
              <a:gdLst>
                <a:gd name="connsiteX0" fmla="*/ 22755 w 45213"/>
                <a:gd name="connsiteY0" fmla="*/ 27 h 12153"/>
                <a:gd name="connsiteX1" fmla="*/ 43506 w 45213"/>
                <a:gd name="connsiteY1" fmla="*/ 30 h 12153"/>
                <a:gd name="connsiteX2" fmla="*/ 44863 w 45213"/>
                <a:gd name="connsiteY2" fmla="*/ 1988 h 12153"/>
                <a:gd name="connsiteX3" fmla="*/ 42546 w 45213"/>
                <a:gd name="connsiteY3" fmla="*/ 6978 h 12153"/>
                <a:gd name="connsiteX4" fmla="*/ 32304 w 45213"/>
                <a:gd name="connsiteY4" fmla="*/ 11851 h 12153"/>
                <a:gd name="connsiteX5" fmla="*/ 11864 w 45213"/>
                <a:gd name="connsiteY5" fmla="*/ 12153 h 12153"/>
                <a:gd name="connsiteX6" fmla="*/ 6728 w 45213"/>
                <a:gd name="connsiteY6" fmla="*/ 11342 h 12153"/>
                <a:gd name="connsiteX7" fmla="*/ 1446 w 45213"/>
                <a:gd name="connsiteY7" fmla="*/ 6009 h 12153"/>
                <a:gd name="connsiteX8" fmla="*/ 100 w 45213"/>
                <a:gd name="connsiteY8" fmla="*/ 1591 h 12153"/>
                <a:gd name="connsiteX9" fmla="*/ 1407 w 45213"/>
                <a:gd name="connsiteY9" fmla="*/ 0 h 12153"/>
                <a:gd name="connsiteX10" fmla="*/ 22755 w 45213"/>
                <a:gd name="connsiteY10" fmla="*/ 24 h 1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213" h="12153">
                  <a:moveTo>
                    <a:pt x="22755" y="27"/>
                  </a:moveTo>
                  <a:cubicBezTo>
                    <a:pt x="29673" y="27"/>
                    <a:pt x="36588" y="27"/>
                    <a:pt x="43506" y="30"/>
                  </a:cubicBezTo>
                  <a:cubicBezTo>
                    <a:pt x="45407" y="30"/>
                    <a:pt x="45491" y="150"/>
                    <a:pt x="44863" y="1988"/>
                  </a:cubicBezTo>
                  <a:cubicBezTo>
                    <a:pt x="44271" y="3734"/>
                    <a:pt x="43598" y="5438"/>
                    <a:pt x="42546" y="6978"/>
                  </a:cubicBezTo>
                  <a:cubicBezTo>
                    <a:pt x="40074" y="10598"/>
                    <a:pt x="36352" y="11626"/>
                    <a:pt x="32304" y="11851"/>
                  </a:cubicBezTo>
                  <a:cubicBezTo>
                    <a:pt x="25497" y="12227"/>
                    <a:pt x="18677" y="12081"/>
                    <a:pt x="11864" y="12153"/>
                  </a:cubicBezTo>
                  <a:cubicBezTo>
                    <a:pt x="10109" y="12171"/>
                    <a:pt x="8393" y="11893"/>
                    <a:pt x="6728" y="11342"/>
                  </a:cubicBezTo>
                  <a:cubicBezTo>
                    <a:pt x="4068" y="10467"/>
                    <a:pt x="2483" y="8505"/>
                    <a:pt x="1446" y="6009"/>
                  </a:cubicBezTo>
                  <a:cubicBezTo>
                    <a:pt x="851" y="4580"/>
                    <a:pt x="483" y="3085"/>
                    <a:pt x="100" y="1591"/>
                  </a:cubicBezTo>
                  <a:cubicBezTo>
                    <a:pt x="-199" y="422"/>
                    <a:pt x="151" y="-6"/>
                    <a:pt x="1407" y="0"/>
                  </a:cubicBezTo>
                  <a:cubicBezTo>
                    <a:pt x="8522" y="45"/>
                    <a:pt x="15640" y="21"/>
                    <a:pt x="22755" y="24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C1E67805-C86D-49B9-9469-21B3E705F395}"/>
                </a:ext>
              </a:extLst>
            </p:cNvPr>
            <p:cNvSpPr/>
            <p:nvPr/>
          </p:nvSpPr>
          <p:spPr>
            <a:xfrm>
              <a:off x="-603898" y="536613"/>
              <a:ext cx="25919" cy="13874"/>
            </a:xfrm>
            <a:custGeom>
              <a:avLst/>
              <a:gdLst>
                <a:gd name="connsiteX0" fmla="*/ 12899 w 25919"/>
                <a:gd name="connsiteY0" fmla="*/ 13846 h 13874"/>
                <a:gd name="connsiteX1" fmla="*/ 1709 w 25919"/>
                <a:gd name="connsiteY1" fmla="*/ 13863 h 13874"/>
                <a:gd name="connsiteX2" fmla="*/ 2 w 25919"/>
                <a:gd name="connsiteY2" fmla="*/ 12282 h 13874"/>
                <a:gd name="connsiteX3" fmla="*/ 251 w 25919"/>
                <a:gd name="connsiteY3" fmla="*/ 1251 h 13874"/>
                <a:gd name="connsiteX4" fmla="*/ 1841 w 25919"/>
                <a:gd name="connsiteY4" fmla="*/ 1 h 13874"/>
                <a:gd name="connsiteX5" fmla="*/ 12574 w 25919"/>
                <a:gd name="connsiteY5" fmla="*/ 192 h 13874"/>
                <a:gd name="connsiteX6" fmla="*/ 24059 w 25919"/>
                <a:gd name="connsiteY6" fmla="*/ 279 h 13874"/>
                <a:gd name="connsiteX7" fmla="*/ 25868 w 25919"/>
                <a:gd name="connsiteY7" fmla="*/ 2112 h 13874"/>
                <a:gd name="connsiteX8" fmla="*/ 25916 w 25919"/>
                <a:gd name="connsiteY8" fmla="*/ 11956 h 13874"/>
                <a:gd name="connsiteX9" fmla="*/ 23940 w 25919"/>
                <a:gd name="connsiteY9" fmla="*/ 13872 h 13874"/>
                <a:gd name="connsiteX10" fmla="*/ 12899 w 25919"/>
                <a:gd name="connsiteY10" fmla="*/ 13843 h 1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19" h="13874">
                  <a:moveTo>
                    <a:pt x="12899" y="13846"/>
                  </a:moveTo>
                  <a:cubicBezTo>
                    <a:pt x="9168" y="13846"/>
                    <a:pt x="5440" y="13813"/>
                    <a:pt x="1709" y="13863"/>
                  </a:cubicBezTo>
                  <a:cubicBezTo>
                    <a:pt x="538" y="13878"/>
                    <a:pt x="-42" y="13570"/>
                    <a:pt x="2" y="12282"/>
                  </a:cubicBezTo>
                  <a:cubicBezTo>
                    <a:pt x="128" y="8608"/>
                    <a:pt x="206" y="4928"/>
                    <a:pt x="251" y="1251"/>
                  </a:cubicBezTo>
                  <a:cubicBezTo>
                    <a:pt x="265" y="85"/>
                    <a:pt x="992" y="-11"/>
                    <a:pt x="1841" y="1"/>
                  </a:cubicBezTo>
                  <a:cubicBezTo>
                    <a:pt x="5419" y="58"/>
                    <a:pt x="8995" y="144"/>
                    <a:pt x="12574" y="192"/>
                  </a:cubicBezTo>
                  <a:cubicBezTo>
                    <a:pt x="16403" y="243"/>
                    <a:pt x="20233" y="303"/>
                    <a:pt x="24059" y="279"/>
                  </a:cubicBezTo>
                  <a:cubicBezTo>
                    <a:pt x="25402" y="270"/>
                    <a:pt x="25898" y="736"/>
                    <a:pt x="25868" y="2112"/>
                  </a:cubicBezTo>
                  <a:cubicBezTo>
                    <a:pt x="25802" y="5391"/>
                    <a:pt x="25796" y="8677"/>
                    <a:pt x="25916" y="11956"/>
                  </a:cubicBezTo>
                  <a:cubicBezTo>
                    <a:pt x="25973" y="13508"/>
                    <a:pt x="25408" y="13908"/>
                    <a:pt x="23940" y="13872"/>
                  </a:cubicBezTo>
                  <a:cubicBezTo>
                    <a:pt x="20263" y="13783"/>
                    <a:pt x="16580" y="13843"/>
                    <a:pt x="12899" y="1384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6AE6D042-31F7-4795-B363-C3FAE91B15C5}"/>
                </a:ext>
              </a:extLst>
            </p:cNvPr>
            <p:cNvSpPr/>
            <p:nvPr/>
          </p:nvSpPr>
          <p:spPr>
            <a:xfrm>
              <a:off x="-610364" y="363213"/>
              <a:ext cx="38851" cy="10183"/>
            </a:xfrm>
            <a:custGeom>
              <a:avLst/>
              <a:gdLst>
                <a:gd name="connsiteX0" fmla="*/ 18612 w 38851"/>
                <a:gd name="connsiteY0" fmla="*/ 191 h 10183"/>
                <a:gd name="connsiteX1" fmla="*/ 36813 w 38851"/>
                <a:gd name="connsiteY1" fmla="*/ 21 h 10183"/>
                <a:gd name="connsiteX2" fmla="*/ 38675 w 38851"/>
                <a:gd name="connsiteY2" fmla="*/ 2203 h 10183"/>
                <a:gd name="connsiteX3" fmla="*/ 31488 w 38851"/>
                <a:gd name="connsiteY3" fmla="*/ 9235 h 10183"/>
                <a:gd name="connsiteX4" fmla="*/ 8002 w 38851"/>
                <a:gd name="connsiteY4" fmla="*/ 9333 h 10183"/>
                <a:gd name="connsiteX5" fmla="*/ 92 w 38851"/>
                <a:gd name="connsiteY5" fmla="*/ 1283 h 10183"/>
                <a:gd name="connsiteX6" fmla="*/ 1413 w 38851"/>
                <a:gd name="connsiteY6" fmla="*/ 203 h 10183"/>
                <a:gd name="connsiteX7" fmla="*/ 18609 w 38851"/>
                <a:gd name="connsiteY7" fmla="*/ 191 h 1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51" h="10183">
                  <a:moveTo>
                    <a:pt x="18612" y="191"/>
                  </a:moveTo>
                  <a:cubicBezTo>
                    <a:pt x="24071" y="90"/>
                    <a:pt x="30445" y="341"/>
                    <a:pt x="36813" y="21"/>
                  </a:cubicBezTo>
                  <a:cubicBezTo>
                    <a:pt x="38959" y="-87"/>
                    <a:pt x="39064" y="159"/>
                    <a:pt x="38675" y="2203"/>
                  </a:cubicBezTo>
                  <a:cubicBezTo>
                    <a:pt x="37910" y="6227"/>
                    <a:pt x="35348" y="8610"/>
                    <a:pt x="31488" y="9235"/>
                  </a:cubicBezTo>
                  <a:cubicBezTo>
                    <a:pt x="23689" y="10496"/>
                    <a:pt x="15814" y="10470"/>
                    <a:pt x="8002" y="9333"/>
                  </a:cubicBezTo>
                  <a:cubicBezTo>
                    <a:pt x="3527" y="8682"/>
                    <a:pt x="1342" y="5324"/>
                    <a:pt x="92" y="1283"/>
                  </a:cubicBezTo>
                  <a:cubicBezTo>
                    <a:pt x="-321" y="-51"/>
                    <a:pt x="750" y="206"/>
                    <a:pt x="1413" y="203"/>
                  </a:cubicBezTo>
                  <a:cubicBezTo>
                    <a:pt x="6842" y="179"/>
                    <a:pt x="12268" y="191"/>
                    <a:pt x="18609" y="191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7F6AF6F1-2D23-4950-AD76-89103793CE77}"/>
                </a:ext>
              </a:extLst>
            </p:cNvPr>
            <p:cNvSpPr/>
            <p:nvPr/>
          </p:nvSpPr>
          <p:spPr>
            <a:xfrm>
              <a:off x="-608168" y="331765"/>
              <a:ext cx="34795" cy="8599"/>
            </a:xfrm>
            <a:custGeom>
              <a:avLst/>
              <a:gdLst>
                <a:gd name="connsiteX0" fmla="*/ 17496 w 34795"/>
                <a:gd name="connsiteY0" fmla="*/ 21 h 8599"/>
                <a:gd name="connsiteX1" fmla="*/ 33035 w 34795"/>
                <a:gd name="connsiteY1" fmla="*/ 24 h 8599"/>
                <a:gd name="connsiteX2" fmla="*/ 34605 w 34795"/>
                <a:gd name="connsiteY2" fmla="*/ 2042 h 8599"/>
                <a:gd name="connsiteX3" fmla="*/ 29971 w 34795"/>
                <a:gd name="connsiteY3" fmla="*/ 7310 h 8599"/>
                <a:gd name="connsiteX4" fmla="*/ 25032 w 34795"/>
                <a:gd name="connsiteY4" fmla="*/ 8401 h 8599"/>
                <a:gd name="connsiteX5" fmla="*/ 7726 w 34795"/>
                <a:gd name="connsiteY5" fmla="*/ 8207 h 8599"/>
                <a:gd name="connsiteX6" fmla="*/ 3110 w 34795"/>
                <a:gd name="connsiteY6" fmla="*/ 6610 h 8599"/>
                <a:gd name="connsiteX7" fmla="*/ 61 w 34795"/>
                <a:gd name="connsiteY7" fmla="*/ 1686 h 8599"/>
                <a:gd name="connsiteX8" fmla="*/ 1508 w 34795"/>
                <a:gd name="connsiteY8" fmla="*/ 0 h 8599"/>
                <a:gd name="connsiteX9" fmla="*/ 17496 w 34795"/>
                <a:gd name="connsiteY9" fmla="*/ 24 h 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95" h="8599">
                  <a:moveTo>
                    <a:pt x="17496" y="21"/>
                  </a:moveTo>
                  <a:cubicBezTo>
                    <a:pt x="22677" y="21"/>
                    <a:pt x="27855" y="21"/>
                    <a:pt x="33035" y="24"/>
                  </a:cubicBezTo>
                  <a:cubicBezTo>
                    <a:pt x="34856" y="24"/>
                    <a:pt x="35024" y="245"/>
                    <a:pt x="34605" y="2042"/>
                  </a:cubicBezTo>
                  <a:cubicBezTo>
                    <a:pt x="34007" y="4628"/>
                    <a:pt x="32390" y="6320"/>
                    <a:pt x="29971" y="7310"/>
                  </a:cubicBezTo>
                  <a:cubicBezTo>
                    <a:pt x="28387" y="7959"/>
                    <a:pt x="26716" y="8356"/>
                    <a:pt x="25032" y="8401"/>
                  </a:cubicBezTo>
                  <a:cubicBezTo>
                    <a:pt x="19263" y="8547"/>
                    <a:pt x="13487" y="8846"/>
                    <a:pt x="7726" y="8207"/>
                  </a:cubicBezTo>
                  <a:cubicBezTo>
                    <a:pt x="6082" y="8024"/>
                    <a:pt x="4515" y="7534"/>
                    <a:pt x="3110" y="6610"/>
                  </a:cubicBezTo>
                  <a:cubicBezTo>
                    <a:pt x="1328" y="5438"/>
                    <a:pt x="431" y="3746"/>
                    <a:pt x="61" y="1686"/>
                  </a:cubicBezTo>
                  <a:cubicBezTo>
                    <a:pt x="-161" y="452"/>
                    <a:pt x="201" y="-15"/>
                    <a:pt x="1508" y="0"/>
                  </a:cubicBezTo>
                  <a:cubicBezTo>
                    <a:pt x="6835" y="51"/>
                    <a:pt x="12165" y="21"/>
                    <a:pt x="17496" y="24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43AC210A-83D8-4DDD-9530-A4D464048DD8}"/>
                </a:ext>
              </a:extLst>
            </p:cNvPr>
            <p:cNvSpPr/>
            <p:nvPr/>
          </p:nvSpPr>
          <p:spPr>
            <a:xfrm>
              <a:off x="-602714" y="494006"/>
              <a:ext cx="23489" cy="8904"/>
            </a:xfrm>
            <a:custGeom>
              <a:avLst/>
              <a:gdLst>
                <a:gd name="connsiteX0" fmla="*/ 17258 w 23489"/>
                <a:gd name="connsiteY0" fmla="*/ 8598 h 8904"/>
                <a:gd name="connsiteX1" fmla="*/ 1578 w 23489"/>
                <a:gd name="connsiteY1" fmla="*/ 8613 h 8904"/>
                <a:gd name="connsiteX2" fmla="*/ 9 w 23489"/>
                <a:gd name="connsiteY2" fmla="*/ 7061 h 8904"/>
                <a:gd name="connsiteX3" fmla="*/ 281 w 23489"/>
                <a:gd name="connsiteY3" fmla="*/ 1094 h 8904"/>
                <a:gd name="connsiteX4" fmla="*/ 1515 w 23489"/>
                <a:gd name="connsiteY4" fmla="*/ 18 h 8904"/>
                <a:gd name="connsiteX5" fmla="*/ 22287 w 23489"/>
                <a:gd name="connsiteY5" fmla="*/ 0 h 8904"/>
                <a:gd name="connsiteX6" fmla="*/ 23465 w 23489"/>
                <a:gd name="connsiteY6" fmla="*/ 1100 h 8904"/>
                <a:gd name="connsiteX7" fmla="*/ 23489 w 23489"/>
                <a:gd name="connsiteY7" fmla="*/ 7525 h 8904"/>
                <a:gd name="connsiteX8" fmla="*/ 22042 w 23489"/>
                <a:gd name="connsiteY8" fmla="*/ 8903 h 8904"/>
                <a:gd name="connsiteX9" fmla="*/ 17261 w 23489"/>
                <a:gd name="connsiteY9" fmla="*/ 8894 h 8904"/>
                <a:gd name="connsiteX10" fmla="*/ 17261 w 23489"/>
                <a:gd name="connsiteY10" fmla="*/ 8595 h 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89" h="8904">
                  <a:moveTo>
                    <a:pt x="17258" y="8598"/>
                  </a:moveTo>
                  <a:cubicBezTo>
                    <a:pt x="12033" y="8598"/>
                    <a:pt x="6804" y="8577"/>
                    <a:pt x="1578" y="8613"/>
                  </a:cubicBezTo>
                  <a:cubicBezTo>
                    <a:pt x="442" y="8622"/>
                    <a:pt x="-75" y="8263"/>
                    <a:pt x="9" y="7061"/>
                  </a:cubicBezTo>
                  <a:cubicBezTo>
                    <a:pt x="146" y="5076"/>
                    <a:pt x="224" y="3085"/>
                    <a:pt x="281" y="1094"/>
                  </a:cubicBezTo>
                  <a:cubicBezTo>
                    <a:pt x="305" y="227"/>
                    <a:pt x="735" y="18"/>
                    <a:pt x="1515" y="18"/>
                  </a:cubicBezTo>
                  <a:cubicBezTo>
                    <a:pt x="8439" y="30"/>
                    <a:pt x="15363" y="27"/>
                    <a:pt x="22287" y="0"/>
                  </a:cubicBezTo>
                  <a:cubicBezTo>
                    <a:pt x="23100" y="-3"/>
                    <a:pt x="23474" y="245"/>
                    <a:pt x="23465" y="1100"/>
                  </a:cubicBezTo>
                  <a:cubicBezTo>
                    <a:pt x="23441" y="3241"/>
                    <a:pt x="23441" y="5384"/>
                    <a:pt x="23489" y="7525"/>
                  </a:cubicBezTo>
                  <a:cubicBezTo>
                    <a:pt x="23513" y="8583"/>
                    <a:pt x="23028" y="8927"/>
                    <a:pt x="22042" y="8903"/>
                  </a:cubicBezTo>
                  <a:cubicBezTo>
                    <a:pt x="20448" y="8867"/>
                    <a:pt x="18855" y="8894"/>
                    <a:pt x="17261" y="8894"/>
                  </a:cubicBezTo>
                  <a:cubicBezTo>
                    <a:pt x="17261" y="8795"/>
                    <a:pt x="17261" y="8694"/>
                    <a:pt x="17261" y="8595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9067A2C4-DFF3-444E-94F7-1146F9631869}"/>
                </a:ext>
              </a:extLst>
            </p:cNvPr>
            <p:cNvSpPr/>
            <p:nvPr/>
          </p:nvSpPr>
          <p:spPr>
            <a:xfrm>
              <a:off x="-600703" y="417536"/>
              <a:ext cx="19719" cy="8529"/>
            </a:xfrm>
            <a:custGeom>
              <a:avLst/>
              <a:gdLst>
                <a:gd name="connsiteX0" fmla="*/ 9812 w 19719"/>
                <a:gd name="connsiteY0" fmla="*/ 8505 h 8529"/>
                <a:gd name="connsiteX1" fmla="*/ 1896 w 19719"/>
                <a:gd name="connsiteY1" fmla="*/ 8526 h 8529"/>
                <a:gd name="connsiteX2" fmla="*/ 18 w 19719"/>
                <a:gd name="connsiteY2" fmla="*/ 6685 h 8529"/>
                <a:gd name="connsiteX3" fmla="*/ 75 w 19719"/>
                <a:gd name="connsiteY3" fmla="*/ 1608 h 8529"/>
                <a:gd name="connsiteX4" fmla="*/ 1648 w 19719"/>
                <a:gd name="connsiteY4" fmla="*/ 0 h 8529"/>
                <a:gd name="connsiteX5" fmla="*/ 17184 w 19719"/>
                <a:gd name="connsiteY5" fmla="*/ 27 h 8529"/>
                <a:gd name="connsiteX6" fmla="*/ 19630 w 19719"/>
                <a:gd name="connsiteY6" fmla="*/ 2541 h 8529"/>
                <a:gd name="connsiteX7" fmla="*/ 19704 w 19719"/>
                <a:gd name="connsiteY7" fmla="*/ 6721 h 8529"/>
                <a:gd name="connsiteX8" fmla="*/ 17881 w 19719"/>
                <a:gd name="connsiteY8" fmla="*/ 8514 h 8529"/>
                <a:gd name="connsiteX9" fmla="*/ 9812 w 19719"/>
                <a:gd name="connsiteY9" fmla="*/ 8499 h 8529"/>
                <a:gd name="connsiteX10" fmla="*/ 9812 w 19719"/>
                <a:gd name="connsiteY10" fmla="*/ 8505 h 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19" h="8529">
                  <a:moveTo>
                    <a:pt x="9812" y="8505"/>
                  </a:moveTo>
                  <a:cubicBezTo>
                    <a:pt x="7172" y="8505"/>
                    <a:pt x="4532" y="8455"/>
                    <a:pt x="1896" y="8526"/>
                  </a:cubicBezTo>
                  <a:cubicBezTo>
                    <a:pt x="523" y="8565"/>
                    <a:pt x="-119" y="8224"/>
                    <a:pt x="18" y="6685"/>
                  </a:cubicBezTo>
                  <a:cubicBezTo>
                    <a:pt x="171" y="5005"/>
                    <a:pt x="96" y="3301"/>
                    <a:pt x="75" y="1608"/>
                  </a:cubicBezTo>
                  <a:cubicBezTo>
                    <a:pt x="60" y="508"/>
                    <a:pt x="452" y="-9"/>
                    <a:pt x="1648" y="0"/>
                  </a:cubicBezTo>
                  <a:cubicBezTo>
                    <a:pt x="6825" y="42"/>
                    <a:pt x="12006" y="-12"/>
                    <a:pt x="17184" y="27"/>
                  </a:cubicBezTo>
                  <a:cubicBezTo>
                    <a:pt x="19477" y="45"/>
                    <a:pt x="19579" y="206"/>
                    <a:pt x="19630" y="2541"/>
                  </a:cubicBezTo>
                  <a:cubicBezTo>
                    <a:pt x="19660" y="3934"/>
                    <a:pt x="19582" y="5336"/>
                    <a:pt x="19704" y="6721"/>
                  </a:cubicBezTo>
                  <a:cubicBezTo>
                    <a:pt x="19830" y="8162"/>
                    <a:pt x="19181" y="8538"/>
                    <a:pt x="17881" y="8514"/>
                  </a:cubicBezTo>
                  <a:cubicBezTo>
                    <a:pt x="15193" y="8461"/>
                    <a:pt x="12503" y="8499"/>
                    <a:pt x="9812" y="8499"/>
                  </a:cubicBezTo>
                  <a:lnTo>
                    <a:pt x="9812" y="8505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6AD29EE-192A-48A6-AB86-6AF42ED0293B}"/>
                </a:ext>
              </a:extLst>
            </p:cNvPr>
            <p:cNvSpPr/>
            <p:nvPr/>
          </p:nvSpPr>
          <p:spPr>
            <a:xfrm>
              <a:off x="-601660" y="455880"/>
              <a:ext cx="21558" cy="6948"/>
            </a:xfrm>
            <a:custGeom>
              <a:avLst/>
              <a:gdLst>
                <a:gd name="connsiteX0" fmla="*/ 10742 w 21558"/>
                <a:gd name="connsiteY0" fmla="*/ 6933 h 6948"/>
                <a:gd name="connsiteX1" fmla="*/ 1495 w 21558"/>
                <a:gd name="connsiteY1" fmla="*/ 6948 h 6948"/>
                <a:gd name="connsiteX2" fmla="*/ 36 w 21558"/>
                <a:gd name="connsiteY2" fmla="*/ 5390 h 6948"/>
                <a:gd name="connsiteX3" fmla="*/ 242 w 21558"/>
                <a:gd name="connsiteY3" fmla="*/ 1372 h 6948"/>
                <a:gd name="connsiteX4" fmla="*/ 1731 w 21558"/>
                <a:gd name="connsiteY4" fmla="*/ 6 h 6948"/>
                <a:gd name="connsiteX5" fmla="*/ 20066 w 21558"/>
                <a:gd name="connsiteY5" fmla="*/ 207 h 6948"/>
                <a:gd name="connsiteX6" fmla="*/ 21474 w 21558"/>
                <a:gd name="connsiteY6" fmla="*/ 1656 h 6948"/>
                <a:gd name="connsiteX7" fmla="*/ 21549 w 21558"/>
                <a:gd name="connsiteY7" fmla="*/ 5384 h 6948"/>
                <a:gd name="connsiteX8" fmla="*/ 19988 w 21558"/>
                <a:gd name="connsiteY8" fmla="*/ 6948 h 6948"/>
                <a:gd name="connsiteX9" fmla="*/ 10742 w 21558"/>
                <a:gd name="connsiteY9" fmla="*/ 6936 h 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58" h="6948">
                  <a:moveTo>
                    <a:pt x="10742" y="6933"/>
                  </a:moveTo>
                  <a:cubicBezTo>
                    <a:pt x="7660" y="6933"/>
                    <a:pt x="4577" y="6909"/>
                    <a:pt x="1495" y="6948"/>
                  </a:cubicBezTo>
                  <a:cubicBezTo>
                    <a:pt x="365" y="6963"/>
                    <a:pt x="-146" y="6661"/>
                    <a:pt x="36" y="5390"/>
                  </a:cubicBezTo>
                  <a:cubicBezTo>
                    <a:pt x="227" y="4069"/>
                    <a:pt x="198" y="2715"/>
                    <a:pt x="242" y="1372"/>
                  </a:cubicBezTo>
                  <a:cubicBezTo>
                    <a:pt x="275" y="395"/>
                    <a:pt x="712" y="-60"/>
                    <a:pt x="1731" y="6"/>
                  </a:cubicBezTo>
                  <a:cubicBezTo>
                    <a:pt x="7839" y="401"/>
                    <a:pt x="13956" y="135"/>
                    <a:pt x="20066" y="207"/>
                  </a:cubicBezTo>
                  <a:cubicBezTo>
                    <a:pt x="21127" y="219"/>
                    <a:pt x="21471" y="706"/>
                    <a:pt x="21474" y="1656"/>
                  </a:cubicBezTo>
                  <a:cubicBezTo>
                    <a:pt x="21480" y="2900"/>
                    <a:pt x="21456" y="4147"/>
                    <a:pt x="21549" y="5384"/>
                  </a:cubicBezTo>
                  <a:cubicBezTo>
                    <a:pt x="21639" y="6583"/>
                    <a:pt x="21118" y="6960"/>
                    <a:pt x="19988" y="6948"/>
                  </a:cubicBezTo>
                  <a:cubicBezTo>
                    <a:pt x="16906" y="6909"/>
                    <a:pt x="13824" y="6936"/>
                    <a:pt x="10742" y="6936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51A2581A-631F-44BD-9F87-6D5EE5965182}"/>
                </a:ext>
              </a:extLst>
            </p:cNvPr>
            <p:cNvSpPr/>
            <p:nvPr/>
          </p:nvSpPr>
          <p:spPr>
            <a:xfrm>
              <a:off x="-599779" y="381594"/>
              <a:ext cx="17848" cy="7362"/>
            </a:xfrm>
            <a:custGeom>
              <a:avLst/>
              <a:gdLst>
                <a:gd name="connsiteX0" fmla="*/ 8811 w 17848"/>
                <a:gd name="connsiteY0" fmla="*/ 85 h 7362"/>
                <a:gd name="connsiteX1" fmla="*/ 15678 w 17848"/>
                <a:gd name="connsiteY1" fmla="*/ 94 h 7362"/>
                <a:gd name="connsiteX2" fmla="*/ 17785 w 17848"/>
                <a:gd name="connsiteY2" fmla="*/ 2258 h 7362"/>
                <a:gd name="connsiteX3" fmla="*/ 17845 w 17848"/>
                <a:gd name="connsiteY3" fmla="*/ 5840 h 7362"/>
                <a:gd name="connsiteX4" fmla="*/ 16565 w 17848"/>
                <a:gd name="connsiteY4" fmla="*/ 7170 h 7362"/>
                <a:gd name="connsiteX5" fmla="*/ 1797 w 17848"/>
                <a:gd name="connsiteY5" fmla="*/ 7362 h 7362"/>
                <a:gd name="connsiteX6" fmla="*/ 15 w 17848"/>
                <a:gd name="connsiteY6" fmla="*/ 5538 h 7362"/>
                <a:gd name="connsiteX7" fmla="*/ 36 w 17848"/>
                <a:gd name="connsiteY7" fmla="*/ 1810 h 7362"/>
                <a:gd name="connsiteX8" fmla="*/ 1794 w 17848"/>
                <a:gd name="connsiteY8" fmla="*/ 7 h 7362"/>
                <a:gd name="connsiteX9" fmla="*/ 8808 w 17848"/>
                <a:gd name="connsiteY9" fmla="*/ 40 h 7362"/>
                <a:gd name="connsiteX10" fmla="*/ 8808 w 17848"/>
                <a:gd name="connsiteY10" fmla="*/ 88 h 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48" h="7362">
                  <a:moveTo>
                    <a:pt x="8811" y="85"/>
                  </a:moveTo>
                  <a:cubicBezTo>
                    <a:pt x="11101" y="85"/>
                    <a:pt x="13388" y="58"/>
                    <a:pt x="15678" y="94"/>
                  </a:cubicBezTo>
                  <a:cubicBezTo>
                    <a:pt x="17654" y="124"/>
                    <a:pt x="17728" y="223"/>
                    <a:pt x="17785" y="2258"/>
                  </a:cubicBezTo>
                  <a:cubicBezTo>
                    <a:pt x="17818" y="3451"/>
                    <a:pt x="17794" y="4647"/>
                    <a:pt x="17845" y="5840"/>
                  </a:cubicBezTo>
                  <a:cubicBezTo>
                    <a:pt x="17884" y="6770"/>
                    <a:pt x="17573" y="7167"/>
                    <a:pt x="16565" y="7170"/>
                  </a:cubicBezTo>
                  <a:cubicBezTo>
                    <a:pt x="11642" y="7191"/>
                    <a:pt x="6721" y="7254"/>
                    <a:pt x="1797" y="7362"/>
                  </a:cubicBezTo>
                  <a:cubicBezTo>
                    <a:pt x="446" y="7391"/>
                    <a:pt x="-101" y="6922"/>
                    <a:pt x="15" y="5538"/>
                  </a:cubicBezTo>
                  <a:cubicBezTo>
                    <a:pt x="120" y="4303"/>
                    <a:pt x="102" y="3048"/>
                    <a:pt x="36" y="1810"/>
                  </a:cubicBezTo>
                  <a:cubicBezTo>
                    <a:pt x="-30" y="516"/>
                    <a:pt x="338" y="-73"/>
                    <a:pt x="1794" y="7"/>
                  </a:cubicBezTo>
                  <a:cubicBezTo>
                    <a:pt x="4126" y="136"/>
                    <a:pt x="6470" y="40"/>
                    <a:pt x="8808" y="40"/>
                  </a:cubicBezTo>
                  <a:lnTo>
                    <a:pt x="8808" y="88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2B2A532F-854D-4333-8585-D9F2B831D8B3}"/>
                </a:ext>
              </a:extLst>
            </p:cNvPr>
            <p:cNvSpPr/>
            <p:nvPr/>
          </p:nvSpPr>
          <p:spPr>
            <a:xfrm>
              <a:off x="-598797" y="348772"/>
              <a:ext cx="15732" cy="6185"/>
            </a:xfrm>
            <a:custGeom>
              <a:avLst/>
              <a:gdLst>
                <a:gd name="connsiteX0" fmla="*/ 7814 w 15732"/>
                <a:gd name="connsiteY0" fmla="*/ 6166 h 6185"/>
                <a:gd name="connsiteX1" fmla="*/ 1547 w 15732"/>
                <a:gd name="connsiteY1" fmla="*/ 6184 h 6185"/>
                <a:gd name="connsiteX2" fmla="*/ 38 w 15732"/>
                <a:gd name="connsiteY2" fmla="*/ 4453 h 6185"/>
                <a:gd name="connsiteX3" fmla="*/ 232 w 15732"/>
                <a:gd name="connsiteY3" fmla="*/ 2528 h 6185"/>
                <a:gd name="connsiteX4" fmla="*/ 2782 w 15732"/>
                <a:gd name="connsiteY4" fmla="*/ 1 h 6185"/>
                <a:gd name="connsiteX5" fmla="*/ 14121 w 15732"/>
                <a:gd name="connsiteY5" fmla="*/ 31 h 6185"/>
                <a:gd name="connsiteX6" fmla="*/ 15733 w 15732"/>
                <a:gd name="connsiteY6" fmla="*/ 1661 h 6185"/>
                <a:gd name="connsiteX7" fmla="*/ 11246 w 15732"/>
                <a:gd name="connsiteY7" fmla="*/ 6172 h 6185"/>
                <a:gd name="connsiteX8" fmla="*/ 7814 w 15732"/>
                <a:gd name="connsiteY8" fmla="*/ 6172 h 6185"/>
                <a:gd name="connsiteX9" fmla="*/ 7814 w 15732"/>
                <a:gd name="connsiteY9" fmla="*/ 6163 h 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32" h="6185">
                  <a:moveTo>
                    <a:pt x="7814" y="6166"/>
                  </a:moveTo>
                  <a:cubicBezTo>
                    <a:pt x="5724" y="6166"/>
                    <a:pt x="3634" y="6118"/>
                    <a:pt x="1547" y="6184"/>
                  </a:cubicBezTo>
                  <a:cubicBezTo>
                    <a:pt x="241" y="6223"/>
                    <a:pt x="-130" y="5628"/>
                    <a:pt x="38" y="4453"/>
                  </a:cubicBezTo>
                  <a:cubicBezTo>
                    <a:pt x="130" y="3813"/>
                    <a:pt x="211" y="3170"/>
                    <a:pt x="232" y="2528"/>
                  </a:cubicBezTo>
                  <a:cubicBezTo>
                    <a:pt x="319" y="-10"/>
                    <a:pt x="307" y="-10"/>
                    <a:pt x="2782" y="1"/>
                  </a:cubicBezTo>
                  <a:cubicBezTo>
                    <a:pt x="6564" y="19"/>
                    <a:pt x="10343" y="76"/>
                    <a:pt x="14121" y="31"/>
                  </a:cubicBezTo>
                  <a:cubicBezTo>
                    <a:pt x="15353" y="16"/>
                    <a:pt x="15739" y="423"/>
                    <a:pt x="15733" y="1661"/>
                  </a:cubicBezTo>
                  <a:cubicBezTo>
                    <a:pt x="15706" y="6157"/>
                    <a:pt x="15748" y="6157"/>
                    <a:pt x="11246" y="6172"/>
                  </a:cubicBezTo>
                  <a:cubicBezTo>
                    <a:pt x="10101" y="6175"/>
                    <a:pt x="8959" y="6172"/>
                    <a:pt x="7814" y="6172"/>
                  </a:cubicBezTo>
                  <a:lnTo>
                    <a:pt x="7814" y="6163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192668962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6">
            <a:extLst>
              <a:ext uri="{FF2B5EF4-FFF2-40B4-BE49-F238E27FC236}">
                <a16:creationId xmlns:a16="http://schemas.microsoft.com/office/drawing/2014/main" id="{9B18A42D-09FD-4212-B76A-627F94B2C71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ira Sans Extra Condensed ExtraBold"/>
                <a:ea typeface="Fira Sans Extra Condensed ExtraBold"/>
                <a:cs typeface="Fira Sans Extra Condensed ExtraBold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27;p6">
            <a:extLst>
              <a:ext uri="{FF2B5EF4-FFF2-40B4-BE49-F238E27FC236}">
                <a16:creationId xmlns:a16="http://schemas.microsoft.com/office/drawing/2014/main" id="{52521F8A-1584-419C-ADAF-F564F029BC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A7CBFF-BECA-4444-99D5-69FDE45ADEFE}" type="slidenum">
              <a:t>‹#›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61A7ED-F592-40ED-8E89-8B3982704DB9}"/>
              </a:ext>
            </a:extLst>
          </p:cNvPr>
          <p:cNvSpPr/>
          <p:nvPr/>
        </p:nvSpPr>
        <p:spPr>
          <a:xfrm>
            <a:off x="269876" y="553724"/>
            <a:ext cx="8874123" cy="55878"/>
          </a:xfrm>
          <a:prstGeom prst="rect">
            <a:avLst/>
          </a:prstGeom>
          <a:solidFill>
            <a:srgbClr val="3E3B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2DB9BF8E-27FA-441F-9F0B-ACEA06EAB59F}"/>
              </a:ext>
            </a:extLst>
          </p:cNvPr>
          <p:cNvSpPr/>
          <p:nvPr/>
        </p:nvSpPr>
        <p:spPr>
          <a:xfrm rot="18725750">
            <a:off x="8877528" y="-195075"/>
            <a:ext cx="312733" cy="5953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7"/>
              <a:gd name="f7" fmla="val 375"/>
              <a:gd name="f8" fmla="val 196"/>
              <a:gd name="f9" fmla="val 19"/>
              <a:gd name="f10" fmla="+- 0 0 -90"/>
              <a:gd name="f11" fmla="*/ f3 1 197"/>
              <a:gd name="f12" fmla="*/ f4 1 375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97"/>
              <a:gd name="f21" fmla="*/ f17 1 375"/>
              <a:gd name="f22" fmla="*/ 197 f18 1"/>
              <a:gd name="f23" fmla="*/ 196 f17 1"/>
              <a:gd name="f24" fmla="*/ 0 f18 1"/>
              <a:gd name="f25" fmla="*/ 375 f17 1"/>
              <a:gd name="f26" fmla="*/ 19 f18 1"/>
              <a:gd name="f27" fmla="*/ 0 f17 1"/>
              <a:gd name="f28" fmla="+- f19 0 f1"/>
              <a:gd name="f29" fmla="*/ f22 1 197"/>
              <a:gd name="f30" fmla="*/ f23 1 375"/>
              <a:gd name="f31" fmla="*/ f24 1 197"/>
              <a:gd name="f32" fmla="*/ f25 1 375"/>
              <a:gd name="f33" fmla="*/ f26 1 197"/>
              <a:gd name="f34" fmla="*/ f27 1 375"/>
              <a:gd name="f35" fmla="*/ 0 1 f20"/>
              <a:gd name="f36" fmla="*/ f14 1 f20"/>
              <a:gd name="f37" fmla="*/ 0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0"/>
              <a:gd name="f44" fmla="*/ f34 1 f21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1 1"/>
              <a:gd name="f54" fmla="*/ f4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3" y="f54"/>
              </a:cxn>
              <a:cxn ang="f28">
                <a:pos x="f49" y="f50"/>
              </a:cxn>
            </a:cxnLst>
            <a:rect l="f45" t="f48" r="f46" b="f47"/>
            <a:pathLst>
              <a:path w="197" h="375">
                <a:moveTo>
                  <a:pt x="f6" y="f8"/>
                </a:moveTo>
                <a:lnTo>
                  <a:pt x="f5" y="f7"/>
                </a:lnTo>
                <a:lnTo>
                  <a:pt x="f9" y="f5"/>
                </a:lnTo>
                <a:lnTo>
                  <a:pt x="f6" y="f8"/>
                </a:lnTo>
                <a:close/>
              </a:path>
            </a:pathLst>
          </a:custGeom>
          <a:solidFill>
            <a:srgbClr val="3E3B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07A3616-88EA-4827-BE95-B0B5789E6F9B}"/>
              </a:ext>
            </a:extLst>
          </p:cNvPr>
          <p:cNvSpPr/>
          <p:nvPr userDrawn="1"/>
        </p:nvSpPr>
        <p:spPr>
          <a:xfrm>
            <a:off x="122849" y="89993"/>
            <a:ext cx="549593" cy="61655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EEA69A9-ECBC-41E5-AA1A-712BD9EF901F}"/>
              </a:ext>
            </a:extLst>
          </p:cNvPr>
          <p:cNvGrpSpPr/>
          <p:nvPr userDrawn="1"/>
        </p:nvGrpSpPr>
        <p:grpSpPr>
          <a:xfrm>
            <a:off x="229436" y="191818"/>
            <a:ext cx="336418" cy="428506"/>
            <a:chOff x="-758453" y="218723"/>
            <a:chExt cx="336418" cy="428506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E9204A62-C6F3-4679-941D-6ACB155514F8}"/>
                </a:ext>
              </a:extLst>
            </p:cNvPr>
            <p:cNvSpPr/>
            <p:nvPr/>
          </p:nvSpPr>
          <p:spPr>
            <a:xfrm>
              <a:off x="-758453" y="218723"/>
              <a:ext cx="336418" cy="405848"/>
            </a:xfrm>
            <a:custGeom>
              <a:avLst/>
              <a:gdLst>
                <a:gd name="connsiteX0" fmla="*/ 61325 w 336418"/>
                <a:gd name="connsiteY0" fmla="*/ 405823 h 405848"/>
                <a:gd name="connsiteX1" fmla="*/ 2879 w 336418"/>
                <a:gd name="connsiteY1" fmla="*/ 405823 h 405848"/>
                <a:gd name="connsiteX2" fmla="*/ 39 w 336418"/>
                <a:gd name="connsiteY2" fmla="*/ 403102 h 405848"/>
                <a:gd name="connsiteX3" fmla="*/ 1582 w 336418"/>
                <a:gd name="connsiteY3" fmla="*/ 387087 h 405848"/>
                <a:gd name="connsiteX4" fmla="*/ 15089 w 336418"/>
                <a:gd name="connsiteY4" fmla="*/ 346316 h 405848"/>
                <a:gd name="connsiteX5" fmla="*/ 34216 w 336418"/>
                <a:gd name="connsiteY5" fmla="*/ 302988 h 405848"/>
                <a:gd name="connsiteX6" fmla="*/ 47002 w 336418"/>
                <a:gd name="connsiteY6" fmla="*/ 264650 h 405848"/>
                <a:gd name="connsiteX7" fmla="*/ 49923 w 336418"/>
                <a:gd name="connsiteY7" fmla="*/ 241717 h 405848"/>
                <a:gd name="connsiteX8" fmla="*/ 50440 w 336418"/>
                <a:gd name="connsiteY8" fmla="*/ 223355 h 405848"/>
                <a:gd name="connsiteX9" fmla="*/ 49062 w 336418"/>
                <a:gd name="connsiteY9" fmla="*/ 189184 h 405848"/>
                <a:gd name="connsiteX10" fmla="*/ 47460 w 336418"/>
                <a:gd name="connsiteY10" fmla="*/ 166248 h 405848"/>
                <a:gd name="connsiteX11" fmla="*/ 44877 w 336418"/>
                <a:gd name="connsiteY11" fmla="*/ 139052 h 405848"/>
                <a:gd name="connsiteX12" fmla="*/ 41481 w 336418"/>
                <a:gd name="connsiteY12" fmla="*/ 107883 h 405848"/>
                <a:gd name="connsiteX13" fmla="*/ 38350 w 336418"/>
                <a:gd name="connsiteY13" fmla="*/ 82851 h 405848"/>
                <a:gd name="connsiteX14" fmla="*/ 34347 w 336418"/>
                <a:gd name="connsiteY14" fmla="*/ 52510 h 405848"/>
                <a:gd name="connsiteX15" fmla="*/ 30652 w 336418"/>
                <a:gd name="connsiteY15" fmla="*/ 29213 h 405848"/>
                <a:gd name="connsiteX16" fmla="*/ 27564 w 336418"/>
                <a:gd name="connsiteY16" fmla="*/ 7634 h 405848"/>
                <a:gd name="connsiteX17" fmla="*/ 27140 w 336418"/>
                <a:gd name="connsiteY17" fmla="*/ 1828 h 405848"/>
                <a:gd name="connsiteX18" fmla="*/ 28844 w 336418"/>
                <a:gd name="connsiteY18" fmla="*/ 62 h 405848"/>
                <a:gd name="connsiteX19" fmla="*/ 42892 w 336418"/>
                <a:gd name="connsiteY19" fmla="*/ 62 h 405848"/>
                <a:gd name="connsiteX20" fmla="*/ 112246 w 336418"/>
                <a:gd name="connsiteY20" fmla="*/ 115 h 405848"/>
                <a:gd name="connsiteX21" fmla="*/ 142856 w 336418"/>
                <a:gd name="connsiteY21" fmla="*/ 286 h 405848"/>
                <a:gd name="connsiteX22" fmla="*/ 143939 w 336418"/>
                <a:gd name="connsiteY22" fmla="*/ 2047 h 405848"/>
                <a:gd name="connsiteX23" fmla="*/ 136791 w 336418"/>
                <a:gd name="connsiteY23" fmla="*/ 15673 h 405848"/>
                <a:gd name="connsiteX24" fmla="*/ 136303 w 336418"/>
                <a:gd name="connsiteY24" fmla="*/ 22056 h 405848"/>
                <a:gd name="connsiteX25" fmla="*/ 138366 w 336418"/>
                <a:gd name="connsiteY25" fmla="*/ 23422 h 405848"/>
                <a:gd name="connsiteX26" fmla="*/ 145831 w 336418"/>
                <a:gd name="connsiteY26" fmla="*/ 23688 h 405848"/>
                <a:gd name="connsiteX27" fmla="*/ 147514 w 336418"/>
                <a:gd name="connsiteY27" fmla="*/ 25276 h 405848"/>
                <a:gd name="connsiteX28" fmla="*/ 144411 w 336418"/>
                <a:gd name="connsiteY28" fmla="*/ 30298 h 405848"/>
                <a:gd name="connsiteX29" fmla="*/ 127786 w 336418"/>
                <a:gd name="connsiteY29" fmla="*/ 37739 h 405848"/>
                <a:gd name="connsiteX30" fmla="*/ 124844 w 336418"/>
                <a:gd name="connsiteY30" fmla="*/ 39506 h 405848"/>
                <a:gd name="connsiteX31" fmla="*/ 123726 w 336418"/>
                <a:gd name="connsiteY31" fmla="*/ 42803 h 405848"/>
                <a:gd name="connsiteX32" fmla="*/ 127681 w 336418"/>
                <a:gd name="connsiteY32" fmla="*/ 47455 h 405848"/>
                <a:gd name="connsiteX33" fmla="*/ 136602 w 336418"/>
                <a:gd name="connsiteY33" fmla="*/ 50845 h 405848"/>
                <a:gd name="connsiteX34" fmla="*/ 144689 w 336418"/>
                <a:gd name="connsiteY34" fmla="*/ 54962 h 405848"/>
                <a:gd name="connsiteX35" fmla="*/ 144668 w 336418"/>
                <a:gd name="connsiteY35" fmla="*/ 57186 h 405848"/>
                <a:gd name="connsiteX36" fmla="*/ 137702 w 336418"/>
                <a:gd name="connsiteY36" fmla="*/ 60579 h 405848"/>
                <a:gd name="connsiteX37" fmla="*/ 126707 w 336418"/>
                <a:gd name="connsiteY37" fmla="*/ 65228 h 405848"/>
                <a:gd name="connsiteX38" fmla="*/ 123607 w 336418"/>
                <a:gd name="connsiteY38" fmla="*/ 68532 h 405848"/>
                <a:gd name="connsiteX39" fmla="*/ 124503 w 336418"/>
                <a:gd name="connsiteY39" fmla="*/ 72633 h 405848"/>
                <a:gd name="connsiteX40" fmla="*/ 128602 w 336418"/>
                <a:gd name="connsiteY40" fmla="*/ 75037 h 405848"/>
                <a:gd name="connsiteX41" fmla="*/ 141203 w 336418"/>
                <a:gd name="connsiteY41" fmla="*/ 80520 h 405848"/>
                <a:gd name="connsiteX42" fmla="*/ 141738 w 336418"/>
                <a:gd name="connsiteY42" fmla="*/ 82254 h 405848"/>
                <a:gd name="connsiteX43" fmla="*/ 137374 w 336418"/>
                <a:gd name="connsiteY43" fmla="*/ 88663 h 405848"/>
                <a:gd name="connsiteX44" fmla="*/ 136112 w 336418"/>
                <a:gd name="connsiteY44" fmla="*/ 94911 h 405848"/>
                <a:gd name="connsiteX45" fmla="*/ 138139 w 336418"/>
                <a:gd name="connsiteY45" fmla="*/ 96633 h 405848"/>
                <a:gd name="connsiteX46" fmla="*/ 183093 w 336418"/>
                <a:gd name="connsiteY46" fmla="*/ 97405 h 405848"/>
                <a:gd name="connsiteX47" fmla="*/ 196178 w 336418"/>
                <a:gd name="connsiteY47" fmla="*/ 96334 h 405848"/>
                <a:gd name="connsiteX48" fmla="*/ 199221 w 336418"/>
                <a:gd name="connsiteY48" fmla="*/ 91509 h 405848"/>
                <a:gd name="connsiteX49" fmla="*/ 197003 w 336418"/>
                <a:gd name="connsiteY49" fmla="*/ 87306 h 405848"/>
                <a:gd name="connsiteX50" fmla="*/ 193502 w 336418"/>
                <a:gd name="connsiteY50" fmla="*/ 82283 h 405848"/>
                <a:gd name="connsiteX51" fmla="*/ 194214 w 336418"/>
                <a:gd name="connsiteY51" fmla="*/ 80331 h 405848"/>
                <a:gd name="connsiteX52" fmla="*/ 209906 w 336418"/>
                <a:gd name="connsiteY52" fmla="*/ 73351 h 405848"/>
                <a:gd name="connsiteX53" fmla="*/ 211506 w 336418"/>
                <a:gd name="connsiteY53" fmla="*/ 70077 h 405848"/>
                <a:gd name="connsiteX54" fmla="*/ 207006 w 336418"/>
                <a:gd name="connsiteY54" fmla="*/ 64508 h 405848"/>
                <a:gd name="connsiteX55" fmla="*/ 197144 w 336418"/>
                <a:gd name="connsiteY55" fmla="*/ 60621 h 405848"/>
                <a:gd name="connsiteX56" fmla="*/ 191021 w 336418"/>
                <a:gd name="connsiteY56" fmla="*/ 57521 h 405848"/>
                <a:gd name="connsiteX57" fmla="*/ 191081 w 336418"/>
                <a:gd name="connsiteY57" fmla="*/ 54666 h 405848"/>
                <a:gd name="connsiteX58" fmla="*/ 200839 w 336418"/>
                <a:gd name="connsiteY58" fmla="*/ 50182 h 405848"/>
                <a:gd name="connsiteX59" fmla="*/ 208411 w 336418"/>
                <a:gd name="connsiteY59" fmla="*/ 46651 h 405848"/>
                <a:gd name="connsiteX60" fmla="*/ 208307 w 336418"/>
                <a:gd name="connsiteY60" fmla="*/ 37981 h 405848"/>
                <a:gd name="connsiteX61" fmla="*/ 196426 w 336418"/>
                <a:gd name="connsiteY61" fmla="*/ 32737 h 405848"/>
                <a:gd name="connsiteX62" fmla="*/ 190519 w 336418"/>
                <a:gd name="connsiteY62" fmla="*/ 30214 h 405848"/>
                <a:gd name="connsiteX63" fmla="*/ 187685 w 336418"/>
                <a:gd name="connsiteY63" fmla="*/ 25299 h 405848"/>
                <a:gd name="connsiteX64" fmla="*/ 188869 w 336418"/>
                <a:gd name="connsiteY64" fmla="*/ 23933 h 405848"/>
                <a:gd name="connsiteX65" fmla="*/ 197186 w 336418"/>
                <a:gd name="connsiteY65" fmla="*/ 23057 h 405848"/>
                <a:gd name="connsiteX66" fmla="*/ 199347 w 336418"/>
                <a:gd name="connsiteY66" fmla="*/ 20776 h 405848"/>
                <a:gd name="connsiteX67" fmla="*/ 196946 w 336418"/>
                <a:gd name="connsiteY67" fmla="*/ 12400 h 405848"/>
                <a:gd name="connsiteX68" fmla="*/ 191174 w 336418"/>
                <a:gd name="connsiteY68" fmla="*/ 1936 h 405848"/>
                <a:gd name="connsiteX69" fmla="*/ 192339 w 336418"/>
                <a:gd name="connsiteY69" fmla="*/ 68 h 405848"/>
                <a:gd name="connsiteX70" fmla="*/ 296968 w 336418"/>
                <a:gd name="connsiteY70" fmla="*/ 47 h 405848"/>
                <a:gd name="connsiteX71" fmla="*/ 307581 w 336418"/>
                <a:gd name="connsiteY71" fmla="*/ 2 h 405848"/>
                <a:gd name="connsiteX72" fmla="*/ 309285 w 336418"/>
                <a:gd name="connsiteY72" fmla="*/ 1816 h 405848"/>
                <a:gd name="connsiteX73" fmla="*/ 306729 w 336418"/>
                <a:gd name="connsiteY73" fmla="*/ 23159 h 405848"/>
                <a:gd name="connsiteX74" fmla="*/ 300247 w 336418"/>
                <a:gd name="connsiteY74" fmla="*/ 65817 h 405848"/>
                <a:gd name="connsiteX75" fmla="*/ 296478 w 336418"/>
                <a:gd name="connsiteY75" fmla="*/ 95285 h 405848"/>
                <a:gd name="connsiteX76" fmla="*/ 292182 w 336418"/>
                <a:gd name="connsiteY76" fmla="*/ 132960 h 405848"/>
                <a:gd name="connsiteX77" fmla="*/ 288995 w 336418"/>
                <a:gd name="connsiteY77" fmla="*/ 165501 h 405848"/>
                <a:gd name="connsiteX78" fmla="*/ 287052 w 336418"/>
                <a:gd name="connsiteY78" fmla="*/ 193657 h 405848"/>
                <a:gd name="connsiteX79" fmla="*/ 285999 w 336418"/>
                <a:gd name="connsiteY79" fmla="*/ 229636 h 405848"/>
                <a:gd name="connsiteX80" fmla="*/ 290370 w 336418"/>
                <a:gd name="connsiteY80" fmla="*/ 269185 h 405848"/>
                <a:gd name="connsiteX81" fmla="*/ 301542 w 336418"/>
                <a:gd name="connsiteY81" fmla="*/ 301634 h 405848"/>
                <a:gd name="connsiteX82" fmla="*/ 316579 w 336418"/>
                <a:gd name="connsiteY82" fmla="*/ 335329 h 405848"/>
                <a:gd name="connsiteX83" fmla="*/ 333354 w 336418"/>
                <a:gd name="connsiteY83" fmla="*/ 380677 h 405848"/>
                <a:gd name="connsiteX84" fmla="*/ 336418 w 336418"/>
                <a:gd name="connsiteY84" fmla="*/ 401604 h 405848"/>
                <a:gd name="connsiteX85" fmla="*/ 332203 w 336418"/>
                <a:gd name="connsiteY85" fmla="*/ 405826 h 405848"/>
                <a:gd name="connsiteX86" fmla="*/ 251488 w 336418"/>
                <a:gd name="connsiteY86" fmla="*/ 405736 h 405848"/>
                <a:gd name="connsiteX87" fmla="*/ 214277 w 336418"/>
                <a:gd name="connsiteY87" fmla="*/ 405592 h 405848"/>
                <a:gd name="connsiteX88" fmla="*/ 213230 w 336418"/>
                <a:gd name="connsiteY88" fmla="*/ 403847 h 405848"/>
                <a:gd name="connsiteX89" fmla="*/ 214053 w 336418"/>
                <a:gd name="connsiteY89" fmla="*/ 402424 h 405848"/>
                <a:gd name="connsiteX90" fmla="*/ 224092 w 336418"/>
                <a:gd name="connsiteY90" fmla="*/ 381114 h 405848"/>
                <a:gd name="connsiteX91" fmla="*/ 233509 w 336418"/>
                <a:gd name="connsiteY91" fmla="*/ 358011 h 405848"/>
                <a:gd name="connsiteX92" fmla="*/ 236116 w 336418"/>
                <a:gd name="connsiteY92" fmla="*/ 335918 h 405848"/>
                <a:gd name="connsiteX93" fmla="*/ 228642 w 336418"/>
                <a:gd name="connsiteY93" fmla="*/ 321439 h 405848"/>
                <a:gd name="connsiteX94" fmla="*/ 221440 w 336418"/>
                <a:gd name="connsiteY94" fmla="*/ 312871 h 405848"/>
                <a:gd name="connsiteX95" fmla="*/ 219482 w 336418"/>
                <a:gd name="connsiteY95" fmla="*/ 311517 h 405848"/>
                <a:gd name="connsiteX96" fmla="*/ 213885 w 336418"/>
                <a:gd name="connsiteY96" fmla="*/ 312785 h 405848"/>
                <a:gd name="connsiteX97" fmla="*/ 207057 w 336418"/>
                <a:gd name="connsiteY97" fmla="*/ 322043 h 405848"/>
                <a:gd name="connsiteX98" fmla="*/ 195398 w 336418"/>
                <a:gd name="connsiteY98" fmla="*/ 331000 h 405848"/>
                <a:gd name="connsiteX99" fmla="*/ 190988 w 336418"/>
                <a:gd name="connsiteY99" fmla="*/ 331703 h 405848"/>
                <a:gd name="connsiteX100" fmla="*/ 188985 w 336418"/>
                <a:gd name="connsiteY100" fmla="*/ 329720 h 405848"/>
                <a:gd name="connsiteX101" fmla="*/ 188872 w 336418"/>
                <a:gd name="connsiteY101" fmla="*/ 319108 h 405848"/>
                <a:gd name="connsiteX102" fmla="*/ 188797 w 336418"/>
                <a:gd name="connsiteY102" fmla="*/ 317466 h 405848"/>
                <a:gd name="connsiteX103" fmla="*/ 189634 w 336418"/>
                <a:gd name="connsiteY103" fmla="*/ 316049 h 405848"/>
                <a:gd name="connsiteX104" fmla="*/ 205135 w 336418"/>
                <a:gd name="connsiteY104" fmla="*/ 296883 h 405848"/>
                <a:gd name="connsiteX105" fmla="*/ 206355 w 336418"/>
                <a:gd name="connsiteY105" fmla="*/ 287343 h 405848"/>
                <a:gd name="connsiteX106" fmla="*/ 203586 w 336418"/>
                <a:gd name="connsiteY106" fmla="*/ 284524 h 405848"/>
                <a:gd name="connsiteX107" fmla="*/ 192555 w 336418"/>
                <a:gd name="connsiteY107" fmla="*/ 284118 h 405848"/>
                <a:gd name="connsiteX108" fmla="*/ 190462 w 336418"/>
                <a:gd name="connsiteY108" fmla="*/ 284145 h 405848"/>
                <a:gd name="connsiteX109" fmla="*/ 187801 w 336418"/>
                <a:gd name="connsiteY109" fmla="*/ 281612 h 405848"/>
                <a:gd name="connsiteX110" fmla="*/ 187700 w 336418"/>
                <a:gd name="connsiteY110" fmla="*/ 276533 h 405848"/>
                <a:gd name="connsiteX111" fmla="*/ 189114 w 336418"/>
                <a:gd name="connsiteY111" fmla="*/ 274004 h 405848"/>
                <a:gd name="connsiteX112" fmla="*/ 193392 w 336418"/>
                <a:gd name="connsiteY112" fmla="*/ 271556 h 405848"/>
                <a:gd name="connsiteX113" fmla="*/ 197141 w 336418"/>
                <a:gd name="connsiteY113" fmla="*/ 268216 h 405848"/>
                <a:gd name="connsiteX114" fmla="*/ 203266 w 336418"/>
                <a:gd name="connsiteY114" fmla="*/ 249337 h 405848"/>
                <a:gd name="connsiteX115" fmla="*/ 198884 w 336418"/>
                <a:gd name="connsiteY115" fmla="*/ 244126 h 405848"/>
                <a:gd name="connsiteX116" fmla="*/ 189356 w 336418"/>
                <a:gd name="connsiteY116" fmla="*/ 243962 h 405848"/>
                <a:gd name="connsiteX117" fmla="*/ 186803 w 336418"/>
                <a:gd name="connsiteY117" fmla="*/ 241678 h 405848"/>
                <a:gd name="connsiteX118" fmla="*/ 186746 w 336418"/>
                <a:gd name="connsiteY118" fmla="*/ 238246 h 405848"/>
                <a:gd name="connsiteX119" fmla="*/ 188396 w 336418"/>
                <a:gd name="connsiteY119" fmla="*/ 234757 h 405848"/>
                <a:gd name="connsiteX120" fmla="*/ 189455 w 336418"/>
                <a:gd name="connsiteY120" fmla="*/ 233929 h 405848"/>
                <a:gd name="connsiteX121" fmla="*/ 201320 w 336418"/>
                <a:gd name="connsiteY121" fmla="*/ 213824 h 405848"/>
                <a:gd name="connsiteX122" fmla="*/ 201117 w 336418"/>
                <a:gd name="connsiteY122" fmla="*/ 209223 h 405848"/>
                <a:gd name="connsiteX123" fmla="*/ 199006 w 336418"/>
                <a:gd name="connsiteY123" fmla="*/ 207693 h 405848"/>
                <a:gd name="connsiteX124" fmla="*/ 190812 w 336418"/>
                <a:gd name="connsiteY124" fmla="*/ 207292 h 405848"/>
                <a:gd name="connsiteX125" fmla="*/ 187224 w 336418"/>
                <a:gd name="connsiteY125" fmla="*/ 207322 h 405848"/>
                <a:gd name="connsiteX126" fmla="*/ 185963 w 336418"/>
                <a:gd name="connsiteY126" fmla="*/ 206069 h 405848"/>
                <a:gd name="connsiteX127" fmla="*/ 185915 w 336418"/>
                <a:gd name="connsiteY127" fmla="*/ 198296 h 405848"/>
                <a:gd name="connsiteX128" fmla="*/ 186896 w 336418"/>
                <a:gd name="connsiteY128" fmla="*/ 196730 h 405848"/>
                <a:gd name="connsiteX129" fmla="*/ 191975 w 336418"/>
                <a:gd name="connsiteY129" fmla="*/ 192562 h 405848"/>
                <a:gd name="connsiteX130" fmla="*/ 199640 w 336418"/>
                <a:gd name="connsiteY130" fmla="*/ 176066 h 405848"/>
                <a:gd name="connsiteX131" fmla="*/ 199332 w 336418"/>
                <a:gd name="connsiteY131" fmla="*/ 172502 h 405848"/>
                <a:gd name="connsiteX132" fmla="*/ 198157 w 336418"/>
                <a:gd name="connsiteY132" fmla="*/ 171253 h 405848"/>
                <a:gd name="connsiteX133" fmla="*/ 192513 w 336418"/>
                <a:gd name="connsiteY133" fmla="*/ 170018 h 405848"/>
                <a:gd name="connsiteX134" fmla="*/ 186241 w 336418"/>
                <a:gd name="connsiteY134" fmla="*/ 170120 h 405848"/>
                <a:gd name="connsiteX135" fmla="*/ 184794 w 336418"/>
                <a:gd name="connsiteY135" fmla="*/ 168906 h 405848"/>
                <a:gd name="connsiteX136" fmla="*/ 185206 w 336418"/>
                <a:gd name="connsiteY136" fmla="*/ 162060 h 405848"/>
                <a:gd name="connsiteX137" fmla="*/ 187281 w 336418"/>
                <a:gd name="connsiteY137" fmla="*/ 159100 h 405848"/>
                <a:gd name="connsiteX138" fmla="*/ 196674 w 336418"/>
                <a:gd name="connsiteY138" fmla="*/ 140505 h 405848"/>
                <a:gd name="connsiteX139" fmla="*/ 193018 w 336418"/>
                <a:gd name="connsiteY139" fmla="*/ 136517 h 405848"/>
                <a:gd name="connsiteX140" fmla="*/ 185861 w 336418"/>
                <a:gd name="connsiteY140" fmla="*/ 136230 h 405848"/>
                <a:gd name="connsiteX141" fmla="*/ 184091 w 336418"/>
                <a:gd name="connsiteY141" fmla="*/ 134547 h 405848"/>
                <a:gd name="connsiteX142" fmla="*/ 183912 w 336418"/>
                <a:gd name="connsiteY142" fmla="*/ 128876 h 405848"/>
                <a:gd name="connsiteX143" fmla="*/ 184531 w 336418"/>
                <a:gd name="connsiteY143" fmla="*/ 127483 h 405848"/>
                <a:gd name="connsiteX144" fmla="*/ 192202 w 336418"/>
                <a:gd name="connsiteY144" fmla="*/ 119082 h 405848"/>
                <a:gd name="connsiteX145" fmla="*/ 195048 w 336418"/>
                <a:gd name="connsiteY145" fmla="*/ 111246 h 405848"/>
                <a:gd name="connsiteX146" fmla="*/ 190656 w 336418"/>
                <a:gd name="connsiteY146" fmla="*/ 104774 h 405848"/>
                <a:gd name="connsiteX147" fmla="*/ 184253 w 336418"/>
                <a:gd name="connsiteY147" fmla="*/ 104583 h 405848"/>
                <a:gd name="connsiteX148" fmla="*/ 166788 w 336418"/>
                <a:gd name="connsiteY148" fmla="*/ 104326 h 405848"/>
                <a:gd name="connsiteX149" fmla="*/ 144282 w 336418"/>
                <a:gd name="connsiteY149" fmla="*/ 105103 h 405848"/>
                <a:gd name="connsiteX150" fmla="*/ 140339 w 336418"/>
                <a:gd name="connsiteY150" fmla="*/ 109937 h 405848"/>
                <a:gd name="connsiteX151" fmla="*/ 148372 w 336418"/>
                <a:gd name="connsiteY151" fmla="*/ 125952 h 405848"/>
                <a:gd name="connsiteX152" fmla="*/ 151254 w 336418"/>
                <a:gd name="connsiteY152" fmla="*/ 133288 h 405848"/>
                <a:gd name="connsiteX153" fmla="*/ 147930 w 336418"/>
                <a:gd name="connsiteY153" fmla="*/ 136158 h 405848"/>
                <a:gd name="connsiteX154" fmla="*/ 143448 w 336418"/>
                <a:gd name="connsiteY154" fmla="*/ 136188 h 405848"/>
                <a:gd name="connsiteX155" fmla="*/ 138336 w 336418"/>
                <a:gd name="connsiteY155" fmla="*/ 141982 h 405848"/>
                <a:gd name="connsiteX156" fmla="*/ 145939 w 336418"/>
                <a:gd name="connsiteY156" fmla="*/ 158045 h 405848"/>
                <a:gd name="connsiteX157" fmla="*/ 148010 w 336418"/>
                <a:gd name="connsiteY157" fmla="*/ 159492 h 405848"/>
                <a:gd name="connsiteX158" fmla="*/ 150202 w 336418"/>
                <a:gd name="connsiteY158" fmla="*/ 162912 h 405848"/>
                <a:gd name="connsiteX159" fmla="*/ 150261 w 336418"/>
                <a:gd name="connsiteY159" fmla="*/ 168583 h 405848"/>
                <a:gd name="connsiteX160" fmla="*/ 148841 w 336418"/>
                <a:gd name="connsiteY160" fmla="*/ 170006 h 405848"/>
                <a:gd name="connsiteX161" fmla="*/ 140043 w 336418"/>
                <a:gd name="connsiteY161" fmla="*/ 170272 h 405848"/>
                <a:gd name="connsiteX162" fmla="*/ 135592 w 336418"/>
                <a:gd name="connsiteY162" fmla="*/ 175292 h 405848"/>
                <a:gd name="connsiteX163" fmla="*/ 145547 w 336418"/>
                <a:gd name="connsiteY163" fmla="*/ 195929 h 405848"/>
                <a:gd name="connsiteX164" fmla="*/ 148366 w 336418"/>
                <a:gd name="connsiteY164" fmla="*/ 197594 h 405848"/>
                <a:gd name="connsiteX165" fmla="*/ 149595 w 336418"/>
                <a:gd name="connsiteY165" fmla="*/ 199639 h 405848"/>
                <a:gd name="connsiteX166" fmla="*/ 149039 w 336418"/>
                <a:gd name="connsiteY166" fmla="*/ 206033 h 405848"/>
                <a:gd name="connsiteX167" fmla="*/ 147661 w 336418"/>
                <a:gd name="connsiteY167" fmla="*/ 207220 h 405848"/>
                <a:gd name="connsiteX168" fmla="*/ 140952 w 336418"/>
                <a:gd name="connsiteY168" fmla="*/ 207633 h 405848"/>
                <a:gd name="connsiteX169" fmla="*/ 136184 w 336418"/>
                <a:gd name="connsiteY169" fmla="*/ 207920 h 405848"/>
                <a:gd name="connsiteX170" fmla="*/ 134527 w 336418"/>
                <a:gd name="connsiteY170" fmla="*/ 209537 h 405848"/>
                <a:gd name="connsiteX171" fmla="*/ 135128 w 336418"/>
                <a:gd name="connsiteY171" fmla="*/ 219507 h 405848"/>
                <a:gd name="connsiteX172" fmla="*/ 145394 w 336418"/>
                <a:gd name="connsiteY172" fmla="*/ 233639 h 405848"/>
                <a:gd name="connsiteX173" fmla="*/ 147245 w 336418"/>
                <a:gd name="connsiteY173" fmla="*/ 235149 h 405848"/>
                <a:gd name="connsiteX174" fmla="*/ 148719 w 336418"/>
                <a:gd name="connsiteY174" fmla="*/ 238560 h 405848"/>
                <a:gd name="connsiteX175" fmla="*/ 148405 w 336418"/>
                <a:gd name="connsiteY175" fmla="*/ 242727 h 405848"/>
                <a:gd name="connsiteX176" fmla="*/ 147424 w 336418"/>
                <a:gd name="connsiteY176" fmla="*/ 243797 h 405848"/>
                <a:gd name="connsiteX177" fmla="*/ 143403 w 336418"/>
                <a:gd name="connsiteY177" fmla="*/ 243953 h 405848"/>
                <a:gd name="connsiteX178" fmla="*/ 134243 w 336418"/>
                <a:gd name="connsiteY178" fmla="*/ 244739 h 405848"/>
                <a:gd name="connsiteX179" fmla="*/ 132231 w 336418"/>
                <a:gd name="connsiteY179" fmla="*/ 247361 h 405848"/>
                <a:gd name="connsiteX180" fmla="*/ 136572 w 336418"/>
                <a:gd name="connsiteY180" fmla="*/ 263206 h 405848"/>
                <a:gd name="connsiteX181" fmla="*/ 143631 w 336418"/>
                <a:gd name="connsiteY181" fmla="*/ 270787 h 405848"/>
                <a:gd name="connsiteX182" fmla="*/ 147604 w 336418"/>
                <a:gd name="connsiteY182" fmla="*/ 279983 h 405848"/>
                <a:gd name="connsiteX183" fmla="*/ 147547 w 336418"/>
                <a:gd name="connsiteY183" fmla="*/ 280578 h 405848"/>
                <a:gd name="connsiteX184" fmla="*/ 143678 w 336418"/>
                <a:gd name="connsiteY184" fmla="*/ 284133 h 405848"/>
                <a:gd name="connsiteX185" fmla="*/ 134115 w 336418"/>
                <a:gd name="connsiteY185" fmla="*/ 284118 h 405848"/>
                <a:gd name="connsiteX186" fmla="*/ 128426 w 336418"/>
                <a:gd name="connsiteY186" fmla="*/ 289902 h 405848"/>
                <a:gd name="connsiteX187" fmla="*/ 130145 w 336418"/>
                <a:gd name="connsiteY187" fmla="*/ 298028 h 405848"/>
                <a:gd name="connsiteX188" fmla="*/ 145203 w 336418"/>
                <a:gd name="connsiteY188" fmla="*/ 315906 h 405848"/>
                <a:gd name="connsiteX189" fmla="*/ 146468 w 336418"/>
                <a:gd name="connsiteY189" fmla="*/ 318447 h 405848"/>
                <a:gd name="connsiteX190" fmla="*/ 146097 w 336418"/>
                <a:gd name="connsiteY190" fmla="*/ 329942 h 405848"/>
                <a:gd name="connsiteX191" fmla="*/ 144387 w 336418"/>
                <a:gd name="connsiteY191" fmla="*/ 331646 h 405848"/>
                <a:gd name="connsiteX192" fmla="*/ 136357 w 336418"/>
                <a:gd name="connsiteY192" fmla="*/ 329203 h 405848"/>
                <a:gd name="connsiteX193" fmla="*/ 124327 w 336418"/>
                <a:gd name="connsiteY193" fmla="*/ 317096 h 405848"/>
                <a:gd name="connsiteX194" fmla="*/ 120590 w 336418"/>
                <a:gd name="connsiteY194" fmla="*/ 312249 h 405848"/>
                <a:gd name="connsiteX195" fmla="*/ 114390 w 336418"/>
                <a:gd name="connsiteY195" fmla="*/ 312190 h 405848"/>
                <a:gd name="connsiteX196" fmla="*/ 100793 w 336418"/>
                <a:gd name="connsiteY196" fmla="*/ 330847 h 405848"/>
                <a:gd name="connsiteX197" fmla="*/ 99541 w 336418"/>
                <a:gd name="connsiteY197" fmla="*/ 337637 h 405848"/>
                <a:gd name="connsiteX198" fmla="*/ 100171 w 336418"/>
                <a:gd name="connsiteY198" fmla="*/ 347768 h 405848"/>
                <a:gd name="connsiteX199" fmla="*/ 103693 w 336418"/>
                <a:gd name="connsiteY199" fmla="*/ 363365 h 405848"/>
                <a:gd name="connsiteX200" fmla="*/ 116542 w 336418"/>
                <a:gd name="connsiteY200" fmla="*/ 394265 h 405848"/>
                <a:gd name="connsiteX201" fmla="*/ 121140 w 336418"/>
                <a:gd name="connsiteY201" fmla="*/ 402471 h 405848"/>
                <a:gd name="connsiteX202" fmla="*/ 119182 w 336418"/>
                <a:gd name="connsiteY202" fmla="*/ 405817 h 405848"/>
                <a:gd name="connsiteX203" fmla="*/ 61334 w 336418"/>
                <a:gd name="connsiteY203" fmla="*/ 405817 h 40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36418" h="405848">
                  <a:moveTo>
                    <a:pt x="61325" y="405823"/>
                  </a:moveTo>
                  <a:cubicBezTo>
                    <a:pt x="41842" y="405823"/>
                    <a:pt x="22362" y="405823"/>
                    <a:pt x="2879" y="405823"/>
                  </a:cubicBezTo>
                  <a:cubicBezTo>
                    <a:pt x="195" y="405823"/>
                    <a:pt x="150" y="405823"/>
                    <a:pt x="39" y="403102"/>
                  </a:cubicBezTo>
                  <a:cubicBezTo>
                    <a:pt x="-176" y="397697"/>
                    <a:pt x="515" y="392370"/>
                    <a:pt x="1582" y="387087"/>
                  </a:cubicBezTo>
                  <a:cubicBezTo>
                    <a:pt x="4434" y="372949"/>
                    <a:pt x="9567" y="359568"/>
                    <a:pt x="15089" y="346316"/>
                  </a:cubicBezTo>
                  <a:cubicBezTo>
                    <a:pt x="21163" y="331741"/>
                    <a:pt x="28114" y="317553"/>
                    <a:pt x="34216" y="302988"/>
                  </a:cubicBezTo>
                  <a:cubicBezTo>
                    <a:pt x="39439" y="290524"/>
                    <a:pt x="44285" y="277944"/>
                    <a:pt x="47002" y="264650"/>
                  </a:cubicBezTo>
                  <a:cubicBezTo>
                    <a:pt x="48548" y="257077"/>
                    <a:pt x="49484" y="249430"/>
                    <a:pt x="49923" y="241717"/>
                  </a:cubicBezTo>
                  <a:cubicBezTo>
                    <a:pt x="50273" y="235600"/>
                    <a:pt x="50557" y="229480"/>
                    <a:pt x="50440" y="223355"/>
                  </a:cubicBezTo>
                  <a:cubicBezTo>
                    <a:pt x="50222" y="211956"/>
                    <a:pt x="49863" y="200559"/>
                    <a:pt x="49062" y="189184"/>
                  </a:cubicBezTo>
                  <a:cubicBezTo>
                    <a:pt x="48524" y="181540"/>
                    <a:pt x="48099" y="173884"/>
                    <a:pt x="47460" y="166248"/>
                  </a:cubicBezTo>
                  <a:cubicBezTo>
                    <a:pt x="46697" y="157175"/>
                    <a:pt x="45809" y="148111"/>
                    <a:pt x="44877" y="139052"/>
                  </a:cubicBezTo>
                  <a:cubicBezTo>
                    <a:pt x="43806" y="128658"/>
                    <a:pt x="42679" y="118266"/>
                    <a:pt x="41481" y="107883"/>
                  </a:cubicBezTo>
                  <a:cubicBezTo>
                    <a:pt x="40515" y="99530"/>
                    <a:pt x="39427" y="91189"/>
                    <a:pt x="38350" y="82851"/>
                  </a:cubicBezTo>
                  <a:cubicBezTo>
                    <a:pt x="37041" y="72735"/>
                    <a:pt x="35696" y="62624"/>
                    <a:pt x="34347" y="52510"/>
                  </a:cubicBezTo>
                  <a:cubicBezTo>
                    <a:pt x="33310" y="44714"/>
                    <a:pt x="31926" y="36971"/>
                    <a:pt x="30652" y="29213"/>
                  </a:cubicBezTo>
                  <a:cubicBezTo>
                    <a:pt x="29474" y="22041"/>
                    <a:pt x="28371" y="14857"/>
                    <a:pt x="27564" y="7634"/>
                  </a:cubicBezTo>
                  <a:cubicBezTo>
                    <a:pt x="27349" y="5709"/>
                    <a:pt x="27316" y="3760"/>
                    <a:pt x="27140" y="1828"/>
                  </a:cubicBezTo>
                  <a:cubicBezTo>
                    <a:pt x="27020" y="525"/>
                    <a:pt x="27558" y="53"/>
                    <a:pt x="28844" y="62"/>
                  </a:cubicBezTo>
                  <a:cubicBezTo>
                    <a:pt x="33525" y="94"/>
                    <a:pt x="38210" y="59"/>
                    <a:pt x="42892" y="62"/>
                  </a:cubicBezTo>
                  <a:cubicBezTo>
                    <a:pt x="66010" y="74"/>
                    <a:pt x="89128" y="77"/>
                    <a:pt x="112246" y="115"/>
                  </a:cubicBezTo>
                  <a:cubicBezTo>
                    <a:pt x="122450" y="133"/>
                    <a:pt x="132653" y="223"/>
                    <a:pt x="142856" y="286"/>
                  </a:cubicBezTo>
                  <a:cubicBezTo>
                    <a:pt x="144617" y="298"/>
                    <a:pt x="144752" y="474"/>
                    <a:pt x="143939" y="2047"/>
                  </a:cubicBezTo>
                  <a:cubicBezTo>
                    <a:pt x="141580" y="6603"/>
                    <a:pt x="139203" y="11147"/>
                    <a:pt x="136791" y="15673"/>
                  </a:cubicBezTo>
                  <a:cubicBezTo>
                    <a:pt x="135684" y="17748"/>
                    <a:pt x="135098" y="19793"/>
                    <a:pt x="136303" y="22056"/>
                  </a:cubicBezTo>
                  <a:cubicBezTo>
                    <a:pt x="136779" y="22944"/>
                    <a:pt x="137320" y="23404"/>
                    <a:pt x="138366" y="23422"/>
                  </a:cubicBezTo>
                  <a:cubicBezTo>
                    <a:pt x="140853" y="23461"/>
                    <a:pt x="143341" y="23640"/>
                    <a:pt x="145831" y="23688"/>
                  </a:cubicBezTo>
                  <a:cubicBezTo>
                    <a:pt x="146949" y="23709"/>
                    <a:pt x="147421" y="24157"/>
                    <a:pt x="147514" y="25276"/>
                  </a:cubicBezTo>
                  <a:cubicBezTo>
                    <a:pt x="147792" y="28609"/>
                    <a:pt x="147556" y="29015"/>
                    <a:pt x="144411" y="30298"/>
                  </a:cubicBezTo>
                  <a:cubicBezTo>
                    <a:pt x="138788" y="32594"/>
                    <a:pt x="133131" y="34824"/>
                    <a:pt x="127786" y="37739"/>
                  </a:cubicBezTo>
                  <a:cubicBezTo>
                    <a:pt x="126782" y="38286"/>
                    <a:pt x="125849" y="38965"/>
                    <a:pt x="124844" y="39506"/>
                  </a:cubicBezTo>
                  <a:cubicBezTo>
                    <a:pt x="123418" y="40274"/>
                    <a:pt x="123329" y="41431"/>
                    <a:pt x="123726" y="42803"/>
                  </a:cubicBezTo>
                  <a:cubicBezTo>
                    <a:pt x="124351" y="44953"/>
                    <a:pt x="125792" y="46385"/>
                    <a:pt x="127681" y="47455"/>
                  </a:cubicBezTo>
                  <a:cubicBezTo>
                    <a:pt x="130483" y="49043"/>
                    <a:pt x="133601" y="49790"/>
                    <a:pt x="136602" y="50845"/>
                  </a:cubicBezTo>
                  <a:cubicBezTo>
                    <a:pt x="139484" y="51859"/>
                    <a:pt x="142252" y="53081"/>
                    <a:pt x="144689" y="54962"/>
                  </a:cubicBezTo>
                  <a:cubicBezTo>
                    <a:pt x="145930" y="55919"/>
                    <a:pt x="145939" y="56268"/>
                    <a:pt x="144668" y="57186"/>
                  </a:cubicBezTo>
                  <a:cubicBezTo>
                    <a:pt x="142548" y="58720"/>
                    <a:pt x="140103" y="59608"/>
                    <a:pt x="137702" y="60579"/>
                  </a:cubicBezTo>
                  <a:cubicBezTo>
                    <a:pt x="134013" y="62074"/>
                    <a:pt x="130181" y="63228"/>
                    <a:pt x="126707" y="65228"/>
                  </a:cubicBezTo>
                  <a:cubicBezTo>
                    <a:pt x="125341" y="66014"/>
                    <a:pt x="124187" y="66983"/>
                    <a:pt x="123607" y="68532"/>
                  </a:cubicBezTo>
                  <a:cubicBezTo>
                    <a:pt x="123012" y="70119"/>
                    <a:pt x="123338" y="71455"/>
                    <a:pt x="124503" y="72633"/>
                  </a:cubicBezTo>
                  <a:cubicBezTo>
                    <a:pt x="125657" y="73799"/>
                    <a:pt x="127146" y="74394"/>
                    <a:pt x="128602" y="75037"/>
                  </a:cubicBezTo>
                  <a:cubicBezTo>
                    <a:pt x="132794" y="76881"/>
                    <a:pt x="136988" y="78726"/>
                    <a:pt x="141203" y="80520"/>
                  </a:cubicBezTo>
                  <a:cubicBezTo>
                    <a:pt x="142187" y="80938"/>
                    <a:pt x="142157" y="81449"/>
                    <a:pt x="141738" y="82254"/>
                  </a:cubicBezTo>
                  <a:cubicBezTo>
                    <a:pt x="140536" y="84568"/>
                    <a:pt x="138713" y="86451"/>
                    <a:pt x="137374" y="88663"/>
                  </a:cubicBezTo>
                  <a:cubicBezTo>
                    <a:pt x="136208" y="90591"/>
                    <a:pt x="135493" y="92597"/>
                    <a:pt x="136112" y="94911"/>
                  </a:cubicBezTo>
                  <a:cubicBezTo>
                    <a:pt x="136408" y="96015"/>
                    <a:pt x="136904" y="96547"/>
                    <a:pt x="138139" y="96633"/>
                  </a:cubicBezTo>
                  <a:cubicBezTo>
                    <a:pt x="153111" y="97689"/>
                    <a:pt x="168103" y="97650"/>
                    <a:pt x="183093" y="97405"/>
                  </a:cubicBezTo>
                  <a:cubicBezTo>
                    <a:pt x="187461" y="97333"/>
                    <a:pt x="191849" y="97130"/>
                    <a:pt x="196178" y="96334"/>
                  </a:cubicBezTo>
                  <a:cubicBezTo>
                    <a:pt x="199458" y="95731"/>
                    <a:pt x="200091" y="94780"/>
                    <a:pt x="199221" y="91509"/>
                  </a:cubicBezTo>
                  <a:cubicBezTo>
                    <a:pt x="198803" y="89940"/>
                    <a:pt x="197939" y="88603"/>
                    <a:pt x="197003" y="87306"/>
                  </a:cubicBezTo>
                  <a:cubicBezTo>
                    <a:pt x="195810" y="85650"/>
                    <a:pt x="194504" y="84080"/>
                    <a:pt x="193502" y="82283"/>
                  </a:cubicBezTo>
                  <a:cubicBezTo>
                    <a:pt x="192934" y="81267"/>
                    <a:pt x="193021" y="80774"/>
                    <a:pt x="194214" y="80331"/>
                  </a:cubicBezTo>
                  <a:cubicBezTo>
                    <a:pt x="199586" y="78334"/>
                    <a:pt x="204782" y="75928"/>
                    <a:pt x="209906" y="73351"/>
                  </a:cubicBezTo>
                  <a:cubicBezTo>
                    <a:pt x="211401" y="72597"/>
                    <a:pt x="211718" y="71557"/>
                    <a:pt x="211506" y="70077"/>
                  </a:cubicBezTo>
                  <a:cubicBezTo>
                    <a:pt x="211114" y="67312"/>
                    <a:pt x="209314" y="65685"/>
                    <a:pt x="207006" y="64508"/>
                  </a:cubicBezTo>
                  <a:cubicBezTo>
                    <a:pt x="203846" y="62896"/>
                    <a:pt x="200420" y="61943"/>
                    <a:pt x="197144" y="60621"/>
                  </a:cubicBezTo>
                  <a:cubicBezTo>
                    <a:pt x="195012" y="59763"/>
                    <a:pt x="192955" y="58762"/>
                    <a:pt x="191021" y="57521"/>
                  </a:cubicBezTo>
                  <a:cubicBezTo>
                    <a:pt x="189120" y="56298"/>
                    <a:pt x="189138" y="55910"/>
                    <a:pt x="191081" y="54666"/>
                  </a:cubicBezTo>
                  <a:cubicBezTo>
                    <a:pt x="194124" y="52717"/>
                    <a:pt x="197526" y="51545"/>
                    <a:pt x="200839" y="50182"/>
                  </a:cubicBezTo>
                  <a:cubicBezTo>
                    <a:pt x="203419" y="49120"/>
                    <a:pt x="206041" y="48146"/>
                    <a:pt x="208411" y="46651"/>
                  </a:cubicBezTo>
                  <a:cubicBezTo>
                    <a:pt x="212749" y="43915"/>
                    <a:pt x="212734" y="40624"/>
                    <a:pt x="208307" y="37981"/>
                  </a:cubicBezTo>
                  <a:cubicBezTo>
                    <a:pt x="204570" y="35751"/>
                    <a:pt x="200369" y="34525"/>
                    <a:pt x="196426" y="32737"/>
                  </a:cubicBezTo>
                  <a:cubicBezTo>
                    <a:pt x="194477" y="31853"/>
                    <a:pt x="192486" y="31057"/>
                    <a:pt x="190519" y="30214"/>
                  </a:cubicBezTo>
                  <a:cubicBezTo>
                    <a:pt x="188351" y="29285"/>
                    <a:pt x="187529" y="27598"/>
                    <a:pt x="187685" y="25299"/>
                  </a:cubicBezTo>
                  <a:cubicBezTo>
                    <a:pt x="187742" y="24468"/>
                    <a:pt x="187972" y="24020"/>
                    <a:pt x="188869" y="23933"/>
                  </a:cubicBezTo>
                  <a:cubicBezTo>
                    <a:pt x="191643" y="23667"/>
                    <a:pt x="194408" y="23317"/>
                    <a:pt x="197186" y="23057"/>
                  </a:cubicBezTo>
                  <a:cubicBezTo>
                    <a:pt x="198991" y="22887"/>
                    <a:pt x="199290" y="22654"/>
                    <a:pt x="199347" y="20776"/>
                  </a:cubicBezTo>
                  <a:cubicBezTo>
                    <a:pt x="199443" y="17733"/>
                    <a:pt x="198280" y="15042"/>
                    <a:pt x="196946" y="12400"/>
                  </a:cubicBezTo>
                  <a:cubicBezTo>
                    <a:pt x="195153" y="8839"/>
                    <a:pt x="192800" y="5589"/>
                    <a:pt x="191174" y="1936"/>
                  </a:cubicBezTo>
                  <a:cubicBezTo>
                    <a:pt x="190414" y="235"/>
                    <a:pt x="190492" y="68"/>
                    <a:pt x="192339" y="68"/>
                  </a:cubicBezTo>
                  <a:cubicBezTo>
                    <a:pt x="227216" y="59"/>
                    <a:pt x="262092" y="53"/>
                    <a:pt x="296968" y="47"/>
                  </a:cubicBezTo>
                  <a:cubicBezTo>
                    <a:pt x="300505" y="47"/>
                    <a:pt x="304044" y="91"/>
                    <a:pt x="307581" y="2"/>
                  </a:cubicBezTo>
                  <a:cubicBezTo>
                    <a:pt x="308998" y="-34"/>
                    <a:pt x="309372" y="459"/>
                    <a:pt x="309285" y="1816"/>
                  </a:cubicBezTo>
                  <a:cubicBezTo>
                    <a:pt x="308822" y="8979"/>
                    <a:pt x="307847" y="16080"/>
                    <a:pt x="306729" y="23159"/>
                  </a:cubicBezTo>
                  <a:cubicBezTo>
                    <a:pt x="304487" y="37365"/>
                    <a:pt x="301996" y="51536"/>
                    <a:pt x="300247" y="65817"/>
                  </a:cubicBezTo>
                  <a:cubicBezTo>
                    <a:pt x="299046" y="75647"/>
                    <a:pt x="297653" y="85452"/>
                    <a:pt x="296478" y="95285"/>
                  </a:cubicBezTo>
                  <a:cubicBezTo>
                    <a:pt x="294977" y="107835"/>
                    <a:pt x="293617" y="120400"/>
                    <a:pt x="292182" y="132960"/>
                  </a:cubicBezTo>
                  <a:cubicBezTo>
                    <a:pt x="290944" y="143791"/>
                    <a:pt x="289901" y="154640"/>
                    <a:pt x="288995" y="165501"/>
                  </a:cubicBezTo>
                  <a:cubicBezTo>
                    <a:pt x="288212" y="174876"/>
                    <a:pt x="287533" y="184257"/>
                    <a:pt x="287052" y="193657"/>
                  </a:cubicBezTo>
                  <a:cubicBezTo>
                    <a:pt x="286439" y="205645"/>
                    <a:pt x="285841" y="217633"/>
                    <a:pt x="285999" y="229636"/>
                  </a:cubicBezTo>
                  <a:cubicBezTo>
                    <a:pt x="286173" y="242951"/>
                    <a:pt x="287243" y="256192"/>
                    <a:pt x="290370" y="269185"/>
                  </a:cubicBezTo>
                  <a:cubicBezTo>
                    <a:pt x="293058" y="280354"/>
                    <a:pt x="297105" y="291062"/>
                    <a:pt x="301542" y="301634"/>
                  </a:cubicBezTo>
                  <a:cubicBezTo>
                    <a:pt x="306304" y="312979"/>
                    <a:pt x="311605" y="324082"/>
                    <a:pt x="316579" y="335329"/>
                  </a:cubicBezTo>
                  <a:cubicBezTo>
                    <a:pt x="323112" y="350094"/>
                    <a:pt x="329261" y="365009"/>
                    <a:pt x="333354" y="380677"/>
                  </a:cubicBezTo>
                  <a:cubicBezTo>
                    <a:pt x="335145" y="387536"/>
                    <a:pt x="336424" y="394480"/>
                    <a:pt x="336418" y="401604"/>
                  </a:cubicBezTo>
                  <a:cubicBezTo>
                    <a:pt x="336415" y="405826"/>
                    <a:pt x="336391" y="405829"/>
                    <a:pt x="332203" y="405826"/>
                  </a:cubicBezTo>
                  <a:cubicBezTo>
                    <a:pt x="305297" y="405814"/>
                    <a:pt x="278391" y="405927"/>
                    <a:pt x="251488" y="405736"/>
                  </a:cubicBezTo>
                  <a:cubicBezTo>
                    <a:pt x="239084" y="405646"/>
                    <a:pt x="226680" y="405706"/>
                    <a:pt x="214277" y="405592"/>
                  </a:cubicBezTo>
                  <a:cubicBezTo>
                    <a:pt x="212498" y="405578"/>
                    <a:pt x="212414" y="405446"/>
                    <a:pt x="213230" y="403847"/>
                  </a:cubicBezTo>
                  <a:cubicBezTo>
                    <a:pt x="213479" y="403359"/>
                    <a:pt x="213742" y="402875"/>
                    <a:pt x="214053" y="402424"/>
                  </a:cubicBezTo>
                  <a:cubicBezTo>
                    <a:pt x="218567" y="395870"/>
                    <a:pt x="221072" y="388370"/>
                    <a:pt x="224092" y="381114"/>
                  </a:cubicBezTo>
                  <a:cubicBezTo>
                    <a:pt x="227287" y="373437"/>
                    <a:pt x="230570" y="365787"/>
                    <a:pt x="233509" y="358011"/>
                  </a:cubicBezTo>
                  <a:cubicBezTo>
                    <a:pt x="236190" y="350913"/>
                    <a:pt x="237763" y="343574"/>
                    <a:pt x="236116" y="335918"/>
                  </a:cubicBezTo>
                  <a:cubicBezTo>
                    <a:pt x="234935" y="330420"/>
                    <a:pt x="232053" y="325765"/>
                    <a:pt x="228642" y="321439"/>
                  </a:cubicBezTo>
                  <a:cubicBezTo>
                    <a:pt x="226334" y="318513"/>
                    <a:pt x="224101" y="315508"/>
                    <a:pt x="221440" y="312871"/>
                  </a:cubicBezTo>
                  <a:cubicBezTo>
                    <a:pt x="220869" y="312303"/>
                    <a:pt x="220199" y="311873"/>
                    <a:pt x="219482" y="311517"/>
                  </a:cubicBezTo>
                  <a:cubicBezTo>
                    <a:pt x="216806" y="310193"/>
                    <a:pt x="215676" y="310408"/>
                    <a:pt x="213885" y="312785"/>
                  </a:cubicBezTo>
                  <a:cubicBezTo>
                    <a:pt x="211577" y="315846"/>
                    <a:pt x="209410" y="319018"/>
                    <a:pt x="207057" y="322043"/>
                  </a:cubicBezTo>
                  <a:cubicBezTo>
                    <a:pt x="203960" y="326025"/>
                    <a:pt x="200393" y="329457"/>
                    <a:pt x="195398" y="331000"/>
                  </a:cubicBezTo>
                  <a:cubicBezTo>
                    <a:pt x="193960" y="331442"/>
                    <a:pt x="192480" y="331565"/>
                    <a:pt x="190988" y="331703"/>
                  </a:cubicBezTo>
                  <a:cubicBezTo>
                    <a:pt x="189419" y="331846"/>
                    <a:pt x="188988" y="331120"/>
                    <a:pt x="188985" y="329720"/>
                  </a:cubicBezTo>
                  <a:cubicBezTo>
                    <a:pt x="188979" y="326184"/>
                    <a:pt x="188916" y="322647"/>
                    <a:pt x="188872" y="319108"/>
                  </a:cubicBezTo>
                  <a:cubicBezTo>
                    <a:pt x="188866" y="318560"/>
                    <a:pt x="188851" y="318010"/>
                    <a:pt x="188797" y="317466"/>
                  </a:cubicBezTo>
                  <a:cubicBezTo>
                    <a:pt x="188728" y="316776"/>
                    <a:pt x="189015" y="316339"/>
                    <a:pt x="189634" y="316049"/>
                  </a:cubicBezTo>
                  <a:cubicBezTo>
                    <a:pt x="197897" y="312169"/>
                    <a:pt x="202366" y="305185"/>
                    <a:pt x="205135" y="296883"/>
                  </a:cubicBezTo>
                  <a:cubicBezTo>
                    <a:pt x="206160" y="293810"/>
                    <a:pt x="206878" y="290635"/>
                    <a:pt x="206355" y="287343"/>
                  </a:cubicBezTo>
                  <a:cubicBezTo>
                    <a:pt x="205999" y="285101"/>
                    <a:pt x="205798" y="284934"/>
                    <a:pt x="203586" y="284524"/>
                  </a:cubicBezTo>
                  <a:cubicBezTo>
                    <a:pt x="199927" y="283852"/>
                    <a:pt x="196235" y="284177"/>
                    <a:pt x="192555" y="284118"/>
                  </a:cubicBezTo>
                  <a:cubicBezTo>
                    <a:pt x="191858" y="284106"/>
                    <a:pt x="191162" y="284145"/>
                    <a:pt x="190462" y="284145"/>
                  </a:cubicBezTo>
                  <a:cubicBezTo>
                    <a:pt x="187888" y="284145"/>
                    <a:pt x="187861" y="284130"/>
                    <a:pt x="187801" y="281612"/>
                  </a:cubicBezTo>
                  <a:cubicBezTo>
                    <a:pt x="187759" y="279920"/>
                    <a:pt x="187816" y="278219"/>
                    <a:pt x="187700" y="276533"/>
                  </a:cubicBezTo>
                  <a:cubicBezTo>
                    <a:pt x="187616" y="275316"/>
                    <a:pt x="188088" y="274566"/>
                    <a:pt x="189114" y="274004"/>
                  </a:cubicBezTo>
                  <a:cubicBezTo>
                    <a:pt x="190555" y="273215"/>
                    <a:pt x="191942" y="272324"/>
                    <a:pt x="193392" y="271556"/>
                  </a:cubicBezTo>
                  <a:cubicBezTo>
                    <a:pt x="194925" y="270745"/>
                    <a:pt x="196196" y="269672"/>
                    <a:pt x="197141" y="268216"/>
                  </a:cubicBezTo>
                  <a:cubicBezTo>
                    <a:pt x="200869" y="262470"/>
                    <a:pt x="203428" y="256339"/>
                    <a:pt x="203266" y="249337"/>
                  </a:cubicBezTo>
                  <a:cubicBezTo>
                    <a:pt x="203192" y="246064"/>
                    <a:pt x="202133" y="244811"/>
                    <a:pt x="198884" y="244126"/>
                  </a:cubicBezTo>
                  <a:cubicBezTo>
                    <a:pt x="195724" y="243460"/>
                    <a:pt x="192531" y="243744"/>
                    <a:pt x="189356" y="243962"/>
                  </a:cubicBezTo>
                  <a:cubicBezTo>
                    <a:pt x="186934" y="244129"/>
                    <a:pt x="186821" y="244108"/>
                    <a:pt x="186803" y="241678"/>
                  </a:cubicBezTo>
                  <a:cubicBezTo>
                    <a:pt x="186794" y="240533"/>
                    <a:pt x="186934" y="239361"/>
                    <a:pt x="186746" y="238246"/>
                  </a:cubicBezTo>
                  <a:cubicBezTo>
                    <a:pt x="186471" y="236623"/>
                    <a:pt x="187111" y="235579"/>
                    <a:pt x="188396" y="234757"/>
                  </a:cubicBezTo>
                  <a:cubicBezTo>
                    <a:pt x="188773" y="234518"/>
                    <a:pt x="189084" y="234177"/>
                    <a:pt x="189455" y="233929"/>
                  </a:cubicBezTo>
                  <a:cubicBezTo>
                    <a:pt x="196629" y="229128"/>
                    <a:pt x="199846" y="221995"/>
                    <a:pt x="201320" y="213824"/>
                  </a:cubicBezTo>
                  <a:cubicBezTo>
                    <a:pt x="201601" y="212267"/>
                    <a:pt x="201338" y="210748"/>
                    <a:pt x="201117" y="209223"/>
                  </a:cubicBezTo>
                  <a:cubicBezTo>
                    <a:pt x="200940" y="208009"/>
                    <a:pt x="199936" y="207857"/>
                    <a:pt x="199006" y="207693"/>
                  </a:cubicBezTo>
                  <a:cubicBezTo>
                    <a:pt x="196295" y="207205"/>
                    <a:pt x="193550" y="207274"/>
                    <a:pt x="190812" y="207292"/>
                  </a:cubicBezTo>
                  <a:cubicBezTo>
                    <a:pt x="189616" y="207298"/>
                    <a:pt x="188420" y="207286"/>
                    <a:pt x="187224" y="207322"/>
                  </a:cubicBezTo>
                  <a:cubicBezTo>
                    <a:pt x="186330" y="207349"/>
                    <a:pt x="185963" y="206933"/>
                    <a:pt x="185963" y="206069"/>
                  </a:cubicBezTo>
                  <a:cubicBezTo>
                    <a:pt x="185960" y="203477"/>
                    <a:pt x="185945" y="200888"/>
                    <a:pt x="185915" y="198296"/>
                  </a:cubicBezTo>
                  <a:cubicBezTo>
                    <a:pt x="185906" y="197543"/>
                    <a:pt x="186375" y="197148"/>
                    <a:pt x="186896" y="196730"/>
                  </a:cubicBezTo>
                  <a:cubicBezTo>
                    <a:pt x="188603" y="195358"/>
                    <a:pt x="190429" y="194129"/>
                    <a:pt x="191975" y="192562"/>
                  </a:cubicBezTo>
                  <a:cubicBezTo>
                    <a:pt x="196504" y="187982"/>
                    <a:pt x="198794" y="182356"/>
                    <a:pt x="199640" y="176066"/>
                  </a:cubicBezTo>
                  <a:cubicBezTo>
                    <a:pt x="199801" y="174861"/>
                    <a:pt x="199464" y="173686"/>
                    <a:pt x="199332" y="172502"/>
                  </a:cubicBezTo>
                  <a:cubicBezTo>
                    <a:pt x="199257" y="171824"/>
                    <a:pt x="198692" y="171528"/>
                    <a:pt x="198157" y="171253"/>
                  </a:cubicBezTo>
                  <a:cubicBezTo>
                    <a:pt x="196387" y="170341"/>
                    <a:pt x="194456" y="170072"/>
                    <a:pt x="192513" y="170018"/>
                  </a:cubicBezTo>
                  <a:cubicBezTo>
                    <a:pt x="190423" y="169958"/>
                    <a:pt x="188327" y="170015"/>
                    <a:pt x="186241" y="170120"/>
                  </a:cubicBezTo>
                  <a:cubicBezTo>
                    <a:pt x="185278" y="170168"/>
                    <a:pt x="184830" y="169851"/>
                    <a:pt x="184794" y="168906"/>
                  </a:cubicBezTo>
                  <a:cubicBezTo>
                    <a:pt x="184710" y="166610"/>
                    <a:pt x="184887" y="164329"/>
                    <a:pt x="185206" y="162060"/>
                  </a:cubicBezTo>
                  <a:cubicBezTo>
                    <a:pt x="185392" y="160742"/>
                    <a:pt x="186229" y="159887"/>
                    <a:pt x="187281" y="159100"/>
                  </a:cubicBezTo>
                  <a:cubicBezTo>
                    <a:pt x="193484" y="154469"/>
                    <a:pt x="196537" y="148182"/>
                    <a:pt x="196674" y="140505"/>
                  </a:cubicBezTo>
                  <a:cubicBezTo>
                    <a:pt x="196731" y="137327"/>
                    <a:pt x="196208" y="136936"/>
                    <a:pt x="193018" y="136517"/>
                  </a:cubicBezTo>
                  <a:cubicBezTo>
                    <a:pt x="190638" y="136206"/>
                    <a:pt x="188250" y="136137"/>
                    <a:pt x="185861" y="136230"/>
                  </a:cubicBezTo>
                  <a:cubicBezTo>
                    <a:pt x="184600" y="136278"/>
                    <a:pt x="184058" y="135898"/>
                    <a:pt x="184091" y="134547"/>
                  </a:cubicBezTo>
                  <a:cubicBezTo>
                    <a:pt x="184133" y="132661"/>
                    <a:pt x="183984" y="130768"/>
                    <a:pt x="183912" y="128876"/>
                  </a:cubicBezTo>
                  <a:cubicBezTo>
                    <a:pt x="183891" y="128308"/>
                    <a:pt x="183912" y="127734"/>
                    <a:pt x="184531" y="127483"/>
                  </a:cubicBezTo>
                  <a:cubicBezTo>
                    <a:pt x="188426" y="125901"/>
                    <a:pt x="190462" y="122625"/>
                    <a:pt x="192202" y="119082"/>
                  </a:cubicBezTo>
                  <a:cubicBezTo>
                    <a:pt x="193437" y="116574"/>
                    <a:pt x="194540" y="114021"/>
                    <a:pt x="195048" y="111246"/>
                  </a:cubicBezTo>
                  <a:cubicBezTo>
                    <a:pt x="195712" y="107605"/>
                    <a:pt x="194304" y="105524"/>
                    <a:pt x="190656" y="104774"/>
                  </a:cubicBezTo>
                  <a:cubicBezTo>
                    <a:pt x="188531" y="104337"/>
                    <a:pt x="186384" y="104475"/>
                    <a:pt x="184253" y="104583"/>
                  </a:cubicBezTo>
                  <a:cubicBezTo>
                    <a:pt x="178423" y="104879"/>
                    <a:pt x="172608" y="104424"/>
                    <a:pt x="166788" y="104326"/>
                  </a:cubicBezTo>
                  <a:cubicBezTo>
                    <a:pt x="159272" y="104200"/>
                    <a:pt x="151744" y="103865"/>
                    <a:pt x="144282" y="105103"/>
                  </a:cubicBezTo>
                  <a:cubicBezTo>
                    <a:pt x="140979" y="105650"/>
                    <a:pt x="140208" y="106550"/>
                    <a:pt x="140339" y="109937"/>
                  </a:cubicBezTo>
                  <a:cubicBezTo>
                    <a:pt x="140593" y="116460"/>
                    <a:pt x="143224" y="121997"/>
                    <a:pt x="148372" y="125952"/>
                  </a:cubicBezTo>
                  <a:cubicBezTo>
                    <a:pt x="151048" y="128009"/>
                    <a:pt x="151777" y="130224"/>
                    <a:pt x="151254" y="133288"/>
                  </a:cubicBezTo>
                  <a:cubicBezTo>
                    <a:pt x="150758" y="136179"/>
                    <a:pt x="150818" y="136182"/>
                    <a:pt x="147930" y="136158"/>
                  </a:cubicBezTo>
                  <a:cubicBezTo>
                    <a:pt x="146435" y="136146"/>
                    <a:pt x="144937" y="136111"/>
                    <a:pt x="143448" y="136188"/>
                  </a:cubicBezTo>
                  <a:cubicBezTo>
                    <a:pt x="139723" y="136386"/>
                    <a:pt x="137930" y="138293"/>
                    <a:pt x="138336" y="141982"/>
                  </a:cubicBezTo>
                  <a:cubicBezTo>
                    <a:pt x="139021" y="148179"/>
                    <a:pt x="141834" y="153438"/>
                    <a:pt x="145939" y="158045"/>
                  </a:cubicBezTo>
                  <a:cubicBezTo>
                    <a:pt x="146504" y="158679"/>
                    <a:pt x="147221" y="159172"/>
                    <a:pt x="148010" y="159492"/>
                  </a:cubicBezTo>
                  <a:cubicBezTo>
                    <a:pt x="149565" y="160123"/>
                    <a:pt x="150154" y="161360"/>
                    <a:pt x="150202" y="162912"/>
                  </a:cubicBezTo>
                  <a:cubicBezTo>
                    <a:pt x="150258" y="164801"/>
                    <a:pt x="150208" y="166694"/>
                    <a:pt x="150261" y="168583"/>
                  </a:cubicBezTo>
                  <a:cubicBezTo>
                    <a:pt x="150288" y="169615"/>
                    <a:pt x="149846" y="169964"/>
                    <a:pt x="148841" y="170006"/>
                  </a:cubicBezTo>
                  <a:cubicBezTo>
                    <a:pt x="145909" y="170120"/>
                    <a:pt x="142952" y="169677"/>
                    <a:pt x="140043" y="170272"/>
                  </a:cubicBezTo>
                  <a:cubicBezTo>
                    <a:pt x="135607" y="171184"/>
                    <a:pt x="135616" y="171295"/>
                    <a:pt x="135592" y="175292"/>
                  </a:cubicBezTo>
                  <a:cubicBezTo>
                    <a:pt x="135541" y="183758"/>
                    <a:pt x="139036" y="190592"/>
                    <a:pt x="145547" y="195929"/>
                  </a:cubicBezTo>
                  <a:cubicBezTo>
                    <a:pt x="146396" y="196625"/>
                    <a:pt x="147320" y="197253"/>
                    <a:pt x="148366" y="197594"/>
                  </a:cubicBezTo>
                  <a:cubicBezTo>
                    <a:pt x="149430" y="197941"/>
                    <a:pt x="149705" y="198604"/>
                    <a:pt x="149595" y="199639"/>
                  </a:cubicBezTo>
                  <a:cubicBezTo>
                    <a:pt x="149368" y="201767"/>
                    <a:pt x="149161" y="203899"/>
                    <a:pt x="149039" y="206033"/>
                  </a:cubicBezTo>
                  <a:cubicBezTo>
                    <a:pt x="148982" y="207011"/>
                    <a:pt x="148393" y="207169"/>
                    <a:pt x="147661" y="207220"/>
                  </a:cubicBezTo>
                  <a:cubicBezTo>
                    <a:pt x="145424" y="207370"/>
                    <a:pt x="143188" y="207495"/>
                    <a:pt x="140952" y="207633"/>
                  </a:cubicBezTo>
                  <a:cubicBezTo>
                    <a:pt x="139362" y="207731"/>
                    <a:pt x="137774" y="207881"/>
                    <a:pt x="136184" y="207920"/>
                  </a:cubicBezTo>
                  <a:cubicBezTo>
                    <a:pt x="135066" y="207947"/>
                    <a:pt x="134773" y="208709"/>
                    <a:pt x="134527" y="209537"/>
                  </a:cubicBezTo>
                  <a:cubicBezTo>
                    <a:pt x="133511" y="212930"/>
                    <a:pt x="134016" y="216252"/>
                    <a:pt x="135128" y="219507"/>
                  </a:cubicBezTo>
                  <a:cubicBezTo>
                    <a:pt x="137095" y="225265"/>
                    <a:pt x="140282" y="230150"/>
                    <a:pt x="145394" y="233639"/>
                  </a:cubicBezTo>
                  <a:cubicBezTo>
                    <a:pt x="146049" y="234087"/>
                    <a:pt x="146623" y="234652"/>
                    <a:pt x="147245" y="235149"/>
                  </a:cubicBezTo>
                  <a:cubicBezTo>
                    <a:pt x="148348" y="236025"/>
                    <a:pt x="148829" y="237161"/>
                    <a:pt x="148719" y="238560"/>
                  </a:cubicBezTo>
                  <a:cubicBezTo>
                    <a:pt x="148611" y="239950"/>
                    <a:pt x="148495" y="241337"/>
                    <a:pt x="148405" y="242727"/>
                  </a:cubicBezTo>
                  <a:cubicBezTo>
                    <a:pt x="148363" y="243367"/>
                    <a:pt x="148097" y="243803"/>
                    <a:pt x="147424" y="243797"/>
                  </a:cubicBezTo>
                  <a:cubicBezTo>
                    <a:pt x="146082" y="243786"/>
                    <a:pt x="144758" y="244040"/>
                    <a:pt x="143403" y="243953"/>
                  </a:cubicBezTo>
                  <a:cubicBezTo>
                    <a:pt x="140318" y="243756"/>
                    <a:pt x="137236" y="243702"/>
                    <a:pt x="134243" y="244739"/>
                  </a:cubicBezTo>
                  <a:cubicBezTo>
                    <a:pt x="132967" y="245182"/>
                    <a:pt x="132375" y="245974"/>
                    <a:pt x="132231" y="247361"/>
                  </a:cubicBezTo>
                  <a:cubicBezTo>
                    <a:pt x="131631" y="253221"/>
                    <a:pt x="133738" y="258315"/>
                    <a:pt x="136572" y="263206"/>
                  </a:cubicBezTo>
                  <a:cubicBezTo>
                    <a:pt x="138342" y="266258"/>
                    <a:pt x="140584" y="268925"/>
                    <a:pt x="143631" y="270787"/>
                  </a:cubicBezTo>
                  <a:cubicBezTo>
                    <a:pt x="147140" y="272934"/>
                    <a:pt x="148282" y="276052"/>
                    <a:pt x="147604" y="279983"/>
                  </a:cubicBezTo>
                  <a:cubicBezTo>
                    <a:pt x="147571" y="280177"/>
                    <a:pt x="147565" y="280381"/>
                    <a:pt x="147547" y="280578"/>
                  </a:cubicBezTo>
                  <a:cubicBezTo>
                    <a:pt x="147230" y="284040"/>
                    <a:pt x="147798" y="284028"/>
                    <a:pt x="143678" y="284133"/>
                  </a:cubicBezTo>
                  <a:cubicBezTo>
                    <a:pt x="140492" y="284213"/>
                    <a:pt x="137299" y="284222"/>
                    <a:pt x="134115" y="284118"/>
                  </a:cubicBezTo>
                  <a:cubicBezTo>
                    <a:pt x="130172" y="283986"/>
                    <a:pt x="128575" y="286417"/>
                    <a:pt x="128426" y="289902"/>
                  </a:cubicBezTo>
                  <a:cubicBezTo>
                    <a:pt x="128303" y="292737"/>
                    <a:pt x="129051" y="295442"/>
                    <a:pt x="130145" y="298028"/>
                  </a:cubicBezTo>
                  <a:cubicBezTo>
                    <a:pt x="133317" y="305532"/>
                    <a:pt x="138252" y="311586"/>
                    <a:pt x="145203" y="315906"/>
                  </a:cubicBezTo>
                  <a:cubicBezTo>
                    <a:pt x="146241" y="316551"/>
                    <a:pt x="146569" y="317224"/>
                    <a:pt x="146468" y="318447"/>
                  </a:cubicBezTo>
                  <a:cubicBezTo>
                    <a:pt x="146151" y="322267"/>
                    <a:pt x="146390" y="326112"/>
                    <a:pt x="146097" y="329942"/>
                  </a:cubicBezTo>
                  <a:cubicBezTo>
                    <a:pt x="146001" y="331206"/>
                    <a:pt x="145490" y="331616"/>
                    <a:pt x="144387" y="331646"/>
                  </a:cubicBezTo>
                  <a:cubicBezTo>
                    <a:pt x="141439" y="331726"/>
                    <a:pt x="138814" y="330719"/>
                    <a:pt x="136357" y="329203"/>
                  </a:cubicBezTo>
                  <a:cubicBezTo>
                    <a:pt x="131379" y="326133"/>
                    <a:pt x="127687" y="321774"/>
                    <a:pt x="124327" y="317096"/>
                  </a:cubicBezTo>
                  <a:cubicBezTo>
                    <a:pt x="123137" y="315436"/>
                    <a:pt x="122013" y="313723"/>
                    <a:pt x="120590" y="312249"/>
                  </a:cubicBezTo>
                  <a:cubicBezTo>
                    <a:pt x="118297" y="309876"/>
                    <a:pt x="116677" y="309840"/>
                    <a:pt x="114390" y="312190"/>
                  </a:cubicBezTo>
                  <a:cubicBezTo>
                    <a:pt x="108973" y="317759"/>
                    <a:pt x="104476" y="324010"/>
                    <a:pt x="100793" y="330847"/>
                  </a:cubicBezTo>
                  <a:cubicBezTo>
                    <a:pt x="99654" y="332961"/>
                    <a:pt x="99296" y="335212"/>
                    <a:pt x="99541" y="337637"/>
                  </a:cubicBezTo>
                  <a:cubicBezTo>
                    <a:pt x="99878" y="341003"/>
                    <a:pt x="100160" y="344390"/>
                    <a:pt x="100171" y="347768"/>
                  </a:cubicBezTo>
                  <a:cubicBezTo>
                    <a:pt x="100189" y="353254"/>
                    <a:pt x="101535" y="358345"/>
                    <a:pt x="103693" y="363365"/>
                  </a:cubicBezTo>
                  <a:cubicBezTo>
                    <a:pt x="108097" y="373613"/>
                    <a:pt x="112234" y="383975"/>
                    <a:pt x="116542" y="394265"/>
                  </a:cubicBezTo>
                  <a:cubicBezTo>
                    <a:pt x="117756" y="397165"/>
                    <a:pt x="119601" y="399739"/>
                    <a:pt x="121140" y="402471"/>
                  </a:cubicBezTo>
                  <a:cubicBezTo>
                    <a:pt x="122985" y="405742"/>
                    <a:pt x="122937" y="405817"/>
                    <a:pt x="119182" y="405817"/>
                  </a:cubicBezTo>
                  <a:cubicBezTo>
                    <a:pt x="99899" y="405817"/>
                    <a:pt x="80617" y="405817"/>
                    <a:pt x="61334" y="405817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6B7514EF-61BD-4FC7-89D9-43766B7E9019}"/>
                </a:ext>
              </a:extLst>
            </p:cNvPr>
            <p:cNvSpPr/>
            <p:nvPr/>
          </p:nvSpPr>
          <p:spPr>
            <a:xfrm>
              <a:off x="-650503" y="540924"/>
              <a:ext cx="120256" cy="63013"/>
            </a:xfrm>
            <a:custGeom>
              <a:avLst/>
              <a:gdLst>
                <a:gd name="connsiteX0" fmla="*/ 59230 w 120256"/>
                <a:gd name="connsiteY0" fmla="*/ 62972 h 63013"/>
                <a:gd name="connsiteX1" fmla="*/ 46228 w 120256"/>
                <a:gd name="connsiteY1" fmla="*/ 62960 h 63013"/>
                <a:gd name="connsiteX2" fmla="*/ 43316 w 120256"/>
                <a:gd name="connsiteY2" fmla="*/ 60063 h 63013"/>
                <a:gd name="connsiteX3" fmla="*/ 43002 w 120256"/>
                <a:gd name="connsiteY3" fmla="*/ 33767 h 63013"/>
                <a:gd name="connsiteX4" fmla="*/ 36934 w 120256"/>
                <a:gd name="connsiteY4" fmla="*/ 30237 h 63013"/>
                <a:gd name="connsiteX5" fmla="*/ 30847 w 120256"/>
                <a:gd name="connsiteY5" fmla="*/ 35477 h 63013"/>
                <a:gd name="connsiteX6" fmla="*/ 17232 w 120256"/>
                <a:gd name="connsiteY6" fmla="*/ 50150 h 63013"/>
                <a:gd name="connsiteX7" fmla="*/ 12685 w 120256"/>
                <a:gd name="connsiteY7" fmla="*/ 55104 h 63013"/>
                <a:gd name="connsiteX8" fmla="*/ 10978 w 120256"/>
                <a:gd name="connsiteY8" fmla="*/ 55167 h 63013"/>
                <a:gd name="connsiteX9" fmla="*/ 9185 w 120256"/>
                <a:gd name="connsiteY9" fmla="*/ 52610 h 63013"/>
                <a:gd name="connsiteX10" fmla="*/ 1149 w 120256"/>
                <a:gd name="connsiteY10" fmla="*/ 30485 h 63013"/>
                <a:gd name="connsiteX11" fmla="*/ 249 w 120256"/>
                <a:gd name="connsiteY11" fmla="*/ 14739 h 63013"/>
                <a:gd name="connsiteX12" fmla="*/ 2841 w 120256"/>
                <a:gd name="connsiteY12" fmla="*/ 7973 h 63013"/>
                <a:gd name="connsiteX13" fmla="*/ 8171 w 120256"/>
                <a:gd name="connsiteY13" fmla="*/ 580 h 63013"/>
                <a:gd name="connsiteX14" fmla="*/ 9947 w 120256"/>
                <a:gd name="connsiteY14" fmla="*/ 628 h 63013"/>
                <a:gd name="connsiteX15" fmla="*/ 14966 w 120256"/>
                <a:gd name="connsiteY15" fmla="*/ 6359 h 63013"/>
                <a:gd name="connsiteX16" fmla="*/ 22362 w 120256"/>
                <a:gd name="connsiteY16" fmla="*/ 13292 h 63013"/>
                <a:gd name="connsiteX17" fmla="*/ 35104 w 120256"/>
                <a:gd name="connsiteY17" fmla="*/ 17426 h 63013"/>
                <a:gd name="connsiteX18" fmla="*/ 71974 w 120256"/>
                <a:gd name="connsiteY18" fmla="*/ 18275 h 63013"/>
                <a:gd name="connsiteX19" fmla="*/ 87897 w 120256"/>
                <a:gd name="connsiteY19" fmla="*/ 17074 h 63013"/>
                <a:gd name="connsiteX20" fmla="*/ 100492 w 120256"/>
                <a:gd name="connsiteY20" fmla="*/ 10335 h 63013"/>
                <a:gd name="connsiteX21" fmla="*/ 108659 w 120256"/>
                <a:gd name="connsiteY21" fmla="*/ 1244 h 63013"/>
                <a:gd name="connsiteX22" fmla="*/ 111302 w 120256"/>
                <a:gd name="connsiteY22" fmla="*/ 1047 h 63013"/>
                <a:gd name="connsiteX23" fmla="*/ 119173 w 120256"/>
                <a:gd name="connsiteY23" fmla="*/ 28207 h 63013"/>
                <a:gd name="connsiteX24" fmla="*/ 110429 w 120256"/>
                <a:gd name="connsiteY24" fmla="*/ 51998 h 63013"/>
                <a:gd name="connsiteX25" fmla="*/ 105101 w 120256"/>
                <a:gd name="connsiteY25" fmla="*/ 52889 h 63013"/>
                <a:gd name="connsiteX26" fmla="*/ 85795 w 120256"/>
                <a:gd name="connsiteY26" fmla="*/ 33331 h 63013"/>
                <a:gd name="connsiteX27" fmla="*/ 80527 w 120256"/>
                <a:gd name="connsiteY27" fmla="*/ 29764 h 63013"/>
                <a:gd name="connsiteX28" fmla="*/ 77000 w 120256"/>
                <a:gd name="connsiteY28" fmla="*/ 31456 h 63013"/>
                <a:gd name="connsiteX29" fmla="*/ 75765 w 120256"/>
                <a:gd name="connsiteY29" fmla="*/ 37585 h 63013"/>
                <a:gd name="connsiteX30" fmla="*/ 75911 w 120256"/>
                <a:gd name="connsiteY30" fmla="*/ 57280 h 63013"/>
                <a:gd name="connsiteX31" fmla="*/ 75983 w 120256"/>
                <a:gd name="connsiteY31" fmla="*/ 59669 h 63013"/>
                <a:gd name="connsiteX32" fmla="*/ 72674 w 120256"/>
                <a:gd name="connsiteY32" fmla="*/ 62999 h 63013"/>
                <a:gd name="connsiteX33" fmla="*/ 61313 w 120256"/>
                <a:gd name="connsiteY33" fmla="*/ 62999 h 63013"/>
                <a:gd name="connsiteX34" fmla="*/ 59221 w 120256"/>
                <a:gd name="connsiteY34" fmla="*/ 62999 h 63013"/>
                <a:gd name="connsiteX35" fmla="*/ 59221 w 120256"/>
                <a:gd name="connsiteY35" fmla="*/ 62969 h 6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56" h="63013">
                  <a:moveTo>
                    <a:pt x="59230" y="62972"/>
                  </a:moveTo>
                  <a:cubicBezTo>
                    <a:pt x="54895" y="62972"/>
                    <a:pt x="50560" y="63002"/>
                    <a:pt x="46228" y="62960"/>
                  </a:cubicBezTo>
                  <a:cubicBezTo>
                    <a:pt x="43508" y="62933"/>
                    <a:pt x="43346" y="62712"/>
                    <a:pt x="43316" y="60063"/>
                  </a:cubicBezTo>
                  <a:cubicBezTo>
                    <a:pt x="43218" y="51298"/>
                    <a:pt x="43116" y="42533"/>
                    <a:pt x="43002" y="33767"/>
                  </a:cubicBezTo>
                  <a:cubicBezTo>
                    <a:pt x="42952" y="29935"/>
                    <a:pt x="40285" y="28377"/>
                    <a:pt x="36934" y="30237"/>
                  </a:cubicBezTo>
                  <a:cubicBezTo>
                    <a:pt x="34551" y="31561"/>
                    <a:pt x="32590" y="33429"/>
                    <a:pt x="30847" y="35477"/>
                  </a:cubicBezTo>
                  <a:cubicBezTo>
                    <a:pt x="26518" y="40566"/>
                    <a:pt x="21788" y="45277"/>
                    <a:pt x="17232" y="50150"/>
                  </a:cubicBezTo>
                  <a:cubicBezTo>
                    <a:pt x="15702" y="51788"/>
                    <a:pt x="14159" y="53415"/>
                    <a:pt x="12685" y="55104"/>
                  </a:cubicBezTo>
                  <a:cubicBezTo>
                    <a:pt x="12063" y="55818"/>
                    <a:pt x="11609" y="55770"/>
                    <a:pt x="10978" y="55167"/>
                  </a:cubicBezTo>
                  <a:cubicBezTo>
                    <a:pt x="10207" y="54425"/>
                    <a:pt x="9648" y="53543"/>
                    <a:pt x="9185" y="52610"/>
                  </a:cubicBezTo>
                  <a:cubicBezTo>
                    <a:pt x="5684" y="45534"/>
                    <a:pt x="2751" y="38210"/>
                    <a:pt x="1149" y="30485"/>
                  </a:cubicBezTo>
                  <a:cubicBezTo>
                    <a:pt x="81" y="25340"/>
                    <a:pt x="-298" y="20033"/>
                    <a:pt x="249" y="14739"/>
                  </a:cubicBezTo>
                  <a:cubicBezTo>
                    <a:pt x="506" y="12260"/>
                    <a:pt x="1412" y="10000"/>
                    <a:pt x="2841" y="7973"/>
                  </a:cubicBezTo>
                  <a:cubicBezTo>
                    <a:pt x="4590" y="5489"/>
                    <a:pt x="6425" y="3064"/>
                    <a:pt x="8171" y="580"/>
                  </a:cubicBezTo>
                  <a:cubicBezTo>
                    <a:pt x="8859" y="-400"/>
                    <a:pt x="9418" y="33"/>
                    <a:pt x="9947" y="628"/>
                  </a:cubicBezTo>
                  <a:cubicBezTo>
                    <a:pt x="11639" y="2523"/>
                    <a:pt x="13292" y="4452"/>
                    <a:pt x="14966" y="6359"/>
                  </a:cubicBezTo>
                  <a:cubicBezTo>
                    <a:pt x="17206" y="8909"/>
                    <a:pt x="19612" y="11268"/>
                    <a:pt x="22362" y="13292"/>
                  </a:cubicBezTo>
                  <a:cubicBezTo>
                    <a:pt x="26174" y="16096"/>
                    <a:pt x="30527" y="17008"/>
                    <a:pt x="35104" y="17426"/>
                  </a:cubicBezTo>
                  <a:cubicBezTo>
                    <a:pt x="47376" y="18553"/>
                    <a:pt x="59675" y="18506"/>
                    <a:pt x="71974" y="18275"/>
                  </a:cubicBezTo>
                  <a:cubicBezTo>
                    <a:pt x="77296" y="18177"/>
                    <a:pt x="82614" y="17812"/>
                    <a:pt x="87897" y="17074"/>
                  </a:cubicBezTo>
                  <a:cubicBezTo>
                    <a:pt x="92928" y="16371"/>
                    <a:pt x="96770" y="13453"/>
                    <a:pt x="100492" y="10335"/>
                  </a:cubicBezTo>
                  <a:cubicBezTo>
                    <a:pt x="103640" y="7698"/>
                    <a:pt x="106246" y="4553"/>
                    <a:pt x="108659" y="1244"/>
                  </a:cubicBezTo>
                  <a:cubicBezTo>
                    <a:pt x="109825" y="-356"/>
                    <a:pt x="109813" y="-344"/>
                    <a:pt x="111302" y="1047"/>
                  </a:cubicBezTo>
                  <a:cubicBezTo>
                    <a:pt x="119326" y="8538"/>
                    <a:pt x="121980" y="17594"/>
                    <a:pt x="119173" y="28207"/>
                  </a:cubicBezTo>
                  <a:cubicBezTo>
                    <a:pt x="117006" y="36407"/>
                    <a:pt x="114300" y="44437"/>
                    <a:pt x="110429" y="51998"/>
                  </a:cubicBezTo>
                  <a:cubicBezTo>
                    <a:pt x="107831" y="57071"/>
                    <a:pt x="108384" y="55893"/>
                    <a:pt x="105101" y="52889"/>
                  </a:cubicBezTo>
                  <a:cubicBezTo>
                    <a:pt x="98330" y="46694"/>
                    <a:pt x="92228" y="39851"/>
                    <a:pt x="85795" y="33331"/>
                  </a:cubicBezTo>
                  <a:cubicBezTo>
                    <a:pt x="84297" y="31812"/>
                    <a:pt x="82650" y="30398"/>
                    <a:pt x="80527" y="29764"/>
                  </a:cubicBezTo>
                  <a:cubicBezTo>
                    <a:pt x="78653" y="29205"/>
                    <a:pt x="77735" y="29660"/>
                    <a:pt x="77000" y="31456"/>
                  </a:cubicBezTo>
                  <a:cubicBezTo>
                    <a:pt x="76198" y="33421"/>
                    <a:pt x="75971" y="35507"/>
                    <a:pt x="75765" y="37585"/>
                  </a:cubicBezTo>
                  <a:cubicBezTo>
                    <a:pt x="75110" y="44153"/>
                    <a:pt x="75654" y="50715"/>
                    <a:pt x="75911" y="57280"/>
                  </a:cubicBezTo>
                  <a:cubicBezTo>
                    <a:pt x="75941" y="58075"/>
                    <a:pt x="75977" y="58874"/>
                    <a:pt x="75983" y="59669"/>
                  </a:cubicBezTo>
                  <a:cubicBezTo>
                    <a:pt x="76007" y="62327"/>
                    <a:pt x="75400" y="62975"/>
                    <a:pt x="72674" y="62999"/>
                  </a:cubicBezTo>
                  <a:cubicBezTo>
                    <a:pt x="68889" y="63032"/>
                    <a:pt x="65101" y="62999"/>
                    <a:pt x="61313" y="62999"/>
                  </a:cubicBezTo>
                  <a:cubicBezTo>
                    <a:pt x="60617" y="62999"/>
                    <a:pt x="59917" y="62999"/>
                    <a:pt x="59221" y="62999"/>
                  </a:cubicBezTo>
                  <a:cubicBezTo>
                    <a:pt x="59221" y="62990"/>
                    <a:pt x="59221" y="62978"/>
                    <a:pt x="59221" y="62969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FDCBF7A4-23CB-4607-BF5B-5DD78A422281}"/>
                </a:ext>
              </a:extLst>
            </p:cNvPr>
            <p:cNvSpPr/>
            <p:nvPr/>
          </p:nvSpPr>
          <p:spPr>
            <a:xfrm>
              <a:off x="-619690" y="218775"/>
              <a:ext cx="57498" cy="88696"/>
            </a:xfrm>
            <a:custGeom>
              <a:avLst/>
              <a:gdLst>
                <a:gd name="connsiteX0" fmla="*/ 28742 w 57498"/>
                <a:gd name="connsiteY0" fmla="*/ 88653 h 88696"/>
                <a:gd name="connsiteX1" fmla="*/ 10958 w 57498"/>
                <a:gd name="connsiteY1" fmla="*/ 88644 h 88696"/>
                <a:gd name="connsiteX2" fmla="*/ 9723 w 57498"/>
                <a:gd name="connsiteY2" fmla="*/ 88398 h 88696"/>
                <a:gd name="connsiteX3" fmla="*/ 10174 w 57498"/>
                <a:gd name="connsiteY3" fmla="*/ 87209 h 88696"/>
                <a:gd name="connsiteX4" fmla="*/ 12156 w 57498"/>
                <a:gd name="connsiteY4" fmla="*/ 84404 h 88696"/>
                <a:gd name="connsiteX5" fmla="*/ 13283 w 57498"/>
                <a:gd name="connsiteY5" fmla="*/ 82476 h 88696"/>
                <a:gd name="connsiteX6" fmla="*/ 11256 w 57498"/>
                <a:gd name="connsiteY6" fmla="*/ 75478 h 88696"/>
                <a:gd name="connsiteX7" fmla="*/ 5418 w 57498"/>
                <a:gd name="connsiteY7" fmla="*/ 72814 h 88696"/>
                <a:gd name="connsiteX8" fmla="*/ 638 w 57498"/>
                <a:gd name="connsiteY8" fmla="*/ 70368 h 88696"/>
                <a:gd name="connsiteX9" fmla="*/ 733 w 57498"/>
                <a:gd name="connsiteY9" fmla="*/ 68957 h 88696"/>
                <a:gd name="connsiteX10" fmla="*/ 7227 w 57498"/>
                <a:gd name="connsiteY10" fmla="*/ 66294 h 88696"/>
                <a:gd name="connsiteX11" fmla="*/ 12183 w 57498"/>
                <a:gd name="connsiteY11" fmla="*/ 63878 h 88696"/>
                <a:gd name="connsiteX12" fmla="*/ 15481 w 57498"/>
                <a:gd name="connsiteY12" fmla="*/ 58906 h 88696"/>
                <a:gd name="connsiteX13" fmla="*/ 15663 w 57498"/>
                <a:gd name="connsiteY13" fmla="*/ 52066 h 88696"/>
                <a:gd name="connsiteX14" fmla="*/ 14204 w 57498"/>
                <a:gd name="connsiteY14" fmla="*/ 49600 h 88696"/>
                <a:gd name="connsiteX15" fmla="*/ 7567 w 57498"/>
                <a:gd name="connsiteY15" fmla="*/ 46225 h 88696"/>
                <a:gd name="connsiteX16" fmla="*/ 1035 w 57498"/>
                <a:gd name="connsiteY16" fmla="*/ 43280 h 88696"/>
                <a:gd name="connsiteX17" fmla="*/ 1026 w 57498"/>
                <a:gd name="connsiteY17" fmla="*/ 41531 h 88696"/>
                <a:gd name="connsiteX18" fmla="*/ 8754 w 57498"/>
                <a:gd name="connsiteY18" fmla="*/ 37985 h 88696"/>
                <a:gd name="connsiteX19" fmla="*/ 13122 w 57498"/>
                <a:gd name="connsiteY19" fmla="*/ 36045 h 88696"/>
                <a:gd name="connsiteX20" fmla="*/ 16844 w 57498"/>
                <a:gd name="connsiteY20" fmla="*/ 31325 h 88696"/>
                <a:gd name="connsiteX21" fmla="*/ 16976 w 57498"/>
                <a:gd name="connsiteY21" fmla="*/ 17830 h 88696"/>
                <a:gd name="connsiteX22" fmla="*/ 15274 w 57498"/>
                <a:gd name="connsiteY22" fmla="*/ 16018 h 88696"/>
                <a:gd name="connsiteX23" fmla="*/ 9517 w 57498"/>
                <a:gd name="connsiteY23" fmla="*/ 15217 h 88696"/>
                <a:gd name="connsiteX24" fmla="*/ 8706 w 57498"/>
                <a:gd name="connsiteY24" fmla="*/ 13588 h 88696"/>
                <a:gd name="connsiteX25" fmla="*/ 15230 w 57498"/>
                <a:gd name="connsiteY25" fmla="*/ 1151 h 88696"/>
                <a:gd name="connsiteX26" fmla="*/ 16952 w 57498"/>
                <a:gd name="connsiteY26" fmla="*/ 0 h 88696"/>
                <a:gd name="connsiteX27" fmla="*/ 41003 w 57498"/>
                <a:gd name="connsiteY27" fmla="*/ 230 h 88696"/>
                <a:gd name="connsiteX28" fmla="*/ 42426 w 57498"/>
                <a:gd name="connsiteY28" fmla="*/ 1094 h 88696"/>
                <a:gd name="connsiteX29" fmla="*/ 48856 w 57498"/>
                <a:gd name="connsiteY29" fmla="*/ 13917 h 88696"/>
                <a:gd name="connsiteX30" fmla="*/ 48076 w 57498"/>
                <a:gd name="connsiteY30" fmla="*/ 15289 h 88696"/>
                <a:gd name="connsiteX31" fmla="*/ 42599 w 57498"/>
                <a:gd name="connsiteY31" fmla="*/ 16000 h 88696"/>
                <a:gd name="connsiteX32" fmla="*/ 40629 w 57498"/>
                <a:gd name="connsiteY32" fmla="*/ 17791 h 88696"/>
                <a:gd name="connsiteX33" fmla="*/ 40805 w 57498"/>
                <a:gd name="connsiteY33" fmla="*/ 31136 h 88696"/>
                <a:gd name="connsiteX34" fmla="*/ 44668 w 57498"/>
                <a:gd name="connsiteY34" fmla="*/ 35935 h 88696"/>
                <a:gd name="connsiteX35" fmla="*/ 53281 w 57498"/>
                <a:gd name="connsiteY35" fmla="*/ 39719 h 88696"/>
                <a:gd name="connsiteX36" fmla="*/ 56530 w 57498"/>
                <a:gd name="connsiteY36" fmla="*/ 41534 h 88696"/>
                <a:gd name="connsiteX37" fmla="*/ 56357 w 57498"/>
                <a:gd name="connsiteY37" fmla="*/ 43504 h 88696"/>
                <a:gd name="connsiteX38" fmla="*/ 44482 w 57498"/>
                <a:gd name="connsiteY38" fmla="*/ 49140 h 88696"/>
                <a:gd name="connsiteX39" fmla="*/ 41914 w 57498"/>
                <a:gd name="connsiteY39" fmla="*/ 53086 h 88696"/>
                <a:gd name="connsiteX40" fmla="*/ 41923 w 57498"/>
                <a:gd name="connsiteY40" fmla="*/ 57418 h 88696"/>
                <a:gd name="connsiteX41" fmla="*/ 46787 w 57498"/>
                <a:gd name="connsiteY41" fmla="*/ 64476 h 88696"/>
                <a:gd name="connsiteX42" fmla="*/ 56213 w 57498"/>
                <a:gd name="connsiteY42" fmla="*/ 68620 h 88696"/>
                <a:gd name="connsiteX43" fmla="*/ 56312 w 57498"/>
                <a:gd name="connsiteY43" fmla="*/ 70581 h 88696"/>
                <a:gd name="connsiteX44" fmla="*/ 48952 w 57498"/>
                <a:gd name="connsiteY44" fmla="*/ 74180 h 88696"/>
                <a:gd name="connsiteX45" fmla="*/ 44874 w 57498"/>
                <a:gd name="connsiteY45" fmla="*/ 76359 h 88696"/>
                <a:gd name="connsiteX46" fmla="*/ 43738 w 57498"/>
                <a:gd name="connsiteY46" fmla="*/ 80751 h 88696"/>
                <a:gd name="connsiteX47" fmla="*/ 47445 w 57498"/>
                <a:gd name="connsiteY47" fmla="*/ 87059 h 88696"/>
                <a:gd name="connsiteX48" fmla="*/ 46524 w 57498"/>
                <a:gd name="connsiteY48" fmla="*/ 88611 h 88696"/>
                <a:gd name="connsiteX49" fmla="*/ 28739 w 57498"/>
                <a:gd name="connsiteY49" fmla="*/ 88614 h 88696"/>
                <a:gd name="connsiteX50" fmla="*/ 28739 w 57498"/>
                <a:gd name="connsiteY50" fmla="*/ 88653 h 8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7498" h="88696">
                  <a:moveTo>
                    <a:pt x="28742" y="88653"/>
                  </a:moveTo>
                  <a:cubicBezTo>
                    <a:pt x="22814" y="88653"/>
                    <a:pt x="16886" y="88656"/>
                    <a:pt x="10958" y="88644"/>
                  </a:cubicBezTo>
                  <a:cubicBezTo>
                    <a:pt x="10536" y="88644"/>
                    <a:pt x="9968" y="88865"/>
                    <a:pt x="9723" y="88398"/>
                  </a:cubicBezTo>
                  <a:cubicBezTo>
                    <a:pt x="9487" y="87950"/>
                    <a:pt x="9938" y="87561"/>
                    <a:pt x="10174" y="87209"/>
                  </a:cubicBezTo>
                  <a:cubicBezTo>
                    <a:pt x="10808" y="86255"/>
                    <a:pt x="11517" y="85352"/>
                    <a:pt x="12156" y="84404"/>
                  </a:cubicBezTo>
                  <a:cubicBezTo>
                    <a:pt x="12572" y="83789"/>
                    <a:pt x="13023" y="83164"/>
                    <a:pt x="13283" y="82476"/>
                  </a:cubicBezTo>
                  <a:cubicBezTo>
                    <a:pt x="14742" y="78596"/>
                    <a:pt x="14354" y="77262"/>
                    <a:pt x="11256" y="75478"/>
                  </a:cubicBezTo>
                  <a:cubicBezTo>
                    <a:pt x="9394" y="74404"/>
                    <a:pt x="7400" y="73621"/>
                    <a:pt x="5418" y="72814"/>
                  </a:cubicBezTo>
                  <a:cubicBezTo>
                    <a:pt x="3753" y="72135"/>
                    <a:pt x="2153" y="71334"/>
                    <a:pt x="638" y="70368"/>
                  </a:cubicBezTo>
                  <a:cubicBezTo>
                    <a:pt x="-226" y="69818"/>
                    <a:pt x="-229" y="69433"/>
                    <a:pt x="733" y="68957"/>
                  </a:cubicBezTo>
                  <a:cubicBezTo>
                    <a:pt x="2841" y="67920"/>
                    <a:pt x="5062" y="67179"/>
                    <a:pt x="7227" y="66294"/>
                  </a:cubicBezTo>
                  <a:cubicBezTo>
                    <a:pt x="8934" y="65597"/>
                    <a:pt x="10644" y="64918"/>
                    <a:pt x="12183" y="63878"/>
                  </a:cubicBezTo>
                  <a:cubicBezTo>
                    <a:pt x="13971" y="62667"/>
                    <a:pt x="15023" y="60996"/>
                    <a:pt x="15481" y="58906"/>
                  </a:cubicBezTo>
                  <a:cubicBezTo>
                    <a:pt x="15974" y="56634"/>
                    <a:pt x="15819" y="54350"/>
                    <a:pt x="15663" y="52066"/>
                  </a:cubicBezTo>
                  <a:cubicBezTo>
                    <a:pt x="15588" y="50999"/>
                    <a:pt x="15077" y="50228"/>
                    <a:pt x="14204" y="49600"/>
                  </a:cubicBezTo>
                  <a:cubicBezTo>
                    <a:pt x="12159" y="48132"/>
                    <a:pt x="9857" y="47193"/>
                    <a:pt x="7567" y="46225"/>
                  </a:cubicBezTo>
                  <a:cubicBezTo>
                    <a:pt x="5367" y="45292"/>
                    <a:pt x="3143" y="44425"/>
                    <a:pt x="1035" y="43280"/>
                  </a:cubicBezTo>
                  <a:cubicBezTo>
                    <a:pt x="-179" y="42622"/>
                    <a:pt x="88" y="42144"/>
                    <a:pt x="1026" y="41531"/>
                  </a:cubicBezTo>
                  <a:cubicBezTo>
                    <a:pt x="3427" y="39962"/>
                    <a:pt x="6156" y="39119"/>
                    <a:pt x="8754" y="37985"/>
                  </a:cubicBezTo>
                  <a:cubicBezTo>
                    <a:pt x="10213" y="37349"/>
                    <a:pt x="11687" y="36736"/>
                    <a:pt x="13122" y="36045"/>
                  </a:cubicBezTo>
                  <a:cubicBezTo>
                    <a:pt x="15119" y="35089"/>
                    <a:pt x="16405" y="33594"/>
                    <a:pt x="16844" y="31325"/>
                  </a:cubicBezTo>
                  <a:cubicBezTo>
                    <a:pt x="17717" y="26822"/>
                    <a:pt x="17872" y="22341"/>
                    <a:pt x="16976" y="17830"/>
                  </a:cubicBezTo>
                  <a:cubicBezTo>
                    <a:pt x="16775" y="16816"/>
                    <a:pt x="16252" y="16275"/>
                    <a:pt x="15274" y="16018"/>
                  </a:cubicBezTo>
                  <a:cubicBezTo>
                    <a:pt x="13385" y="15516"/>
                    <a:pt x="11442" y="15420"/>
                    <a:pt x="9517" y="15217"/>
                  </a:cubicBezTo>
                  <a:cubicBezTo>
                    <a:pt x="8327" y="15091"/>
                    <a:pt x="8123" y="14673"/>
                    <a:pt x="8706" y="13588"/>
                  </a:cubicBezTo>
                  <a:cubicBezTo>
                    <a:pt x="10925" y="9465"/>
                    <a:pt x="13080" y="5310"/>
                    <a:pt x="15230" y="1151"/>
                  </a:cubicBezTo>
                  <a:cubicBezTo>
                    <a:pt x="15609" y="416"/>
                    <a:pt x="16070" y="-9"/>
                    <a:pt x="16952" y="0"/>
                  </a:cubicBezTo>
                  <a:cubicBezTo>
                    <a:pt x="24970" y="93"/>
                    <a:pt x="32988" y="165"/>
                    <a:pt x="41003" y="230"/>
                  </a:cubicBezTo>
                  <a:cubicBezTo>
                    <a:pt x="41678" y="236"/>
                    <a:pt x="42124" y="487"/>
                    <a:pt x="42426" y="1094"/>
                  </a:cubicBezTo>
                  <a:cubicBezTo>
                    <a:pt x="44560" y="5372"/>
                    <a:pt x="46692" y="9653"/>
                    <a:pt x="48856" y="13917"/>
                  </a:cubicBezTo>
                  <a:cubicBezTo>
                    <a:pt x="49334" y="14858"/>
                    <a:pt x="48955" y="15175"/>
                    <a:pt x="48076" y="15289"/>
                  </a:cubicBezTo>
                  <a:cubicBezTo>
                    <a:pt x="46249" y="15525"/>
                    <a:pt x="44429" y="15791"/>
                    <a:pt x="42599" y="16000"/>
                  </a:cubicBezTo>
                  <a:cubicBezTo>
                    <a:pt x="41484" y="16129"/>
                    <a:pt x="40841" y="16553"/>
                    <a:pt x="40629" y="17791"/>
                  </a:cubicBezTo>
                  <a:cubicBezTo>
                    <a:pt x="39867" y="22260"/>
                    <a:pt x="39768" y="26706"/>
                    <a:pt x="40805" y="31136"/>
                  </a:cubicBezTo>
                  <a:cubicBezTo>
                    <a:pt x="41319" y="33334"/>
                    <a:pt x="42479" y="35020"/>
                    <a:pt x="44668" y="35935"/>
                  </a:cubicBezTo>
                  <a:cubicBezTo>
                    <a:pt x="47562" y="37142"/>
                    <a:pt x="50405" y="38467"/>
                    <a:pt x="53281" y="39719"/>
                  </a:cubicBezTo>
                  <a:cubicBezTo>
                    <a:pt x="54426" y="40219"/>
                    <a:pt x="55544" y="40754"/>
                    <a:pt x="56530" y="41534"/>
                  </a:cubicBezTo>
                  <a:cubicBezTo>
                    <a:pt x="57849" y="42577"/>
                    <a:pt x="57849" y="42784"/>
                    <a:pt x="56357" y="43504"/>
                  </a:cubicBezTo>
                  <a:cubicBezTo>
                    <a:pt x="52411" y="45409"/>
                    <a:pt x="48494" y="47382"/>
                    <a:pt x="44482" y="49140"/>
                  </a:cubicBezTo>
                  <a:cubicBezTo>
                    <a:pt x="42626" y="49953"/>
                    <a:pt x="41717" y="51017"/>
                    <a:pt x="41914" y="53086"/>
                  </a:cubicBezTo>
                  <a:cubicBezTo>
                    <a:pt x="42049" y="54518"/>
                    <a:pt x="41926" y="55971"/>
                    <a:pt x="41923" y="57418"/>
                  </a:cubicBezTo>
                  <a:cubicBezTo>
                    <a:pt x="41920" y="60889"/>
                    <a:pt x="43421" y="63265"/>
                    <a:pt x="46787" y="64476"/>
                  </a:cubicBezTo>
                  <a:cubicBezTo>
                    <a:pt x="50019" y="65639"/>
                    <a:pt x="53182" y="66990"/>
                    <a:pt x="56213" y="68620"/>
                  </a:cubicBezTo>
                  <a:cubicBezTo>
                    <a:pt x="57669" y="69400"/>
                    <a:pt x="57645" y="69549"/>
                    <a:pt x="56312" y="70581"/>
                  </a:cubicBezTo>
                  <a:cubicBezTo>
                    <a:pt x="54100" y="72288"/>
                    <a:pt x="51424" y="73023"/>
                    <a:pt x="48952" y="74180"/>
                  </a:cubicBezTo>
                  <a:cubicBezTo>
                    <a:pt x="47553" y="74835"/>
                    <a:pt x="46130" y="75445"/>
                    <a:pt x="44874" y="76359"/>
                  </a:cubicBezTo>
                  <a:cubicBezTo>
                    <a:pt x="43149" y="77612"/>
                    <a:pt x="42745" y="78871"/>
                    <a:pt x="43738" y="80751"/>
                  </a:cubicBezTo>
                  <a:cubicBezTo>
                    <a:pt x="44874" y="82907"/>
                    <a:pt x="46210" y="84954"/>
                    <a:pt x="47445" y="87059"/>
                  </a:cubicBezTo>
                  <a:cubicBezTo>
                    <a:pt x="48255" y="88440"/>
                    <a:pt x="48160" y="88611"/>
                    <a:pt x="46524" y="88611"/>
                  </a:cubicBezTo>
                  <a:cubicBezTo>
                    <a:pt x="40596" y="88620"/>
                    <a:pt x="34668" y="88614"/>
                    <a:pt x="28739" y="88614"/>
                  </a:cubicBezTo>
                  <a:lnTo>
                    <a:pt x="28739" y="88653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B881C2A4-038D-4956-B3CB-F4EB078535DF}"/>
                </a:ext>
              </a:extLst>
            </p:cNvPr>
            <p:cNvSpPr/>
            <p:nvPr/>
          </p:nvSpPr>
          <p:spPr>
            <a:xfrm>
              <a:off x="-607235" y="611949"/>
              <a:ext cx="32762" cy="35280"/>
            </a:xfrm>
            <a:custGeom>
              <a:avLst/>
              <a:gdLst>
                <a:gd name="connsiteX0" fmla="*/ 32763 w 32762"/>
                <a:gd name="connsiteY0" fmla="*/ 13903 h 35280"/>
                <a:gd name="connsiteX1" fmla="*/ 32763 w 32762"/>
                <a:gd name="connsiteY1" fmla="*/ 25992 h 35280"/>
                <a:gd name="connsiteX2" fmla="*/ 32051 w 32762"/>
                <a:gd name="connsiteY2" fmla="*/ 27652 h 35280"/>
                <a:gd name="connsiteX3" fmla="*/ 20754 w 32762"/>
                <a:gd name="connsiteY3" fmla="*/ 34049 h 35280"/>
                <a:gd name="connsiteX4" fmla="*/ 11970 w 32762"/>
                <a:gd name="connsiteY4" fmla="*/ 34112 h 35280"/>
                <a:gd name="connsiteX5" fmla="*/ 1468 w 32762"/>
                <a:gd name="connsiteY5" fmla="*/ 27837 h 35280"/>
                <a:gd name="connsiteX6" fmla="*/ 0 w 32762"/>
                <a:gd name="connsiteY6" fmla="*/ 24979 h 35280"/>
                <a:gd name="connsiteX7" fmla="*/ 0 w 32762"/>
                <a:gd name="connsiteY7" fmla="*/ 2130 h 35280"/>
                <a:gd name="connsiteX8" fmla="*/ 1884 w 32762"/>
                <a:gd name="connsiteY8" fmla="*/ 231 h 35280"/>
                <a:gd name="connsiteX9" fmla="*/ 22195 w 32762"/>
                <a:gd name="connsiteY9" fmla="*/ 178 h 35280"/>
                <a:gd name="connsiteX10" fmla="*/ 30401 w 32762"/>
                <a:gd name="connsiteY10" fmla="*/ 4 h 35280"/>
                <a:gd name="connsiteX11" fmla="*/ 32461 w 32762"/>
                <a:gd name="connsiteY11" fmla="*/ 2109 h 35280"/>
                <a:gd name="connsiteX12" fmla="*/ 32464 w 32762"/>
                <a:gd name="connsiteY12" fmla="*/ 13903 h 35280"/>
                <a:gd name="connsiteX13" fmla="*/ 32763 w 32762"/>
                <a:gd name="connsiteY13" fmla="*/ 13903 h 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62" h="35280">
                  <a:moveTo>
                    <a:pt x="32763" y="13903"/>
                  </a:moveTo>
                  <a:cubicBezTo>
                    <a:pt x="32763" y="17933"/>
                    <a:pt x="32763" y="21963"/>
                    <a:pt x="32763" y="25992"/>
                  </a:cubicBezTo>
                  <a:cubicBezTo>
                    <a:pt x="32763" y="26647"/>
                    <a:pt x="32790" y="27305"/>
                    <a:pt x="32051" y="27652"/>
                  </a:cubicBezTo>
                  <a:cubicBezTo>
                    <a:pt x="28123" y="29493"/>
                    <a:pt x="24586" y="32022"/>
                    <a:pt x="20754" y="34049"/>
                  </a:cubicBezTo>
                  <a:cubicBezTo>
                    <a:pt x="17749" y="35640"/>
                    <a:pt x="14972" y="35720"/>
                    <a:pt x="11970" y="34112"/>
                  </a:cubicBezTo>
                  <a:cubicBezTo>
                    <a:pt x="8368" y="32181"/>
                    <a:pt x="4843" y="30142"/>
                    <a:pt x="1468" y="27837"/>
                  </a:cubicBezTo>
                  <a:cubicBezTo>
                    <a:pt x="437" y="27131"/>
                    <a:pt x="-9" y="26282"/>
                    <a:pt x="0" y="24979"/>
                  </a:cubicBezTo>
                  <a:cubicBezTo>
                    <a:pt x="57" y="17362"/>
                    <a:pt x="54" y="9744"/>
                    <a:pt x="0" y="2130"/>
                  </a:cubicBezTo>
                  <a:cubicBezTo>
                    <a:pt x="-12" y="701"/>
                    <a:pt x="455" y="225"/>
                    <a:pt x="1884" y="231"/>
                  </a:cubicBezTo>
                  <a:cubicBezTo>
                    <a:pt x="8655" y="264"/>
                    <a:pt x="15423" y="222"/>
                    <a:pt x="22195" y="178"/>
                  </a:cubicBezTo>
                  <a:cubicBezTo>
                    <a:pt x="24930" y="160"/>
                    <a:pt x="27666" y="40"/>
                    <a:pt x="30401" y="4"/>
                  </a:cubicBezTo>
                  <a:cubicBezTo>
                    <a:pt x="32419" y="-23"/>
                    <a:pt x="32452" y="16"/>
                    <a:pt x="32461" y="2109"/>
                  </a:cubicBezTo>
                  <a:cubicBezTo>
                    <a:pt x="32476" y="6040"/>
                    <a:pt x="32464" y="9971"/>
                    <a:pt x="32464" y="13903"/>
                  </a:cubicBezTo>
                  <a:cubicBezTo>
                    <a:pt x="32562" y="13903"/>
                    <a:pt x="32664" y="13903"/>
                    <a:pt x="32763" y="1390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1C04C793-8A82-450C-AF63-F46B73717702}"/>
                </a:ext>
              </a:extLst>
            </p:cNvPr>
            <p:cNvSpPr/>
            <p:nvPr/>
          </p:nvSpPr>
          <p:spPr>
            <a:xfrm>
              <a:off x="-620430" y="511160"/>
              <a:ext cx="59204" cy="17336"/>
            </a:xfrm>
            <a:custGeom>
              <a:avLst/>
              <a:gdLst>
                <a:gd name="connsiteX0" fmla="*/ 29676 w 59204"/>
                <a:gd name="connsiteY0" fmla="*/ 0 h 17336"/>
                <a:gd name="connsiteX1" fmla="*/ 57455 w 59204"/>
                <a:gd name="connsiteY1" fmla="*/ 0 h 17336"/>
                <a:gd name="connsiteX2" fmla="*/ 58929 w 59204"/>
                <a:gd name="connsiteY2" fmla="*/ 1934 h 17336"/>
                <a:gd name="connsiteX3" fmla="*/ 52657 w 59204"/>
                <a:gd name="connsiteY3" fmla="*/ 12804 h 17336"/>
                <a:gd name="connsiteX4" fmla="*/ 40582 w 59204"/>
                <a:gd name="connsiteY4" fmla="*/ 17330 h 17336"/>
                <a:gd name="connsiteX5" fmla="*/ 17895 w 59204"/>
                <a:gd name="connsiteY5" fmla="*/ 17103 h 17336"/>
                <a:gd name="connsiteX6" fmla="*/ 65 w 59204"/>
                <a:gd name="connsiteY6" fmla="*/ 1280 h 17336"/>
                <a:gd name="connsiteX7" fmla="*/ 1004 w 59204"/>
                <a:gd name="connsiteY7" fmla="*/ 27 h 17336"/>
                <a:gd name="connsiteX8" fmla="*/ 2645 w 59204"/>
                <a:gd name="connsiteY8" fmla="*/ 0 h 17336"/>
                <a:gd name="connsiteX9" fmla="*/ 29676 w 59204"/>
                <a:gd name="connsiteY9" fmla="*/ 0 h 1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204" h="17336">
                  <a:moveTo>
                    <a:pt x="29676" y="0"/>
                  </a:moveTo>
                  <a:cubicBezTo>
                    <a:pt x="38935" y="0"/>
                    <a:pt x="48194" y="0"/>
                    <a:pt x="57455" y="0"/>
                  </a:cubicBezTo>
                  <a:cubicBezTo>
                    <a:pt x="59405" y="0"/>
                    <a:pt x="59434" y="63"/>
                    <a:pt x="58929" y="1934"/>
                  </a:cubicBezTo>
                  <a:cubicBezTo>
                    <a:pt x="57802" y="6117"/>
                    <a:pt x="55623" y="9671"/>
                    <a:pt x="52657" y="12804"/>
                  </a:cubicBezTo>
                  <a:cubicBezTo>
                    <a:pt x="49354" y="16293"/>
                    <a:pt x="45132" y="17432"/>
                    <a:pt x="40582" y="17330"/>
                  </a:cubicBezTo>
                  <a:cubicBezTo>
                    <a:pt x="33019" y="17163"/>
                    <a:pt x="25449" y="17363"/>
                    <a:pt x="17895" y="17103"/>
                  </a:cubicBezTo>
                  <a:cubicBezTo>
                    <a:pt x="7984" y="16762"/>
                    <a:pt x="2630" y="11453"/>
                    <a:pt x="65" y="1280"/>
                  </a:cubicBezTo>
                  <a:cubicBezTo>
                    <a:pt x="-144" y="448"/>
                    <a:pt x="149" y="39"/>
                    <a:pt x="1004" y="27"/>
                  </a:cubicBezTo>
                  <a:cubicBezTo>
                    <a:pt x="1551" y="18"/>
                    <a:pt x="2098" y="0"/>
                    <a:pt x="2645" y="0"/>
                  </a:cubicBezTo>
                  <a:cubicBezTo>
                    <a:pt x="11655" y="0"/>
                    <a:pt x="20666" y="0"/>
                    <a:pt x="29676" y="0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EFCE2D4C-BF30-451C-9C6F-5B955A643586}"/>
                </a:ext>
              </a:extLst>
            </p:cNvPr>
            <p:cNvSpPr/>
            <p:nvPr/>
          </p:nvSpPr>
          <p:spPr>
            <a:xfrm>
              <a:off x="-616850" y="471061"/>
              <a:ext cx="52676" cy="14651"/>
            </a:xfrm>
            <a:custGeom>
              <a:avLst/>
              <a:gdLst>
                <a:gd name="connsiteX0" fmla="*/ 26267 w 52676"/>
                <a:gd name="connsiteY0" fmla="*/ 75 h 14651"/>
                <a:gd name="connsiteX1" fmla="*/ 50758 w 52676"/>
                <a:gd name="connsiteY1" fmla="*/ 75 h 14651"/>
                <a:gd name="connsiteX2" fmla="*/ 52531 w 52676"/>
                <a:gd name="connsiteY2" fmla="*/ 2102 h 14651"/>
                <a:gd name="connsiteX3" fmla="*/ 48937 w 52676"/>
                <a:gd name="connsiteY3" fmla="*/ 10813 h 14651"/>
                <a:gd name="connsiteX4" fmla="*/ 39783 w 52676"/>
                <a:gd name="connsiteY4" fmla="*/ 14476 h 14651"/>
                <a:gd name="connsiteX5" fmla="*/ 22913 w 52676"/>
                <a:gd name="connsiteY5" fmla="*/ 14559 h 14651"/>
                <a:gd name="connsiteX6" fmla="*/ 11484 w 52676"/>
                <a:gd name="connsiteY6" fmla="*/ 14006 h 14651"/>
                <a:gd name="connsiteX7" fmla="*/ 55 w 52676"/>
                <a:gd name="connsiteY7" fmla="*/ 1205 h 14651"/>
                <a:gd name="connsiteX8" fmla="*/ 1332 w 52676"/>
                <a:gd name="connsiteY8" fmla="*/ 0 h 14651"/>
                <a:gd name="connsiteX9" fmla="*/ 17311 w 52676"/>
                <a:gd name="connsiteY9" fmla="*/ 27 h 14651"/>
                <a:gd name="connsiteX10" fmla="*/ 26270 w 52676"/>
                <a:gd name="connsiteY10" fmla="*/ 27 h 14651"/>
                <a:gd name="connsiteX11" fmla="*/ 26270 w 52676"/>
                <a:gd name="connsiteY11" fmla="*/ 72 h 1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676" h="14651">
                  <a:moveTo>
                    <a:pt x="26267" y="75"/>
                  </a:moveTo>
                  <a:cubicBezTo>
                    <a:pt x="34432" y="75"/>
                    <a:pt x="42593" y="75"/>
                    <a:pt x="50758" y="75"/>
                  </a:cubicBezTo>
                  <a:cubicBezTo>
                    <a:pt x="52731" y="75"/>
                    <a:pt x="52874" y="203"/>
                    <a:pt x="52531" y="2102"/>
                  </a:cubicBezTo>
                  <a:cubicBezTo>
                    <a:pt x="51960" y="5256"/>
                    <a:pt x="51158" y="8323"/>
                    <a:pt x="48937" y="10813"/>
                  </a:cubicBezTo>
                  <a:cubicBezTo>
                    <a:pt x="46486" y="13558"/>
                    <a:pt x="43236" y="14401"/>
                    <a:pt x="39783" y="14476"/>
                  </a:cubicBezTo>
                  <a:cubicBezTo>
                    <a:pt x="34163" y="14598"/>
                    <a:pt x="28533" y="14422"/>
                    <a:pt x="22913" y="14559"/>
                  </a:cubicBezTo>
                  <a:cubicBezTo>
                    <a:pt x="19080" y="14652"/>
                    <a:pt x="15266" y="14864"/>
                    <a:pt x="11484" y="14006"/>
                  </a:cubicBezTo>
                  <a:cubicBezTo>
                    <a:pt x="4749" y="12479"/>
                    <a:pt x="1430" y="7292"/>
                    <a:pt x="55" y="1205"/>
                  </a:cubicBezTo>
                  <a:cubicBezTo>
                    <a:pt x="-205" y="51"/>
                    <a:pt x="497" y="-3"/>
                    <a:pt x="1332" y="0"/>
                  </a:cubicBezTo>
                  <a:cubicBezTo>
                    <a:pt x="6659" y="18"/>
                    <a:pt x="11983" y="21"/>
                    <a:pt x="17311" y="27"/>
                  </a:cubicBezTo>
                  <a:cubicBezTo>
                    <a:pt x="20297" y="30"/>
                    <a:pt x="23284" y="27"/>
                    <a:pt x="26270" y="27"/>
                  </a:cubicBezTo>
                  <a:cubicBezTo>
                    <a:pt x="26270" y="42"/>
                    <a:pt x="26270" y="57"/>
                    <a:pt x="26270" y="72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BFDECB17-1DE5-423B-93E0-D06504F1B25B}"/>
                </a:ext>
              </a:extLst>
            </p:cNvPr>
            <p:cNvSpPr/>
            <p:nvPr/>
          </p:nvSpPr>
          <p:spPr>
            <a:xfrm>
              <a:off x="-638486" y="585987"/>
              <a:ext cx="23000" cy="49171"/>
            </a:xfrm>
            <a:custGeom>
              <a:avLst/>
              <a:gdLst>
                <a:gd name="connsiteX0" fmla="*/ 22707 w 23000"/>
                <a:gd name="connsiteY0" fmla="*/ 49165 h 49171"/>
                <a:gd name="connsiteX1" fmla="*/ 17101 w 23000"/>
                <a:gd name="connsiteY1" fmla="*/ 42953 h 49171"/>
                <a:gd name="connsiteX2" fmla="*/ 491 w 23000"/>
                <a:gd name="connsiteY2" fmla="*/ 22185 h 49171"/>
                <a:gd name="connsiteX3" fmla="*/ 970 w 23000"/>
                <a:gd name="connsiteY3" fmla="*/ 20612 h 49171"/>
                <a:gd name="connsiteX4" fmla="*/ 4339 w 23000"/>
                <a:gd name="connsiteY4" fmla="*/ 18271 h 49171"/>
                <a:gd name="connsiteX5" fmla="*/ 18991 w 23000"/>
                <a:gd name="connsiteY5" fmla="*/ 2525 h 49171"/>
                <a:gd name="connsiteX6" fmla="*/ 21272 w 23000"/>
                <a:gd name="connsiteY6" fmla="*/ 597 h 49171"/>
                <a:gd name="connsiteX7" fmla="*/ 22587 w 23000"/>
                <a:gd name="connsiteY7" fmla="*/ 56 h 49171"/>
                <a:gd name="connsiteX8" fmla="*/ 22988 w 23000"/>
                <a:gd name="connsiteY8" fmla="*/ 1401 h 49171"/>
                <a:gd name="connsiteX9" fmla="*/ 22985 w 23000"/>
                <a:gd name="connsiteY9" fmla="*/ 10818 h 49171"/>
                <a:gd name="connsiteX10" fmla="*/ 22802 w 23000"/>
                <a:gd name="connsiteY10" fmla="*/ 47724 h 49171"/>
                <a:gd name="connsiteX11" fmla="*/ 22707 w 23000"/>
                <a:gd name="connsiteY11" fmla="*/ 49171 h 4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00" h="49171">
                  <a:moveTo>
                    <a:pt x="22707" y="49165"/>
                  </a:moveTo>
                  <a:cubicBezTo>
                    <a:pt x="20423" y="47139"/>
                    <a:pt x="18793" y="45013"/>
                    <a:pt x="17101" y="42953"/>
                  </a:cubicBezTo>
                  <a:cubicBezTo>
                    <a:pt x="11475" y="36101"/>
                    <a:pt x="6297" y="28890"/>
                    <a:pt x="491" y="22185"/>
                  </a:cubicBezTo>
                  <a:cubicBezTo>
                    <a:pt x="-244" y="21333"/>
                    <a:pt x="-208" y="20875"/>
                    <a:pt x="970" y="20612"/>
                  </a:cubicBezTo>
                  <a:cubicBezTo>
                    <a:pt x="2396" y="20295"/>
                    <a:pt x="3370" y="19321"/>
                    <a:pt x="4339" y="18271"/>
                  </a:cubicBezTo>
                  <a:cubicBezTo>
                    <a:pt x="9194" y="12995"/>
                    <a:pt x="13867" y="7551"/>
                    <a:pt x="18991" y="2525"/>
                  </a:cubicBezTo>
                  <a:cubicBezTo>
                    <a:pt x="19699" y="1829"/>
                    <a:pt x="20492" y="1216"/>
                    <a:pt x="21272" y="597"/>
                  </a:cubicBezTo>
                  <a:cubicBezTo>
                    <a:pt x="21651" y="295"/>
                    <a:pt x="22094" y="-159"/>
                    <a:pt x="22587" y="56"/>
                  </a:cubicBezTo>
                  <a:cubicBezTo>
                    <a:pt x="23116" y="283"/>
                    <a:pt x="22985" y="917"/>
                    <a:pt x="22988" y="1401"/>
                  </a:cubicBezTo>
                  <a:cubicBezTo>
                    <a:pt x="22997" y="4540"/>
                    <a:pt x="23000" y="7679"/>
                    <a:pt x="22985" y="10818"/>
                  </a:cubicBezTo>
                  <a:cubicBezTo>
                    <a:pt x="22928" y="23120"/>
                    <a:pt x="22868" y="35422"/>
                    <a:pt x="22802" y="47724"/>
                  </a:cubicBezTo>
                  <a:cubicBezTo>
                    <a:pt x="22802" y="48068"/>
                    <a:pt x="22758" y="48409"/>
                    <a:pt x="22707" y="49171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7D52190D-60D9-455E-A609-47D6D614A178}"/>
                </a:ext>
              </a:extLst>
            </p:cNvPr>
            <p:cNvSpPr/>
            <p:nvPr/>
          </p:nvSpPr>
          <p:spPr>
            <a:xfrm>
              <a:off x="-566177" y="585880"/>
              <a:ext cx="22253" cy="48999"/>
            </a:xfrm>
            <a:custGeom>
              <a:avLst/>
              <a:gdLst>
                <a:gd name="connsiteX0" fmla="*/ 189 w 22253"/>
                <a:gd name="connsiteY0" fmla="*/ 26665 h 48999"/>
                <a:gd name="connsiteX1" fmla="*/ 180 w 22253"/>
                <a:gd name="connsiteY1" fmla="*/ 6641 h 48999"/>
                <a:gd name="connsiteX2" fmla="*/ 15 w 22253"/>
                <a:gd name="connsiteY2" fmla="*/ 1269 h 48999"/>
                <a:gd name="connsiteX3" fmla="*/ 377 w 22253"/>
                <a:gd name="connsiteY3" fmla="*/ 55 h 48999"/>
                <a:gd name="connsiteX4" fmla="*/ 1534 w 22253"/>
                <a:gd name="connsiteY4" fmla="*/ 569 h 48999"/>
                <a:gd name="connsiteX5" fmla="*/ 10159 w 22253"/>
                <a:gd name="connsiteY5" fmla="*/ 9242 h 48999"/>
                <a:gd name="connsiteX6" fmla="*/ 21585 w 22253"/>
                <a:gd name="connsiteY6" fmla="*/ 20372 h 48999"/>
                <a:gd name="connsiteX7" fmla="*/ 21854 w 22253"/>
                <a:gd name="connsiteY7" fmla="*/ 22169 h 48999"/>
                <a:gd name="connsiteX8" fmla="*/ 1423 w 22253"/>
                <a:gd name="connsiteY8" fmla="*/ 48298 h 48999"/>
                <a:gd name="connsiteX9" fmla="*/ 574 w 22253"/>
                <a:gd name="connsiteY9" fmla="*/ 48961 h 48999"/>
                <a:gd name="connsiteX10" fmla="*/ 302 w 22253"/>
                <a:gd name="connsiteY10" fmla="*/ 47882 h 48999"/>
                <a:gd name="connsiteX11" fmla="*/ 296 w 22253"/>
                <a:gd name="connsiteY11" fmla="*/ 26662 h 48999"/>
                <a:gd name="connsiteX12" fmla="*/ 189 w 22253"/>
                <a:gd name="connsiteY12" fmla="*/ 26662 h 4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53" h="48999">
                  <a:moveTo>
                    <a:pt x="189" y="26665"/>
                  </a:moveTo>
                  <a:cubicBezTo>
                    <a:pt x="189" y="19990"/>
                    <a:pt x="201" y="13314"/>
                    <a:pt x="180" y="6641"/>
                  </a:cubicBezTo>
                  <a:cubicBezTo>
                    <a:pt x="174" y="4850"/>
                    <a:pt x="57" y="3060"/>
                    <a:pt x="15" y="1269"/>
                  </a:cubicBezTo>
                  <a:cubicBezTo>
                    <a:pt x="6" y="835"/>
                    <a:pt x="-95" y="273"/>
                    <a:pt x="377" y="55"/>
                  </a:cubicBezTo>
                  <a:cubicBezTo>
                    <a:pt x="846" y="-160"/>
                    <a:pt x="1199" y="306"/>
                    <a:pt x="1534" y="569"/>
                  </a:cubicBezTo>
                  <a:cubicBezTo>
                    <a:pt x="4769" y="3102"/>
                    <a:pt x="7453" y="6184"/>
                    <a:pt x="10159" y="9242"/>
                  </a:cubicBezTo>
                  <a:cubicBezTo>
                    <a:pt x="13692" y="13239"/>
                    <a:pt x="17238" y="17218"/>
                    <a:pt x="21585" y="20372"/>
                  </a:cubicBezTo>
                  <a:cubicBezTo>
                    <a:pt x="22356" y="20931"/>
                    <a:pt x="22479" y="21374"/>
                    <a:pt x="21854" y="22169"/>
                  </a:cubicBezTo>
                  <a:cubicBezTo>
                    <a:pt x="15029" y="30866"/>
                    <a:pt x="8237" y="39589"/>
                    <a:pt x="1423" y="48298"/>
                  </a:cubicBezTo>
                  <a:cubicBezTo>
                    <a:pt x="1199" y="48585"/>
                    <a:pt x="1059" y="49153"/>
                    <a:pt x="574" y="48961"/>
                  </a:cubicBezTo>
                  <a:cubicBezTo>
                    <a:pt x="141" y="48791"/>
                    <a:pt x="305" y="48259"/>
                    <a:pt x="302" y="47882"/>
                  </a:cubicBezTo>
                  <a:cubicBezTo>
                    <a:pt x="293" y="40809"/>
                    <a:pt x="296" y="33736"/>
                    <a:pt x="296" y="26662"/>
                  </a:cubicBezTo>
                  <a:lnTo>
                    <a:pt x="189" y="26662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0F555A6A-F89A-4AC8-BF99-094EFFA7F014}"/>
                </a:ext>
              </a:extLst>
            </p:cNvPr>
            <p:cNvSpPr/>
            <p:nvPr/>
          </p:nvSpPr>
          <p:spPr>
            <a:xfrm>
              <a:off x="-615080" y="434296"/>
              <a:ext cx="48388" cy="13384"/>
            </a:xfrm>
            <a:custGeom>
              <a:avLst/>
              <a:gdLst>
                <a:gd name="connsiteX0" fmla="*/ 24246 w 48388"/>
                <a:gd name="connsiteY0" fmla="*/ 0 h 13384"/>
                <a:gd name="connsiteX1" fmla="*/ 46360 w 48388"/>
                <a:gd name="connsiteY1" fmla="*/ 0 h 13384"/>
                <a:gd name="connsiteX2" fmla="*/ 48043 w 48388"/>
                <a:gd name="connsiteY2" fmla="*/ 2344 h 13384"/>
                <a:gd name="connsiteX3" fmla="*/ 41684 w 48388"/>
                <a:gd name="connsiteY3" fmla="*/ 11366 h 13384"/>
                <a:gd name="connsiteX4" fmla="*/ 35484 w 48388"/>
                <a:gd name="connsiteY4" fmla="*/ 13247 h 13384"/>
                <a:gd name="connsiteX5" fmla="*/ 12940 w 48388"/>
                <a:gd name="connsiteY5" fmla="*/ 12984 h 13384"/>
                <a:gd name="connsiteX6" fmla="*/ 73 w 48388"/>
                <a:gd name="connsiteY6" fmla="*/ 1513 h 13384"/>
                <a:gd name="connsiteX7" fmla="*/ 1535 w 48388"/>
                <a:gd name="connsiteY7" fmla="*/ 78 h 13384"/>
                <a:gd name="connsiteX8" fmla="*/ 23050 w 48388"/>
                <a:gd name="connsiteY8" fmla="*/ 36 h 13384"/>
                <a:gd name="connsiteX9" fmla="*/ 24246 w 48388"/>
                <a:gd name="connsiteY9" fmla="*/ 36 h 13384"/>
                <a:gd name="connsiteX10" fmla="*/ 24246 w 48388"/>
                <a:gd name="connsiteY10" fmla="*/ 3 h 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388" h="13384">
                  <a:moveTo>
                    <a:pt x="24246" y="0"/>
                  </a:moveTo>
                  <a:cubicBezTo>
                    <a:pt x="31618" y="0"/>
                    <a:pt x="38991" y="0"/>
                    <a:pt x="46360" y="0"/>
                  </a:cubicBezTo>
                  <a:cubicBezTo>
                    <a:pt x="48506" y="0"/>
                    <a:pt x="48728" y="266"/>
                    <a:pt x="48043" y="2344"/>
                  </a:cubicBezTo>
                  <a:cubicBezTo>
                    <a:pt x="46841" y="5988"/>
                    <a:pt x="44719" y="9020"/>
                    <a:pt x="41684" y="11366"/>
                  </a:cubicBezTo>
                  <a:cubicBezTo>
                    <a:pt x="39879" y="12762"/>
                    <a:pt x="37669" y="13214"/>
                    <a:pt x="35484" y="13247"/>
                  </a:cubicBezTo>
                  <a:cubicBezTo>
                    <a:pt x="27968" y="13366"/>
                    <a:pt x="20443" y="13582"/>
                    <a:pt x="12940" y="12984"/>
                  </a:cubicBezTo>
                  <a:cubicBezTo>
                    <a:pt x="5899" y="12422"/>
                    <a:pt x="1600" y="8490"/>
                    <a:pt x="73" y="1513"/>
                  </a:cubicBezTo>
                  <a:cubicBezTo>
                    <a:pt x="-256" y="9"/>
                    <a:pt x="584" y="81"/>
                    <a:pt x="1535" y="78"/>
                  </a:cubicBezTo>
                  <a:cubicBezTo>
                    <a:pt x="8706" y="63"/>
                    <a:pt x="15878" y="48"/>
                    <a:pt x="23050" y="36"/>
                  </a:cubicBezTo>
                  <a:cubicBezTo>
                    <a:pt x="23448" y="36"/>
                    <a:pt x="23849" y="36"/>
                    <a:pt x="24246" y="36"/>
                  </a:cubicBezTo>
                  <a:cubicBezTo>
                    <a:pt x="24246" y="24"/>
                    <a:pt x="24246" y="15"/>
                    <a:pt x="24246" y="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69EDD1A7-9AAC-42D1-AB2A-EAE629342D2B}"/>
                </a:ext>
              </a:extLst>
            </p:cNvPr>
            <p:cNvSpPr/>
            <p:nvPr/>
          </p:nvSpPr>
          <p:spPr>
            <a:xfrm>
              <a:off x="-613574" y="397174"/>
              <a:ext cx="45213" cy="12153"/>
            </a:xfrm>
            <a:custGeom>
              <a:avLst/>
              <a:gdLst>
                <a:gd name="connsiteX0" fmla="*/ 22755 w 45213"/>
                <a:gd name="connsiteY0" fmla="*/ 27 h 12153"/>
                <a:gd name="connsiteX1" fmla="*/ 43506 w 45213"/>
                <a:gd name="connsiteY1" fmla="*/ 30 h 12153"/>
                <a:gd name="connsiteX2" fmla="*/ 44863 w 45213"/>
                <a:gd name="connsiteY2" fmla="*/ 1988 h 12153"/>
                <a:gd name="connsiteX3" fmla="*/ 42546 w 45213"/>
                <a:gd name="connsiteY3" fmla="*/ 6978 h 12153"/>
                <a:gd name="connsiteX4" fmla="*/ 32304 w 45213"/>
                <a:gd name="connsiteY4" fmla="*/ 11851 h 12153"/>
                <a:gd name="connsiteX5" fmla="*/ 11864 w 45213"/>
                <a:gd name="connsiteY5" fmla="*/ 12153 h 12153"/>
                <a:gd name="connsiteX6" fmla="*/ 6728 w 45213"/>
                <a:gd name="connsiteY6" fmla="*/ 11342 h 12153"/>
                <a:gd name="connsiteX7" fmla="*/ 1446 w 45213"/>
                <a:gd name="connsiteY7" fmla="*/ 6009 h 12153"/>
                <a:gd name="connsiteX8" fmla="*/ 100 w 45213"/>
                <a:gd name="connsiteY8" fmla="*/ 1591 h 12153"/>
                <a:gd name="connsiteX9" fmla="*/ 1407 w 45213"/>
                <a:gd name="connsiteY9" fmla="*/ 0 h 12153"/>
                <a:gd name="connsiteX10" fmla="*/ 22755 w 45213"/>
                <a:gd name="connsiteY10" fmla="*/ 24 h 1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213" h="12153">
                  <a:moveTo>
                    <a:pt x="22755" y="27"/>
                  </a:moveTo>
                  <a:cubicBezTo>
                    <a:pt x="29673" y="27"/>
                    <a:pt x="36588" y="27"/>
                    <a:pt x="43506" y="30"/>
                  </a:cubicBezTo>
                  <a:cubicBezTo>
                    <a:pt x="45407" y="30"/>
                    <a:pt x="45491" y="150"/>
                    <a:pt x="44863" y="1988"/>
                  </a:cubicBezTo>
                  <a:cubicBezTo>
                    <a:pt x="44271" y="3734"/>
                    <a:pt x="43598" y="5438"/>
                    <a:pt x="42546" y="6978"/>
                  </a:cubicBezTo>
                  <a:cubicBezTo>
                    <a:pt x="40074" y="10598"/>
                    <a:pt x="36352" y="11626"/>
                    <a:pt x="32304" y="11851"/>
                  </a:cubicBezTo>
                  <a:cubicBezTo>
                    <a:pt x="25497" y="12227"/>
                    <a:pt x="18677" y="12081"/>
                    <a:pt x="11864" y="12153"/>
                  </a:cubicBezTo>
                  <a:cubicBezTo>
                    <a:pt x="10109" y="12171"/>
                    <a:pt x="8393" y="11893"/>
                    <a:pt x="6728" y="11342"/>
                  </a:cubicBezTo>
                  <a:cubicBezTo>
                    <a:pt x="4068" y="10467"/>
                    <a:pt x="2483" y="8505"/>
                    <a:pt x="1446" y="6009"/>
                  </a:cubicBezTo>
                  <a:cubicBezTo>
                    <a:pt x="851" y="4580"/>
                    <a:pt x="483" y="3085"/>
                    <a:pt x="100" y="1591"/>
                  </a:cubicBezTo>
                  <a:cubicBezTo>
                    <a:pt x="-199" y="422"/>
                    <a:pt x="151" y="-6"/>
                    <a:pt x="1407" y="0"/>
                  </a:cubicBezTo>
                  <a:cubicBezTo>
                    <a:pt x="8522" y="45"/>
                    <a:pt x="15640" y="21"/>
                    <a:pt x="22755" y="24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C53EEF79-BDCC-45BD-9A7E-646CE0D09B61}"/>
                </a:ext>
              </a:extLst>
            </p:cNvPr>
            <p:cNvSpPr/>
            <p:nvPr/>
          </p:nvSpPr>
          <p:spPr>
            <a:xfrm>
              <a:off x="-603898" y="536613"/>
              <a:ext cx="25919" cy="13874"/>
            </a:xfrm>
            <a:custGeom>
              <a:avLst/>
              <a:gdLst>
                <a:gd name="connsiteX0" fmla="*/ 12899 w 25919"/>
                <a:gd name="connsiteY0" fmla="*/ 13846 h 13874"/>
                <a:gd name="connsiteX1" fmla="*/ 1709 w 25919"/>
                <a:gd name="connsiteY1" fmla="*/ 13863 h 13874"/>
                <a:gd name="connsiteX2" fmla="*/ 2 w 25919"/>
                <a:gd name="connsiteY2" fmla="*/ 12282 h 13874"/>
                <a:gd name="connsiteX3" fmla="*/ 251 w 25919"/>
                <a:gd name="connsiteY3" fmla="*/ 1251 h 13874"/>
                <a:gd name="connsiteX4" fmla="*/ 1841 w 25919"/>
                <a:gd name="connsiteY4" fmla="*/ 1 h 13874"/>
                <a:gd name="connsiteX5" fmla="*/ 12574 w 25919"/>
                <a:gd name="connsiteY5" fmla="*/ 192 h 13874"/>
                <a:gd name="connsiteX6" fmla="*/ 24059 w 25919"/>
                <a:gd name="connsiteY6" fmla="*/ 279 h 13874"/>
                <a:gd name="connsiteX7" fmla="*/ 25868 w 25919"/>
                <a:gd name="connsiteY7" fmla="*/ 2112 h 13874"/>
                <a:gd name="connsiteX8" fmla="*/ 25916 w 25919"/>
                <a:gd name="connsiteY8" fmla="*/ 11956 h 13874"/>
                <a:gd name="connsiteX9" fmla="*/ 23940 w 25919"/>
                <a:gd name="connsiteY9" fmla="*/ 13872 h 13874"/>
                <a:gd name="connsiteX10" fmla="*/ 12899 w 25919"/>
                <a:gd name="connsiteY10" fmla="*/ 13843 h 1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19" h="13874">
                  <a:moveTo>
                    <a:pt x="12899" y="13846"/>
                  </a:moveTo>
                  <a:cubicBezTo>
                    <a:pt x="9168" y="13846"/>
                    <a:pt x="5440" y="13813"/>
                    <a:pt x="1709" y="13863"/>
                  </a:cubicBezTo>
                  <a:cubicBezTo>
                    <a:pt x="538" y="13878"/>
                    <a:pt x="-42" y="13570"/>
                    <a:pt x="2" y="12282"/>
                  </a:cubicBezTo>
                  <a:cubicBezTo>
                    <a:pt x="128" y="8608"/>
                    <a:pt x="206" y="4928"/>
                    <a:pt x="251" y="1251"/>
                  </a:cubicBezTo>
                  <a:cubicBezTo>
                    <a:pt x="265" y="85"/>
                    <a:pt x="992" y="-11"/>
                    <a:pt x="1841" y="1"/>
                  </a:cubicBezTo>
                  <a:cubicBezTo>
                    <a:pt x="5419" y="58"/>
                    <a:pt x="8995" y="144"/>
                    <a:pt x="12574" y="192"/>
                  </a:cubicBezTo>
                  <a:cubicBezTo>
                    <a:pt x="16403" y="243"/>
                    <a:pt x="20233" y="303"/>
                    <a:pt x="24059" y="279"/>
                  </a:cubicBezTo>
                  <a:cubicBezTo>
                    <a:pt x="25402" y="270"/>
                    <a:pt x="25898" y="736"/>
                    <a:pt x="25868" y="2112"/>
                  </a:cubicBezTo>
                  <a:cubicBezTo>
                    <a:pt x="25802" y="5391"/>
                    <a:pt x="25796" y="8677"/>
                    <a:pt x="25916" y="11956"/>
                  </a:cubicBezTo>
                  <a:cubicBezTo>
                    <a:pt x="25973" y="13508"/>
                    <a:pt x="25408" y="13908"/>
                    <a:pt x="23940" y="13872"/>
                  </a:cubicBezTo>
                  <a:cubicBezTo>
                    <a:pt x="20263" y="13783"/>
                    <a:pt x="16580" y="13843"/>
                    <a:pt x="12899" y="13843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627A75A6-B1B9-4D87-BB8A-9324F929A93E}"/>
                </a:ext>
              </a:extLst>
            </p:cNvPr>
            <p:cNvSpPr/>
            <p:nvPr/>
          </p:nvSpPr>
          <p:spPr>
            <a:xfrm>
              <a:off x="-610364" y="363213"/>
              <a:ext cx="38851" cy="10183"/>
            </a:xfrm>
            <a:custGeom>
              <a:avLst/>
              <a:gdLst>
                <a:gd name="connsiteX0" fmla="*/ 18612 w 38851"/>
                <a:gd name="connsiteY0" fmla="*/ 191 h 10183"/>
                <a:gd name="connsiteX1" fmla="*/ 36813 w 38851"/>
                <a:gd name="connsiteY1" fmla="*/ 21 h 10183"/>
                <a:gd name="connsiteX2" fmla="*/ 38675 w 38851"/>
                <a:gd name="connsiteY2" fmla="*/ 2203 h 10183"/>
                <a:gd name="connsiteX3" fmla="*/ 31488 w 38851"/>
                <a:gd name="connsiteY3" fmla="*/ 9235 h 10183"/>
                <a:gd name="connsiteX4" fmla="*/ 8002 w 38851"/>
                <a:gd name="connsiteY4" fmla="*/ 9333 h 10183"/>
                <a:gd name="connsiteX5" fmla="*/ 92 w 38851"/>
                <a:gd name="connsiteY5" fmla="*/ 1283 h 10183"/>
                <a:gd name="connsiteX6" fmla="*/ 1413 w 38851"/>
                <a:gd name="connsiteY6" fmla="*/ 203 h 10183"/>
                <a:gd name="connsiteX7" fmla="*/ 18609 w 38851"/>
                <a:gd name="connsiteY7" fmla="*/ 191 h 1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51" h="10183">
                  <a:moveTo>
                    <a:pt x="18612" y="191"/>
                  </a:moveTo>
                  <a:cubicBezTo>
                    <a:pt x="24071" y="90"/>
                    <a:pt x="30445" y="341"/>
                    <a:pt x="36813" y="21"/>
                  </a:cubicBezTo>
                  <a:cubicBezTo>
                    <a:pt x="38959" y="-87"/>
                    <a:pt x="39064" y="159"/>
                    <a:pt x="38675" y="2203"/>
                  </a:cubicBezTo>
                  <a:cubicBezTo>
                    <a:pt x="37910" y="6227"/>
                    <a:pt x="35348" y="8610"/>
                    <a:pt x="31488" y="9235"/>
                  </a:cubicBezTo>
                  <a:cubicBezTo>
                    <a:pt x="23689" y="10496"/>
                    <a:pt x="15814" y="10470"/>
                    <a:pt x="8002" y="9333"/>
                  </a:cubicBezTo>
                  <a:cubicBezTo>
                    <a:pt x="3527" y="8682"/>
                    <a:pt x="1342" y="5324"/>
                    <a:pt x="92" y="1283"/>
                  </a:cubicBezTo>
                  <a:cubicBezTo>
                    <a:pt x="-321" y="-51"/>
                    <a:pt x="750" y="206"/>
                    <a:pt x="1413" y="203"/>
                  </a:cubicBezTo>
                  <a:cubicBezTo>
                    <a:pt x="6842" y="179"/>
                    <a:pt x="12268" y="191"/>
                    <a:pt x="18609" y="191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9A64705B-EBCD-4E0C-8EAA-A2ED39ED8C5A}"/>
                </a:ext>
              </a:extLst>
            </p:cNvPr>
            <p:cNvSpPr/>
            <p:nvPr/>
          </p:nvSpPr>
          <p:spPr>
            <a:xfrm>
              <a:off x="-608168" y="331765"/>
              <a:ext cx="34795" cy="8599"/>
            </a:xfrm>
            <a:custGeom>
              <a:avLst/>
              <a:gdLst>
                <a:gd name="connsiteX0" fmla="*/ 17496 w 34795"/>
                <a:gd name="connsiteY0" fmla="*/ 21 h 8599"/>
                <a:gd name="connsiteX1" fmla="*/ 33035 w 34795"/>
                <a:gd name="connsiteY1" fmla="*/ 24 h 8599"/>
                <a:gd name="connsiteX2" fmla="*/ 34605 w 34795"/>
                <a:gd name="connsiteY2" fmla="*/ 2042 h 8599"/>
                <a:gd name="connsiteX3" fmla="*/ 29971 w 34795"/>
                <a:gd name="connsiteY3" fmla="*/ 7310 h 8599"/>
                <a:gd name="connsiteX4" fmla="*/ 25032 w 34795"/>
                <a:gd name="connsiteY4" fmla="*/ 8401 h 8599"/>
                <a:gd name="connsiteX5" fmla="*/ 7726 w 34795"/>
                <a:gd name="connsiteY5" fmla="*/ 8207 h 8599"/>
                <a:gd name="connsiteX6" fmla="*/ 3110 w 34795"/>
                <a:gd name="connsiteY6" fmla="*/ 6610 h 8599"/>
                <a:gd name="connsiteX7" fmla="*/ 61 w 34795"/>
                <a:gd name="connsiteY7" fmla="*/ 1686 h 8599"/>
                <a:gd name="connsiteX8" fmla="*/ 1508 w 34795"/>
                <a:gd name="connsiteY8" fmla="*/ 0 h 8599"/>
                <a:gd name="connsiteX9" fmla="*/ 17496 w 34795"/>
                <a:gd name="connsiteY9" fmla="*/ 24 h 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95" h="8599">
                  <a:moveTo>
                    <a:pt x="17496" y="21"/>
                  </a:moveTo>
                  <a:cubicBezTo>
                    <a:pt x="22677" y="21"/>
                    <a:pt x="27855" y="21"/>
                    <a:pt x="33035" y="24"/>
                  </a:cubicBezTo>
                  <a:cubicBezTo>
                    <a:pt x="34856" y="24"/>
                    <a:pt x="35024" y="245"/>
                    <a:pt x="34605" y="2042"/>
                  </a:cubicBezTo>
                  <a:cubicBezTo>
                    <a:pt x="34007" y="4628"/>
                    <a:pt x="32390" y="6320"/>
                    <a:pt x="29971" y="7310"/>
                  </a:cubicBezTo>
                  <a:cubicBezTo>
                    <a:pt x="28387" y="7959"/>
                    <a:pt x="26716" y="8356"/>
                    <a:pt x="25032" y="8401"/>
                  </a:cubicBezTo>
                  <a:cubicBezTo>
                    <a:pt x="19263" y="8547"/>
                    <a:pt x="13487" y="8846"/>
                    <a:pt x="7726" y="8207"/>
                  </a:cubicBezTo>
                  <a:cubicBezTo>
                    <a:pt x="6082" y="8024"/>
                    <a:pt x="4515" y="7534"/>
                    <a:pt x="3110" y="6610"/>
                  </a:cubicBezTo>
                  <a:cubicBezTo>
                    <a:pt x="1328" y="5438"/>
                    <a:pt x="431" y="3746"/>
                    <a:pt x="61" y="1686"/>
                  </a:cubicBezTo>
                  <a:cubicBezTo>
                    <a:pt x="-161" y="452"/>
                    <a:pt x="201" y="-15"/>
                    <a:pt x="1508" y="0"/>
                  </a:cubicBezTo>
                  <a:cubicBezTo>
                    <a:pt x="6835" y="51"/>
                    <a:pt x="12165" y="21"/>
                    <a:pt x="17496" y="24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4855B46A-CACA-4328-9C9E-B7BF10D38A03}"/>
                </a:ext>
              </a:extLst>
            </p:cNvPr>
            <p:cNvSpPr/>
            <p:nvPr/>
          </p:nvSpPr>
          <p:spPr>
            <a:xfrm>
              <a:off x="-602714" y="494006"/>
              <a:ext cx="23489" cy="8904"/>
            </a:xfrm>
            <a:custGeom>
              <a:avLst/>
              <a:gdLst>
                <a:gd name="connsiteX0" fmla="*/ 17258 w 23489"/>
                <a:gd name="connsiteY0" fmla="*/ 8598 h 8904"/>
                <a:gd name="connsiteX1" fmla="*/ 1578 w 23489"/>
                <a:gd name="connsiteY1" fmla="*/ 8613 h 8904"/>
                <a:gd name="connsiteX2" fmla="*/ 9 w 23489"/>
                <a:gd name="connsiteY2" fmla="*/ 7061 h 8904"/>
                <a:gd name="connsiteX3" fmla="*/ 281 w 23489"/>
                <a:gd name="connsiteY3" fmla="*/ 1094 h 8904"/>
                <a:gd name="connsiteX4" fmla="*/ 1515 w 23489"/>
                <a:gd name="connsiteY4" fmla="*/ 18 h 8904"/>
                <a:gd name="connsiteX5" fmla="*/ 22287 w 23489"/>
                <a:gd name="connsiteY5" fmla="*/ 0 h 8904"/>
                <a:gd name="connsiteX6" fmla="*/ 23465 w 23489"/>
                <a:gd name="connsiteY6" fmla="*/ 1100 h 8904"/>
                <a:gd name="connsiteX7" fmla="*/ 23489 w 23489"/>
                <a:gd name="connsiteY7" fmla="*/ 7525 h 8904"/>
                <a:gd name="connsiteX8" fmla="*/ 22042 w 23489"/>
                <a:gd name="connsiteY8" fmla="*/ 8903 h 8904"/>
                <a:gd name="connsiteX9" fmla="*/ 17261 w 23489"/>
                <a:gd name="connsiteY9" fmla="*/ 8894 h 8904"/>
                <a:gd name="connsiteX10" fmla="*/ 17261 w 23489"/>
                <a:gd name="connsiteY10" fmla="*/ 8595 h 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89" h="8904">
                  <a:moveTo>
                    <a:pt x="17258" y="8598"/>
                  </a:moveTo>
                  <a:cubicBezTo>
                    <a:pt x="12033" y="8598"/>
                    <a:pt x="6804" y="8577"/>
                    <a:pt x="1578" y="8613"/>
                  </a:cubicBezTo>
                  <a:cubicBezTo>
                    <a:pt x="442" y="8622"/>
                    <a:pt x="-75" y="8263"/>
                    <a:pt x="9" y="7061"/>
                  </a:cubicBezTo>
                  <a:cubicBezTo>
                    <a:pt x="146" y="5076"/>
                    <a:pt x="224" y="3085"/>
                    <a:pt x="281" y="1094"/>
                  </a:cubicBezTo>
                  <a:cubicBezTo>
                    <a:pt x="305" y="227"/>
                    <a:pt x="735" y="18"/>
                    <a:pt x="1515" y="18"/>
                  </a:cubicBezTo>
                  <a:cubicBezTo>
                    <a:pt x="8439" y="30"/>
                    <a:pt x="15363" y="27"/>
                    <a:pt x="22287" y="0"/>
                  </a:cubicBezTo>
                  <a:cubicBezTo>
                    <a:pt x="23100" y="-3"/>
                    <a:pt x="23474" y="245"/>
                    <a:pt x="23465" y="1100"/>
                  </a:cubicBezTo>
                  <a:cubicBezTo>
                    <a:pt x="23441" y="3241"/>
                    <a:pt x="23441" y="5384"/>
                    <a:pt x="23489" y="7525"/>
                  </a:cubicBezTo>
                  <a:cubicBezTo>
                    <a:pt x="23513" y="8583"/>
                    <a:pt x="23028" y="8927"/>
                    <a:pt x="22042" y="8903"/>
                  </a:cubicBezTo>
                  <a:cubicBezTo>
                    <a:pt x="20448" y="8867"/>
                    <a:pt x="18855" y="8894"/>
                    <a:pt x="17261" y="8894"/>
                  </a:cubicBezTo>
                  <a:cubicBezTo>
                    <a:pt x="17261" y="8795"/>
                    <a:pt x="17261" y="8694"/>
                    <a:pt x="17261" y="8595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0A483235-717F-4355-8581-ED4FAFA61C9F}"/>
                </a:ext>
              </a:extLst>
            </p:cNvPr>
            <p:cNvSpPr/>
            <p:nvPr/>
          </p:nvSpPr>
          <p:spPr>
            <a:xfrm>
              <a:off x="-600703" y="417536"/>
              <a:ext cx="19719" cy="8529"/>
            </a:xfrm>
            <a:custGeom>
              <a:avLst/>
              <a:gdLst>
                <a:gd name="connsiteX0" fmla="*/ 9812 w 19719"/>
                <a:gd name="connsiteY0" fmla="*/ 8505 h 8529"/>
                <a:gd name="connsiteX1" fmla="*/ 1896 w 19719"/>
                <a:gd name="connsiteY1" fmla="*/ 8526 h 8529"/>
                <a:gd name="connsiteX2" fmla="*/ 18 w 19719"/>
                <a:gd name="connsiteY2" fmla="*/ 6685 h 8529"/>
                <a:gd name="connsiteX3" fmla="*/ 75 w 19719"/>
                <a:gd name="connsiteY3" fmla="*/ 1608 h 8529"/>
                <a:gd name="connsiteX4" fmla="*/ 1648 w 19719"/>
                <a:gd name="connsiteY4" fmla="*/ 0 h 8529"/>
                <a:gd name="connsiteX5" fmla="*/ 17184 w 19719"/>
                <a:gd name="connsiteY5" fmla="*/ 27 h 8529"/>
                <a:gd name="connsiteX6" fmla="*/ 19630 w 19719"/>
                <a:gd name="connsiteY6" fmla="*/ 2541 h 8529"/>
                <a:gd name="connsiteX7" fmla="*/ 19704 w 19719"/>
                <a:gd name="connsiteY7" fmla="*/ 6721 h 8529"/>
                <a:gd name="connsiteX8" fmla="*/ 17881 w 19719"/>
                <a:gd name="connsiteY8" fmla="*/ 8514 h 8529"/>
                <a:gd name="connsiteX9" fmla="*/ 9812 w 19719"/>
                <a:gd name="connsiteY9" fmla="*/ 8499 h 8529"/>
                <a:gd name="connsiteX10" fmla="*/ 9812 w 19719"/>
                <a:gd name="connsiteY10" fmla="*/ 8505 h 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719" h="8529">
                  <a:moveTo>
                    <a:pt x="9812" y="8505"/>
                  </a:moveTo>
                  <a:cubicBezTo>
                    <a:pt x="7172" y="8505"/>
                    <a:pt x="4532" y="8455"/>
                    <a:pt x="1896" y="8526"/>
                  </a:cubicBezTo>
                  <a:cubicBezTo>
                    <a:pt x="523" y="8565"/>
                    <a:pt x="-119" y="8224"/>
                    <a:pt x="18" y="6685"/>
                  </a:cubicBezTo>
                  <a:cubicBezTo>
                    <a:pt x="171" y="5005"/>
                    <a:pt x="96" y="3301"/>
                    <a:pt x="75" y="1608"/>
                  </a:cubicBezTo>
                  <a:cubicBezTo>
                    <a:pt x="60" y="508"/>
                    <a:pt x="452" y="-9"/>
                    <a:pt x="1648" y="0"/>
                  </a:cubicBezTo>
                  <a:cubicBezTo>
                    <a:pt x="6825" y="42"/>
                    <a:pt x="12006" y="-12"/>
                    <a:pt x="17184" y="27"/>
                  </a:cubicBezTo>
                  <a:cubicBezTo>
                    <a:pt x="19477" y="45"/>
                    <a:pt x="19579" y="206"/>
                    <a:pt x="19630" y="2541"/>
                  </a:cubicBezTo>
                  <a:cubicBezTo>
                    <a:pt x="19660" y="3934"/>
                    <a:pt x="19582" y="5336"/>
                    <a:pt x="19704" y="6721"/>
                  </a:cubicBezTo>
                  <a:cubicBezTo>
                    <a:pt x="19830" y="8162"/>
                    <a:pt x="19181" y="8538"/>
                    <a:pt x="17881" y="8514"/>
                  </a:cubicBezTo>
                  <a:cubicBezTo>
                    <a:pt x="15193" y="8461"/>
                    <a:pt x="12503" y="8499"/>
                    <a:pt x="9812" y="8499"/>
                  </a:cubicBezTo>
                  <a:lnTo>
                    <a:pt x="9812" y="8505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72AA251F-1854-4B94-B43C-41CA99BD132E}"/>
                </a:ext>
              </a:extLst>
            </p:cNvPr>
            <p:cNvSpPr/>
            <p:nvPr/>
          </p:nvSpPr>
          <p:spPr>
            <a:xfrm>
              <a:off x="-601660" y="455880"/>
              <a:ext cx="21558" cy="6948"/>
            </a:xfrm>
            <a:custGeom>
              <a:avLst/>
              <a:gdLst>
                <a:gd name="connsiteX0" fmla="*/ 10742 w 21558"/>
                <a:gd name="connsiteY0" fmla="*/ 6933 h 6948"/>
                <a:gd name="connsiteX1" fmla="*/ 1495 w 21558"/>
                <a:gd name="connsiteY1" fmla="*/ 6948 h 6948"/>
                <a:gd name="connsiteX2" fmla="*/ 36 w 21558"/>
                <a:gd name="connsiteY2" fmla="*/ 5390 h 6948"/>
                <a:gd name="connsiteX3" fmla="*/ 242 w 21558"/>
                <a:gd name="connsiteY3" fmla="*/ 1372 h 6948"/>
                <a:gd name="connsiteX4" fmla="*/ 1731 w 21558"/>
                <a:gd name="connsiteY4" fmla="*/ 6 h 6948"/>
                <a:gd name="connsiteX5" fmla="*/ 20066 w 21558"/>
                <a:gd name="connsiteY5" fmla="*/ 207 h 6948"/>
                <a:gd name="connsiteX6" fmla="*/ 21474 w 21558"/>
                <a:gd name="connsiteY6" fmla="*/ 1656 h 6948"/>
                <a:gd name="connsiteX7" fmla="*/ 21549 w 21558"/>
                <a:gd name="connsiteY7" fmla="*/ 5384 h 6948"/>
                <a:gd name="connsiteX8" fmla="*/ 19988 w 21558"/>
                <a:gd name="connsiteY8" fmla="*/ 6948 h 6948"/>
                <a:gd name="connsiteX9" fmla="*/ 10742 w 21558"/>
                <a:gd name="connsiteY9" fmla="*/ 6936 h 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58" h="6948">
                  <a:moveTo>
                    <a:pt x="10742" y="6933"/>
                  </a:moveTo>
                  <a:cubicBezTo>
                    <a:pt x="7660" y="6933"/>
                    <a:pt x="4577" y="6909"/>
                    <a:pt x="1495" y="6948"/>
                  </a:cubicBezTo>
                  <a:cubicBezTo>
                    <a:pt x="365" y="6963"/>
                    <a:pt x="-146" y="6661"/>
                    <a:pt x="36" y="5390"/>
                  </a:cubicBezTo>
                  <a:cubicBezTo>
                    <a:pt x="227" y="4069"/>
                    <a:pt x="198" y="2715"/>
                    <a:pt x="242" y="1372"/>
                  </a:cubicBezTo>
                  <a:cubicBezTo>
                    <a:pt x="275" y="395"/>
                    <a:pt x="712" y="-60"/>
                    <a:pt x="1731" y="6"/>
                  </a:cubicBezTo>
                  <a:cubicBezTo>
                    <a:pt x="7839" y="401"/>
                    <a:pt x="13956" y="135"/>
                    <a:pt x="20066" y="207"/>
                  </a:cubicBezTo>
                  <a:cubicBezTo>
                    <a:pt x="21127" y="219"/>
                    <a:pt x="21471" y="706"/>
                    <a:pt x="21474" y="1656"/>
                  </a:cubicBezTo>
                  <a:cubicBezTo>
                    <a:pt x="21480" y="2900"/>
                    <a:pt x="21456" y="4147"/>
                    <a:pt x="21549" y="5384"/>
                  </a:cubicBezTo>
                  <a:cubicBezTo>
                    <a:pt x="21639" y="6583"/>
                    <a:pt x="21118" y="6960"/>
                    <a:pt x="19988" y="6948"/>
                  </a:cubicBezTo>
                  <a:cubicBezTo>
                    <a:pt x="16906" y="6909"/>
                    <a:pt x="13824" y="6936"/>
                    <a:pt x="10742" y="6936"/>
                  </a:cubicBez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BEA24F18-30B1-443D-BC5F-27B4063412CC}"/>
                </a:ext>
              </a:extLst>
            </p:cNvPr>
            <p:cNvSpPr/>
            <p:nvPr/>
          </p:nvSpPr>
          <p:spPr>
            <a:xfrm>
              <a:off x="-599779" y="381594"/>
              <a:ext cx="17848" cy="7362"/>
            </a:xfrm>
            <a:custGeom>
              <a:avLst/>
              <a:gdLst>
                <a:gd name="connsiteX0" fmla="*/ 8811 w 17848"/>
                <a:gd name="connsiteY0" fmla="*/ 85 h 7362"/>
                <a:gd name="connsiteX1" fmla="*/ 15678 w 17848"/>
                <a:gd name="connsiteY1" fmla="*/ 94 h 7362"/>
                <a:gd name="connsiteX2" fmla="*/ 17785 w 17848"/>
                <a:gd name="connsiteY2" fmla="*/ 2258 h 7362"/>
                <a:gd name="connsiteX3" fmla="*/ 17845 w 17848"/>
                <a:gd name="connsiteY3" fmla="*/ 5840 h 7362"/>
                <a:gd name="connsiteX4" fmla="*/ 16565 w 17848"/>
                <a:gd name="connsiteY4" fmla="*/ 7170 h 7362"/>
                <a:gd name="connsiteX5" fmla="*/ 1797 w 17848"/>
                <a:gd name="connsiteY5" fmla="*/ 7362 h 7362"/>
                <a:gd name="connsiteX6" fmla="*/ 15 w 17848"/>
                <a:gd name="connsiteY6" fmla="*/ 5538 h 7362"/>
                <a:gd name="connsiteX7" fmla="*/ 36 w 17848"/>
                <a:gd name="connsiteY7" fmla="*/ 1810 h 7362"/>
                <a:gd name="connsiteX8" fmla="*/ 1794 w 17848"/>
                <a:gd name="connsiteY8" fmla="*/ 7 h 7362"/>
                <a:gd name="connsiteX9" fmla="*/ 8808 w 17848"/>
                <a:gd name="connsiteY9" fmla="*/ 40 h 7362"/>
                <a:gd name="connsiteX10" fmla="*/ 8808 w 17848"/>
                <a:gd name="connsiteY10" fmla="*/ 88 h 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48" h="7362">
                  <a:moveTo>
                    <a:pt x="8811" y="85"/>
                  </a:moveTo>
                  <a:cubicBezTo>
                    <a:pt x="11101" y="85"/>
                    <a:pt x="13388" y="58"/>
                    <a:pt x="15678" y="94"/>
                  </a:cubicBezTo>
                  <a:cubicBezTo>
                    <a:pt x="17654" y="124"/>
                    <a:pt x="17728" y="223"/>
                    <a:pt x="17785" y="2258"/>
                  </a:cubicBezTo>
                  <a:cubicBezTo>
                    <a:pt x="17818" y="3451"/>
                    <a:pt x="17794" y="4647"/>
                    <a:pt x="17845" y="5840"/>
                  </a:cubicBezTo>
                  <a:cubicBezTo>
                    <a:pt x="17884" y="6770"/>
                    <a:pt x="17573" y="7167"/>
                    <a:pt x="16565" y="7170"/>
                  </a:cubicBezTo>
                  <a:cubicBezTo>
                    <a:pt x="11642" y="7191"/>
                    <a:pt x="6721" y="7254"/>
                    <a:pt x="1797" y="7362"/>
                  </a:cubicBezTo>
                  <a:cubicBezTo>
                    <a:pt x="446" y="7391"/>
                    <a:pt x="-101" y="6922"/>
                    <a:pt x="15" y="5538"/>
                  </a:cubicBezTo>
                  <a:cubicBezTo>
                    <a:pt x="120" y="4303"/>
                    <a:pt x="102" y="3048"/>
                    <a:pt x="36" y="1810"/>
                  </a:cubicBezTo>
                  <a:cubicBezTo>
                    <a:pt x="-30" y="516"/>
                    <a:pt x="338" y="-73"/>
                    <a:pt x="1794" y="7"/>
                  </a:cubicBezTo>
                  <a:cubicBezTo>
                    <a:pt x="4126" y="136"/>
                    <a:pt x="6470" y="40"/>
                    <a:pt x="8808" y="40"/>
                  </a:cubicBezTo>
                  <a:lnTo>
                    <a:pt x="8808" y="88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63B5AD35-07B3-4D04-9C1F-F3C2972357BC}"/>
                </a:ext>
              </a:extLst>
            </p:cNvPr>
            <p:cNvSpPr/>
            <p:nvPr/>
          </p:nvSpPr>
          <p:spPr>
            <a:xfrm>
              <a:off x="-598797" y="348772"/>
              <a:ext cx="15732" cy="6185"/>
            </a:xfrm>
            <a:custGeom>
              <a:avLst/>
              <a:gdLst>
                <a:gd name="connsiteX0" fmla="*/ 7814 w 15732"/>
                <a:gd name="connsiteY0" fmla="*/ 6166 h 6185"/>
                <a:gd name="connsiteX1" fmla="*/ 1547 w 15732"/>
                <a:gd name="connsiteY1" fmla="*/ 6184 h 6185"/>
                <a:gd name="connsiteX2" fmla="*/ 38 w 15732"/>
                <a:gd name="connsiteY2" fmla="*/ 4453 h 6185"/>
                <a:gd name="connsiteX3" fmla="*/ 232 w 15732"/>
                <a:gd name="connsiteY3" fmla="*/ 2528 h 6185"/>
                <a:gd name="connsiteX4" fmla="*/ 2782 w 15732"/>
                <a:gd name="connsiteY4" fmla="*/ 1 h 6185"/>
                <a:gd name="connsiteX5" fmla="*/ 14121 w 15732"/>
                <a:gd name="connsiteY5" fmla="*/ 31 h 6185"/>
                <a:gd name="connsiteX6" fmla="*/ 15733 w 15732"/>
                <a:gd name="connsiteY6" fmla="*/ 1661 h 6185"/>
                <a:gd name="connsiteX7" fmla="*/ 11246 w 15732"/>
                <a:gd name="connsiteY7" fmla="*/ 6172 h 6185"/>
                <a:gd name="connsiteX8" fmla="*/ 7814 w 15732"/>
                <a:gd name="connsiteY8" fmla="*/ 6172 h 6185"/>
                <a:gd name="connsiteX9" fmla="*/ 7814 w 15732"/>
                <a:gd name="connsiteY9" fmla="*/ 6163 h 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32" h="6185">
                  <a:moveTo>
                    <a:pt x="7814" y="6166"/>
                  </a:moveTo>
                  <a:cubicBezTo>
                    <a:pt x="5724" y="6166"/>
                    <a:pt x="3634" y="6118"/>
                    <a:pt x="1547" y="6184"/>
                  </a:cubicBezTo>
                  <a:cubicBezTo>
                    <a:pt x="241" y="6223"/>
                    <a:pt x="-130" y="5628"/>
                    <a:pt x="38" y="4453"/>
                  </a:cubicBezTo>
                  <a:cubicBezTo>
                    <a:pt x="130" y="3813"/>
                    <a:pt x="211" y="3170"/>
                    <a:pt x="232" y="2528"/>
                  </a:cubicBezTo>
                  <a:cubicBezTo>
                    <a:pt x="319" y="-10"/>
                    <a:pt x="307" y="-10"/>
                    <a:pt x="2782" y="1"/>
                  </a:cubicBezTo>
                  <a:cubicBezTo>
                    <a:pt x="6564" y="19"/>
                    <a:pt x="10343" y="76"/>
                    <a:pt x="14121" y="31"/>
                  </a:cubicBezTo>
                  <a:cubicBezTo>
                    <a:pt x="15353" y="16"/>
                    <a:pt x="15739" y="423"/>
                    <a:pt x="15733" y="1661"/>
                  </a:cubicBezTo>
                  <a:cubicBezTo>
                    <a:pt x="15706" y="6157"/>
                    <a:pt x="15748" y="6157"/>
                    <a:pt x="11246" y="6172"/>
                  </a:cubicBezTo>
                  <a:cubicBezTo>
                    <a:pt x="10101" y="6175"/>
                    <a:pt x="8959" y="6172"/>
                    <a:pt x="7814" y="6172"/>
                  </a:cubicBezTo>
                  <a:lnTo>
                    <a:pt x="7814" y="6163"/>
                  </a:lnTo>
                  <a:close/>
                </a:path>
              </a:pathLst>
            </a:custGeom>
            <a:solidFill>
              <a:schemeClr val="bg1"/>
            </a:solidFill>
            <a:ln w="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20845256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;p7">
            <a:extLst>
              <a:ext uri="{FF2B5EF4-FFF2-40B4-BE49-F238E27FC236}">
                <a16:creationId xmlns:a16="http://schemas.microsoft.com/office/drawing/2014/main" id="{46A0C6D4-C13A-41D6-B91B-CFE4332DC6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555598"/>
            <a:ext cx="2808003" cy="755696"/>
          </a:xfrm>
        </p:spPr>
        <p:txBody>
          <a:bodyPr anchor="b"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30;p7">
            <a:extLst>
              <a:ext uri="{FF2B5EF4-FFF2-40B4-BE49-F238E27FC236}">
                <a16:creationId xmlns:a16="http://schemas.microsoft.com/office/drawing/2014/main" id="{454440CF-5AA5-4598-9584-1D4B140BD4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1700" y="1389604"/>
            <a:ext cx="2808003" cy="3179396"/>
          </a:xfrm>
        </p:spPr>
        <p:txBody>
          <a:bodyPr/>
          <a:lstStyle>
            <a:lvl1pPr indent="-304796">
              <a:buSzPts val="1200"/>
              <a:defRPr sz="1200"/>
            </a:lvl1pPr>
          </a:lstStyle>
          <a:p>
            <a:pPr lvl="0"/>
            <a:endParaRPr lang="es-PE"/>
          </a:p>
        </p:txBody>
      </p:sp>
      <p:sp>
        <p:nvSpPr>
          <p:cNvPr id="4" name="Google Shape;31;p7">
            <a:extLst>
              <a:ext uri="{FF2B5EF4-FFF2-40B4-BE49-F238E27FC236}">
                <a16:creationId xmlns:a16="http://schemas.microsoft.com/office/drawing/2014/main" id="{27D41C88-17A5-46FA-9589-57C7C6C135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3FDC15-B754-4C02-B79F-6F3D457DF3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9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;p8">
            <a:extLst>
              <a:ext uri="{FF2B5EF4-FFF2-40B4-BE49-F238E27FC236}">
                <a16:creationId xmlns:a16="http://schemas.microsoft.com/office/drawing/2014/main" id="{5B08D089-93E4-4501-9939-8B16D96A0E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246" y="450149"/>
            <a:ext cx="6367799" cy="4090797"/>
          </a:xfrm>
        </p:spPr>
        <p:txBody>
          <a:bodyPr/>
          <a:lstStyle>
            <a:lvl1pPr>
              <a:defRPr sz="4800"/>
            </a:lvl1pPr>
          </a:lstStyle>
          <a:p>
            <a:pPr lvl="0"/>
            <a:endParaRPr lang="es-PE"/>
          </a:p>
        </p:txBody>
      </p:sp>
      <p:sp>
        <p:nvSpPr>
          <p:cNvPr id="3" name="Google Shape;34;p8">
            <a:extLst>
              <a:ext uri="{FF2B5EF4-FFF2-40B4-BE49-F238E27FC236}">
                <a16:creationId xmlns:a16="http://schemas.microsoft.com/office/drawing/2014/main" id="{1F205966-F04D-4F73-85A3-651CD8FEA3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4681CF-B6C0-4DBB-B1EA-7F4A63D007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5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;p9">
            <a:extLst>
              <a:ext uri="{FF2B5EF4-FFF2-40B4-BE49-F238E27FC236}">
                <a16:creationId xmlns:a16="http://schemas.microsoft.com/office/drawing/2014/main" id="{DC4F1348-0AF3-4615-B717-7FAA82BD3E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496" y="1233178"/>
            <a:ext cx="4045195" cy="1482297"/>
          </a:xfrm>
        </p:spPr>
        <p:txBody>
          <a:bodyPr anchor="b"/>
          <a:lstStyle>
            <a:lvl1pPr>
              <a:defRPr sz="4200"/>
            </a:lvl1pPr>
          </a:lstStyle>
          <a:p>
            <a:pPr lvl="0"/>
            <a:endParaRPr lang="es-PE"/>
          </a:p>
        </p:txBody>
      </p:sp>
      <p:sp>
        <p:nvSpPr>
          <p:cNvPr id="3" name="Google Shape;37;p9">
            <a:extLst>
              <a:ext uri="{FF2B5EF4-FFF2-40B4-BE49-F238E27FC236}">
                <a16:creationId xmlns:a16="http://schemas.microsoft.com/office/drawing/2014/main" id="{2B476840-5D02-46F0-BEB9-6D88DFFEB66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65496" y="2803074"/>
            <a:ext cx="4045195" cy="12350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100"/>
            </a:lvl1pPr>
          </a:lstStyle>
          <a:p>
            <a:pPr lvl="0"/>
            <a:endParaRPr lang="es-PE"/>
          </a:p>
        </p:txBody>
      </p:sp>
      <p:sp>
        <p:nvSpPr>
          <p:cNvPr id="4" name="Google Shape;38;p9">
            <a:extLst>
              <a:ext uri="{FF2B5EF4-FFF2-40B4-BE49-F238E27FC236}">
                <a16:creationId xmlns:a16="http://schemas.microsoft.com/office/drawing/2014/main" id="{3A9DC1DB-3771-4A0F-B0CA-398AEBCC958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39497" y="724076"/>
            <a:ext cx="3836996" cy="3695099"/>
          </a:xfrm>
        </p:spPr>
        <p:txBody>
          <a:bodyPr anchor="ctr"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39;p9">
            <a:extLst>
              <a:ext uri="{FF2B5EF4-FFF2-40B4-BE49-F238E27FC236}">
                <a16:creationId xmlns:a16="http://schemas.microsoft.com/office/drawing/2014/main" id="{215A7767-8C7B-4547-BF79-2DCF434011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FC90C3-AABE-43C5-8878-3BCBD2332B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2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A8197E8B-B8C2-45E8-A3EB-BF91EA9B6D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1470"/>
            <a:ext cx="8229600" cy="33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4EFE0361-E541-4352-BEE0-42E817086A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152473"/>
            <a:ext cx="8229600" cy="35796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0EBF09A3-8B43-4EBD-803C-034B5145F08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472455" y="4663220"/>
            <a:ext cx="548704" cy="393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0" cap="none" spc="0" baseline="0">
                <a:solidFill>
                  <a:srgbClr val="74D3DC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46718ACD-88E4-4BF3-80E3-8428684E486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PE" sz="2400" b="0" i="0" u="none" strike="noStrike" kern="0" cap="none" spc="0" baseline="0">
          <a:solidFill>
            <a:srgbClr val="000000"/>
          </a:solidFill>
          <a:uFillTx/>
          <a:latin typeface="Fira Sans Extra Condensed Medium"/>
          <a:ea typeface="Fira Sans Extra Condensed Medium"/>
          <a:cs typeface="Fira Sans Extra Condensed Medium"/>
        </a:defRPr>
      </a:lvl1pPr>
    </p:titleStyle>
    <p:bodyStyle>
      <a:lvl1pPr marL="457200" marR="0" lvl="0" indent="-342900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800"/>
        <a:buFont typeface="Roboto"/>
        <a:buChar char="●"/>
        <a:tabLst/>
        <a:defRPr lang="es-PE" sz="1800" b="0" i="0" u="none" strike="noStrike" kern="0" cap="none" spc="0" baseline="0">
          <a:solidFill>
            <a:srgbClr val="000000"/>
          </a:solidFill>
          <a:uFillTx/>
          <a:latin typeface="Roboto"/>
          <a:ea typeface="Roboto"/>
          <a:cs typeface="Roboto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7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8BDC3602-8291-494E-9AE2-282A0622BA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888" y="-1"/>
            <a:ext cx="9183451" cy="5143501"/>
          </a:xfrm>
          <a:prstGeom prst="rect">
            <a:avLst/>
          </a:prstGeom>
        </p:spPr>
      </p:pic>
      <p:sp>
        <p:nvSpPr>
          <p:cNvPr id="3" name="Rectángulo 6">
            <a:extLst>
              <a:ext uri="{FF2B5EF4-FFF2-40B4-BE49-F238E27FC236}">
                <a16:creationId xmlns:a16="http://schemas.microsoft.com/office/drawing/2014/main" id="{1D582B8B-C46C-4965-B9A4-C2E6072E718E}"/>
              </a:ext>
            </a:extLst>
          </p:cNvPr>
          <p:cNvSpPr/>
          <p:nvPr/>
        </p:nvSpPr>
        <p:spPr>
          <a:xfrm>
            <a:off x="547615" y="0"/>
            <a:ext cx="3478286" cy="3200400"/>
          </a:xfrm>
          <a:prstGeom prst="rect">
            <a:avLst/>
          </a:prstGeom>
          <a:solidFill>
            <a:srgbClr val="3E3B8F">
              <a:alpha val="66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700000000000000" pitchFamily="2" charset="-78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0333C647-88AA-435E-8500-D83FFCA2B01D}"/>
              </a:ext>
            </a:extLst>
          </p:cNvPr>
          <p:cNvSpPr txBox="1"/>
          <p:nvPr/>
        </p:nvSpPr>
        <p:spPr>
          <a:xfrm>
            <a:off x="547615" y="3293805"/>
            <a:ext cx="4409036" cy="715582"/>
          </a:xfrm>
          <a:prstGeom prst="rect">
            <a:avLst/>
          </a:prstGeom>
          <a:solidFill>
            <a:srgbClr val="A090E8"/>
          </a:solidFill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05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B Nazanin" panose="00000700000000000000" pitchFamily="2" charset="-78"/>
              </a:rPr>
              <a:t>قالب پاورپوینت آناتومی</a:t>
            </a:r>
            <a:endParaRPr lang="en-US" sz="405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700000000000000" pitchFamily="2" charset="-78"/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1E22BBF4-3799-4E55-9CD6-7B3F637A6EFD}"/>
              </a:ext>
            </a:extLst>
          </p:cNvPr>
          <p:cNvSpPr txBox="1"/>
          <p:nvPr/>
        </p:nvSpPr>
        <p:spPr>
          <a:xfrm>
            <a:off x="0" y="4106122"/>
            <a:ext cx="3745181" cy="253919"/>
          </a:xfrm>
          <a:prstGeom prst="rect">
            <a:avLst/>
          </a:prstGeom>
          <a:solidFill>
            <a:srgbClr val="73CDCD"/>
          </a:solidFill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5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B Nazanin" panose="00000700000000000000" pitchFamily="2" charset="-78"/>
              </a:rPr>
              <a:t>عنوان فرعی ارائه خود را وارد کنید</a:t>
            </a:r>
            <a:endParaRPr lang="en-US" sz="105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700000000000000" pitchFamily="2" charset="-78"/>
            </a:endParaRPr>
          </a:p>
        </p:txBody>
      </p:sp>
      <p:sp>
        <p:nvSpPr>
          <p:cNvPr id="11" name="Google Shape;57;p15">
            <a:extLst>
              <a:ext uri="{FF2B5EF4-FFF2-40B4-BE49-F238E27FC236}">
                <a16:creationId xmlns:a16="http://schemas.microsoft.com/office/drawing/2014/main" id="{F4075B78-6270-447E-932D-BE68D4BDF7F1}"/>
              </a:ext>
            </a:extLst>
          </p:cNvPr>
          <p:cNvSpPr txBox="1"/>
          <p:nvPr/>
        </p:nvSpPr>
        <p:spPr>
          <a:xfrm>
            <a:off x="547616" y="1775133"/>
            <a:ext cx="3478285" cy="7872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400" b="0" i="0" u="none" strike="noStrike" kern="0" cap="none" spc="0" baseline="0" dirty="0">
                <a:solidFill>
                  <a:srgbClr val="FFFFFF"/>
                </a:solidFill>
                <a:uFillTx/>
                <a:latin typeface="Fira Sans Extra Condensed SemiBold"/>
                <a:ea typeface="Fira Sans Extra Condensed SemiBold"/>
                <a:cs typeface="B Nazanin" panose="00000700000000000000" pitchFamily="2" charset="-78"/>
              </a:rPr>
              <a:t>تم : ستون فقرات</a:t>
            </a:r>
            <a:endParaRPr lang="es-PE" sz="4400" b="0" i="0" u="none" strike="noStrike" kern="0" cap="none" spc="0" baseline="0" dirty="0">
              <a:solidFill>
                <a:srgbClr val="FFFFFF"/>
              </a:solidFill>
              <a:uFillTx/>
              <a:latin typeface="Fira Sans Extra Condensed SemiBold"/>
              <a:ea typeface="Fira Sans Extra Condensed SemiBold"/>
              <a:cs typeface="B Nazanin" panose="00000700000000000000" pitchFamily="2" charset="-78"/>
            </a:endParaRPr>
          </a:p>
        </p:txBody>
      </p:sp>
      <p:sp>
        <p:nvSpPr>
          <p:cNvPr id="12" name="Rectángulo 1">
            <a:extLst>
              <a:ext uri="{FF2B5EF4-FFF2-40B4-BE49-F238E27FC236}">
                <a16:creationId xmlns:a16="http://schemas.microsoft.com/office/drawing/2014/main" id="{6DACCD7C-26E0-47ED-A983-5262C800A92F}"/>
              </a:ext>
            </a:extLst>
          </p:cNvPr>
          <p:cNvSpPr/>
          <p:nvPr/>
        </p:nvSpPr>
        <p:spPr>
          <a:xfrm>
            <a:off x="121185" y="151845"/>
            <a:ext cx="8834576" cy="4839809"/>
          </a:xfrm>
          <a:prstGeom prst="rect">
            <a:avLst/>
          </a:prstGeom>
          <a:noFill/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700000000000000" pitchFamily="2" charset="-78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79F02CA-EFAA-459E-803D-0DE60A56E62F}"/>
              </a:ext>
            </a:extLst>
          </p:cNvPr>
          <p:cNvSpPr/>
          <p:nvPr/>
        </p:nvSpPr>
        <p:spPr>
          <a:xfrm>
            <a:off x="4956651" y="1304240"/>
            <a:ext cx="3435178" cy="34351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700000000000000" pitchFamily="2" charset="-78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EA588CD-EAC8-4475-BC3F-7027475FEC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836" y="1391542"/>
            <a:ext cx="3260573" cy="3260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54F47A-405A-428E-BED8-E02B844DC7A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33" y="4087544"/>
            <a:ext cx="3906710" cy="804639"/>
          </a:xfrm>
        </p:spPr>
        <p:txBody>
          <a:bodyPr/>
          <a:lstStyle/>
          <a:p>
            <a:pPr lvl="0"/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سبک اینفوگرافیک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74">
            <a:extLst>
              <a:ext uri="{FF2B5EF4-FFF2-40B4-BE49-F238E27FC236}">
                <a16:creationId xmlns:a16="http://schemas.microsoft.com/office/drawing/2014/main" id="{795E4EEB-B7BB-4FDA-A068-68BBA8947B88}"/>
              </a:ext>
            </a:extLst>
          </p:cNvPr>
          <p:cNvSpPr txBox="1"/>
          <p:nvPr/>
        </p:nvSpPr>
        <p:spPr>
          <a:xfrm>
            <a:off x="612410" y="1638604"/>
            <a:ext cx="2125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400" b="1" kern="0" dirty="0">
                <a:solidFill>
                  <a:srgbClr val="3115F9"/>
                </a:solidFill>
                <a:latin typeface="Arial"/>
                <a:ea typeface="Arial"/>
                <a:cs typeface="B Nazanin" panose="00000400000000000000" pitchFamily="2" charset="-78"/>
              </a:rPr>
              <a:t>مطالب </a:t>
            </a:r>
            <a:r>
              <a:rPr lang="en-US" sz="2400" b="1" kern="0" dirty="0">
                <a:solidFill>
                  <a:srgbClr val="3115F9"/>
                </a:solidFill>
                <a:latin typeface="Arial"/>
                <a:ea typeface="Arial"/>
                <a:cs typeface="B Nazanin" panose="00000400000000000000" pitchFamily="2" charset="-78"/>
              </a:rPr>
              <a:t>A</a:t>
            </a:r>
            <a:endParaRPr lang="en-US" sz="2400" b="1" i="0" u="none" strike="noStrike" kern="0" cap="none" spc="0" baseline="0" dirty="0">
              <a:solidFill>
                <a:srgbClr val="3115F9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" name="TextBox 81">
            <a:extLst>
              <a:ext uri="{FF2B5EF4-FFF2-40B4-BE49-F238E27FC236}">
                <a16:creationId xmlns:a16="http://schemas.microsoft.com/office/drawing/2014/main" id="{7A6F1FF2-EDC0-4C4A-BEBB-ADB5DA6C2E19}"/>
              </a:ext>
            </a:extLst>
          </p:cNvPr>
          <p:cNvSpPr txBox="1"/>
          <p:nvPr/>
        </p:nvSpPr>
        <p:spPr>
          <a:xfrm>
            <a:off x="6536752" y="3066321"/>
            <a:ext cx="205061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400" b="1" kern="0" dirty="0">
                <a:solidFill>
                  <a:srgbClr val="3115F9"/>
                </a:solidFill>
                <a:latin typeface="Arial"/>
                <a:ea typeface="Arial"/>
                <a:cs typeface="B Nazanin" panose="00000400000000000000" pitchFamily="2" charset="-78"/>
              </a:rPr>
              <a:t>مطالب </a:t>
            </a:r>
            <a:r>
              <a:rPr lang="en-US" sz="2400" b="1" kern="0" dirty="0">
                <a:solidFill>
                  <a:srgbClr val="3115F9"/>
                </a:solidFill>
                <a:latin typeface="Arial"/>
                <a:ea typeface="Arial"/>
                <a:cs typeface="B Nazanin" panose="00000400000000000000" pitchFamily="2" charset="-78"/>
              </a:rPr>
              <a:t>B</a:t>
            </a:r>
            <a:endParaRPr lang="en-US" sz="2400" b="1" i="0" u="none" strike="noStrike" kern="0" cap="none" spc="0" baseline="0" dirty="0">
              <a:solidFill>
                <a:srgbClr val="3115F9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5" name="Group 75">
            <a:extLst>
              <a:ext uri="{FF2B5EF4-FFF2-40B4-BE49-F238E27FC236}">
                <a16:creationId xmlns:a16="http://schemas.microsoft.com/office/drawing/2014/main" id="{A88B6391-45CB-441D-9ADA-F21454C47916}"/>
              </a:ext>
            </a:extLst>
          </p:cNvPr>
          <p:cNvGrpSpPr/>
          <p:nvPr/>
        </p:nvGrpSpPr>
        <p:grpSpPr>
          <a:xfrm>
            <a:off x="5964302" y="1637662"/>
            <a:ext cx="2642113" cy="547640"/>
            <a:chOff x="5964302" y="1637662"/>
            <a:chExt cx="2642113" cy="547640"/>
          </a:xfrm>
        </p:grpSpPr>
        <p:sp>
          <p:nvSpPr>
            <p:cNvPr id="6" name="TextBox 76">
              <a:extLst>
                <a:ext uri="{FF2B5EF4-FFF2-40B4-BE49-F238E27FC236}">
                  <a16:creationId xmlns:a16="http://schemas.microsoft.com/office/drawing/2014/main" id="{DDB69F11-E12D-4716-AF13-7E582ECA2DDE}"/>
                </a:ext>
              </a:extLst>
            </p:cNvPr>
            <p:cNvSpPr txBox="1"/>
            <p:nvPr/>
          </p:nvSpPr>
          <p:spPr>
            <a:xfrm>
              <a:off x="5964302" y="1637662"/>
              <a:ext cx="2642113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lvl="0"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050" b="1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محتوا در اینجا</a:t>
              </a:r>
              <a:endParaRPr lang="en-US" sz="1050" b="1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" name="TextBox 77">
              <a:extLst>
                <a:ext uri="{FF2B5EF4-FFF2-40B4-BE49-F238E27FC236}">
                  <a16:creationId xmlns:a16="http://schemas.microsoft.com/office/drawing/2014/main" id="{79A62B45-B666-4B8B-9F31-18F7D60AE8E8}"/>
                </a:ext>
              </a:extLst>
            </p:cNvPr>
            <p:cNvSpPr txBox="1"/>
            <p:nvPr/>
          </p:nvSpPr>
          <p:spPr>
            <a:xfrm>
              <a:off x="5964302" y="1815970"/>
              <a:ext cx="2642113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900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sz="900" b="0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78">
            <a:extLst>
              <a:ext uri="{FF2B5EF4-FFF2-40B4-BE49-F238E27FC236}">
                <a16:creationId xmlns:a16="http://schemas.microsoft.com/office/drawing/2014/main" id="{95F94FC8-C782-4D8E-B56E-A3FD315523CD}"/>
              </a:ext>
            </a:extLst>
          </p:cNvPr>
          <p:cNvGrpSpPr/>
          <p:nvPr/>
        </p:nvGrpSpPr>
        <p:grpSpPr>
          <a:xfrm>
            <a:off x="5964302" y="2375775"/>
            <a:ext cx="2642113" cy="547640"/>
            <a:chOff x="5964302" y="2375775"/>
            <a:chExt cx="2642113" cy="547640"/>
          </a:xfrm>
        </p:grpSpPr>
        <p:sp>
          <p:nvSpPr>
            <p:cNvPr id="9" name="TextBox 79">
              <a:extLst>
                <a:ext uri="{FF2B5EF4-FFF2-40B4-BE49-F238E27FC236}">
                  <a16:creationId xmlns:a16="http://schemas.microsoft.com/office/drawing/2014/main" id="{527E446A-2FBD-413A-BCF7-C7E09B23E2A0}"/>
                </a:ext>
              </a:extLst>
            </p:cNvPr>
            <p:cNvSpPr txBox="1"/>
            <p:nvPr/>
          </p:nvSpPr>
          <p:spPr>
            <a:xfrm>
              <a:off x="5964302" y="2375775"/>
              <a:ext cx="2642113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lvl="0"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050" b="1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محتوا در اینجا</a:t>
              </a:r>
              <a:endParaRPr lang="en-US" sz="1050" b="1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TextBox 80">
              <a:extLst>
                <a:ext uri="{FF2B5EF4-FFF2-40B4-BE49-F238E27FC236}">
                  <a16:creationId xmlns:a16="http://schemas.microsoft.com/office/drawing/2014/main" id="{7675347F-C87F-4D89-8CF6-475A5FC3FDC3}"/>
                </a:ext>
              </a:extLst>
            </p:cNvPr>
            <p:cNvSpPr txBox="1"/>
            <p:nvPr/>
          </p:nvSpPr>
          <p:spPr>
            <a:xfrm>
              <a:off x="5964302" y="2554083"/>
              <a:ext cx="2642113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900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sz="900" b="0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68">
            <a:extLst>
              <a:ext uri="{FF2B5EF4-FFF2-40B4-BE49-F238E27FC236}">
                <a16:creationId xmlns:a16="http://schemas.microsoft.com/office/drawing/2014/main" id="{1B620CF9-A1F6-41C0-987C-31FB2035C415}"/>
              </a:ext>
            </a:extLst>
          </p:cNvPr>
          <p:cNvGrpSpPr/>
          <p:nvPr/>
        </p:nvGrpSpPr>
        <p:grpSpPr>
          <a:xfrm>
            <a:off x="631457" y="2122404"/>
            <a:ext cx="2590760" cy="547649"/>
            <a:chOff x="631457" y="2122404"/>
            <a:chExt cx="2590760" cy="547649"/>
          </a:xfrm>
        </p:grpSpPr>
        <p:sp>
          <p:nvSpPr>
            <p:cNvPr id="12" name="TextBox 69">
              <a:extLst>
                <a:ext uri="{FF2B5EF4-FFF2-40B4-BE49-F238E27FC236}">
                  <a16:creationId xmlns:a16="http://schemas.microsoft.com/office/drawing/2014/main" id="{2BE2BB1C-3420-412A-8BB9-D4B87DD3EF13}"/>
                </a:ext>
              </a:extLst>
            </p:cNvPr>
            <p:cNvSpPr txBox="1"/>
            <p:nvPr/>
          </p:nvSpPr>
          <p:spPr>
            <a:xfrm>
              <a:off x="631457" y="2122404"/>
              <a:ext cx="2590760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050" b="1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محتوا در اینجا</a:t>
              </a:r>
              <a:endParaRPr lang="en-US" sz="1050" b="1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TextBox 70">
              <a:extLst>
                <a:ext uri="{FF2B5EF4-FFF2-40B4-BE49-F238E27FC236}">
                  <a16:creationId xmlns:a16="http://schemas.microsoft.com/office/drawing/2014/main" id="{412AC915-85A6-47A2-89C7-85642126A756}"/>
                </a:ext>
              </a:extLst>
            </p:cNvPr>
            <p:cNvSpPr txBox="1"/>
            <p:nvPr/>
          </p:nvSpPr>
          <p:spPr>
            <a:xfrm>
              <a:off x="631457" y="2300721"/>
              <a:ext cx="2590760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900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sz="900" b="0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71">
            <a:extLst>
              <a:ext uri="{FF2B5EF4-FFF2-40B4-BE49-F238E27FC236}">
                <a16:creationId xmlns:a16="http://schemas.microsoft.com/office/drawing/2014/main" id="{59321D8C-C5FA-4A27-9471-C3BD2B8EB595}"/>
              </a:ext>
            </a:extLst>
          </p:cNvPr>
          <p:cNvGrpSpPr/>
          <p:nvPr/>
        </p:nvGrpSpPr>
        <p:grpSpPr>
          <a:xfrm>
            <a:off x="631457" y="2860517"/>
            <a:ext cx="2590760" cy="547649"/>
            <a:chOff x="631457" y="2860517"/>
            <a:chExt cx="2590760" cy="547649"/>
          </a:xfrm>
        </p:grpSpPr>
        <p:sp>
          <p:nvSpPr>
            <p:cNvPr id="15" name="TextBox 72">
              <a:extLst>
                <a:ext uri="{FF2B5EF4-FFF2-40B4-BE49-F238E27FC236}">
                  <a16:creationId xmlns:a16="http://schemas.microsoft.com/office/drawing/2014/main" id="{1DF92D09-5A62-44A2-A43C-E5A66B0B137D}"/>
                </a:ext>
              </a:extLst>
            </p:cNvPr>
            <p:cNvSpPr txBox="1"/>
            <p:nvPr/>
          </p:nvSpPr>
          <p:spPr>
            <a:xfrm>
              <a:off x="631457" y="2860517"/>
              <a:ext cx="2590760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050" b="1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محتوا در اینجا</a:t>
              </a:r>
              <a:endParaRPr lang="en-US" sz="1050" b="1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TextBox 73">
              <a:extLst>
                <a:ext uri="{FF2B5EF4-FFF2-40B4-BE49-F238E27FC236}">
                  <a16:creationId xmlns:a16="http://schemas.microsoft.com/office/drawing/2014/main" id="{74BA79D9-44E8-413E-9F77-A5E1C1CE05FD}"/>
                </a:ext>
              </a:extLst>
            </p:cNvPr>
            <p:cNvSpPr txBox="1"/>
            <p:nvPr/>
          </p:nvSpPr>
          <p:spPr>
            <a:xfrm>
              <a:off x="631457" y="3038834"/>
              <a:ext cx="2590760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900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sz="900" b="0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AC49173F-2831-43B1-842C-DBCB445A7211}"/>
              </a:ext>
            </a:extLst>
          </p:cNvPr>
          <p:cNvSpPr txBox="1"/>
          <p:nvPr/>
        </p:nvSpPr>
        <p:spPr>
          <a:xfrm>
            <a:off x="0" y="267489"/>
            <a:ext cx="9144000" cy="5760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lvl="0" algn="ctr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200" b="1" kern="0" dirty="0">
                <a:solidFill>
                  <a:srgbClr val="3115F9"/>
                </a:solidFill>
                <a:latin typeface="Arial"/>
                <a:ea typeface="Arial"/>
                <a:cs typeface="B Nazanin" panose="00000400000000000000" pitchFamily="2" charset="-78"/>
              </a:rPr>
              <a:t>سبک اینفوگرافیک</a:t>
            </a:r>
            <a:endParaRPr lang="en-US" sz="3200" b="1" i="0" u="none" strike="noStrike" kern="0" cap="none" spc="0" baseline="0" dirty="0">
              <a:solidFill>
                <a:srgbClr val="3115F9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4F828ED9-F693-40B7-B2A5-85A97113A6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881" y="1274025"/>
            <a:ext cx="1590162" cy="3873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6">
            <a:extLst>
              <a:ext uri="{FF2B5EF4-FFF2-40B4-BE49-F238E27FC236}">
                <a16:creationId xmlns:a16="http://schemas.microsoft.com/office/drawing/2014/main" id="{3A259EFA-6348-4C45-8DAB-CB0A24B06DCA}"/>
              </a:ext>
            </a:extLst>
          </p:cNvPr>
          <p:cNvSpPr/>
          <p:nvPr/>
        </p:nvSpPr>
        <p:spPr>
          <a:xfrm>
            <a:off x="0" y="1641512"/>
            <a:ext cx="3933026" cy="301862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C0B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D866C87-31A6-42F7-98DD-89E5D77C48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0974" y="60624"/>
            <a:ext cx="2982727" cy="576062"/>
          </a:xfrm>
        </p:spPr>
        <p:txBody>
          <a:bodyPr/>
          <a:lstStyle/>
          <a:p>
            <a:pPr marL="114300" lvl="0" indent="0" algn="r" rtl="1">
              <a:buNone/>
            </a:pPr>
            <a:r>
              <a:rPr lang="fa-IR" sz="2400" b="1" dirty="0">
                <a:solidFill>
                  <a:srgbClr val="3E3B8F"/>
                </a:solidFill>
                <a:cs typeface="B Nazanin" panose="00000400000000000000" pitchFamily="2" charset="-78"/>
              </a:rPr>
              <a:t>سبک اینفوگرافیک</a:t>
            </a:r>
            <a:endParaRPr lang="en-US" sz="2400" b="1" dirty="0">
              <a:solidFill>
                <a:srgbClr val="3E3B8F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D1734A0-A333-41B6-9036-AAFDD0DD61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7981" y="1066592"/>
            <a:ext cx="4248466" cy="311152"/>
          </a:xfrm>
        </p:spPr>
        <p:txBody>
          <a:bodyPr/>
          <a:lstStyle/>
          <a:p>
            <a:pPr marL="152403" lvl="0" indent="0" algn="r" rtl="1">
              <a:buNone/>
            </a:pPr>
            <a:r>
              <a:rPr lang="fa-IR" sz="2000" dirty="0">
                <a:solidFill>
                  <a:srgbClr val="8172D8"/>
                </a:solidFill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sz="2000" dirty="0">
              <a:solidFill>
                <a:srgbClr val="8172D8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CBDC074C-EA78-4292-BBD9-8FC476A54BEF}"/>
              </a:ext>
            </a:extLst>
          </p:cNvPr>
          <p:cNvSpPr txBox="1"/>
          <p:nvPr/>
        </p:nvSpPr>
        <p:spPr>
          <a:xfrm>
            <a:off x="4572000" y="1561145"/>
            <a:ext cx="2376260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b="1" kern="0" dirty="0">
                <a:solidFill>
                  <a:srgbClr val="8172D8"/>
                </a:solidFill>
                <a:latin typeface="Arial"/>
                <a:ea typeface="Arial"/>
                <a:cs typeface="B Nazanin" panose="00000400000000000000" pitchFamily="2" charset="-78"/>
              </a:rPr>
              <a:t>ارائه پاورپوینت مدرن</a:t>
            </a:r>
            <a:endParaRPr lang="en-US" sz="1600" b="1" i="0" u="none" strike="noStrike" kern="0" cap="none" spc="0" baseline="0" dirty="0">
              <a:solidFill>
                <a:srgbClr val="8172D8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1A763BDF-BEC0-46F3-9295-A9EEB6DC55BE}"/>
              </a:ext>
            </a:extLst>
          </p:cNvPr>
          <p:cNvSpPr txBox="1"/>
          <p:nvPr/>
        </p:nvSpPr>
        <p:spPr>
          <a:xfrm>
            <a:off x="4572000" y="2627400"/>
            <a:ext cx="4104458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8D8D8D"/>
                </a:solidFill>
                <a:latin typeface="Arial"/>
                <a:ea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</a:r>
          </a:p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a-IR" sz="1200" kern="0" dirty="0">
              <a:solidFill>
                <a:srgbClr val="8D8D8D"/>
              </a:solidFill>
              <a:latin typeface="Arial"/>
              <a:ea typeface="Arial"/>
              <a:cs typeface="B Nazanin" panose="00000400000000000000" pitchFamily="2" charset="-78"/>
            </a:endParaRPr>
          </a:p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8D8D8D"/>
                </a:solidFill>
                <a:latin typeface="Arial"/>
                <a:ea typeface="Arial"/>
                <a:cs typeface="B Nazanin" panose="00000400000000000000" pitchFamily="2" charset="-78"/>
              </a:rPr>
              <a:t>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n-US" sz="1200" b="0" i="0" u="none" strike="noStrike" kern="0" cap="none" spc="0" baseline="0" dirty="0">
              <a:solidFill>
                <a:srgbClr val="8D8D8D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9CA2CBD2-9F90-4383-B664-80D870B792A8}"/>
              </a:ext>
            </a:extLst>
          </p:cNvPr>
          <p:cNvSpPr txBox="1"/>
          <p:nvPr/>
        </p:nvSpPr>
        <p:spPr>
          <a:xfrm>
            <a:off x="4572000" y="2263972"/>
            <a:ext cx="4104458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kern="0" dirty="0">
                <a:solidFill>
                  <a:srgbClr val="3E3B8F"/>
                </a:solidFill>
                <a:latin typeface="Arial"/>
                <a:ea typeface="Arial"/>
                <a:cs typeface="B Nazanin" panose="00000400000000000000" pitchFamily="2" charset="-78"/>
              </a:rPr>
              <a:t>متن شما در اینجا</a:t>
            </a:r>
            <a:endParaRPr lang="en-US" sz="1400" b="1" i="0" u="none" strike="noStrike" kern="0" cap="none" spc="0" baseline="0" dirty="0">
              <a:solidFill>
                <a:srgbClr val="3E3B8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04093B2-349B-499E-A671-E6478C70D4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74" y="636687"/>
            <a:ext cx="3131737" cy="4506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6">
            <a:extLst>
              <a:ext uri="{FF2B5EF4-FFF2-40B4-BE49-F238E27FC236}">
                <a16:creationId xmlns:a16="http://schemas.microsoft.com/office/drawing/2014/main" id="{86E8B432-20E0-498C-A010-48FAC0CE0145}"/>
              </a:ext>
            </a:extLst>
          </p:cNvPr>
          <p:cNvSpPr/>
          <p:nvPr/>
        </p:nvSpPr>
        <p:spPr>
          <a:xfrm>
            <a:off x="488374" y="463694"/>
            <a:ext cx="8167254" cy="4220306"/>
          </a:xfrm>
          <a:prstGeom prst="rect">
            <a:avLst/>
          </a:prstGeom>
          <a:solidFill>
            <a:srgbClr val="978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598E7-8A4B-4656-B76C-A85E8A5EA141}"/>
              </a:ext>
            </a:extLst>
          </p:cNvPr>
          <p:cNvSpPr txBox="1"/>
          <p:nvPr/>
        </p:nvSpPr>
        <p:spPr>
          <a:xfrm>
            <a:off x="2474470" y="444765"/>
            <a:ext cx="302232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spc="225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AWESOME</a:t>
            </a:r>
            <a:endParaRPr lang="ko-KR" altLang="en-US" sz="3600" b="1" spc="225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135A0-4B75-412C-9096-7FEEACBA7B62}"/>
              </a:ext>
            </a:extLst>
          </p:cNvPr>
          <p:cNvSpPr txBox="1"/>
          <p:nvPr/>
        </p:nvSpPr>
        <p:spPr>
          <a:xfrm>
            <a:off x="5320145" y="2965765"/>
            <a:ext cx="2936145" cy="1604735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ما ایجاد می کنیم</a:t>
            </a:r>
          </a:p>
          <a:p>
            <a:pPr algn="r">
              <a:lnSpc>
                <a:spcPct val="150000"/>
              </a:lnSpc>
            </a:pPr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حرفه ای با کیفیت</a:t>
            </a:r>
          </a:p>
          <a:p>
            <a:pPr algn="r">
              <a:lnSpc>
                <a:spcPct val="150000"/>
              </a:lnSpc>
            </a:pPr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ارائه </a:t>
            </a:r>
            <a:r>
              <a:rPr lang="en-US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PPT</a:t>
            </a:r>
            <a:endParaRPr lang="ko-KR" alt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F47FFC-FE6F-4CA3-A5E1-48BCADB624D1}"/>
              </a:ext>
            </a:extLst>
          </p:cNvPr>
          <p:cNvSpPr txBox="1"/>
          <p:nvPr/>
        </p:nvSpPr>
        <p:spPr>
          <a:xfrm>
            <a:off x="4297003" y="1139576"/>
            <a:ext cx="38030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3600" dirty="0">
                <a:solidFill>
                  <a:schemeClr val="bg1"/>
                </a:solidFill>
                <a:cs typeface="B Nazanin" panose="00000400000000000000" pitchFamily="2" charset="-78"/>
              </a:rPr>
              <a:t>ارائه</a:t>
            </a:r>
            <a:endParaRPr lang="ko-KR" altLang="en-US" sz="3600" b="1" spc="225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77583F-6F7F-470F-B346-4A27390FC08A}"/>
              </a:ext>
            </a:extLst>
          </p:cNvPr>
          <p:cNvSpPr txBox="1"/>
          <p:nvPr/>
        </p:nvSpPr>
        <p:spPr>
          <a:xfrm>
            <a:off x="5320146" y="2340918"/>
            <a:ext cx="293442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اسلاید متن پاک طرح بندی </a:t>
            </a:r>
            <a:r>
              <a:rPr lang="en-GB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ALLPPT </a:t>
            </a:r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برای ارائه شما. اسلاید متن پاک طرح بندی </a:t>
            </a:r>
            <a:r>
              <a:rPr lang="en-GB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ALLPPT </a:t>
            </a:r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برای ارائه شما.</a:t>
            </a:r>
            <a:endParaRPr lang="en-GB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A05F9B15-6D52-43CA-83DD-712D301A33A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50952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ágrima 1">
            <a:extLst>
              <a:ext uri="{FF2B5EF4-FFF2-40B4-BE49-F238E27FC236}">
                <a16:creationId xmlns:a16="http://schemas.microsoft.com/office/drawing/2014/main" id="{47DC05C9-D792-4298-9CBD-AF6D30E20DD8}"/>
              </a:ext>
            </a:extLst>
          </p:cNvPr>
          <p:cNvSpPr/>
          <p:nvPr/>
        </p:nvSpPr>
        <p:spPr>
          <a:xfrm rot="5400013">
            <a:off x="4216398" y="215909"/>
            <a:ext cx="4927601" cy="4927601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BDC08F6-1D77-416B-87C8-130E2CD096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-14015"/>
            <a:ext cx="3447365" cy="5157515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A01BBBBB-8935-4E41-B54D-C6A4E6D35BF1}"/>
              </a:ext>
            </a:extLst>
          </p:cNvPr>
          <p:cNvSpPr txBox="1"/>
          <p:nvPr/>
        </p:nvSpPr>
        <p:spPr>
          <a:xfrm>
            <a:off x="655286" y="559256"/>
            <a:ext cx="3079434" cy="1318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 rtl="1">
              <a:lnSpc>
                <a:spcPct val="110000"/>
              </a:lnSpc>
              <a:spcBef>
                <a:spcPts val="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600" b="1" dirty="0">
                <a:solidFill>
                  <a:srgbClr val="3F25B3"/>
                </a:solidFill>
                <a:latin typeface="Arial"/>
                <a:ea typeface="맑은 고딕" pitchFamily="34"/>
                <a:cs typeface="B Nazanin" panose="00000400000000000000" pitchFamily="2" charset="-78"/>
              </a:rPr>
              <a:t>طراحی اینفوگرافیک گرافیکی</a:t>
            </a:r>
            <a:endParaRPr lang="en-US" sz="3600" b="1" i="0" u="none" strike="noStrike" kern="1200" cap="none" spc="0" baseline="0" dirty="0">
              <a:solidFill>
                <a:srgbClr val="3F25B3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2238FD9-2B08-4B56-83B7-64AB0C940F9F}"/>
              </a:ext>
            </a:extLst>
          </p:cNvPr>
          <p:cNvSpPr txBox="1"/>
          <p:nvPr/>
        </p:nvSpPr>
        <p:spPr>
          <a:xfrm>
            <a:off x="655286" y="2153091"/>
            <a:ext cx="2160324" cy="5770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50" b="1" kern="0" dirty="0">
                <a:latin typeface="Arial"/>
                <a:ea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050" b="1" i="0" u="none" strike="noStrike" kern="0" cap="none" spc="0" baseline="0" dirty="0"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4" name="그룹 93">
            <a:extLst>
              <a:ext uri="{FF2B5EF4-FFF2-40B4-BE49-F238E27FC236}">
                <a16:creationId xmlns:a16="http://schemas.microsoft.com/office/drawing/2014/main" id="{6CE45A8B-5F11-4E2E-8AAB-B121C1D0EEA5}"/>
              </a:ext>
            </a:extLst>
          </p:cNvPr>
          <p:cNvGrpSpPr/>
          <p:nvPr/>
        </p:nvGrpSpPr>
        <p:grpSpPr>
          <a:xfrm>
            <a:off x="560847" y="2990408"/>
            <a:ext cx="3591232" cy="1616467"/>
            <a:chOff x="560847" y="2990408"/>
            <a:chExt cx="3591232" cy="1616467"/>
          </a:xfrm>
        </p:grpSpPr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2B1D50BA-C5DE-4EE8-8FDE-10CCC93FA8AB}"/>
                </a:ext>
              </a:extLst>
            </p:cNvPr>
            <p:cNvSpPr txBox="1"/>
            <p:nvPr/>
          </p:nvSpPr>
          <p:spPr>
            <a:xfrm>
              <a:off x="560856" y="3268047"/>
              <a:ext cx="3591223" cy="133882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900" kern="0" dirty="0">
                  <a:latin typeface="Arial"/>
                  <a:ea typeface="Arial"/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</a:p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a-IR" sz="900" kern="0" dirty="0">
                <a:latin typeface="Arial"/>
                <a:ea typeface="Arial"/>
                <a:cs typeface="B Nazanin" panose="00000400000000000000" pitchFamily="2" charset="-78"/>
              </a:endParaRPr>
            </a:p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900" kern="0" dirty="0">
                  <a:latin typeface="Arial"/>
                  <a:ea typeface="Arial"/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</a:p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a-IR" sz="900" kern="0" dirty="0">
                <a:latin typeface="Arial"/>
                <a:ea typeface="Arial"/>
                <a:cs typeface="B Nazanin" panose="00000400000000000000" pitchFamily="2" charset="-78"/>
              </a:endParaRPr>
            </a:p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900" kern="0" dirty="0"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آسان برای تغییر رنگ، عکس و متن. من امیدوارم و معتقدم که این الگو زمان، پول و اعتبار شما را جلب کند.</a:t>
              </a:r>
              <a:endParaRPr lang="en-US" sz="900" b="0" i="0" u="none" strike="noStrike" kern="0" cap="none" spc="0" baseline="0" dirty="0"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E248313C-95C6-4E5D-ABA3-C5B28CC13B12}"/>
                </a:ext>
              </a:extLst>
            </p:cNvPr>
            <p:cNvSpPr txBox="1"/>
            <p:nvPr/>
          </p:nvSpPr>
          <p:spPr>
            <a:xfrm>
              <a:off x="560847" y="2990408"/>
              <a:ext cx="3591223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kern="0" dirty="0">
                  <a:latin typeface="Arial"/>
                  <a:ea typeface="Arial"/>
                  <a:cs typeface="B Nazanin" panose="00000400000000000000" pitchFamily="2" charset="-78"/>
                </a:rPr>
                <a:t>ارائه پاورپوینت ساده</a:t>
              </a:r>
              <a:endParaRPr lang="en-US" sz="1200" b="1" i="0" u="none" strike="noStrike" kern="0" cap="none" spc="0" baseline="0" dirty="0"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546F023-4401-4F28-B02A-7B309D988E5D}"/>
              </a:ext>
            </a:extLst>
          </p:cNvPr>
          <p:cNvSpPr txBox="1"/>
          <p:nvPr/>
        </p:nvSpPr>
        <p:spPr>
          <a:xfrm>
            <a:off x="7649734" y="4303661"/>
            <a:ext cx="1371065" cy="6064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r" rtl="1"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b="1" dirty="0">
                <a:solidFill>
                  <a:srgbClr val="FFFFFF"/>
                </a:solidFill>
                <a:latin typeface="Arial"/>
                <a:ea typeface="맑은 고딕" pitchFamily="34"/>
                <a:cs typeface="B Nazanin" panose="00000400000000000000" pitchFamily="2" charset="-78"/>
              </a:rPr>
              <a:t>ارائه </a:t>
            </a:r>
            <a:endParaRPr lang="en-US" sz="1200" b="1" dirty="0">
              <a:solidFill>
                <a:srgbClr val="FFFFFF"/>
              </a:solidFill>
              <a:latin typeface="Arial"/>
              <a:ea typeface="맑은 고딕" pitchFamily="34"/>
              <a:cs typeface="B Nazanin" panose="00000400000000000000" pitchFamily="2" charset="-78"/>
            </a:endParaRPr>
          </a:p>
          <a:p>
            <a:pPr lvl="0" algn="r" rtl="1"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b="1" dirty="0">
                <a:solidFill>
                  <a:srgbClr val="FFFFFF"/>
                </a:solidFill>
                <a:latin typeface="Arial"/>
                <a:ea typeface="맑은 고딕" pitchFamily="34"/>
                <a:cs typeface="B Nazanin" panose="00000400000000000000" pitchFamily="2" charset="-78"/>
              </a:rPr>
              <a:t>پاورپوینت</a:t>
            </a:r>
            <a:endParaRPr lang="en-US" sz="1200" b="1" dirty="0">
              <a:solidFill>
                <a:srgbClr val="FFFFFF"/>
              </a:solidFill>
              <a:latin typeface="Arial"/>
              <a:ea typeface="맑은 고딕" pitchFamily="34"/>
              <a:cs typeface="B Nazanin" panose="00000400000000000000" pitchFamily="2" charset="-78"/>
            </a:endParaRPr>
          </a:p>
          <a:p>
            <a:pPr lvl="0" algn="r" rtl="1"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b="1" dirty="0">
                <a:solidFill>
                  <a:srgbClr val="FFFFFF"/>
                </a:solidFill>
                <a:latin typeface="Arial"/>
                <a:ea typeface="맑은 고딕" pitchFamily="34"/>
                <a:cs typeface="B Nazanin" panose="00000400000000000000" pitchFamily="2" charset="-78"/>
              </a:rPr>
              <a:t> مدرن</a:t>
            </a:r>
            <a:endParaRPr lang="en-US" sz="1200" b="1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Freeform 14">
            <a:extLst>
              <a:ext uri="{FF2B5EF4-FFF2-40B4-BE49-F238E27FC236}">
                <a16:creationId xmlns:a16="http://schemas.microsoft.com/office/drawing/2014/main" id="{E4292E77-9BAF-45FE-A360-E942E6E84015}"/>
              </a:ext>
            </a:extLst>
          </p:cNvPr>
          <p:cNvSpPr/>
          <p:nvPr/>
        </p:nvSpPr>
        <p:spPr bwMode="auto">
          <a:xfrm rot="10800000">
            <a:off x="135764" y="480273"/>
            <a:ext cx="6738626" cy="4663226"/>
          </a:xfrm>
          <a:custGeom>
            <a:avLst/>
            <a:gdLst>
              <a:gd name="T0" fmla="*/ 2364 w 3849"/>
              <a:gd name="T1" fmla="*/ 1 h 2564"/>
              <a:gd name="T2" fmla="*/ 2556 w 3849"/>
              <a:gd name="T3" fmla="*/ 1 h 2564"/>
              <a:gd name="T4" fmla="*/ 3849 w 3849"/>
              <a:gd name="T5" fmla="*/ 1 h 2564"/>
              <a:gd name="T6" fmla="*/ 3222 w 3849"/>
              <a:gd name="T7" fmla="*/ 861 h 2564"/>
              <a:gd name="T8" fmla="*/ 3222 w 3849"/>
              <a:gd name="T9" fmla="*/ 863 h 2564"/>
              <a:gd name="T10" fmla="*/ 1982 w 3849"/>
              <a:gd name="T11" fmla="*/ 2564 h 2564"/>
              <a:gd name="T12" fmla="*/ 0 w 3849"/>
              <a:gd name="T13" fmla="*/ 0 h 2564"/>
              <a:gd name="T14" fmla="*/ 2364 w 3849"/>
              <a:gd name="T15" fmla="*/ 1 h 2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9" h="2564">
                <a:moveTo>
                  <a:pt x="2364" y="1"/>
                </a:moveTo>
                <a:lnTo>
                  <a:pt x="2556" y="1"/>
                </a:lnTo>
                <a:lnTo>
                  <a:pt x="3849" y="1"/>
                </a:lnTo>
                <a:lnTo>
                  <a:pt x="3222" y="861"/>
                </a:lnTo>
                <a:lnTo>
                  <a:pt x="3222" y="863"/>
                </a:lnTo>
                <a:lnTo>
                  <a:pt x="1982" y="2564"/>
                </a:lnTo>
                <a:lnTo>
                  <a:pt x="0" y="0"/>
                </a:lnTo>
                <a:lnTo>
                  <a:pt x="2364" y="1"/>
                </a:lnTo>
                <a:close/>
              </a:path>
            </a:pathLst>
          </a:cu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4891"/>
            </a:stretch>
          </a:blip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n-US" sz="1350">
              <a:cs typeface="B Nazanin" panose="00000400000000000000" pitchFamily="2" charset="-78"/>
            </a:endParaRPr>
          </a:p>
        </p:txBody>
      </p:sp>
      <p:sp>
        <p:nvSpPr>
          <p:cNvPr id="64" name="Slide Number Placeholder 11">
            <a:extLst>
              <a:ext uri="{FF2B5EF4-FFF2-40B4-BE49-F238E27FC236}">
                <a16:creationId xmlns:a16="http://schemas.microsoft.com/office/drawing/2014/main" id="{AD00F682-0F1C-4BC1-B70B-64F558427998}"/>
              </a:ext>
            </a:extLst>
          </p:cNvPr>
          <p:cNvSpPr txBox="1"/>
          <p:nvPr/>
        </p:nvSpPr>
        <p:spPr>
          <a:xfrm>
            <a:off x="8765268" y="4713048"/>
            <a:ext cx="434577" cy="43458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5">
                <a:cs typeface="B Nazanin" panose="00000400000000000000" pitchFamily="2" charset="-78"/>
              </a:rPr>
              <a:t>0</a:t>
            </a:r>
            <a:fld id="{E72B8170-242D-42EF-8B64-B507C79780AD}" type="slidenum">
              <a:rPr lang="en-US" sz="1125">
                <a:cs typeface="B Nazanin" panose="00000400000000000000" pitchFamily="2" charset="-78"/>
              </a:rPr>
              <a:pPr/>
              <a:t>14</a:t>
            </a:fld>
            <a:endParaRPr lang="en-US" sz="1125">
              <a:cs typeface="B Nazanin" panose="00000400000000000000" pitchFamily="2" charset="-78"/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40041DF4-ED71-4E67-BED9-CF18D38C6BBB}"/>
              </a:ext>
            </a:extLst>
          </p:cNvPr>
          <p:cNvSpPr/>
          <p:nvPr/>
        </p:nvSpPr>
        <p:spPr bwMode="auto">
          <a:xfrm rot="10800000">
            <a:off x="3081491" y="-13810"/>
            <a:ext cx="2064075" cy="1607344"/>
          </a:xfrm>
          <a:custGeom>
            <a:avLst/>
            <a:gdLst>
              <a:gd name="T0" fmla="*/ 748 w 955"/>
              <a:gd name="T1" fmla="*/ 571 h 842"/>
              <a:gd name="T2" fmla="*/ 717 w 955"/>
              <a:gd name="T3" fmla="*/ 529 h 842"/>
              <a:gd name="T4" fmla="*/ 315 w 955"/>
              <a:gd name="T5" fmla="*/ 0 h 842"/>
              <a:gd name="T6" fmla="*/ 0 w 955"/>
              <a:gd name="T7" fmla="*/ 842 h 842"/>
              <a:gd name="T8" fmla="*/ 955 w 955"/>
              <a:gd name="T9" fmla="*/ 842 h 842"/>
              <a:gd name="T10" fmla="*/ 748 w 955"/>
              <a:gd name="T11" fmla="*/ 571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5" h="842">
                <a:moveTo>
                  <a:pt x="748" y="571"/>
                </a:moveTo>
                <a:lnTo>
                  <a:pt x="717" y="529"/>
                </a:lnTo>
                <a:lnTo>
                  <a:pt x="315" y="0"/>
                </a:lnTo>
                <a:lnTo>
                  <a:pt x="0" y="842"/>
                </a:lnTo>
                <a:lnTo>
                  <a:pt x="955" y="842"/>
                </a:lnTo>
                <a:lnTo>
                  <a:pt x="748" y="571"/>
                </a:lnTo>
                <a:close/>
              </a:path>
            </a:pathLst>
          </a:custGeom>
          <a:solidFill>
            <a:schemeClr val="bg1">
              <a:lumMod val="85000"/>
              <a:alpha val="52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n-US" sz="1350">
              <a:cs typeface="B Nazanin" panose="00000400000000000000" pitchFamily="2" charset="-78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C3D869F-78D1-418F-AC0E-B813D90B7DDD}"/>
              </a:ext>
            </a:extLst>
          </p:cNvPr>
          <p:cNvSpPr/>
          <p:nvPr/>
        </p:nvSpPr>
        <p:spPr>
          <a:xfrm rot="5400000">
            <a:off x="-589944" y="3242790"/>
            <a:ext cx="1911257" cy="731371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 sz="1350">
              <a:cs typeface="B Nazanin" panose="00000400000000000000" pitchFamily="2" charset="-78"/>
            </a:endParaRPr>
          </a:p>
        </p:txBody>
      </p:sp>
      <p:sp>
        <p:nvSpPr>
          <p:cNvPr id="1462" name="Freeform: Shape 1461">
            <a:extLst>
              <a:ext uri="{FF2B5EF4-FFF2-40B4-BE49-F238E27FC236}">
                <a16:creationId xmlns:a16="http://schemas.microsoft.com/office/drawing/2014/main" id="{F3680FEF-A3DA-4D48-A29A-EC3C67159E24}"/>
              </a:ext>
            </a:extLst>
          </p:cNvPr>
          <p:cNvSpPr/>
          <p:nvPr/>
        </p:nvSpPr>
        <p:spPr>
          <a:xfrm>
            <a:off x="3560551" y="746662"/>
            <a:ext cx="1906184" cy="1906184"/>
          </a:xfrm>
          <a:custGeom>
            <a:avLst/>
            <a:gdLst>
              <a:gd name="connsiteX0" fmla="*/ 825850 w 1651700"/>
              <a:gd name="connsiteY0" fmla="*/ 0 h 1651700"/>
              <a:gd name="connsiteX1" fmla="*/ 1651700 w 1651700"/>
              <a:gd name="connsiteY1" fmla="*/ 825850 h 1651700"/>
              <a:gd name="connsiteX2" fmla="*/ 825850 w 1651700"/>
              <a:gd name="connsiteY2" fmla="*/ 1651700 h 1651700"/>
              <a:gd name="connsiteX3" fmla="*/ 0 w 1651700"/>
              <a:gd name="connsiteY3" fmla="*/ 825850 h 1651700"/>
              <a:gd name="connsiteX4" fmla="*/ 825850 w 1651700"/>
              <a:gd name="connsiteY4" fmla="*/ 0 h 165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699" h="1651699">
                <a:moveTo>
                  <a:pt x="825850" y="0"/>
                </a:moveTo>
                <a:cubicBezTo>
                  <a:pt x="1281954" y="0"/>
                  <a:pt x="1651700" y="369746"/>
                  <a:pt x="1651700" y="825850"/>
                </a:cubicBezTo>
                <a:cubicBezTo>
                  <a:pt x="1651700" y="1281954"/>
                  <a:pt x="1281954" y="1651700"/>
                  <a:pt x="825850" y="1651700"/>
                </a:cubicBezTo>
                <a:cubicBezTo>
                  <a:pt x="369746" y="1651700"/>
                  <a:pt x="0" y="1281954"/>
                  <a:pt x="0" y="825850"/>
                </a:cubicBezTo>
                <a:cubicBezTo>
                  <a:pt x="0" y="369746"/>
                  <a:pt x="369746" y="0"/>
                  <a:pt x="825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 sz="1350">
              <a:cs typeface="B Nazanin" panose="00000400000000000000" pitchFamily="2" charset="-78"/>
            </a:endParaRPr>
          </a:p>
        </p:txBody>
      </p:sp>
      <p:sp>
        <p:nvSpPr>
          <p:cNvPr id="2785" name="TextBox 2784">
            <a:extLst>
              <a:ext uri="{FF2B5EF4-FFF2-40B4-BE49-F238E27FC236}">
                <a16:creationId xmlns:a16="http://schemas.microsoft.com/office/drawing/2014/main" id="{E2B7B622-D2ED-4391-BB52-83819F539112}"/>
              </a:ext>
            </a:extLst>
          </p:cNvPr>
          <p:cNvSpPr txBox="1"/>
          <p:nvPr/>
        </p:nvSpPr>
        <p:spPr>
          <a:xfrm>
            <a:off x="6117202" y="2190781"/>
            <a:ext cx="2365670" cy="89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 rtl="1">
              <a:lnSpc>
                <a:spcPts val="3375"/>
              </a:lnSpc>
            </a:pPr>
            <a:r>
              <a:rPr lang="fa-IR" sz="30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B Nazanin" panose="00000400000000000000" pitchFamily="2" charset="-78"/>
              </a:rPr>
              <a:t>برخی از متن</a:t>
            </a:r>
            <a:endParaRPr lang="en-US" sz="3000" b="1" dirty="0">
              <a:latin typeface="Open Sans Extrabold" panose="020B0906030804020204" pitchFamily="34" charset="0"/>
              <a:ea typeface="Open Sans Extrabold" panose="020B0906030804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ts val="3375"/>
              </a:lnSpc>
            </a:pPr>
            <a:r>
              <a:rPr lang="fa-IR" sz="11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B Nazanin" panose="00000400000000000000" pitchFamily="2" charset="-78"/>
              </a:rPr>
              <a:t>از مجری</a:t>
            </a:r>
            <a:endParaRPr lang="en-US" sz="1125" b="1" dirty="0">
              <a:solidFill>
                <a:schemeClr val="tx1">
                  <a:lumMod val="50000"/>
                  <a:lumOff val="5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B Nazanin" panose="00000400000000000000" pitchFamily="2" charset="-78"/>
            </a:endParaRPr>
          </a:p>
        </p:txBody>
      </p:sp>
      <p:sp>
        <p:nvSpPr>
          <p:cNvPr id="2788" name="TextBox 2787">
            <a:extLst>
              <a:ext uri="{FF2B5EF4-FFF2-40B4-BE49-F238E27FC236}">
                <a16:creationId xmlns:a16="http://schemas.microsoft.com/office/drawing/2014/main" id="{9501A091-E2F0-4231-B2D4-B034649456EF}"/>
              </a:ext>
            </a:extLst>
          </p:cNvPr>
          <p:cNvSpPr txBox="1"/>
          <p:nvPr/>
        </p:nvSpPr>
        <p:spPr>
          <a:xfrm>
            <a:off x="6125651" y="3029019"/>
            <a:ext cx="2476989" cy="83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 rtl="1">
              <a:lnSpc>
                <a:spcPct val="150000"/>
              </a:lnSpc>
            </a:pPr>
            <a:r>
              <a:rPr lang="fa-IR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برخلاف تصور رایج، 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Lorem Ipsum </a:t>
            </a:r>
            <a:r>
              <a:rPr lang="fa-IR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یک متن تصادفی نیست. این ریشه در یک قطعه از ادبیات کلاسیک لاتین مربوط به 45 قبل از میلاد دارد و قدمت آن را به بیش از 2000 سال می رساند. ریچارد مک کلینتاک، استاد لاتین در همپدن-سیدنی</a:t>
            </a:r>
            <a:endParaRPr lang="en-US" sz="825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9F54EFC5-808A-40AB-B930-04B64E6B0031}"/>
              </a:ext>
            </a:extLst>
          </p:cNvPr>
          <p:cNvSpPr/>
          <p:nvPr/>
        </p:nvSpPr>
        <p:spPr>
          <a:xfrm>
            <a:off x="0" y="-7419"/>
            <a:ext cx="3263486" cy="3598748"/>
          </a:xfrm>
          <a:custGeom>
            <a:avLst/>
            <a:gdLst>
              <a:gd name="connsiteX0" fmla="*/ 0 w 4351314"/>
              <a:gd name="connsiteY0" fmla="*/ 0 h 4798330"/>
              <a:gd name="connsiteX1" fmla="*/ 3882497 w 4351314"/>
              <a:gd name="connsiteY1" fmla="*/ 0 h 4798330"/>
              <a:gd name="connsiteX2" fmla="*/ 4351314 w 4351314"/>
              <a:gd name="connsiteY2" fmla="*/ 609936 h 4798330"/>
              <a:gd name="connsiteX3" fmla="*/ 1307684 w 4351314"/>
              <a:gd name="connsiteY3" fmla="*/ 4793411 h 4798330"/>
              <a:gd name="connsiteX4" fmla="*/ 1307684 w 4351314"/>
              <a:gd name="connsiteY4" fmla="*/ 4798330 h 4798330"/>
              <a:gd name="connsiteX5" fmla="*/ 0 w 4351314"/>
              <a:gd name="connsiteY5" fmla="*/ 3102004 h 479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314" h="4798330">
                <a:moveTo>
                  <a:pt x="0" y="0"/>
                </a:moveTo>
                <a:lnTo>
                  <a:pt x="3882497" y="0"/>
                </a:lnTo>
                <a:lnTo>
                  <a:pt x="4351314" y="609936"/>
                </a:lnTo>
                <a:lnTo>
                  <a:pt x="1307684" y="4793411"/>
                </a:lnTo>
                <a:lnTo>
                  <a:pt x="1307684" y="4798330"/>
                </a:lnTo>
                <a:lnTo>
                  <a:pt x="0" y="3102004"/>
                </a:lnTo>
                <a:close/>
              </a:path>
            </a:pathLst>
          </a:custGeom>
          <a:solidFill>
            <a:srgbClr val="978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LID4096" sz="1350">
              <a:cs typeface="B Nazanin" panose="00000400000000000000" pitchFamily="2" charset="-78"/>
            </a:endParaRP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5B07AE64-E634-42C6-A886-161DF54BEFB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169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0C0821C-C081-4BFC-85C3-819AFF62C1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5" y="85629"/>
            <a:ext cx="9163050" cy="5149523"/>
          </a:xfrm>
          <a:prstGeom prst="rect">
            <a:avLst/>
          </a:prstGeom>
        </p:spPr>
      </p:pic>
      <p:sp>
        <p:nvSpPr>
          <p:cNvPr id="3" name="Lágrima 5">
            <a:extLst>
              <a:ext uri="{FF2B5EF4-FFF2-40B4-BE49-F238E27FC236}">
                <a16:creationId xmlns:a16="http://schemas.microsoft.com/office/drawing/2014/main" id="{487BD699-B935-4925-AB2C-D9614A28A371}"/>
              </a:ext>
            </a:extLst>
          </p:cNvPr>
          <p:cNvSpPr/>
          <p:nvPr/>
        </p:nvSpPr>
        <p:spPr>
          <a:xfrm rot="10799991">
            <a:off x="-14914" y="1294717"/>
            <a:ext cx="3848782" cy="3848782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solidFill>
            <a:srgbClr val="C0B5F0"/>
          </a:solidFill>
          <a:ln w="57150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C9312E-BE7D-4143-8F96-9493001CD1D1}"/>
              </a:ext>
            </a:extLst>
          </p:cNvPr>
          <p:cNvGrpSpPr/>
          <p:nvPr/>
        </p:nvGrpSpPr>
        <p:grpSpPr>
          <a:xfrm>
            <a:off x="5685089" y="2660391"/>
            <a:ext cx="2764433" cy="2066782"/>
            <a:chOff x="5685089" y="2660391"/>
            <a:chExt cx="2764433" cy="20667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B34AF4-E327-488F-8391-0E3D2D0AC62E}"/>
                </a:ext>
              </a:extLst>
            </p:cNvPr>
            <p:cNvSpPr txBox="1"/>
            <p:nvPr/>
          </p:nvSpPr>
          <p:spPr>
            <a:xfrm>
              <a:off x="5949515" y="2945556"/>
              <a:ext cx="2500007" cy="1477328"/>
            </a:xfrm>
            <a:prstGeom prst="rect">
              <a:avLst/>
            </a:prstGeom>
            <a:solidFill>
              <a:srgbClr val="FFFFFF"/>
            </a:solidFill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kern="0" dirty="0">
                  <a:solidFill>
                    <a:srgbClr val="3F25B3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1800" b="0" i="0" u="none" strike="noStrike" kern="0" cap="none" spc="0" baseline="0" dirty="0">
                <a:solidFill>
                  <a:srgbClr val="3F25B3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" name="자유형: 도형 14">
              <a:extLst>
                <a:ext uri="{FF2B5EF4-FFF2-40B4-BE49-F238E27FC236}">
                  <a16:creationId xmlns:a16="http://schemas.microsoft.com/office/drawing/2014/main" id="{39F470CD-FD25-4CD7-9654-5CEE93CEFCE8}"/>
                </a:ext>
              </a:extLst>
            </p:cNvPr>
            <p:cNvSpPr/>
            <p:nvPr/>
          </p:nvSpPr>
          <p:spPr>
            <a:xfrm rot="10799991">
              <a:off x="8088243" y="4544641"/>
              <a:ext cx="264426" cy="182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2415"/>
                <a:gd name="f4" fmla="val 261194"/>
                <a:gd name="f5" fmla="val 258472"/>
                <a:gd name="f6" fmla="val 38091"/>
                <a:gd name="f7" fmla="val 262463"/>
                <a:gd name="f8" fmla="val 46435"/>
                <a:gd name="f9" fmla="val 247771"/>
                <a:gd name="f10" fmla="val 58859"/>
                <a:gd name="f11" fmla="val 238339"/>
                <a:gd name="f12" fmla="val 75365"/>
                <a:gd name="f13" fmla="val 228907"/>
                <a:gd name="f14" fmla="val 91871"/>
                <a:gd name="f15" fmla="val 223647"/>
                <a:gd name="f16" fmla="val 115905"/>
                <a:gd name="f17" fmla="val 222558"/>
                <a:gd name="f18" fmla="val 147466"/>
                <a:gd name="f19" fmla="val 273709"/>
                <a:gd name="f20" fmla="val 168687"/>
                <a:gd name="f21" fmla="val 171408"/>
                <a:gd name="f22" fmla="val 122797"/>
                <a:gd name="f23" fmla="val 174491"/>
                <a:gd name="f24" fmla="val 87609"/>
                <a:gd name="f25" fmla="val 186100"/>
                <a:gd name="f26" fmla="val 65843"/>
                <a:gd name="f27" fmla="val 201336"/>
                <a:gd name="f28" fmla="val 36821"/>
                <a:gd name="f29" fmla="val 225460"/>
                <a:gd name="f30" fmla="val 14874"/>
                <a:gd name="f31" fmla="val 89785"/>
                <a:gd name="f32" fmla="val 113728"/>
                <a:gd name="f33" fmla="val 93775"/>
                <a:gd name="f34" fmla="val 79083"/>
                <a:gd name="f35" fmla="val 69651"/>
                <a:gd name="f36" fmla="val 60219"/>
                <a:gd name="f37" fmla="val 54959"/>
                <a:gd name="f38" fmla="val 53871"/>
                <a:gd name="f39" fmla="val 105021"/>
                <a:gd name="f40" fmla="val 5804"/>
                <a:gd name="f41" fmla="val 17413"/>
                <a:gd name="f42" fmla="val 32649"/>
                <a:gd name="f43" fmla="val 56773"/>
                <a:gd name="f44" fmla="*/ f0 1 282415"/>
                <a:gd name="f45" fmla="*/ f1 1 26119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82415"/>
                <a:gd name="f52" fmla="*/ f49 1 26119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82415" h="261194">
                  <a:moveTo>
                    <a:pt x="f5" y="f2"/>
                  </a:moveTo>
                  <a:lnTo>
                    <a:pt x="f3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20" y="f21"/>
                  </a:lnTo>
                  <a:cubicBezTo>
                    <a:pt x="f20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2"/>
                  </a:cubicBezTo>
                  <a:close/>
                  <a:moveTo>
                    <a:pt x="f31" y="f2"/>
                  </a:moveTo>
                  <a:lnTo>
                    <a:pt x="f32" y="f6"/>
                  </a:lnTo>
                  <a:cubicBezTo>
                    <a:pt x="f33" y="f8"/>
                    <a:pt x="f34" y="f10"/>
                    <a:pt x="f35" y="f12"/>
                  </a:cubicBezTo>
                  <a:cubicBezTo>
                    <a:pt x="f36" y="f14"/>
                    <a:pt x="f37" y="f16"/>
                    <a:pt x="f38" y="f18"/>
                  </a:cubicBezTo>
                  <a:lnTo>
                    <a:pt x="f39" y="f18"/>
                  </a:lnTo>
                  <a:lnTo>
                    <a:pt x="f39" y="f4"/>
                  </a:lnTo>
                  <a:lnTo>
                    <a:pt x="f2" y="f4"/>
                  </a:lnTo>
                  <a:lnTo>
                    <a:pt x="f2" y="f21"/>
                  </a:lnTo>
                  <a:cubicBezTo>
                    <a:pt x="f2" y="f22"/>
                    <a:pt x="f40" y="f24"/>
                    <a:pt x="f41" y="f26"/>
                  </a:cubicBezTo>
                  <a:cubicBezTo>
                    <a:pt x="f42" y="f28"/>
                    <a:pt x="f43" y="f30"/>
                    <a:pt x="f31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25" b="0" i="0" u="none" strike="noStrike" kern="0" cap="none" spc="0" baseline="0">
                <a:solidFill>
                  <a:srgbClr val="056768"/>
                </a:solidFill>
                <a:uFillTx/>
                <a:latin typeface="Arial"/>
                <a:ea typeface="맑은 고딕" pitchFamily="34"/>
                <a:cs typeface="B Nazanin" panose="00000400000000000000" pitchFamily="2" charset="-78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974F3E0-0F15-412C-ADB2-4AE3A821511C}"/>
                </a:ext>
              </a:extLst>
            </p:cNvPr>
            <p:cNvSpPr/>
            <p:nvPr/>
          </p:nvSpPr>
          <p:spPr>
            <a:xfrm>
              <a:off x="5685089" y="2660391"/>
              <a:ext cx="264426" cy="18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4444"/>
                <a:gd name="f7" fmla="val 281568"/>
                <a:gd name="f8" fmla="val 278634"/>
                <a:gd name="f9" fmla="val 41062"/>
                <a:gd name="f10" fmla="val 282936"/>
                <a:gd name="f11" fmla="val 50057"/>
                <a:gd name="f12" fmla="val 267098"/>
                <a:gd name="f13" fmla="val 63450"/>
                <a:gd name="f14" fmla="val 256930"/>
                <a:gd name="f15" fmla="val 81244"/>
                <a:gd name="f16" fmla="val 246762"/>
                <a:gd name="f17" fmla="val 99037"/>
                <a:gd name="f18" fmla="val 241092"/>
                <a:gd name="f19" fmla="val 124946"/>
                <a:gd name="f20" fmla="val 239918"/>
                <a:gd name="f21" fmla="val 158969"/>
                <a:gd name="f22" fmla="val 295059"/>
                <a:gd name="f23" fmla="val 181845"/>
                <a:gd name="f24" fmla="val 184778"/>
                <a:gd name="f25" fmla="val 132376"/>
                <a:gd name="f26" fmla="val 188102"/>
                <a:gd name="f27" fmla="val 94443"/>
                <a:gd name="f28" fmla="val 200616"/>
                <a:gd name="f29" fmla="val 70979"/>
                <a:gd name="f30" fmla="val 217041"/>
                <a:gd name="f31" fmla="val 39693"/>
                <a:gd name="f32" fmla="val 243047"/>
                <a:gd name="f33" fmla="val 16034"/>
                <a:gd name="f34" fmla="val 96789"/>
                <a:gd name="f35" fmla="val 122599"/>
                <a:gd name="f36" fmla="val 101090"/>
                <a:gd name="f37" fmla="val 85252"/>
                <a:gd name="f38" fmla="val 75084"/>
                <a:gd name="f39" fmla="val 64916"/>
                <a:gd name="f40" fmla="val 59246"/>
                <a:gd name="f41" fmla="val 58073"/>
                <a:gd name="f42" fmla="val 113213"/>
                <a:gd name="f43" fmla="val 6257"/>
                <a:gd name="f44" fmla="val 18772"/>
                <a:gd name="f45" fmla="val 35196"/>
                <a:gd name="f46" fmla="val 61202"/>
                <a:gd name="f47" fmla="+- 0 0 -90"/>
                <a:gd name="f48" fmla="*/ f3 1 304444"/>
                <a:gd name="f49" fmla="*/ f4 1 281568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304444"/>
                <a:gd name="f58" fmla="*/ f54 1 281568"/>
                <a:gd name="f59" fmla="*/ 278634 f55 1"/>
                <a:gd name="f60" fmla="*/ 0 f54 1"/>
                <a:gd name="f61" fmla="*/ 304444 f55 1"/>
                <a:gd name="f62" fmla="*/ 41062 f54 1"/>
                <a:gd name="f63" fmla="*/ 256930 f55 1"/>
                <a:gd name="f64" fmla="*/ 81244 f54 1"/>
                <a:gd name="f65" fmla="*/ 239918 f55 1"/>
                <a:gd name="f66" fmla="*/ 158969 f54 1"/>
                <a:gd name="f67" fmla="*/ 295059 f55 1"/>
                <a:gd name="f68" fmla="*/ 281568 f54 1"/>
                <a:gd name="f69" fmla="*/ 181845 f55 1"/>
                <a:gd name="f70" fmla="*/ 184778 f54 1"/>
                <a:gd name="f71" fmla="*/ 200616 f55 1"/>
                <a:gd name="f72" fmla="*/ 70979 f54 1"/>
                <a:gd name="f73" fmla="*/ 96789 f55 1"/>
                <a:gd name="f74" fmla="*/ 122599 f55 1"/>
                <a:gd name="f75" fmla="*/ 75084 f55 1"/>
                <a:gd name="f76" fmla="*/ 58073 f55 1"/>
                <a:gd name="f77" fmla="*/ 113213 f55 1"/>
                <a:gd name="f78" fmla="*/ 0 f55 1"/>
                <a:gd name="f79" fmla="*/ 18772 f55 1"/>
                <a:gd name="f80" fmla="+- f56 0 f1"/>
                <a:gd name="f81" fmla="*/ f59 1 304444"/>
                <a:gd name="f82" fmla="*/ f60 1 281568"/>
                <a:gd name="f83" fmla="*/ f61 1 304444"/>
                <a:gd name="f84" fmla="*/ f62 1 281568"/>
                <a:gd name="f85" fmla="*/ f63 1 304444"/>
                <a:gd name="f86" fmla="*/ f64 1 281568"/>
                <a:gd name="f87" fmla="*/ f65 1 304444"/>
                <a:gd name="f88" fmla="*/ f66 1 281568"/>
                <a:gd name="f89" fmla="*/ f67 1 304444"/>
                <a:gd name="f90" fmla="*/ f68 1 281568"/>
                <a:gd name="f91" fmla="*/ f69 1 304444"/>
                <a:gd name="f92" fmla="*/ f70 1 281568"/>
                <a:gd name="f93" fmla="*/ f71 1 304444"/>
                <a:gd name="f94" fmla="*/ f72 1 281568"/>
                <a:gd name="f95" fmla="*/ f73 1 304444"/>
                <a:gd name="f96" fmla="*/ f74 1 304444"/>
                <a:gd name="f97" fmla="*/ f75 1 304444"/>
                <a:gd name="f98" fmla="*/ f76 1 304444"/>
                <a:gd name="f99" fmla="*/ f77 1 304444"/>
                <a:gd name="f100" fmla="*/ f78 1 304444"/>
                <a:gd name="f101" fmla="*/ f79 1 304444"/>
                <a:gd name="f102" fmla="*/ f50 1 f57"/>
                <a:gd name="f103" fmla="*/ f51 1 f57"/>
                <a:gd name="f104" fmla="*/ f50 1 f58"/>
                <a:gd name="f105" fmla="*/ f52 1 f58"/>
                <a:gd name="f106" fmla="*/ f81 1 f57"/>
                <a:gd name="f107" fmla="*/ f82 1 f58"/>
                <a:gd name="f108" fmla="*/ f83 1 f57"/>
                <a:gd name="f109" fmla="*/ f84 1 f58"/>
                <a:gd name="f110" fmla="*/ f85 1 f57"/>
                <a:gd name="f111" fmla="*/ f86 1 f58"/>
                <a:gd name="f112" fmla="*/ f87 1 f57"/>
                <a:gd name="f113" fmla="*/ f88 1 f58"/>
                <a:gd name="f114" fmla="*/ f89 1 f57"/>
                <a:gd name="f115" fmla="*/ f90 1 f58"/>
                <a:gd name="f116" fmla="*/ f91 1 f57"/>
                <a:gd name="f117" fmla="*/ f92 1 f58"/>
                <a:gd name="f118" fmla="*/ f93 1 f57"/>
                <a:gd name="f119" fmla="*/ f94 1 f58"/>
                <a:gd name="f120" fmla="*/ f95 1 f57"/>
                <a:gd name="f121" fmla="*/ f96 1 f57"/>
                <a:gd name="f122" fmla="*/ f97 1 f57"/>
                <a:gd name="f123" fmla="*/ f98 1 f57"/>
                <a:gd name="f124" fmla="*/ f99 1 f57"/>
                <a:gd name="f125" fmla="*/ f100 1 f57"/>
                <a:gd name="f126" fmla="*/ f101 1 f57"/>
                <a:gd name="f127" fmla="*/ f102 f48 1"/>
                <a:gd name="f128" fmla="*/ f103 f48 1"/>
                <a:gd name="f129" fmla="*/ f105 f49 1"/>
                <a:gd name="f130" fmla="*/ f104 f49 1"/>
                <a:gd name="f131" fmla="*/ f106 f48 1"/>
                <a:gd name="f132" fmla="*/ f107 f49 1"/>
                <a:gd name="f133" fmla="*/ f108 f48 1"/>
                <a:gd name="f134" fmla="*/ f109 f49 1"/>
                <a:gd name="f135" fmla="*/ f110 f48 1"/>
                <a:gd name="f136" fmla="*/ f111 f49 1"/>
                <a:gd name="f137" fmla="*/ f112 f48 1"/>
                <a:gd name="f138" fmla="*/ f113 f49 1"/>
                <a:gd name="f139" fmla="*/ f114 f48 1"/>
                <a:gd name="f140" fmla="*/ f115 f49 1"/>
                <a:gd name="f141" fmla="*/ f116 f48 1"/>
                <a:gd name="f142" fmla="*/ f117 f49 1"/>
                <a:gd name="f143" fmla="*/ f118 f48 1"/>
                <a:gd name="f144" fmla="*/ f119 f49 1"/>
                <a:gd name="f145" fmla="*/ f120 f48 1"/>
                <a:gd name="f146" fmla="*/ f121 f48 1"/>
                <a:gd name="f147" fmla="*/ f122 f48 1"/>
                <a:gd name="f148" fmla="*/ f123 f48 1"/>
                <a:gd name="f149" fmla="*/ f124 f48 1"/>
                <a:gd name="f150" fmla="*/ f125 f48 1"/>
                <a:gd name="f151" fmla="*/ f126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31" y="f132"/>
                </a:cxn>
                <a:cxn ang="f80">
                  <a:pos x="f133" y="f134"/>
                </a:cxn>
                <a:cxn ang="f80">
                  <a:pos x="f135" y="f136"/>
                </a:cxn>
                <a:cxn ang="f80">
                  <a:pos x="f137" y="f138"/>
                </a:cxn>
                <a:cxn ang="f80">
                  <a:pos x="f139" y="f138"/>
                </a:cxn>
                <a:cxn ang="f80">
                  <a:pos x="f139" y="f140"/>
                </a:cxn>
                <a:cxn ang="f80">
                  <a:pos x="f141" y="f140"/>
                </a:cxn>
                <a:cxn ang="f80">
                  <a:pos x="f141" y="f142"/>
                </a:cxn>
                <a:cxn ang="f80">
                  <a:pos x="f143" y="f144"/>
                </a:cxn>
                <a:cxn ang="f80">
                  <a:pos x="f131" y="f132"/>
                </a:cxn>
                <a:cxn ang="f80">
                  <a:pos x="f145" y="f132"/>
                </a:cxn>
                <a:cxn ang="f80">
                  <a:pos x="f146" y="f134"/>
                </a:cxn>
                <a:cxn ang="f80">
                  <a:pos x="f147" y="f136"/>
                </a:cxn>
                <a:cxn ang="f80">
                  <a:pos x="f148" y="f138"/>
                </a:cxn>
                <a:cxn ang="f80">
                  <a:pos x="f149" y="f138"/>
                </a:cxn>
                <a:cxn ang="f80">
                  <a:pos x="f149" y="f140"/>
                </a:cxn>
                <a:cxn ang="f80">
                  <a:pos x="f150" y="f140"/>
                </a:cxn>
                <a:cxn ang="f80">
                  <a:pos x="f150" y="f142"/>
                </a:cxn>
                <a:cxn ang="f80">
                  <a:pos x="f151" y="f144"/>
                </a:cxn>
                <a:cxn ang="f80">
                  <a:pos x="f145" y="f132"/>
                </a:cxn>
              </a:cxnLst>
              <a:rect l="f127" t="f130" r="f128" b="f129"/>
              <a:pathLst>
                <a:path w="304444" h="281568">
                  <a:moveTo>
                    <a:pt x="f8" y="f5"/>
                  </a:moveTo>
                  <a:lnTo>
                    <a:pt x="f6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lnTo>
                    <a:pt x="f22" y="f21"/>
                  </a:lnTo>
                  <a:lnTo>
                    <a:pt x="f22" y="f7"/>
                  </a:lnTo>
                  <a:lnTo>
                    <a:pt x="f23" y="f7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8" y="f5"/>
                  </a:cubicBezTo>
                  <a:close/>
                  <a:moveTo>
                    <a:pt x="f34" y="f5"/>
                  </a:moveTo>
                  <a:lnTo>
                    <a:pt x="f35" y="f9"/>
                  </a:lnTo>
                  <a:cubicBezTo>
                    <a:pt x="f36" y="f11"/>
                    <a:pt x="f37" y="f13"/>
                    <a:pt x="f38" y="f15"/>
                  </a:cubicBezTo>
                  <a:cubicBezTo>
                    <a:pt x="f39" y="f17"/>
                    <a:pt x="f40" y="f19"/>
                    <a:pt x="f41" y="f21"/>
                  </a:cubicBezTo>
                  <a:lnTo>
                    <a:pt x="f42" y="f21"/>
                  </a:lnTo>
                  <a:lnTo>
                    <a:pt x="f42" y="f7"/>
                  </a:lnTo>
                  <a:lnTo>
                    <a:pt x="f5" y="f7"/>
                  </a:lnTo>
                  <a:lnTo>
                    <a:pt x="f5" y="f24"/>
                  </a:lnTo>
                  <a:cubicBezTo>
                    <a:pt x="f5" y="f25"/>
                    <a:pt x="f43" y="f27"/>
                    <a:pt x="f44" y="f29"/>
                  </a:cubicBezTo>
                  <a:cubicBezTo>
                    <a:pt x="f45" y="f31"/>
                    <a:pt x="f46" y="f33"/>
                    <a:pt x="f34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25" b="0" i="0" u="none" strike="noStrike" kern="0" cap="none" spc="0" baseline="0">
                <a:solidFill>
                  <a:srgbClr val="056768"/>
                </a:solidFill>
                <a:uFillTx/>
                <a:latin typeface="Arial"/>
                <a:ea typeface="맑은 고딕" pitchFamily="34"/>
                <a:cs typeface="B Nazanin" panose="00000400000000000000" pitchFamily="2" charset="-78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B6C7196-69D3-4EDB-9E61-428370E82B42}"/>
              </a:ext>
            </a:extLst>
          </p:cNvPr>
          <p:cNvSpPr txBox="1"/>
          <p:nvPr/>
        </p:nvSpPr>
        <p:spPr>
          <a:xfrm>
            <a:off x="5677564" y="1078361"/>
            <a:ext cx="2675104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30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عالی</a:t>
            </a:r>
            <a:endParaRPr lang="en-US" sz="3300" b="1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45E16D-95B9-4393-B3FF-08E09849E951}"/>
              </a:ext>
            </a:extLst>
          </p:cNvPr>
          <p:cNvSpPr txBox="1"/>
          <p:nvPr/>
        </p:nvSpPr>
        <p:spPr>
          <a:xfrm>
            <a:off x="5677564" y="1639939"/>
            <a:ext cx="2675104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40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ارائه</a:t>
            </a:r>
            <a:endParaRPr lang="en-US" sz="2400" b="1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F9AEE3E6-D19B-42D3-BEC2-CCA859E170D2}"/>
              </a:ext>
            </a:extLst>
          </p:cNvPr>
          <p:cNvSpPr txBox="1"/>
          <p:nvPr/>
        </p:nvSpPr>
        <p:spPr>
          <a:xfrm>
            <a:off x="704709" y="3736728"/>
            <a:ext cx="2409544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1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ما کیفیت ایجاد می کنیم</a:t>
            </a:r>
          </a:p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1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ارائه حرفه ای </a:t>
            </a:r>
            <a:r>
              <a:rPr lang="en-US" sz="21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PPT</a:t>
            </a:r>
            <a:endParaRPr lang="en-US" sz="21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54F6391A-D562-4022-8418-01EADC9791EB}"/>
              </a:ext>
            </a:extLst>
          </p:cNvPr>
          <p:cNvSpPr/>
          <p:nvPr/>
        </p:nvSpPr>
        <p:spPr>
          <a:xfrm rot="16200000">
            <a:off x="1147807" y="1572006"/>
            <a:ext cx="1348008" cy="2359302"/>
          </a:xfrm>
          <a:custGeom>
            <a:avLst/>
            <a:gdLst>
              <a:gd name="connsiteX0" fmla="*/ 1075891 w 1348008"/>
              <a:gd name="connsiteY0" fmla="*/ 248381 h 2359302"/>
              <a:gd name="connsiteX1" fmla="*/ 1141563 w 1348008"/>
              <a:gd name="connsiteY1" fmla="*/ 476558 h 2359302"/>
              <a:gd name="connsiteX2" fmla="*/ 1271593 w 1348008"/>
              <a:gd name="connsiteY2" fmla="*/ 700275 h 2359302"/>
              <a:gd name="connsiteX3" fmla="*/ 1294556 w 1348008"/>
              <a:gd name="connsiteY3" fmla="*/ 804719 h 2359302"/>
              <a:gd name="connsiteX4" fmla="*/ 1323488 w 1348008"/>
              <a:gd name="connsiteY4" fmla="*/ 1058089 h 2359302"/>
              <a:gd name="connsiteX5" fmla="*/ 1323225 w 1348008"/>
              <a:gd name="connsiteY5" fmla="*/ 1302799 h 2359302"/>
              <a:gd name="connsiteX6" fmla="*/ 1288717 w 1348008"/>
              <a:gd name="connsiteY6" fmla="*/ 1548821 h 2359302"/>
              <a:gd name="connsiteX7" fmla="*/ 1204938 w 1348008"/>
              <a:gd name="connsiteY7" fmla="*/ 1788938 h 2359302"/>
              <a:gd name="connsiteX8" fmla="*/ 1073923 w 1348008"/>
              <a:gd name="connsiteY8" fmla="*/ 2174373 h 2359302"/>
              <a:gd name="connsiteX9" fmla="*/ 871398 w 1348008"/>
              <a:gd name="connsiteY9" fmla="*/ 2359119 h 2359302"/>
              <a:gd name="connsiteX10" fmla="*/ 790965 w 1348008"/>
              <a:gd name="connsiteY10" fmla="*/ 2277309 h 2359302"/>
              <a:gd name="connsiteX11" fmla="*/ 669200 w 1348008"/>
              <a:gd name="connsiteY11" fmla="*/ 2032336 h 2359302"/>
              <a:gd name="connsiteX12" fmla="*/ 616388 w 1348008"/>
              <a:gd name="connsiteY12" fmla="*/ 1994744 h 2359302"/>
              <a:gd name="connsiteX13" fmla="*/ 378829 w 1348008"/>
              <a:gd name="connsiteY13" fmla="*/ 1780016 h 2359302"/>
              <a:gd name="connsiteX14" fmla="*/ 43517 w 1348008"/>
              <a:gd name="connsiteY14" fmla="*/ 1290334 h 2359302"/>
              <a:gd name="connsiteX15" fmla="*/ 36825 w 1348008"/>
              <a:gd name="connsiteY15" fmla="*/ 1091745 h 2359302"/>
              <a:gd name="connsiteX16" fmla="*/ 165150 w 1348008"/>
              <a:gd name="connsiteY16" fmla="*/ 925893 h 2359302"/>
              <a:gd name="connsiteX17" fmla="*/ 338678 w 1348008"/>
              <a:gd name="connsiteY17" fmla="*/ 649824 h 2359302"/>
              <a:gd name="connsiteX18" fmla="*/ 482355 w 1348008"/>
              <a:gd name="connsiteY18" fmla="*/ 497618 h 2359302"/>
              <a:gd name="connsiteX19" fmla="*/ 504464 w 1348008"/>
              <a:gd name="connsiteY19" fmla="*/ 486137 h 2359302"/>
              <a:gd name="connsiteX20" fmla="*/ 792802 w 1348008"/>
              <a:gd name="connsiteY20" fmla="*/ 79905 h 2359302"/>
              <a:gd name="connsiteX21" fmla="*/ 923489 w 1348008"/>
              <a:gd name="connsiteY21" fmla="*/ 11544 h 2359302"/>
              <a:gd name="connsiteX22" fmla="*/ 1075891 w 1348008"/>
              <a:gd name="connsiteY22" fmla="*/ 248381 h 2359302"/>
              <a:gd name="connsiteX23" fmla="*/ 304038 w 1348008"/>
              <a:gd name="connsiteY23" fmla="*/ 1177032 h 2359302"/>
              <a:gd name="connsiteX24" fmla="*/ 566396 w 1348008"/>
              <a:gd name="connsiteY24" fmla="*/ 1619544 h 2359302"/>
              <a:gd name="connsiteX25" fmla="*/ 704956 w 1348008"/>
              <a:gd name="connsiteY25" fmla="*/ 1576375 h 2359302"/>
              <a:gd name="connsiteX26" fmla="*/ 1036856 w 1348008"/>
              <a:gd name="connsiteY26" fmla="*/ 1412886 h 2359302"/>
              <a:gd name="connsiteX27" fmla="*/ 1087438 w 1348008"/>
              <a:gd name="connsiteY27" fmla="*/ 1395500 h 2359302"/>
              <a:gd name="connsiteX28" fmla="*/ 1086651 w 1348008"/>
              <a:gd name="connsiteY28" fmla="*/ 964994 h 2359302"/>
              <a:gd name="connsiteX29" fmla="*/ 1043810 w 1348008"/>
              <a:gd name="connsiteY29" fmla="*/ 947215 h 2359302"/>
              <a:gd name="connsiteX30" fmla="*/ 694459 w 1348008"/>
              <a:gd name="connsiteY30" fmla="*/ 770014 h 2359302"/>
              <a:gd name="connsiteX31" fmla="*/ 588964 w 1348008"/>
              <a:gd name="connsiteY31" fmla="*/ 734193 h 2359302"/>
              <a:gd name="connsiteX32" fmla="*/ 304104 w 1348008"/>
              <a:gd name="connsiteY32" fmla="*/ 1177032 h 235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48008" h="2359302">
                <a:moveTo>
                  <a:pt x="1075891" y="248381"/>
                </a:moveTo>
                <a:cubicBezTo>
                  <a:pt x="1065722" y="333800"/>
                  <a:pt x="1089734" y="409641"/>
                  <a:pt x="1141563" y="476558"/>
                </a:cubicBezTo>
                <a:cubicBezTo>
                  <a:pt x="1194900" y="545445"/>
                  <a:pt x="1232755" y="623122"/>
                  <a:pt x="1271593" y="700275"/>
                </a:cubicBezTo>
                <a:cubicBezTo>
                  <a:pt x="1288192" y="733209"/>
                  <a:pt x="1305052" y="768505"/>
                  <a:pt x="1294556" y="804719"/>
                </a:cubicBezTo>
                <a:cubicBezTo>
                  <a:pt x="1268641" y="894074"/>
                  <a:pt x="1291669" y="977000"/>
                  <a:pt x="1323488" y="1058089"/>
                </a:cubicBezTo>
                <a:cubicBezTo>
                  <a:pt x="1355897" y="1140752"/>
                  <a:pt x="1356553" y="1220529"/>
                  <a:pt x="1323225" y="1302799"/>
                </a:cubicBezTo>
                <a:cubicBezTo>
                  <a:pt x="1291341" y="1381460"/>
                  <a:pt x="1282878" y="1462287"/>
                  <a:pt x="1288717" y="1548821"/>
                </a:cubicBezTo>
                <a:cubicBezTo>
                  <a:pt x="1294556" y="1636076"/>
                  <a:pt x="1257423" y="1718937"/>
                  <a:pt x="1204938" y="1788938"/>
                </a:cubicBezTo>
                <a:cubicBezTo>
                  <a:pt x="1118797" y="1903880"/>
                  <a:pt x="1057456" y="2021708"/>
                  <a:pt x="1073923" y="2174373"/>
                </a:cubicBezTo>
                <a:cubicBezTo>
                  <a:pt x="1083895" y="2266943"/>
                  <a:pt x="964755" y="2364105"/>
                  <a:pt x="871398" y="2359119"/>
                </a:cubicBezTo>
                <a:cubicBezTo>
                  <a:pt x="818847" y="2356298"/>
                  <a:pt x="794245" y="2320477"/>
                  <a:pt x="790965" y="2277309"/>
                </a:cubicBezTo>
                <a:cubicBezTo>
                  <a:pt x="783420" y="2177719"/>
                  <a:pt x="712828" y="2112310"/>
                  <a:pt x="669200" y="2032336"/>
                </a:cubicBezTo>
                <a:cubicBezTo>
                  <a:pt x="657260" y="2010489"/>
                  <a:pt x="630887" y="2008783"/>
                  <a:pt x="616388" y="1994744"/>
                </a:cubicBezTo>
                <a:cubicBezTo>
                  <a:pt x="538973" y="1919494"/>
                  <a:pt x="426393" y="1865238"/>
                  <a:pt x="378829" y="1780016"/>
                </a:cubicBezTo>
                <a:cubicBezTo>
                  <a:pt x="281207" y="1605111"/>
                  <a:pt x="173745" y="1441293"/>
                  <a:pt x="43517" y="1290334"/>
                </a:cubicBezTo>
                <a:cubicBezTo>
                  <a:pt x="-10148" y="1228074"/>
                  <a:pt x="-16250" y="1159975"/>
                  <a:pt x="36825" y="1091745"/>
                </a:cubicBezTo>
                <a:cubicBezTo>
                  <a:pt x="79732" y="1036570"/>
                  <a:pt x="120210" y="979362"/>
                  <a:pt x="165150" y="925893"/>
                </a:cubicBezTo>
                <a:cubicBezTo>
                  <a:pt x="235939" y="841655"/>
                  <a:pt x="298462" y="751447"/>
                  <a:pt x="338678" y="649824"/>
                </a:cubicBezTo>
                <a:cubicBezTo>
                  <a:pt x="367545" y="576870"/>
                  <a:pt x="408155" y="523664"/>
                  <a:pt x="482355" y="497618"/>
                </a:cubicBezTo>
                <a:cubicBezTo>
                  <a:pt x="490228" y="494862"/>
                  <a:pt x="500134" y="492173"/>
                  <a:pt x="504464" y="486137"/>
                </a:cubicBezTo>
                <a:cubicBezTo>
                  <a:pt x="600708" y="351251"/>
                  <a:pt x="770693" y="270753"/>
                  <a:pt x="792802" y="79905"/>
                </a:cubicBezTo>
                <a:cubicBezTo>
                  <a:pt x="801527" y="4524"/>
                  <a:pt x="850404" y="-15682"/>
                  <a:pt x="923489" y="11544"/>
                </a:cubicBezTo>
                <a:cubicBezTo>
                  <a:pt x="1011729" y="44413"/>
                  <a:pt x="1098263" y="103392"/>
                  <a:pt x="1075891" y="248381"/>
                </a:cubicBezTo>
                <a:close/>
                <a:moveTo>
                  <a:pt x="304038" y="1177032"/>
                </a:moveTo>
                <a:cubicBezTo>
                  <a:pt x="303710" y="1381263"/>
                  <a:pt x="409663" y="1557612"/>
                  <a:pt x="566396" y="1619544"/>
                </a:cubicBezTo>
                <a:cubicBezTo>
                  <a:pt x="626819" y="1643424"/>
                  <a:pt x="666314" y="1639291"/>
                  <a:pt x="704956" y="1576375"/>
                </a:cubicBezTo>
                <a:cubicBezTo>
                  <a:pt x="779156" y="1455464"/>
                  <a:pt x="876646" y="1366568"/>
                  <a:pt x="1036856" y="1412886"/>
                </a:cubicBezTo>
                <a:cubicBezTo>
                  <a:pt x="1057259" y="1418790"/>
                  <a:pt x="1073333" y="1414985"/>
                  <a:pt x="1087438" y="1395500"/>
                </a:cubicBezTo>
                <a:cubicBezTo>
                  <a:pt x="1179548" y="1268093"/>
                  <a:pt x="1179352" y="1087743"/>
                  <a:pt x="1086651" y="964994"/>
                </a:cubicBezTo>
                <a:cubicBezTo>
                  <a:pt x="1074841" y="949380"/>
                  <a:pt x="1060999" y="942163"/>
                  <a:pt x="1043810" y="947215"/>
                </a:cubicBezTo>
                <a:cubicBezTo>
                  <a:pt x="871398" y="998256"/>
                  <a:pt x="774498" y="897814"/>
                  <a:pt x="694459" y="770014"/>
                </a:cubicBezTo>
                <a:cubicBezTo>
                  <a:pt x="666182" y="724942"/>
                  <a:pt x="635348" y="719891"/>
                  <a:pt x="588964" y="734193"/>
                </a:cubicBezTo>
                <a:cubicBezTo>
                  <a:pt x="421210" y="785956"/>
                  <a:pt x="304432" y="965716"/>
                  <a:pt x="304104" y="1177032"/>
                </a:cubicBezTo>
                <a:close/>
              </a:path>
            </a:pathLst>
          </a:custGeom>
          <a:solidFill>
            <a:schemeClr val="bg1"/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17;p31">
            <a:extLst>
              <a:ext uri="{FF2B5EF4-FFF2-40B4-BE49-F238E27FC236}">
                <a16:creationId xmlns:a16="http://schemas.microsoft.com/office/drawing/2014/main" id="{5B0583C1-88F0-4D94-A255-33A1FF1F803F}"/>
              </a:ext>
            </a:extLst>
          </p:cNvPr>
          <p:cNvGrpSpPr/>
          <p:nvPr/>
        </p:nvGrpSpPr>
        <p:grpSpPr>
          <a:xfrm>
            <a:off x="2647965" y="919703"/>
            <a:ext cx="3760945" cy="3699196"/>
            <a:chOff x="2647965" y="919703"/>
            <a:chExt cx="3760945" cy="3699196"/>
          </a:xfrm>
        </p:grpSpPr>
        <p:sp>
          <p:nvSpPr>
            <p:cNvPr id="3" name="Google Shape;1418;p31">
              <a:extLst>
                <a:ext uri="{FF2B5EF4-FFF2-40B4-BE49-F238E27FC236}">
                  <a16:creationId xmlns:a16="http://schemas.microsoft.com/office/drawing/2014/main" id="{E101FF10-585F-4E1A-9C71-33C599603627}"/>
                </a:ext>
              </a:extLst>
            </p:cNvPr>
            <p:cNvSpPr/>
            <p:nvPr/>
          </p:nvSpPr>
          <p:spPr>
            <a:xfrm>
              <a:off x="2811798" y="976368"/>
              <a:ext cx="3459742" cy="35714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444"/>
                <a:gd name="f4" fmla="val 40718"/>
                <a:gd name="f5" fmla="val 19722"/>
                <a:gd name="f6" fmla="val 8830"/>
                <a:gd name="f7" fmla="val 9115"/>
                <a:gd name="f8" fmla="val 20358"/>
                <a:gd name="f9" fmla="val 31602"/>
                <a:gd name="f10" fmla="val 40717"/>
                <a:gd name="f11" fmla="val 30614"/>
                <a:gd name="f12" fmla="*/ f0 1 39444"/>
                <a:gd name="f13" fmla="*/ f1 1 4071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9444"/>
                <a:gd name="f20" fmla="*/ f17 1 4071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9444" h="40718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10"/>
                    <a:pt x="f5" y="f10"/>
                  </a:cubicBezTo>
                  <a:cubicBezTo>
                    <a:pt x="f11" y="f10"/>
                    <a:pt x="f3" y="f9"/>
                    <a:pt x="f3" y="f8"/>
                  </a:cubicBezTo>
                  <a:cubicBezTo>
                    <a:pt x="f3" y="f7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C3EBE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" name="Google Shape;1419;p31">
              <a:extLst>
                <a:ext uri="{FF2B5EF4-FFF2-40B4-BE49-F238E27FC236}">
                  <a16:creationId xmlns:a16="http://schemas.microsoft.com/office/drawing/2014/main" id="{85A72CCB-1BDE-4CA5-BD42-680E676F0A0F}"/>
                </a:ext>
              </a:extLst>
            </p:cNvPr>
            <p:cNvSpPr/>
            <p:nvPr/>
          </p:nvSpPr>
          <p:spPr>
            <a:xfrm>
              <a:off x="4239451" y="2033616"/>
              <a:ext cx="604345" cy="6044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90"/>
                <a:gd name="f4" fmla="val 6891"/>
                <a:gd name="f5" fmla="val 2584"/>
                <a:gd name="f6" fmla="val 1"/>
                <a:gd name="f7" fmla="val 2354"/>
                <a:gd name="f8" fmla="val 2167"/>
                <a:gd name="f9" fmla="val 187"/>
                <a:gd name="f10" fmla="val 417"/>
                <a:gd name="f11" fmla="val 1757"/>
                <a:gd name="f12" fmla="val 1984"/>
                <a:gd name="f13" fmla="val 2169"/>
                <a:gd name="f14" fmla="val 1756"/>
                <a:gd name="f15" fmla="val 186"/>
                <a:gd name="f16" fmla="val 2355"/>
                <a:gd name="f17" fmla="val 4307"/>
                <a:gd name="f18" fmla="val 4537"/>
                <a:gd name="f19" fmla="val 4723"/>
                <a:gd name="f20" fmla="val 4907"/>
                <a:gd name="f21" fmla="val 5134"/>
                <a:gd name="f22" fmla="val 6474"/>
                <a:gd name="f23" fmla="val 6704"/>
                <a:gd name="f24" fmla="val 4306"/>
                <a:gd name="f25" fmla="val 4536"/>
                <a:gd name="f26" fmla="val 4722"/>
                <a:gd name="f27" fmla="val 4906"/>
                <a:gd name="f28" fmla="val 5133"/>
                <a:gd name="f29" fmla="val 6703"/>
                <a:gd name="f30" fmla="val 6889"/>
                <a:gd name="f31" fmla="val 6887"/>
                <a:gd name="f32" fmla="val 2668"/>
                <a:gd name="f33" fmla="val 6886"/>
                <a:gd name="f34" fmla="val 2392"/>
                <a:gd name="f35" fmla="val 6662"/>
                <a:gd name="f36" fmla="val 6386"/>
                <a:gd name="f37" fmla="*/ f0 1 6890"/>
                <a:gd name="f38" fmla="*/ f1 1 68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890"/>
                <a:gd name="f45" fmla="*/ f42 1 68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890" h="689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2" y="f13"/>
                    <a:pt x="f14" y="f13"/>
                  </a:cubicBezTo>
                  <a:lnTo>
                    <a:pt x="f10" y="f13"/>
                  </a:lnTo>
                  <a:cubicBezTo>
                    <a:pt x="f15" y="f13"/>
                    <a:pt x="f2" y="f16"/>
                    <a:pt x="f2" y="f5"/>
                  </a:cubicBezTo>
                  <a:lnTo>
                    <a:pt x="f2" y="f17"/>
                  </a:lnTo>
                  <a:cubicBezTo>
                    <a:pt x="f2" y="f18"/>
                    <a:pt x="f15" y="f19"/>
                    <a:pt x="f10" y="f19"/>
                  </a:cubicBezTo>
                  <a:lnTo>
                    <a:pt x="f14" y="f19"/>
                  </a:lnTo>
                  <a:cubicBezTo>
                    <a:pt x="f12" y="f19"/>
                    <a:pt x="f8" y="f20"/>
                    <a:pt x="f8" y="f21"/>
                  </a:cubicBezTo>
                  <a:lnTo>
                    <a:pt x="f8" y="f22"/>
                  </a:lnTo>
                  <a:cubicBezTo>
                    <a:pt x="f8" y="f23"/>
                    <a:pt x="f7" y="f4"/>
                    <a:pt x="f5" y="f4"/>
                  </a:cubicBezTo>
                  <a:lnTo>
                    <a:pt x="f24" y="f4"/>
                  </a:lnTo>
                  <a:cubicBezTo>
                    <a:pt x="f25" y="f4"/>
                    <a:pt x="f26" y="f23"/>
                    <a:pt x="f26" y="f22"/>
                  </a:cubicBezTo>
                  <a:lnTo>
                    <a:pt x="f26" y="f21"/>
                  </a:lnTo>
                  <a:cubicBezTo>
                    <a:pt x="f26" y="f20"/>
                    <a:pt x="f27" y="f19"/>
                    <a:pt x="f28" y="f19"/>
                  </a:cubicBezTo>
                  <a:lnTo>
                    <a:pt x="f22" y="f19"/>
                  </a:lnTo>
                  <a:cubicBezTo>
                    <a:pt x="f29" y="f19"/>
                    <a:pt x="f30" y="f18"/>
                    <a:pt x="f30" y="f17"/>
                  </a:cubicBezTo>
                  <a:lnTo>
                    <a:pt x="f31" y="f32"/>
                  </a:lnTo>
                  <a:cubicBezTo>
                    <a:pt x="f33" y="f34"/>
                    <a:pt x="f35" y="f13"/>
                    <a:pt x="f36" y="f13"/>
                  </a:cubicBezTo>
                  <a:lnTo>
                    <a:pt x="f28" y="f13"/>
                  </a:lnTo>
                  <a:cubicBezTo>
                    <a:pt x="f27" y="f13"/>
                    <a:pt x="f26" y="f12"/>
                    <a:pt x="f26" y="f11"/>
                  </a:cubicBezTo>
                  <a:lnTo>
                    <a:pt x="f26" y="f10"/>
                  </a:lnTo>
                  <a:cubicBezTo>
                    <a:pt x="f26" y="f9"/>
                    <a:pt x="f25" y="f6"/>
                    <a:pt x="f24" y="f6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" name="Google Shape;1420;p31">
              <a:extLst>
                <a:ext uri="{FF2B5EF4-FFF2-40B4-BE49-F238E27FC236}">
                  <a16:creationId xmlns:a16="http://schemas.microsoft.com/office/drawing/2014/main" id="{1B5E1668-47DC-473A-8244-F17D4A0CA025}"/>
                </a:ext>
              </a:extLst>
            </p:cNvPr>
            <p:cNvSpPr/>
            <p:nvPr/>
          </p:nvSpPr>
          <p:spPr>
            <a:xfrm>
              <a:off x="2647965" y="919703"/>
              <a:ext cx="3715957" cy="36766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365"/>
                <a:gd name="f4" fmla="val 41917"/>
                <a:gd name="f5" fmla="val 24929"/>
                <a:gd name="f6" fmla="val 15921"/>
                <a:gd name="f7" fmla="val 24932"/>
                <a:gd name="f8" fmla="val 16934"/>
                <a:gd name="f9" fmla="val 17160"/>
                <a:gd name="f10" fmla="val 24750"/>
                <a:gd name="f11" fmla="val 17341"/>
                <a:gd name="f12" fmla="val 24525"/>
                <a:gd name="f13" fmla="val 23212"/>
                <a:gd name="f14" fmla="val 22990"/>
                <a:gd name="f15" fmla="val 22809"/>
                <a:gd name="f16" fmla="val 17522"/>
                <a:gd name="f17" fmla="val 17745"/>
                <a:gd name="f18" fmla="val 19057"/>
                <a:gd name="f19" fmla="val 19282"/>
                <a:gd name="f20" fmla="val 22627"/>
                <a:gd name="f21" fmla="val 19465"/>
                <a:gd name="f22" fmla="val 22402"/>
                <a:gd name="f23" fmla="val 20715"/>
                <a:gd name="f24" fmla="val 20490"/>
                <a:gd name="f25" fmla="val 20308"/>
                <a:gd name="f26" fmla="val 20127"/>
                <a:gd name="f27" fmla="val 19905"/>
                <a:gd name="f28" fmla="val 18592"/>
                <a:gd name="f29" fmla="val 18367"/>
                <a:gd name="f30" fmla="val 18185"/>
                <a:gd name="f31" fmla="val 15248"/>
                <a:gd name="f32" fmla="val 15022"/>
                <a:gd name="f33" fmla="val 14840"/>
                <a:gd name="f34" fmla="val 14660"/>
                <a:gd name="f35" fmla="val 14437"/>
                <a:gd name="f36" fmla="val 13125"/>
                <a:gd name="f37" fmla="val 12900"/>
                <a:gd name="f38" fmla="val 12717"/>
                <a:gd name="f39" fmla="val 24927"/>
                <a:gd name="f40" fmla="val 26897"/>
                <a:gd name="f41" fmla="val 26835"/>
                <a:gd name="f42" fmla="val 16180"/>
                <a:gd name="f43" fmla="val 16804"/>
                <a:gd name="f44" fmla="val 20097"/>
                <a:gd name="f45" fmla="val 24165"/>
                <a:gd name="f46" fmla="val 22766"/>
                <a:gd name="f47" fmla="val 20873"/>
                <a:gd name="f48" fmla="val 17214"/>
                <a:gd name="f49" fmla="val 14249"/>
                <a:gd name="f50" fmla="val 19800"/>
                <a:gd name="f51" fmla="val 16142"/>
                <a:gd name="f52" fmla="val 12077"/>
                <a:gd name="f53" fmla="val 17544"/>
                <a:gd name="f54" fmla="val 8782"/>
                <a:gd name="f55" fmla="val 21609"/>
                <a:gd name="f56" fmla="val 26126"/>
                <a:gd name="f57" fmla="val 29787"/>
                <a:gd name="f58" fmla="val 12443"/>
                <a:gd name="f59" fmla="val 16960"/>
                <a:gd name="f60" fmla="val 20615"/>
                <a:gd name="f61" fmla="val 27449"/>
                <a:gd name="f62" fmla="val 23828"/>
                <a:gd name="f63" fmla="val 24262"/>
                <a:gd name="f64" fmla="val 25296"/>
                <a:gd name="f65" fmla="val 22611"/>
                <a:gd name="f66" fmla="val 26057"/>
                <a:gd name="f67" fmla="val 21575"/>
                <a:gd name="f68" fmla="val 27734"/>
                <a:gd name="f69" fmla="val 29552"/>
                <a:gd name="f70" fmla="val 31096"/>
                <a:gd name="f71" fmla="val 33631"/>
                <a:gd name="f72" fmla="val 21171"/>
                <a:gd name="f73" fmla="val 34739"/>
                <a:gd name="f74" fmla="val 24025"/>
                <a:gd name="f75" fmla="val 25984"/>
                <a:gd name="f76" fmla="val 27556"/>
                <a:gd name="f77" fmla="val 35133"/>
                <a:gd name="f78" fmla="val 26766"/>
                <a:gd name="f79" fmla="val 32220"/>
                <a:gd name="f80" fmla="val 26298"/>
                <a:gd name="f81" fmla="val 30493"/>
                <a:gd name="f82" fmla="val 27876"/>
                <a:gd name="f83" fmla="val 29749"/>
                <a:gd name="f84" fmla="val 30121"/>
                <a:gd name="f85" fmla="val 27900"/>
                <a:gd name="f86" fmla="val 33329"/>
                <a:gd name="f87" fmla="val 25258"/>
                <a:gd name="f88" fmla="val 34000"/>
                <a:gd name="f89" fmla="val 22124"/>
                <a:gd name="f90" fmla="val 18773"/>
                <a:gd name="f91" fmla="val 11689"/>
                <a:gd name="f92" fmla="val 28256"/>
                <a:gd name="f93" fmla="val 5945"/>
                <a:gd name="f94" fmla="val 14244"/>
                <a:gd name="f95" fmla="val 8599"/>
                <a:gd name="f96" fmla="val 11782"/>
                <a:gd name="f97" fmla="val 8350"/>
                <a:gd name="f98" fmla="val 18664"/>
                <a:gd name="f99" fmla="val 8338"/>
                <a:gd name="f100" fmla="val 19021"/>
                <a:gd name="f101" fmla="val 8265"/>
                <a:gd name="f102" fmla="val 19375"/>
                <a:gd name="f103" fmla="val 8134"/>
                <a:gd name="f104" fmla="val 19708"/>
                <a:gd name="f105" fmla="val 7396"/>
                <a:gd name="f106" fmla="val 21581"/>
                <a:gd name="f107" fmla="val 6455"/>
                <a:gd name="f108" fmla="val 22607"/>
                <a:gd name="f109" fmla="val 5954"/>
                <a:gd name="f110" fmla="val 23716"/>
                <a:gd name="f111" fmla="val 5726"/>
                <a:gd name="f112" fmla="val 24223"/>
                <a:gd name="f113" fmla="val 6292"/>
                <a:gd name="f114" fmla="val 24774"/>
                <a:gd name="f115" fmla="val 6893"/>
                <a:gd name="f116" fmla="val 24755"/>
                <a:gd name="f117" fmla="val 7689"/>
                <a:gd name="f118" fmla="val 24729"/>
                <a:gd name="f119" fmla="val 8354"/>
                <a:gd name="f120" fmla="val 24775"/>
                <a:gd name="f121" fmla="val 8557"/>
                <a:gd name="f122" fmla="val 24863"/>
                <a:gd name="f123" fmla="val 9949"/>
                <a:gd name="f124" fmla="val 25464"/>
                <a:gd name="f125" fmla="val 7420"/>
                <a:gd name="f126" fmla="val 32816"/>
                <a:gd name="f127" fmla="val 12366"/>
                <a:gd name="f128" fmla="val 32722"/>
                <a:gd name="f129" fmla="val 16685"/>
                <a:gd name="f130" fmla="val 32640"/>
                <a:gd name="f131" fmla="val 17791"/>
                <a:gd name="f132" fmla="val 34157"/>
                <a:gd name="f133" fmla="val 17570"/>
                <a:gd name="f134" fmla="val 36161"/>
                <a:gd name="f135" fmla="val 17060"/>
                <a:gd name="f136" fmla="val 40796"/>
                <a:gd name="f137" fmla="val 13353"/>
                <a:gd name="f138" fmla="val 41091"/>
                <a:gd name="f139" fmla="val 9801"/>
                <a:gd name="f140" fmla="val 39123"/>
                <a:gd name="f141" fmla="val 3688"/>
                <a:gd name="f142" fmla="val 35737"/>
                <a:gd name="f143" fmla="val 1"/>
                <a:gd name="f144" fmla="val 28770"/>
                <a:gd name="f145" fmla="val 21263"/>
                <a:gd name="f146" fmla="val 9514"/>
                <a:gd name="f147" fmla="val 9571"/>
                <a:gd name="f148" fmla="val 21341"/>
                <a:gd name="f149" fmla="val 93"/>
                <a:gd name="f150" fmla="val 32938"/>
                <a:gd name="f151" fmla="val 183"/>
                <a:gd name="f152" fmla="val 42364"/>
                <a:gd name="f153" fmla="val 9707"/>
                <a:gd name="f154" fmla="val 42341"/>
                <a:gd name="f155" fmla="val 21304"/>
                <a:gd name="f156" fmla="val 42321"/>
                <a:gd name="f157" fmla="val 31374"/>
                <a:gd name="f158" fmla="val 35271"/>
                <a:gd name="f159" fmla="val 39795"/>
                <a:gd name="f160" fmla="val 25837"/>
                <a:gd name="f161" fmla="*/ f0 1 42365"/>
                <a:gd name="f162" fmla="*/ f1 1 41917"/>
                <a:gd name="f163" fmla="val f2"/>
                <a:gd name="f164" fmla="val f3"/>
                <a:gd name="f165" fmla="val f4"/>
                <a:gd name="f166" fmla="+- f165 0 f163"/>
                <a:gd name="f167" fmla="+- f164 0 f163"/>
                <a:gd name="f168" fmla="*/ f167 1 42365"/>
                <a:gd name="f169" fmla="*/ f166 1 41917"/>
                <a:gd name="f170" fmla="*/ f163 1 f168"/>
                <a:gd name="f171" fmla="*/ f164 1 f168"/>
                <a:gd name="f172" fmla="*/ f163 1 f169"/>
                <a:gd name="f173" fmla="*/ f165 1 f169"/>
                <a:gd name="f174" fmla="*/ f170 f161 1"/>
                <a:gd name="f175" fmla="*/ f171 f161 1"/>
                <a:gd name="f176" fmla="*/ f173 f162 1"/>
                <a:gd name="f177" fmla="*/ f172 f1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4" t="f177" r="f175" b="f176"/>
              <a:pathLst>
                <a:path w="42365" h="41917" fill="none">
                  <a:moveTo>
                    <a:pt x="f5" y="f6"/>
                  </a:move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lnTo>
                    <a:pt x="f13" y="f11"/>
                  </a:lnTo>
                  <a:cubicBezTo>
                    <a:pt x="f14" y="f11"/>
                    <a:pt x="f15" y="f16"/>
                    <a:pt x="f15" y="f17"/>
                  </a:cubicBezTo>
                  <a:lnTo>
                    <a:pt x="f15" y="f18"/>
                  </a:lnTo>
                  <a:cubicBezTo>
                    <a:pt x="f15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19"/>
                    <a:pt x="f25" y="f18"/>
                  </a:cubicBezTo>
                  <a:lnTo>
                    <a:pt x="f25" y="f17"/>
                  </a:lnTo>
                  <a:cubicBezTo>
                    <a:pt x="f25" y="f16"/>
                    <a:pt x="f26" y="f11"/>
                    <a:pt x="f27" y="f11"/>
                  </a:cubicBezTo>
                  <a:lnTo>
                    <a:pt x="f28" y="f11"/>
                  </a:lnTo>
                  <a:cubicBezTo>
                    <a:pt x="f29" y="f11"/>
                    <a:pt x="f30" y="f9"/>
                    <a:pt x="f30" y="f8"/>
                  </a:cubicBezTo>
                  <a:lnTo>
                    <a:pt x="f30" y="f31"/>
                  </a:lnTo>
                  <a:cubicBezTo>
                    <a:pt x="f30" y="f32"/>
                    <a:pt x="f29" y="f33"/>
                    <a:pt x="f28" y="f33"/>
                  </a:cubicBezTo>
                  <a:lnTo>
                    <a:pt x="f27" y="f33"/>
                  </a:lnTo>
                  <a:cubicBezTo>
                    <a:pt x="f26" y="f33"/>
                    <a:pt x="f25" y="f34"/>
                    <a:pt x="f25" y="f35"/>
                  </a:cubicBezTo>
                  <a:lnTo>
                    <a:pt x="f25" y="f36"/>
                  </a:lnTo>
                  <a:cubicBezTo>
                    <a:pt x="f25" y="f37"/>
                    <a:pt x="f24" y="f38"/>
                    <a:pt x="f23" y="f38"/>
                  </a:cubicBezTo>
                  <a:lnTo>
                    <a:pt x="f22" y="f38"/>
                  </a:lnTo>
                  <a:cubicBezTo>
                    <a:pt x="f20" y="f38"/>
                    <a:pt x="f15" y="f37"/>
                    <a:pt x="f15" y="f36"/>
                  </a:cubicBezTo>
                  <a:lnTo>
                    <a:pt x="f15" y="f35"/>
                  </a:lnTo>
                  <a:cubicBezTo>
                    <a:pt x="f15" y="f34"/>
                    <a:pt x="f14" y="f33"/>
                    <a:pt x="f13" y="f33"/>
                  </a:cubicBezTo>
                  <a:lnTo>
                    <a:pt x="f39" y="f33"/>
                  </a:lnTo>
                  <a:cubicBezTo>
                    <a:pt x="f40" y="f33"/>
                    <a:pt x="f41" y="f42"/>
                    <a:pt x="f41" y="f43"/>
                  </a:cubicBezTo>
                  <a:cubicBezTo>
                    <a:pt x="f41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49" y="f51"/>
                  </a:cubicBezTo>
                  <a:cubicBezTo>
                    <a:pt x="f49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7" y="f59"/>
                  </a:cubicBezTo>
                  <a:cubicBezTo>
                    <a:pt x="f57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7" y="f69"/>
                  </a:cubicBezTo>
                  <a:lnTo>
                    <a:pt x="f67" y="f70"/>
                  </a:lnTo>
                  <a:cubicBezTo>
                    <a:pt x="f67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88" y="f90"/>
                  </a:cubicBezTo>
                  <a:cubicBezTo>
                    <a:pt x="f88" y="f91"/>
                    <a:pt x="f92" y="f93"/>
                    <a:pt x="f72" y="f93"/>
                  </a:cubicBezTo>
                  <a:cubicBezTo>
                    <a:pt x="f94" y="f93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3" y="f145"/>
                  </a:cubicBezTo>
                  <a:cubicBezTo>
                    <a:pt x="f143" y="f146"/>
                    <a:pt x="f147" y="f143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4"/>
                  </a:cubicBezTo>
                </a:path>
              </a:pathLst>
            </a:custGeom>
            <a:noFill/>
            <a:ln w="10222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" name="Google Shape;1421;p31">
              <a:extLst>
                <a:ext uri="{FF2B5EF4-FFF2-40B4-BE49-F238E27FC236}">
                  <a16:creationId xmlns:a16="http://schemas.microsoft.com/office/drawing/2014/main" id="{F583F64A-F9E9-45A1-8A63-26DD5C3B33E6}"/>
                </a:ext>
              </a:extLst>
            </p:cNvPr>
            <p:cNvSpPr/>
            <p:nvPr/>
          </p:nvSpPr>
          <p:spPr>
            <a:xfrm>
              <a:off x="2692953" y="942243"/>
              <a:ext cx="3715957" cy="36766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365"/>
                <a:gd name="f4" fmla="val 41917"/>
                <a:gd name="f5" fmla="val 24930"/>
                <a:gd name="f6" fmla="val 15920"/>
                <a:gd name="f7" fmla="val 24932"/>
                <a:gd name="f8" fmla="val 16934"/>
                <a:gd name="f9" fmla="val 17159"/>
                <a:gd name="f10" fmla="val 24750"/>
                <a:gd name="f11" fmla="val 17341"/>
                <a:gd name="f12" fmla="val 24526"/>
                <a:gd name="f13" fmla="val 23212"/>
                <a:gd name="f14" fmla="val 22991"/>
                <a:gd name="f15" fmla="val 22810"/>
                <a:gd name="f16" fmla="val 17522"/>
                <a:gd name="f17" fmla="val 17744"/>
                <a:gd name="f18" fmla="val 19057"/>
                <a:gd name="f19" fmla="val 19282"/>
                <a:gd name="f20" fmla="val 22627"/>
                <a:gd name="f21" fmla="val 19465"/>
                <a:gd name="f22" fmla="val 22402"/>
                <a:gd name="f23" fmla="val 20715"/>
                <a:gd name="f24" fmla="val 20491"/>
                <a:gd name="f25" fmla="val 20308"/>
                <a:gd name="f26" fmla="val 20128"/>
                <a:gd name="f27" fmla="val 19905"/>
                <a:gd name="f28" fmla="val 18593"/>
                <a:gd name="f29" fmla="val 18367"/>
                <a:gd name="f30" fmla="val 18185"/>
                <a:gd name="f31" fmla="val 15247"/>
                <a:gd name="f32" fmla="val 15022"/>
                <a:gd name="f33" fmla="val 14840"/>
                <a:gd name="f34" fmla="val 14660"/>
                <a:gd name="f35" fmla="val 14437"/>
                <a:gd name="f36" fmla="val 13124"/>
                <a:gd name="f37" fmla="val 12899"/>
                <a:gd name="f38" fmla="val 12717"/>
                <a:gd name="f39" fmla="val 24927"/>
                <a:gd name="f40" fmla="val 26897"/>
                <a:gd name="f41" fmla="val 26835"/>
                <a:gd name="f42" fmla="val 16180"/>
                <a:gd name="f43" fmla="val 16804"/>
                <a:gd name="f44" fmla="val 20097"/>
                <a:gd name="f45" fmla="val 24166"/>
                <a:gd name="f46" fmla="val 22766"/>
                <a:gd name="f47" fmla="val 20873"/>
                <a:gd name="f48" fmla="val 17215"/>
                <a:gd name="f49" fmla="val 14250"/>
                <a:gd name="f50" fmla="val 19800"/>
                <a:gd name="f51" fmla="val 16141"/>
                <a:gd name="f52" fmla="val 12077"/>
                <a:gd name="f53" fmla="val 17545"/>
                <a:gd name="f54" fmla="val 8782"/>
                <a:gd name="f55" fmla="val 21609"/>
                <a:gd name="f56" fmla="val 26126"/>
                <a:gd name="f57" fmla="val 29788"/>
                <a:gd name="f58" fmla="val 12443"/>
                <a:gd name="f59" fmla="val 16959"/>
                <a:gd name="f60" fmla="val 20614"/>
                <a:gd name="f61" fmla="val 27450"/>
                <a:gd name="f62" fmla="val 23828"/>
                <a:gd name="f63" fmla="val 24263"/>
                <a:gd name="f64" fmla="val 25296"/>
                <a:gd name="f65" fmla="val 22612"/>
                <a:gd name="f66" fmla="val 26057"/>
                <a:gd name="f67" fmla="val 21575"/>
                <a:gd name="f68" fmla="val 27733"/>
                <a:gd name="f69" fmla="val 29552"/>
                <a:gd name="f70" fmla="val 31096"/>
                <a:gd name="f71" fmla="val 33630"/>
                <a:gd name="f72" fmla="val 21172"/>
                <a:gd name="f73" fmla="val 34738"/>
                <a:gd name="f74" fmla="val 24025"/>
                <a:gd name="f75" fmla="val 25985"/>
                <a:gd name="f76" fmla="val 27556"/>
                <a:gd name="f77" fmla="val 35133"/>
                <a:gd name="f78" fmla="val 26766"/>
                <a:gd name="f79" fmla="val 32219"/>
                <a:gd name="f80" fmla="val 26298"/>
                <a:gd name="f81" fmla="val 30492"/>
                <a:gd name="f82" fmla="val 27877"/>
                <a:gd name="f83" fmla="val 29748"/>
                <a:gd name="f84" fmla="val 30121"/>
                <a:gd name="f85" fmla="val 27900"/>
                <a:gd name="f86" fmla="val 33329"/>
                <a:gd name="f87" fmla="val 25258"/>
                <a:gd name="f88" fmla="val 34000"/>
                <a:gd name="f89" fmla="val 22124"/>
                <a:gd name="f90" fmla="val 18773"/>
                <a:gd name="f91" fmla="val 11688"/>
                <a:gd name="f92" fmla="val 28256"/>
                <a:gd name="f93" fmla="val 5945"/>
                <a:gd name="f94" fmla="val 14244"/>
                <a:gd name="f95" fmla="val 8600"/>
                <a:gd name="f96" fmla="val 11782"/>
                <a:gd name="f97" fmla="val 8351"/>
                <a:gd name="f98" fmla="val 18664"/>
                <a:gd name="f99" fmla="val 8339"/>
                <a:gd name="f100" fmla="val 19021"/>
                <a:gd name="f101" fmla="val 8265"/>
                <a:gd name="f102" fmla="val 19375"/>
                <a:gd name="f103" fmla="val 8134"/>
                <a:gd name="f104" fmla="val 19707"/>
                <a:gd name="f105" fmla="val 7396"/>
                <a:gd name="f106" fmla="val 21580"/>
                <a:gd name="f107" fmla="val 6455"/>
                <a:gd name="f108" fmla="val 22607"/>
                <a:gd name="f109" fmla="val 5955"/>
                <a:gd name="f110" fmla="val 23716"/>
                <a:gd name="f111" fmla="val 5726"/>
                <a:gd name="f112" fmla="val 24222"/>
                <a:gd name="f113" fmla="val 6293"/>
                <a:gd name="f114" fmla="val 24774"/>
                <a:gd name="f115" fmla="val 6893"/>
                <a:gd name="f116" fmla="val 24755"/>
                <a:gd name="f117" fmla="val 7689"/>
                <a:gd name="f118" fmla="val 24729"/>
                <a:gd name="f119" fmla="val 8354"/>
                <a:gd name="f120" fmla="val 24775"/>
                <a:gd name="f121" fmla="val 8558"/>
                <a:gd name="f122" fmla="val 24862"/>
                <a:gd name="f123" fmla="val 9949"/>
                <a:gd name="f124" fmla="val 25464"/>
                <a:gd name="f125" fmla="val 7420"/>
                <a:gd name="f126" fmla="val 32816"/>
                <a:gd name="f127" fmla="val 12366"/>
                <a:gd name="f128" fmla="val 32722"/>
                <a:gd name="f129" fmla="val 16686"/>
                <a:gd name="f130" fmla="val 32640"/>
                <a:gd name="f131" fmla="val 17791"/>
                <a:gd name="f132" fmla="val 34157"/>
                <a:gd name="f133" fmla="val 17570"/>
                <a:gd name="f134" fmla="val 36161"/>
                <a:gd name="f135" fmla="val 17060"/>
                <a:gd name="f136" fmla="val 40795"/>
                <a:gd name="f137" fmla="val 13353"/>
                <a:gd name="f138" fmla="val 41090"/>
                <a:gd name="f139" fmla="val 9802"/>
                <a:gd name="f140" fmla="val 39123"/>
                <a:gd name="f141" fmla="val 3688"/>
                <a:gd name="f142" fmla="val 35736"/>
                <a:gd name="f143" fmla="val 1"/>
                <a:gd name="f144" fmla="val 28770"/>
                <a:gd name="f145" fmla="val 21262"/>
                <a:gd name="f146" fmla="val 9513"/>
                <a:gd name="f147" fmla="val 9571"/>
                <a:gd name="f148" fmla="val 21340"/>
                <a:gd name="f149" fmla="val 92"/>
                <a:gd name="f150" fmla="val 32938"/>
                <a:gd name="f151" fmla="val 183"/>
                <a:gd name="f152" fmla="val 42364"/>
                <a:gd name="f153" fmla="val 9706"/>
                <a:gd name="f154" fmla="val 42342"/>
                <a:gd name="f155" fmla="val 21304"/>
                <a:gd name="f156" fmla="val 42322"/>
                <a:gd name="f157" fmla="val 31374"/>
                <a:gd name="f158" fmla="val 35271"/>
                <a:gd name="f159" fmla="val 39795"/>
                <a:gd name="f160" fmla="val 25838"/>
                <a:gd name="f161" fmla="val 41916"/>
                <a:gd name="f162" fmla="*/ f0 1 42365"/>
                <a:gd name="f163" fmla="*/ f1 1 41917"/>
                <a:gd name="f164" fmla="val f2"/>
                <a:gd name="f165" fmla="val f3"/>
                <a:gd name="f166" fmla="val f4"/>
                <a:gd name="f167" fmla="+- f166 0 f164"/>
                <a:gd name="f168" fmla="+- f165 0 f164"/>
                <a:gd name="f169" fmla="*/ f168 1 42365"/>
                <a:gd name="f170" fmla="*/ f167 1 41917"/>
                <a:gd name="f171" fmla="*/ f164 1 f169"/>
                <a:gd name="f172" fmla="*/ f165 1 f169"/>
                <a:gd name="f173" fmla="*/ f164 1 f170"/>
                <a:gd name="f174" fmla="*/ f166 1 f170"/>
                <a:gd name="f175" fmla="*/ f171 f162 1"/>
                <a:gd name="f176" fmla="*/ f172 f162 1"/>
                <a:gd name="f177" fmla="*/ f174 f163 1"/>
                <a:gd name="f178" fmla="*/ f173 f1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5" t="f178" r="f176" b="f177"/>
              <a:pathLst>
                <a:path w="42365" h="41917" fill="none">
                  <a:moveTo>
                    <a:pt x="f5" y="f6"/>
                  </a:move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lnTo>
                    <a:pt x="f13" y="f11"/>
                  </a:lnTo>
                  <a:cubicBezTo>
                    <a:pt x="f14" y="f11"/>
                    <a:pt x="f15" y="f16"/>
                    <a:pt x="f15" y="f17"/>
                  </a:cubicBezTo>
                  <a:lnTo>
                    <a:pt x="f15" y="f18"/>
                  </a:lnTo>
                  <a:cubicBezTo>
                    <a:pt x="f15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19"/>
                    <a:pt x="f25" y="f18"/>
                  </a:cubicBezTo>
                  <a:lnTo>
                    <a:pt x="f25" y="f17"/>
                  </a:lnTo>
                  <a:cubicBezTo>
                    <a:pt x="f25" y="f16"/>
                    <a:pt x="f26" y="f11"/>
                    <a:pt x="f27" y="f11"/>
                  </a:cubicBezTo>
                  <a:lnTo>
                    <a:pt x="f28" y="f11"/>
                  </a:lnTo>
                  <a:cubicBezTo>
                    <a:pt x="f29" y="f11"/>
                    <a:pt x="f30" y="f9"/>
                    <a:pt x="f30" y="f8"/>
                  </a:cubicBezTo>
                  <a:lnTo>
                    <a:pt x="f30" y="f31"/>
                  </a:lnTo>
                  <a:cubicBezTo>
                    <a:pt x="f30" y="f32"/>
                    <a:pt x="f29" y="f33"/>
                    <a:pt x="f28" y="f33"/>
                  </a:cubicBezTo>
                  <a:lnTo>
                    <a:pt x="f27" y="f33"/>
                  </a:lnTo>
                  <a:cubicBezTo>
                    <a:pt x="f26" y="f33"/>
                    <a:pt x="f25" y="f34"/>
                    <a:pt x="f25" y="f35"/>
                  </a:cubicBezTo>
                  <a:lnTo>
                    <a:pt x="f25" y="f36"/>
                  </a:lnTo>
                  <a:cubicBezTo>
                    <a:pt x="f25" y="f37"/>
                    <a:pt x="f24" y="f38"/>
                    <a:pt x="f23" y="f38"/>
                  </a:cubicBezTo>
                  <a:lnTo>
                    <a:pt x="f22" y="f38"/>
                  </a:lnTo>
                  <a:cubicBezTo>
                    <a:pt x="f20" y="f38"/>
                    <a:pt x="f15" y="f37"/>
                    <a:pt x="f15" y="f36"/>
                  </a:cubicBezTo>
                  <a:lnTo>
                    <a:pt x="f15" y="f35"/>
                  </a:lnTo>
                  <a:cubicBezTo>
                    <a:pt x="f15" y="f34"/>
                    <a:pt x="f14" y="f33"/>
                    <a:pt x="f13" y="f33"/>
                  </a:cubicBezTo>
                  <a:lnTo>
                    <a:pt x="f39" y="f33"/>
                  </a:lnTo>
                  <a:cubicBezTo>
                    <a:pt x="f40" y="f33"/>
                    <a:pt x="f41" y="f42"/>
                    <a:pt x="f41" y="f43"/>
                  </a:cubicBezTo>
                  <a:cubicBezTo>
                    <a:pt x="f41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49" y="f51"/>
                  </a:cubicBezTo>
                  <a:cubicBezTo>
                    <a:pt x="f49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7" y="f59"/>
                  </a:cubicBezTo>
                  <a:cubicBezTo>
                    <a:pt x="f57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7" y="f69"/>
                  </a:cubicBezTo>
                  <a:lnTo>
                    <a:pt x="f67" y="f70"/>
                  </a:lnTo>
                  <a:cubicBezTo>
                    <a:pt x="f67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88" y="f90"/>
                  </a:cubicBezTo>
                  <a:cubicBezTo>
                    <a:pt x="f88" y="f91"/>
                    <a:pt x="f92" y="f93"/>
                    <a:pt x="f72" y="f93"/>
                  </a:cubicBezTo>
                  <a:cubicBezTo>
                    <a:pt x="f94" y="f93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3" y="f145"/>
                  </a:cubicBezTo>
                  <a:cubicBezTo>
                    <a:pt x="f143" y="f146"/>
                    <a:pt x="f147" y="f143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8" y="f159"/>
                    <a:pt x="f160" y="f161"/>
                  </a:cubicBezTo>
                </a:path>
              </a:pathLst>
            </a:custGeom>
            <a:noFill/>
            <a:ln w="10222" cap="rnd">
              <a:solidFill>
                <a:srgbClr val="3F2DA5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oogle Shape;1422;p31">
            <a:extLst>
              <a:ext uri="{FF2B5EF4-FFF2-40B4-BE49-F238E27FC236}">
                <a16:creationId xmlns:a16="http://schemas.microsoft.com/office/drawing/2014/main" id="{322EB318-95DE-4B7A-BF64-0F38FD064037}"/>
              </a:ext>
            </a:extLst>
          </p:cNvPr>
          <p:cNvGrpSpPr/>
          <p:nvPr/>
        </p:nvGrpSpPr>
        <p:grpSpPr>
          <a:xfrm>
            <a:off x="5567452" y="2674062"/>
            <a:ext cx="1464778" cy="587675"/>
            <a:chOff x="5567452" y="2674062"/>
            <a:chExt cx="1464778" cy="587675"/>
          </a:xfrm>
        </p:grpSpPr>
        <p:sp>
          <p:nvSpPr>
            <p:cNvPr id="8" name="Google Shape;1423;p31">
              <a:extLst>
                <a:ext uri="{FF2B5EF4-FFF2-40B4-BE49-F238E27FC236}">
                  <a16:creationId xmlns:a16="http://schemas.microsoft.com/office/drawing/2014/main" id="{318BE8F6-1F56-4025-9723-8BF25C8F7393}"/>
                </a:ext>
              </a:extLst>
            </p:cNvPr>
            <p:cNvSpPr/>
            <p:nvPr/>
          </p:nvSpPr>
          <p:spPr>
            <a:xfrm>
              <a:off x="5567452" y="2674062"/>
              <a:ext cx="578184" cy="5781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2"/>
                <a:gd name="f4" fmla="val 4416"/>
                <a:gd name="f5" fmla="val 1978"/>
                <a:gd name="f6" fmla="val 1977"/>
                <a:gd name="f7" fmla="val 6855"/>
                <a:gd name="f8" fmla="*/ f0 1 8832"/>
                <a:gd name="f9" fmla="*/ f1 1 8832"/>
                <a:gd name="f10" fmla="val f2"/>
                <a:gd name="f11" fmla="val f3"/>
                <a:gd name="f12" fmla="+- f11 0 f10"/>
                <a:gd name="f13" fmla="*/ f12 1 8832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832" h="8832">
                  <a:moveTo>
                    <a:pt x="f4" y="f2"/>
                  </a:moveTo>
                  <a:cubicBezTo>
                    <a:pt x="f5" y="f2"/>
                    <a:pt x="f2" y="f6"/>
                    <a:pt x="f2" y="f4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7" y="f3"/>
                    <a:pt x="f3" y="f7"/>
                    <a:pt x="f3" y="f4"/>
                  </a:cubicBezTo>
                  <a:cubicBezTo>
                    <a:pt x="f3" y="f6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Google Shape;1424;p31">
              <a:extLst>
                <a:ext uri="{FF2B5EF4-FFF2-40B4-BE49-F238E27FC236}">
                  <a16:creationId xmlns:a16="http://schemas.microsoft.com/office/drawing/2014/main" id="{F24B4373-B29D-4F90-B9E4-5C103E6E48D1}"/>
                </a:ext>
              </a:extLst>
            </p:cNvPr>
            <p:cNvSpPr/>
            <p:nvPr/>
          </p:nvSpPr>
          <p:spPr>
            <a:xfrm>
              <a:off x="5605610" y="2683553"/>
              <a:ext cx="578184" cy="5781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2"/>
                <a:gd name="f4" fmla="val 4416"/>
                <a:gd name="f5" fmla="val 6855"/>
                <a:gd name="f6" fmla="val 4417"/>
                <a:gd name="f7" fmla="val 1978"/>
                <a:gd name="f8" fmla="val 1977"/>
                <a:gd name="f9" fmla="*/ f0 1 8832"/>
                <a:gd name="f10" fmla="*/ f1 1 8832"/>
                <a:gd name="f11" fmla="val f2"/>
                <a:gd name="f12" fmla="val f3"/>
                <a:gd name="f13" fmla="+- f12 0 f11"/>
                <a:gd name="f14" fmla="*/ f13 1 883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832" h="8832" fill="none">
                  <a:moveTo>
                    <a:pt x="f3" y="f4"/>
                  </a:moveTo>
                  <a:cubicBezTo>
                    <a:pt x="f3" y="f5"/>
                    <a:pt x="f5" y="f3"/>
                    <a:pt x="f6" y="f3"/>
                  </a:cubicBezTo>
                  <a:cubicBezTo>
                    <a:pt x="f7" y="f3"/>
                    <a:pt x="f2" y="f5"/>
                    <a:pt x="f2" y="f4"/>
                  </a:cubicBezTo>
                  <a:cubicBezTo>
                    <a:pt x="f2" y="f8"/>
                    <a:pt x="f7" y="f2"/>
                    <a:pt x="f6" y="f2"/>
                  </a:cubicBezTo>
                  <a:cubicBezTo>
                    <a:pt x="f5" y="f2"/>
                    <a:pt x="f3" y="f8"/>
                    <a:pt x="f3" y="f4"/>
                  </a:cubicBezTo>
                  <a:close/>
                </a:path>
              </a:pathLst>
            </a:custGeom>
            <a:noFill/>
            <a:ln w="10222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cxnSp>
          <p:nvCxnSpPr>
            <p:cNvPr id="10" name="Google Shape;1425;p31">
              <a:extLst>
                <a:ext uri="{FF2B5EF4-FFF2-40B4-BE49-F238E27FC236}">
                  <a16:creationId xmlns:a16="http://schemas.microsoft.com/office/drawing/2014/main" id="{94DFE5AB-D1AF-408D-B0B0-5D2E906080FF}"/>
                </a:ext>
              </a:extLst>
            </p:cNvPr>
            <p:cNvCxnSpPr/>
            <p:nvPr/>
          </p:nvCxnSpPr>
          <p:spPr>
            <a:xfrm rot="10800009" flipH="1">
              <a:off x="6185331" y="2972622"/>
              <a:ext cx="846899" cy="3301"/>
            </a:xfrm>
            <a:prstGeom prst="straightConnector1">
              <a:avLst/>
            </a:prstGeom>
            <a:noFill/>
            <a:ln w="9528" cap="flat">
              <a:solidFill>
                <a:srgbClr val="74D3DC"/>
              </a:solidFill>
              <a:prstDash val="solid"/>
              <a:round/>
              <a:tailEnd type="arrow"/>
            </a:ln>
          </p:spPr>
        </p:cxnSp>
      </p:grpSp>
      <p:grpSp>
        <p:nvGrpSpPr>
          <p:cNvPr id="11" name="Google Shape;1427;p31">
            <a:extLst>
              <a:ext uri="{FF2B5EF4-FFF2-40B4-BE49-F238E27FC236}">
                <a16:creationId xmlns:a16="http://schemas.microsoft.com/office/drawing/2014/main" id="{B5B977B2-772B-46CF-98F5-AA408092DCBF}"/>
              </a:ext>
            </a:extLst>
          </p:cNvPr>
          <p:cNvGrpSpPr/>
          <p:nvPr/>
        </p:nvGrpSpPr>
        <p:grpSpPr>
          <a:xfrm>
            <a:off x="4653921" y="3714777"/>
            <a:ext cx="1755748" cy="570850"/>
            <a:chOff x="4653921" y="3714777"/>
            <a:chExt cx="1755748" cy="570850"/>
          </a:xfrm>
        </p:grpSpPr>
        <p:sp>
          <p:nvSpPr>
            <p:cNvPr id="12" name="Google Shape;1428;p31">
              <a:extLst>
                <a:ext uri="{FF2B5EF4-FFF2-40B4-BE49-F238E27FC236}">
                  <a16:creationId xmlns:a16="http://schemas.microsoft.com/office/drawing/2014/main" id="{AA2CB104-F5D9-4E4F-B2EA-325F9BDE8478}"/>
                </a:ext>
              </a:extLst>
            </p:cNvPr>
            <p:cNvSpPr/>
            <p:nvPr/>
          </p:nvSpPr>
          <p:spPr>
            <a:xfrm>
              <a:off x="4662754" y="3761585"/>
              <a:ext cx="532619" cy="5240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36"/>
                <a:gd name="f4" fmla="val 8005"/>
                <a:gd name="f5" fmla="val 4065"/>
                <a:gd name="f6" fmla="val 1911"/>
                <a:gd name="f7" fmla="val 133"/>
                <a:gd name="f8" fmla="val 1714"/>
                <a:gd name="f9" fmla="val 68"/>
                <a:gd name="f10" fmla="val 3881"/>
                <a:gd name="f11" fmla="val 1"/>
                <a:gd name="f12" fmla="val 6091"/>
                <a:gd name="f13" fmla="val 1738"/>
                <a:gd name="f14" fmla="val 7936"/>
                <a:gd name="f15" fmla="val 3948"/>
                <a:gd name="f16" fmla="val 8003"/>
                <a:gd name="f17" fmla="val 3988"/>
                <a:gd name="f18" fmla="val 8004"/>
                <a:gd name="f19" fmla="val 4029"/>
                <a:gd name="f20" fmla="val 4070"/>
                <a:gd name="f21" fmla="val 6225"/>
                <a:gd name="f22" fmla="val 6290"/>
                <a:gd name="f23" fmla="val 8069"/>
                <a:gd name="f24" fmla="val 4122"/>
                <a:gd name="f25" fmla="val 8135"/>
                <a:gd name="f26" fmla="val 1913"/>
                <a:gd name="f27" fmla="val 6398"/>
                <a:gd name="f28" fmla="val 4188"/>
                <a:gd name="f29" fmla="val 2"/>
                <a:gd name="f30" fmla="val 4147"/>
                <a:gd name="f31" fmla="val 4106"/>
                <a:gd name="f32" fmla="*/ f0 1 8136"/>
                <a:gd name="f33" fmla="*/ f1 1 800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8136"/>
                <a:gd name="f40" fmla="*/ f37 1 800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8136" h="800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18"/>
                    <a:pt x="f20" y="f18"/>
                  </a:cubicBezTo>
                  <a:cubicBezTo>
                    <a:pt x="f21" y="f18"/>
                    <a:pt x="f18" y="f22"/>
                    <a:pt x="f23" y="f24"/>
                  </a:cubicBezTo>
                  <a:cubicBezTo>
                    <a:pt x="f25" y="f26"/>
                    <a:pt x="f27" y="f9"/>
                    <a:pt x="f28" y="f29"/>
                  </a:cubicBezTo>
                  <a:cubicBezTo>
                    <a:pt x="f30" y="f11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Google Shape;1429;p31">
              <a:extLst>
                <a:ext uri="{FF2B5EF4-FFF2-40B4-BE49-F238E27FC236}">
                  <a16:creationId xmlns:a16="http://schemas.microsoft.com/office/drawing/2014/main" id="{D892B092-3772-413B-AE53-FCEBA264CCCD}"/>
                </a:ext>
              </a:extLst>
            </p:cNvPr>
            <p:cNvSpPr/>
            <p:nvPr/>
          </p:nvSpPr>
          <p:spPr>
            <a:xfrm>
              <a:off x="4653921" y="3714777"/>
              <a:ext cx="532491" cy="532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34"/>
                <a:gd name="f4" fmla="val 8135"/>
                <a:gd name="f5" fmla="val 3947"/>
                <a:gd name="f6" fmla="val 8068"/>
                <a:gd name="f7" fmla="val 1737"/>
                <a:gd name="f8" fmla="val 8002"/>
                <a:gd name="f9" fmla="val 1"/>
                <a:gd name="f10" fmla="val 6157"/>
                <a:gd name="f11" fmla="val 67"/>
                <a:gd name="f12" fmla="val 133"/>
                <a:gd name="f13" fmla="val 1738"/>
                <a:gd name="f14" fmla="val 1978"/>
                <a:gd name="f15" fmla="val 4187"/>
                <a:gd name="f16" fmla="val 6397"/>
                <a:gd name="f17" fmla="val 8067"/>
                <a:gd name="f18" fmla="val 4188"/>
                <a:gd name="f19" fmla="val 8001"/>
                <a:gd name="f20" fmla="val 6156"/>
                <a:gd name="f21" fmla="*/ f0 1 8134"/>
                <a:gd name="f22" fmla="*/ f1 1 813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8134"/>
                <a:gd name="f29" fmla="*/ f26 1 813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134" h="8135" fill="none">
                  <a:moveTo>
                    <a:pt x="f5" y="f6"/>
                  </a:moveTo>
                  <a:cubicBezTo>
                    <a:pt x="f7" y="f8"/>
                    <a:pt x="f9" y="f10"/>
                    <a:pt x="f11" y="f5"/>
                  </a:cubicBezTo>
                  <a:cubicBezTo>
                    <a:pt x="f12" y="f13"/>
                    <a:pt x="f14" y="f2"/>
                    <a:pt x="f15" y="f11"/>
                  </a:cubicBezTo>
                  <a:cubicBezTo>
                    <a:pt x="f16" y="f12"/>
                    <a:pt x="f3" y="f14"/>
                    <a:pt x="f17" y="f18"/>
                  </a:cubicBezTo>
                  <a:cubicBezTo>
                    <a:pt x="f19" y="f16"/>
                    <a:pt x="f20" y="f3"/>
                    <a:pt x="f5" y="f6"/>
                  </a:cubicBezTo>
                  <a:close/>
                </a:path>
              </a:pathLst>
            </a:custGeom>
            <a:noFill/>
            <a:ln w="10222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cxnSp>
          <p:nvCxnSpPr>
            <p:cNvPr id="14" name="Google Shape;1430;p31">
              <a:extLst>
                <a:ext uri="{FF2B5EF4-FFF2-40B4-BE49-F238E27FC236}">
                  <a16:creationId xmlns:a16="http://schemas.microsoft.com/office/drawing/2014/main" id="{5935E767-00C0-47E6-A029-FFB3AE16D414}"/>
                </a:ext>
              </a:extLst>
            </p:cNvPr>
            <p:cNvCxnSpPr/>
            <p:nvPr/>
          </p:nvCxnSpPr>
          <p:spPr>
            <a:xfrm rot="10800009" flipH="1">
              <a:off x="5149068" y="3915479"/>
              <a:ext cx="1260601" cy="186592"/>
            </a:xfrm>
            <a:prstGeom prst="bentConnector3">
              <a:avLst/>
            </a:prstGeom>
            <a:noFill/>
            <a:ln w="9528" cap="flat">
              <a:solidFill>
                <a:srgbClr val="74D3DC"/>
              </a:solidFill>
              <a:prstDash val="solid"/>
              <a:round/>
              <a:tailEnd type="arrow"/>
            </a:ln>
          </p:spPr>
        </p:cxnSp>
      </p:grpSp>
      <p:grpSp>
        <p:nvGrpSpPr>
          <p:cNvPr id="15" name="Google Shape;1432;p31">
            <a:extLst>
              <a:ext uri="{FF2B5EF4-FFF2-40B4-BE49-F238E27FC236}">
                <a16:creationId xmlns:a16="http://schemas.microsoft.com/office/drawing/2014/main" id="{2A408F66-DB9E-4FE5-849B-793DCABCF1A0}"/>
              </a:ext>
            </a:extLst>
          </p:cNvPr>
          <p:cNvGrpSpPr/>
          <p:nvPr/>
        </p:nvGrpSpPr>
        <p:grpSpPr>
          <a:xfrm>
            <a:off x="2152003" y="3065525"/>
            <a:ext cx="1367659" cy="768627"/>
            <a:chOff x="2152003" y="3065525"/>
            <a:chExt cx="1367659" cy="768627"/>
          </a:xfrm>
        </p:grpSpPr>
        <p:sp>
          <p:nvSpPr>
            <p:cNvPr id="16" name="Google Shape;1433;p31">
              <a:extLst>
                <a:ext uri="{FF2B5EF4-FFF2-40B4-BE49-F238E27FC236}">
                  <a16:creationId xmlns:a16="http://schemas.microsoft.com/office/drawing/2014/main" id="{5164BD95-5C99-442D-9525-BF3B794AA234}"/>
                </a:ext>
              </a:extLst>
            </p:cNvPr>
            <p:cNvSpPr/>
            <p:nvPr/>
          </p:nvSpPr>
          <p:spPr>
            <a:xfrm>
              <a:off x="3000722" y="3065525"/>
              <a:ext cx="518940" cy="519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27"/>
                <a:gd name="f4" fmla="val 7928"/>
                <a:gd name="f5" fmla="val 3963"/>
                <a:gd name="f6" fmla="val 1774"/>
                <a:gd name="f7" fmla="val 1775"/>
                <a:gd name="f8" fmla="val 3964"/>
                <a:gd name="f9" fmla="val 6153"/>
                <a:gd name="f10" fmla="val 6152"/>
                <a:gd name="f11" fmla="val 7926"/>
                <a:gd name="f12" fmla="*/ f0 1 7927"/>
                <a:gd name="f13" fmla="*/ f1 1 792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927"/>
                <a:gd name="f20" fmla="*/ f17 1 792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927" h="7928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3"/>
                    <a:pt x="f5" y="f3"/>
                  </a:cubicBezTo>
                  <a:cubicBezTo>
                    <a:pt x="f10" y="f3"/>
                    <a:pt x="f11" y="f9"/>
                    <a:pt x="f11" y="f8"/>
                  </a:cubicBezTo>
                  <a:cubicBezTo>
                    <a:pt x="f11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Google Shape;1434;p31">
              <a:extLst>
                <a:ext uri="{FF2B5EF4-FFF2-40B4-BE49-F238E27FC236}">
                  <a16:creationId xmlns:a16="http://schemas.microsoft.com/office/drawing/2014/main" id="{CB2AABAB-02EF-4A40-B857-DB3A74C14FB8}"/>
                </a:ext>
              </a:extLst>
            </p:cNvPr>
            <p:cNvSpPr/>
            <p:nvPr/>
          </p:nvSpPr>
          <p:spPr>
            <a:xfrm>
              <a:off x="2960205" y="3079726"/>
              <a:ext cx="519004" cy="519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28"/>
                <a:gd name="f4" fmla="val 7927"/>
                <a:gd name="f5" fmla="val 3964"/>
                <a:gd name="f6" fmla="val 6153"/>
                <a:gd name="f7" fmla="val 1775"/>
                <a:gd name="f8" fmla="val 1"/>
                <a:gd name="f9" fmla="*/ f0 1 7928"/>
                <a:gd name="f10" fmla="*/ f1 1 7928"/>
                <a:gd name="f11" fmla="val f2"/>
                <a:gd name="f12" fmla="val f3"/>
                <a:gd name="f13" fmla="+- f12 0 f11"/>
                <a:gd name="f14" fmla="*/ f13 1 7928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7928" h="7928" fill="none">
                  <a:moveTo>
                    <a:pt x="f4" y="f5"/>
                  </a:moveTo>
                  <a:cubicBezTo>
                    <a:pt x="f4" y="f6"/>
                    <a:pt x="f6" y="f3"/>
                    <a:pt x="f5" y="f3"/>
                  </a:cubicBezTo>
                  <a:cubicBezTo>
                    <a:pt x="f7" y="f3"/>
                    <a:pt x="f8" y="f6"/>
                    <a:pt x="f8" y="f5"/>
                  </a:cubicBezTo>
                  <a:cubicBezTo>
                    <a:pt x="f8" y="f7"/>
                    <a:pt x="f7" y="f8"/>
                    <a:pt x="f5" y="f8"/>
                  </a:cubicBezTo>
                  <a:cubicBezTo>
                    <a:pt x="f6" y="f8"/>
                    <a:pt x="f4" y="f7"/>
                    <a:pt x="f4" y="f5"/>
                  </a:cubicBezTo>
                  <a:close/>
                </a:path>
              </a:pathLst>
            </a:custGeom>
            <a:noFill/>
            <a:ln w="10222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cxnSp>
          <p:nvCxnSpPr>
            <p:cNvPr id="18" name="Google Shape;1435;p31">
              <a:extLst>
                <a:ext uri="{FF2B5EF4-FFF2-40B4-BE49-F238E27FC236}">
                  <a16:creationId xmlns:a16="http://schemas.microsoft.com/office/drawing/2014/main" id="{151BDEF1-9CE9-43AF-A83A-A426E2673BE7}"/>
                </a:ext>
              </a:extLst>
            </p:cNvPr>
            <p:cNvCxnSpPr/>
            <p:nvPr/>
          </p:nvCxnSpPr>
          <p:spPr>
            <a:xfrm flipH="1">
              <a:off x="2152003" y="3364050"/>
              <a:ext cx="808193" cy="470102"/>
            </a:xfrm>
            <a:prstGeom prst="bentConnector3">
              <a:avLst/>
            </a:prstGeom>
            <a:noFill/>
            <a:ln w="9528" cap="flat">
              <a:solidFill>
                <a:srgbClr val="74D3DC"/>
              </a:solidFill>
              <a:prstDash val="solid"/>
              <a:round/>
              <a:tailEnd type="arrow"/>
            </a:ln>
          </p:spPr>
        </p:cxnSp>
      </p:grpSp>
      <p:grpSp>
        <p:nvGrpSpPr>
          <p:cNvPr id="19" name="Google Shape;1436;p31">
            <a:extLst>
              <a:ext uri="{FF2B5EF4-FFF2-40B4-BE49-F238E27FC236}">
                <a16:creationId xmlns:a16="http://schemas.microsoft.com/office/drawing/2014/main" id="{D3A2C6BC-560D-44FD-BA74-8CE1192A0AE7}"/>
              </a:ext>
            </a:extLst>
          </p:cNvPr>
          <p:cNvGrpSpPr/>
          <p:nvPr/>
        </p:nvGrpSpPr>
        <p:grpSpPr>
          <a:xfrm>
            <a:off x="2364172" y="1441533"/>
            <a:ext cx="1429655" cy="751819"/>
            <a:chOff x="2364172" y="1441533"/>
            <a:chExt cx="1429655" cy="751819"/>
          </a:xfrm>
        </p:grpSpPr>
        <p:sp>
          <p:nvSpPr>
            <p:cNvPr id="20" name="Google Shape;1437;p31">
              <a:extLst>
                <a:ext uri="{FF2B5EF4-FFF2-40B4-BE49-F238E27FC236}">
                  <a16:creationId xmlns:a16="http://schemas.microsoft.com/office/drawing/2014/main" id="{F84E2F7A-086C-46F2-AF4B-FB3A01A5B9C2}"/>
                </a:ext>
              </a:extLst>
            </p:cNvPr>
            <p:cNvSpPr/>
            <p:nvPr/>
          </p:nvSpPr>
          <p:spPr>
            <a:xfrm>
              <a:off x="3203198" y="1461174"/>
              <a:ext cx="590629" cy="5906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22"/>
                <a:gd name="f4" fmla="val 4511"/>
                <a:gd name="f5" fmla="val 2020"/>
                <a:gd name="f6" fmla="val 1"/>
                <a:gd name="f7" fmla="val 7002"/>
                <a:gd name="f8" fmla="val 9021"/>
                <a:gd name="f9" fmla="*/ f0 1 9022"/>
                <a:gd name="f10" fmla="*/ f1 1 9022"/>
                <a:gd name="f11" fmla="val f2"/>
                <a:gd name="f12" fmla="val f3"/>
                <a:gd name="f13" fmla="+- f12 0 f11"/>
                <a:gd name="f14" fmla="*/ f13 1 902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9022" h="9022">
                  <a:moveTo>
                    <a:pt x="f4" y="f2"/>
                  </a:moveTo>
                  <a:cubicBezTo>
                    <a:pt x="f5" y="f2"/>
                    <a:pt x="f6" y="f5"/>
                    <a:pt x="f6" y="f4"/>
                  </a:cubicBezTo>
                  <a:cubicBezTo>
                    <a:pt x="f6" y="f7"/>
                    <a:pt x="f5" y="f8"/>
                    <a:pt x="f4" y="f8"/>
                  </a:cubicBezTo>
                  <a:cubicBezTo>
                    <a:pt x="f7" y="f8"/>
                    <a:pt x="f3" y="f7"/>
                    <a:pt x="f3" y="f4"/>
                  </a:cubicBezTo>
                  <a:cubicBezTo>
                    <a:pt x="f3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Google Shape;1438;p31">
              <a:extLst>
                <a:ext uri="{FF2B5EF4-FFF2-40B4-BE49-F238E27FC236}">
                  <a16:creationId xmlns:a16="http://schemas.microsoft.com/office/drawing/2014/main" id="{72248071-00D0-4795-A4EF-E64054488EAE}"/>
                </a:ext>
              </a:extLst>
            </p:cNvPr>
            <p:cNvSpPr/>
            <p:nvPr/>
          </p:nvSpPr>
          <p:spPr>
            <a:xfrm>
              <a:off x="3173672" y="1441533"/>
              <a:ext cx="590629" cy="5906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22"/>
                <a:gd name="f4" fmla="val 9021"/>
                <a:gd name="f5" fmla="val 4511"/>
                <a:gd name="f6" fmla="val 7002"/>
                <a:gd name="f7" fmla="val 7003"/>
                <a:gd name="f8" fmla="val 2020"/>
                <a:gd name="f9" fmla="val 2019"/>
                <a:gd name="f10" fmla="val 1"/>
                <a:gd name="f11" fmla="*/ f0 1 9022"/>
                <a:gd name="f12" fmla="*/ f1 1 9022"/>
                <a:gd name="f13" fmla="val f2"/>
                <a:gd name="f14" fmla="val f3"/>
                <a:gd name="f15" fmla="+- f14 0 f13"/>
                <a:gd name="f16" fmla="*/ f15 1 9022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9022" h="9022" fill="none">
                  <a:moveTo>
                    <a:pt x="f4" y="f5"/>
                  </a:moveTo>
                  <a:cubicBezTo>
                    <a:pt x="f4" y="f6"/>
                    <a:pt x="f7" y="f3"/>
                    <a:pt x="f5" y="f3"/>
                  </a:cubicBezTo>
                  <a:cubicBezTo>
                    <a:pt x="f8" y="f3"/>
                    <a:pt x="f2" y="f6"/>
                    <a:pt x="f2" y="f5"/>
                  </a:cubicBezTo>
                  <a:cubicBezTo>
                    <a:pt x="f2" y="f9"/>
                    <a:pt x="f8" y="f10"/>
                    <a:pt x="f5" y="f10"/>
                  </a:cubicBezTo>
                  <a:cubicBezTo>
                    <a:pt x="f7" y="f10"/>
                    <a:pt x="f4" y="f9"/>
                    <a:pt x="f4" y="f5"/>
                  </a:cubicBezTo>
                  <a:close/>
                </a:path>
              </a:pathLst>
            </a:custGeom>
            <a:noFill/>
            <a:ln w="10222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cxnSp>
          <p:nvCxnSpPr>
            <p:cNvPr id="22" name="Google Shape;1439;p31">
              <a:extLst>
                <a:ext uri="{FF2B5EF4-FFF2-40B4-BE49-F238E27FC236}">
                  <a16:creationId xmlns:a16="http://schemas.microsoft.com/office/drawing/2014/main" id="{6ACD657E-374F-4F75-BBAB-37ED3555719D}"/>
                </a:ext>
              </a:extLst>
            </p:cNvPr>
            <p:cNvCxnSpPr/>
            <p:nvPr/>
          </p:nvCxnSpPr>
          <p:spPr>
            <a:xfrm flipH="1">
              <a:off x="2364172" y="1723250"/>
              <a:ext cx="808201" cy="470102"/>
            </a:xfrm>
            <a:prstGeom prst="bentConnector3">
              <a:avLst/>
            </a:prstGeom>
            <a:noFill/>
            <a:ln w="9528" cap="flat">
              <a:solidFill>
                <a:srgbClr val="74D3DC"/>
              </a:solidFill>
              <a:prstDash val="solid"/>
              <a:round/>
              <a:tailEnd type="arrow"/>
            </a:ln>
          </p:spPr>
        </p:cxnSp>
      </p:grpSp>
      <p:grpSp>
        <p:nvGrpSpPr>
          <p:cNvPr id="23" name="Google Shape;1440;p31">
            <a:extLst>
              <a:ext uri="{FF2B5EF4-FFF2-40B4-BE49-F238E27FC236}">
                <a16:creationId xmlns:a16="http://schemas.microsoft.com/office/drawing/2014/main" id="{7A8B4580-6870-4EF8-85C4-8928C989133F}"/>
              </a:ext>
            </a:extLst>
          </p:cNvPr>
          <p:cNvGrpSpPr/>
          <p:nvPr/>
        </p:nvGrpSpPr>
        <p:grpSpPr>
          <a:xfrm>
            <a:off x="5056705" y="1319442"/>
            <a:ext cx="1352973" cy="707956"/>
            <a:chOff x="5056705" y="1319442"/>
            <a:chExt cx="1352973" cy="707956"/>
          </a:xfrm>
        </p:grpSpPr>
        <p:sp>
          <p:nvSpPr>
            <p:cNvPr id="24" name="Google Shape;1441;p31">
              <a:extLst>
                <a:ext uri="{FF2B5EF4-FFF2-40B4-BE49-F238E27FC236}">
                  <a16:creationId xmlns:a16="http://schemas.microsoft.com/office/drawing/2014/main" id="{2BD7BEFA-0723-45D5-80EC-53DE0DDF9E1F}"/>
                </a:ext>
              </a:extLst>
            </p:cNvPr>
            <p:cNvSpPr/>
            <p:nvPr/>
          </p:nvSpPr>
          <p:spPr>
            <a:xfrm>
              <a:off x="5056705" y="1354144"/>
              <a:ext cx="511213" cy="511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09"/>
                <a:gd name="f4" fmla="val 7810"/>
                <a:gd name="f5" fmla="val 3904"/>
                <a:gd name="f6" fmla="val 1"/>
                <a:gd name="f7" fmla="val 1749"/>
                <a:gd name="f8" fmla="val 3905"/>
                <a:gd name="f9" fmla="val 6061"/>
                <a:gd name="f10" fmla="val 6060"/>
                <a:gd name="f11" fmla="val 7808"/>
                <a:gd name="f12" fmla="*/ f0 1 7809"/>
                <a:gd name="f13" fmla="*/ f1 1 781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809"/>
                <a:gd name="f20" fmla="*/ f17 1 781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809" h="7810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3"/>
                    <a:pt x="f5" y="f3"/>
                  </a:cubicBezTo>
                  <a:cubicBezTo>
                    <a:pt x="f10" y="f3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Google Shape;1442;p31">
              <a:extLst>
                <a:ext uri="{FF2B5EF4-FFF2-40B4-BE49-F238E27FC236}">
                  <a16:creationId xmlns:a16="http://schemas.microsoft.com/office/drawing/2014/main" id="{B5A28D16-E53A-4072-B2C3-465BAA2EB091}"/>
                </a:ext>
              </a:extLst>
            </p:cNvPr>
            <p:cNvSpPr/>
            <p:nvPr/>
          </p:nvSpPr>
          <p:spPr>
            <a:xfrm>
              <a:off x="5090812" y="1319442"/>
              <a:ext cx="511277" cy="5112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10"/>
                <a:gd name="f4" fmla="val 7809"/>
                <a:gd name="f5" fmla="val 3904"/>
                <a:gd name="f6" fmla="val 6060"/>
                <a:gd name="f7" fmla="val 6061"/>
                <a:gd name="f8" fmla="val 7808"/>
                <a:gd name="f9" fmla="val 3905"/>
                <a:gd name="f10" fmla="val 1749"/>
                <a:gd name="f11" fmla="val 1"/>
                <a:gd name="f12" fmla="val 1748"/>
                <a:gd name="f13" fmla="*/ f0 1 7810"/>
                <a:gd name="f14" fmla="*/ f1 1 78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810"/>
                <a:gd name="f21" fmla="*/ f18 1 78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810" h="7809" fill="none">
                  <a:moveTo>
                    <a:pt x="f4" y="f5"/>
                  </a:moveTo>
                  <a:cubicBezTo>
                    <a:pt x="f4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cubicBezTo>
                    <a:pt x="f11" y="f12"/>
                    <a:pt x="f10" y="f11"/>
                    <a:pt x="f9" y="f11"/>
                  </a:cubicBezTo>
                  <a:cubicBezTo>
                    <a:pt x="f7" y="f11"/>
                    <a:pt x="f4" y="f12"/>
                    <a:pt x="f4" y="f5"/>
                  </a:cubicBezTo>
                  <a:close/>
                </a:path>
              </a:pathLst>
            </a:custGeom>
            <a:noFill/>
            <a:ln w="10222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cxnSp>
          <p:nvCxnSpPr>
            <p:cNvPr id="26" name="Google Shape;1443;p31">
              <a:extLst>
                <a:ext uri="{FF2B5EF4-FFF2-40B4-BE49-F238E27FC236}">
                  <a16:creationId xmlns:a16="http://schemas.microsoft.com/office/drawing/2014/main" id="{9675CD49-BA4E-4094-AB55-93CE31CA86CC}"/>
                </a:ext>
              </a:extLst>
            </p:cNvPr>
            <p:cNvCxnSpPr/>
            <p:nvPr/>
          </p:nvCxnSpPr>
          <p:spPr>
            <a:xfrm>
              <a:off x="5601477" y="1557296"/>
              <a:ext cx="808201" cy="470102"/>
            </a:xfrm>
            <a:prstGeom prst="bentConnector3">
              <a:avLst/>
            </a:prstGeom>
            <a:noFill/>
            <a:ln w="9528" cap="flat">
              <a:solidFill>
                <a:srgbClr val="74D3DC"/>
              </a:solidFill>
              <a:prstDash val="solid"/>
              <a:round/>
              <a:tailEnd type="arrow"/>
            </a:ln>
          </p:spPr>
        </p:cxnSp>
      </p:grpSp>
      <p:sp>
        <p:nvSpPr>
          <p:cNvPr id="27" name="Google Shape;1444;p31">
            <a:extLst>
              <a:ext uri="{FF2B5EF4-FFF2-40B4-BE49-F238E27FC236}">
                <a16:creationId xmlns:a16="http://schemas.microsoft.com/office/drawing/2014/main" id="{212BB635-56BC-4AAA-B878-65B440D797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1470"/>
            <a:ext cx="8229600" cy="33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اینفوگرافیک سلامت روان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28" name="Google Shape;1445;p31">
            <a:extLst>
              <a:ext uri="{FF2B5EF4-FFF2-40B4-BE49-F238E27FC236}">
                <a16:creationId xmlns:a16="http://schemas.microsoft.com/office/drawing/2014/main" id="{62CE4D89-A996-4B67-8B0E-733E424B4002}"/>
              </a:ext>
            </a:extLst>
          </p:cNvPr>
          <p:cNvGrpSpPr/>
          <p:nvPr/>
        </p:nvGrpSpPr>
        <p:grpSpPr>
          <a:xfrm>
            <a:off x="3302245" y="1604799"/>
            <a:ext cx="358682" cy="280912"/>
            <a:chOff x="3302245" y="1604799"/>
            <a:chExt cx="358682" cy="280912"/>
          </a:xfrm>
        </p:grpSpPr>
        <p:sp>
          <p:nvSpPr>
            <p:cNvPr id="29" name="Google Shape;1446;p31">
              <a:extLst>
                <a:ext uri="{FF2B5EF4-FFF2-40B4-BE49-F238E27FC236}">
                  <a16:creationId xmlns:a16="http://schemas.microsoft.com/office/drawing/2014/main" id="{08B52F03-4985-4DDE-9DE3-D5C94F1BD680}"/>
                </a:ext>
              </a:extLst>
            </p:cNvPr>
            <p:cNvSpPr/>
            <p:nvPr/>
          </p:nvSpPr>
          <p:spPr>
            <a:xfrm>
              <a:off x="3327446" y="1621560"/>
              <a:ext cx="333481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94"/>
                <a:gd name="f4" fmla="val 4035"/>
                <a:gd name="f5" fmla="val 1244"/>
                <a:gd name="f6" fmla="val 1"/>
                <a:gd name="f7" fmla="val 618"/>
                <a:gd name="f8" fmla="val 350"/>
                <a:gd name="f9" fmla="val 1080"/>
                <a:gd name="f10" fmla="val 2277"/>
                <a:gd name="f11" fmla="val 1655"/>
                <a:gd name="f12" fmla="val 3520"/>
                <a:gd name="f13" fmla="val 2297"/>
                <a:gd name="f14" fmla="val 3956"/>
                <a:gd name="f15" fmla="val 2374"/>
                <a:gd name="f16" fmla="val 4008"/>
                <a:gd name="f17" fmla="val 2460"/>
                <a:gd name="f18" fmla="val 4034"/>
                <a:gd name="f19" fmla="val 2547"/>
                <a:gd name="f20" fmla="val 2634"/>
                <a:gd name="f21" fmla="val 2721"/>
                <a:gd name="f22" fmla="val 2797"/>
                <a:gd name="f23" fmla="val 3438"/>
                <a:gd name="f24" fmla="val 352"/>
                <a:gd name="f25" fmla="val 4480"/>
                <a:gd name="f26" fmla="val 7"/>
                <a:gd name="f27" fmla="val 3856"/>
                <a:gd name="f28" fmla="val 3207"/>
                <a:gd name="f29" fmla="val 379"/>
                <a:gd name="f30" fmla="val 2546"/>
                <a:gd name="f31" fmla="val 372"/>
                <a:gd name="f32" fmla="val 1890"/>
                <a:gd name="f33" fmla="*/ f0 1 5094"/>
                <a:gd name="f34" fmla="*/ f1 1 403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094"/>
                <a:gd name="f41" fmla="*/ f38 1 403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094" h="403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cubicBezTo>
                    <a:pt x="f23" y="f12"/>
                    <a:pt x="f3" y="f10"/>
                    <a:pt x="f3" y="f9"/>
                  </a:cubicBezTo>
                  <a:cubicBezTo>
                    <a:pt x="f3" y="f24"/>
                    <a:pt x="f25" y="f26"/>
                    <a:pt x="f27" y="f26"/>
                  </a:cubicBezTo>
                  <a:cubicBezTo>
                    <a:pt x="f28" y="f26"/>
                    <a:pt x="f19" y="f29"/>
                    <a:pt x="f19" y="f9"/>
                  </a:cubicBezTo>
                  <a:cubicBezTo>
                    <a:pt x="f30" y="f31"/>
                    <a:pt x="f32" y="f6"/>
                    <a:pt x="f5" y="f6"/>
                  </a:cubicBezTo>
                  <a:close/>
                </a:path>
              </a:pathLst>
            </a:custGeom>
            <a:solidFill>
              <a:srgbClr val="5038B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Google Shape;1447;p31">
              <a:extLst>
                <a:ext uri="{FF2B5EF4-FFF2-40B4-BE49-F238E27FC236}">
                  <a16:creationId xmlns:a16="http://schemas.microsoft.com/office/drawing/2014/main" id="{A4EDECDF-424E-454C-BFD1-CEEAEF0D6506}"/>
                </a:ext>
              </a:extLst>
            </p:cNvPr>
            <p:cNvSpPr/>
            <p:nvPr/>
          </p:nvSpPr>
          <p:spPr>
            <a:xfrm>
              <a:off x="3302245" y="1604799"/>
              <a:ext cx="333481" cy="2640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94"/>
                <a:gd name="f4" fmla="val 4034"/>
                <a:gd name="f5" fmla="val 1244"/>
                <a:gd name="f6" fmla="val 618"/>
                <a:gd name="f7" fmla="val 1"/>
                <a:gd name="f8" fmla="val 350"/>
                <a:gd name="f9" fmla="val 1080"/>
                <a:gd name="f10" fmla="val 2277"/>
                <a:gd name="f11" fmla="val 1656"/>
                <a:gd name="f12" fmla="val 3519"/>
                <a:gd name="f13" fmla="val 2297"/>
                <a:gd name="f14" fmla="val 3956"/>
                <a:gd name="f15" fmla="val 2374"/>
                <a:gd name="f16" fmla="val 4008"/>
                <a:gd name="f17" fmla="val 2460"/>
                <a:gd name="f18" fmla="val 2547"/>
                <a:gd name="f19" fmla="val 2634"/>
                <a:gd name="f20" fmla="val 2721"/>
                <a:gd name="f21" fmla="val 2797"/>
                <a:gd name="f22" fmla="val 3438"/>
                <a:gd name="f23" fmla="val 352"/>
                <a:gd name="f24" fmla="val 4480"/>
                <a:gd name="f25" fmla="val 6"/>
                <a:gd name="f26" fmla="val 3856"/>
                <a:gd name="f27" fmla="val 3207"/>
                <a:gd name="f28" fmla="val 378"/>
                <a:gd name="f29" fmla="val 2546"/>
                <a:gd name="f30" fmla="val 372"/>
                <a:gd name="f31" fmla="val 1890"/>
                <a:gd name="f32" fmla="*/ f0 1 5094"/>
                <a:gd name="f33" fmla="*/ f1 1 4034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5094"/>
                <a:gd name="f40" fmla="*/ f37 1 4034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094" h="403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2"/>
                    <a:pt x="f3" y="f10"/>
                    <a:pt x="f3" y="f9"/>
                  </a:cubicBezTo>
                  <a:cubicBezTo>
                    <a:pt x="f3" y="f23"/>
                    <a:pt x="f24" y="f25"/>
                    <a:pt x="f26" y="f25"/>
                  </a:cubicBezTo>
                  <a:cubicBezTo>
                    <a:pt x="f27" y="f25"/>
                    <a:pt x="f18" y="f28"/>
                    <a:pt x="f18" y="f9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74D3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31" name="Google Shape;1448;p31">
            <a:extLst>
              <a:ext uri="{FF2B5EF4-FFF2-40B4-BE49-F238E27FC236}">
                <a16:creationId xmlns:a16="http://schemas.microsoft.com/office/drawing/2014/main" id="{3A0E35DA-DE85-4F18-A92F-B78AA4B26290}"/>
              </a:ext>
            </a:extLst>
          </p:cNvPr>
          <p:cNvSpPr/>
          <p:nvPr/>
        </p:nvSpPr>
        <p:spPr>
          <a:xfrm>
            <a:off x="5320527" y="1676607"/>
            <a:ext cx="109920" cy="68342"/>
          </a:xfrm>
          <a:custGeom>
            <a:avLst/>
            <a:gdLst>
              <a:gd name="f0" fmla="val w"/>
              <a:gd name="f1" fmla="val h"/>
              <a:gd name="f2" fmla="val 0"/>
              <a:gd name="f3" fmla="val 1679"/>
              <a:gd name="f4" fmla="val 1044"/>
              <a:gd name="f5" fmla="val 24"/>
              <a:gd name="f6" fmla="val 1"/>
              <a:gd name="f7" fmla="val 11"/>
              <a:gd name="f8" fmla="val 1021"/>
              <a:gd name="f9" fmla="val 1033"/>
              <a:gd name="f10" fmla="val 1043"/>
              <a:gd name="f11" fmla="val 1656"/>
              <a:gd name="f12" fmla="val 1669"/>
              <a:gd name="f13" fmla="val 1678"/>
              <a:gd name="f14" fmla="*/ f0 1 1679"/>
              <a:gd name="f15" fmla="*/ f1 1 1044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1679"/>
              <a:gd name="f22" fmla="*/ f19 1 1044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1679" h="1044">
                <a:moveTo>
                  <a:pt x="f5" y="f6"/>
                </a:moveTo>
                <a:cubicBezTo>
                  <a:pt x="f7" y="f6"/>
                  <a:pt x="f6" y="f7"/>
                  <a:pt x="f6" y="f5"/>
                </a:cubicBezTo>
                <a:lnTo>
                  <a:pt x="f6" y="f8"/>
                </a:lnTo>
                <a:cubicBezTo>
                  <a:pt x="f6" y="f9"/>
                  <a:pt x="f7" y="f10"/>
                  <a:pt x="f5" y="f10"/>
                </a:cubicBezTo>
                <a:lnTo>
                  <a:pt x="f11" y="f10"/>
                </a:lnTo>
                <a:cubicBezTo>
                  <a:pt x="f12" y="f10"/>
                  <a:pt x="f13" y="f9"/>
                  <a:pt x="f13" y="f8"/>
                </a:cubicBezTo>
                <a:lnTo>
                  <a:pt x="f13" y="f5"/>
                </a:lnTo>
                <a:cubicBezTo>
                  <a:pt x="f13" y="f7"/>
                  <a:pt x="f12" y="f6"/>
                  <a:pt x="f11" y="f6"/>
                </a:cubicBezTo>
                <a:close/>
              </a:path>
            </a:pathLst>
          </a:custGeom>
          <a:solidFill>
            <a:srgbClr val="5038B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32" name="Google Shape;1449;p31">
            <a:extLst>
              <a:ext uri="{FF2B5EF4-FFF2-40B4-BE49-F238E27FC236}">
                <a16:creationId xmlns:a16="http://schemas.microsoft.com/office/drawing/2014/main" id="{B1A73F88-813C-4AD3-94F6-2C4735DC4AB0}"/>
              </a:ext>
            </a:extLst>
          </p:cNvPr>
          <p:cNvGrpSpPr/>
          <p:nvPr/>
        </p:nvGrpSpPr>
        <p:grpSpPr>
          <a:xfrm>
            <a:off x="5232873" y="1402195"/>
            <a:ext cx="255108" cy="314169"/>
            <a:chOff x="5232873" y="1402195"/>
            <a:chExt cx="255108" cy="314169"/>
          </a:xfrm>
        </p:grpSpPr>
        <p:sp>
          <p:nvSpPr>
            <p:cNvPr id="33" name="Google Shape;1450;p31">
              <a:extLst>
                <a:ext uri="{FF2B5EF4-FFF2-40B4-BE49-F238E27FC236}">
                  <a16:creationId xmlns:a16="http://schemas.microsoft.com/office/drawing/2014/main" id="{3DE4AD3D-5C20-4A10-ACEE-ED4B377642AD}"/>
                </a:ext>
              </a:extLst>
            </p:cNvPr>
            <p:cNvSpPr/>
            <p:nvPr/>
          </p:nvSpPr>
          <p:spPr>
            <a:xfrm>
              <a:off x="5261997" y="1402195"/>
              <a:ext cx="225984" cy="314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52"/>
                <a:gd name="f4" fmla="val 4799"/>
                <a:gd name="f5" fmla="val 3451"/>
                <a:gd name="f6" fmla="val 1763"/>
                <a:gd name="f7" fmla="val 786"/>
                <a:gd name="f8" fmla="val 2636"/>
                <a:gd name="f9" fmla="val 1649"/>
                <a:gd name="f10" fmla="val 47"/>
                <a:gd name="f11" fmla="val 768"/>
                <a:gd name="f12" fmla="val 90"/>
                <a:gd name="f13" fmla="val 49"/>
                <a:gd name="f14" fmla="val 819"/>
                <a:gd name="f15" fmla="val 17"/>
                <a:gd name="f16" fmla="val 1700"/>
                <a:gd name="f17" fmla="val 2198"/>
                <a:gd name="f18" fmla="val 194"/>
                <a:gd name="f19" fmla="val 2650"/>
                <a:gd name="f20" fmla="val 517"/>
                <a:gd name="f21" fmla="val 2974"/>
                <a:gd name="f22" fmla="val 850"/>
                <a:gd name="f23" fmla="val 3309"/>
                <a:gd name="f24" fmla="val 1053"/>
                <a:gd name="f25" fmla="val 3753"/>
                <a:gd name="f26" fmla="val 4226"/>
                <a:gd name="f27" fmla="val 2415"/>
                <a:gd name="f28" fmla="val 3751"/>
                <a:gd name="f29" fmla="val 2620"/>
                <a:gd name="f30" fmla="val 3308"/>
                <a:gd name="f31" fmla="val 2955"/>
                <a:gd name="f32" fmla="val 2971"/>
                <a:gd name="f33" fmla="val 3262"/>
                <a:gd name="f34" fmla="val 2661"/>
                <a:gd name="f35" fmla="val 2234"/>
                <a:gd name="f36" fmla="*/ f0 1 3452"/>
                <a:gd name="f37" fmla="*/ f1 1 479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3452"/>
                <a:gd name="f44" fmla="*/ f41 1 479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452" h="4799" fill="none">
                  <a:moveTo>
                    <a:pt x="f5" y="f6"/>
                  </a:moveTo>
                  <a:cubicBezTo>
                    <a:pt x="f5" y="f7"/>
                    <a:pt x="f8" y="f2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4" y="f26"/>
                  </a:cubicBezTo>
                  <a:lnTo>
                    <a:pt x="f24" y="f4"/>
                  </a:lnTo>
                  <a:lnTo>
                    <a:pt x="f27" y="f4"/>
                  </a:lnTo>
                  <a:lnTo>
                    <a:pt x="f27" y="f26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5" y="f35"/>
                    <a:pt x="f5" y="f6"/>
                  </a:cubicBezTo>
                  <a:close/>
                </a:path>
              </a:pathLst>
            </a:custGeom>
            <a:noFill/>
            <a:ln w="6803" cap="rnd">
              <a:solidFill>
                <a:srgbClr val="5038B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Google Shape;1451;p31">
              <a:extLst>
                <a:ext uri="{FF2B5EF4-FFF2-40B4-BE49-F238E27FC236}">
                  <a16:creationId xmlns:a16="http://schemas.microsoft.com/office/drawing/2014/main" id="{D771E538-BFD5-47BA-9F1A-A4C41C5E29F0}"/>
                </a:ext>
              </a:extLst>
            </p:cNvPr>
            <p:cNvSpPr/>
            <p:nvPr/>
          </p:nvSpPr>
          <p:spPr>
            <a:xfrm>
              <a:off x="5341339" y="1560414"/>
              <a:ext cx="68342" cy="1383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4"/>
                <a:gd name="f4" fmla="val 2114"/>
                <a:gd name="f5" fmla="val 736"/>
                <a:gd name="f6" fmla="val 151"/>
                <a:gd name="f7" fmla="val 68"/>
                <a:gd name="f8" fmla="val 803"/>
                <a:gd name="f9" fmla="val 1"/>
                <a:gd name="f10" fmla="val 886"/>
                <a:gd name="f11" fmla="val 893"/>
                <a:gd name="f12" fmla="val 976"/>
                <a:gd name="f13" fmla="val 1043"/>
                <a:gd name="f14" fmla="val 235"/>
                <a:gd name="f15" fmla="val 302"/>
                <a:gd name="f16" fmla="val 158"/>
                <a:gd name="f17" fmla="val 241"/>
                <a:gd name="f18" fmla="val 308"/>
                <a:gd name="f19" fmla="*/ f0 1 1044"/>
                <a:gd name="f20" fmla="*/ f1 1 211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4"/>
                <a:gd name="f27" fmla="*/ f24 1 211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4" h="2114" fill="none">
                  <a:moveTo>
                    <a:pt x="f5" y="f4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13" y="f7"/>
                    <a:pt x="f13" y="f6"/>
                  </a:cubicBezTo>
                  <a:cubicBezTo>
                    <a:pt x="f13" y="f14"/>
                    <a:pt x="f12" y="f15"/>
                    <a:pt x="f11" y="f15"/>
                  </a:cubicBezTo>
                  <a:lnTo>
                    <a:pt x="f6" y="f15"/>
                  </a:lnTo>
                  <a:cubicBezTo>
                    <a:pt x="f7" y="f15"/>
                    <a:pt x="f9" y="f14"/>
                    <a:pt x="f9" y="f6"/>
                  </a:cubicBezTo>
                  <a:cubicBezTo>
                    <a:pt x="f9" y="f7"/>
                    <a:pt x="f7" y="f9"/>
                    <a:pt x="f6" y="f9"/>
                  </a:cubicBezTo>
                  <a:lnTo>
                    <a:pt x="f16" y="f9"/>
                  </a:lnTo>
                  <a:cubicBezTo>
                    <a:pt x="f17" y="f9"/>
                    <a:pt x="f18" y="f7"/>
                    <a:pt x="f18" y="f6"/>
                  </a:cubicBezTo>
                  <a:lnTo>
                    <a:pt x="f18" y="f4"/>
                  </a:lnTo>
                </a:path>
              </a:pathLst>
            </a:custGeom>
            <a:noFill/>
            <a:ln w="6803" cap="rnd">
              <a:solidFill>
                <a:srgbClr val="5038B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5" name="Google Shape;1452;p31">
              <a:extLst>
                <a:ext uri="{FF2B5EF4-FFF2-40B4-BE49-F238E27FC236}">
                  <a16:creationId xmlns:a16="http://schemas.microsoft.com/office/drawing/2014/main" id="{44DDC30B-2743-4300-A818-9AA9B1015AD4}"/>
                </a:ext>
              </a:extLst>
            </p:cNvPr>
            <p:cNvSpPr/>
            <p:nvPr/>
          </p:nvSpPr>
          <p:spPr>
            <a:xfrm>
              <a:off x="5232873" y="1402195"/>
              <a:ext cx="226048" cy="314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53"/>
                <a:gd name="f4" fmla="val 4799"/>
                <a:gd name="f5" fmla="val 1763"/>
                <a:gd name="f6" fmla="val 786"/>
                <a:gd name="f7" fmla="val 2637"/>
                <a:gd name="f8" fmla="val 1650"/>
                <a:gd name="f9" fmla="val 47"/>
                <a:gd name="f10" fmla="val 769"/>
                <a:gd name="f11" fmla="val 90"/>
                <a:gd name="f12" fmla="val 49"/>
                <a:gd name="f13" fmla="val 819"/>
                <a:gd name="f14" fmla="val 19"/>
                <a:gd name="f15" fmla="val 1700"/>
                <a:gd name="f16" fmla="val 1"/>
                <a:gd name="f17" fmla="val 2198"/>
                <a:gd name="f18" fmla="val 195"/>
                <a:gd name="f19" fmla="val 2650"/>
                <a:gd name="f20" fmla="val 517"/>
                <a:gd name="f21" fmla="val 2974"/>
                <a:gd name="f22" fmla="val 852"/>
                <a:gd name="f23" fmla="val 3309"/>
                <a:gd name="f24" fmla="val 1054"/>
                <a:gd name="f25" fmla="val 3753"/>
                <a:gd name="f26" fmla="val 4226"/>
                <a:gd name="f27" fmla="val 2416"/>
                <a:gd name="f28" fmla="val 3751"/>
                <a:gd name="f29" fmla="val 2622"/>
                <a:gd name="f30" fmla="val 3308"/>
                <a:gd name="f31" fmla="val 2955"/>
                <a:gd name="f32" fmla="val 2971"/>
                <a:gd name="f33" fmla="val 3263"/>
                <a:gd name="f34" fmla="val 2661"/>
                <a:gd name="f35" fmla="val 2234"/>
                <a:gd name="f36" fmla="*/ f0 1 3453"/>
                <a:gd name="f37" fmla="*/ f1 1 479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3453"/>
                <a:gd name="f44" fmla="*/ f41 1 479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453" h="4799" fill="none">
                  <a:moveTo>
                    <a:pt x="f3" y="f5"/>
                  </a:moveTo>
                  <a:cubicBezTo>
                    <a:pt x="f3" y="f6"/>
                    <a:pt x="f7" y="f2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4" y="f26"/>
                  </a:cubicBezTo>
                  <a:lnTo>
                    <a:pt x="f24" y="f4"/>
                  </a:lnTo>
                  <a:lnTo>
                    <a:pt x="f27" y="f4"/>
                  </a:lnTo>
                  <a:lnTo>
                    <a:pt x="f27" y="f26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" y="f35"/>
                    <a:pt x="f3" y="f5"/>
                  </a:cubicBezTo>
                  <a:close/>
                </a:path>
              </a:pathLst>
            </a:custGeom>
            <a:noFill/>
            <a:ln w="6803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6" name="Google Shape;1453;p31">
              <a:extLst>
                <a:ext uri="{FF2B5EF4-FFF2-40B4-BE49-F238E27FC236}">
                  <a16:creationId xmlns:a16="http://schemas.microsoft.com/office/drawing/2014/main" id="{A08B7972-27CE-4A8F-8F8F-31C7E4A0BC80}"/>
                </a:ext>
              </a:extLst>
            </p:cNvPr>
            <p:cNvSpPr/>
            <p:nvPr/>
          </p:nvSpPr>
          <p:spPr>
            <a:xfrm>
              <a:off x="5312279" y="1560414"/>
              <a:ext cx="68342" cy="1383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4"/>
                <a:gd name="f4" fmla="val 2114"/>
                <a:gd name="f5" fmla="val 736"/>
                <a:gd name="f6" fmla="val 151"/>
                <a:gd name="f7" fmla="val 68"/>
                <a:gd name="f8" fmla="val 804"/>
                <a:gd name="f9" fmla="val 1"/>
                <a:gd name="f10" fmla="val 887"/>
                <a:gd name="f11" fmla="val 894"/>
                <a:gd name="f12" fmla="val 977"/>
                <a:gd name="f13" fmla="val 235"/>
                <a:gd name="f14" fmla="val 302"/>
                <a:gd name="f15" fmla="val 158"/>
                <a:gd name="f16" fmla="val 240"/>
                <a:gd name="f17" fmla="val 308"/>
                <a:gd name="f18" fmla="*/ f0 1 1044"/>
                <a:gd name="f19" fmla="*/ f1 1 211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44"/>
                <a:gd name="f26" fmla="*/ f23 1 211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44" h="2114" fill="none">
                  <a:moveTo>
                    <a:pt x="f5" y="f4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7"/>
                    <a:pt x="f3" y="f6"/>
                  </a:cubicBezTo>
                  <a:cubicBezTo>
                    <a:pt x="f3" y="f13"/>
                    <a:pt x="f12" y="f14"/>
                    <a:pt x="f11" y="f14"/>
                  </a:cubicBezTo>
                  <a:lnTo>
                    <a:pt x="f6" y="f14"/>
                  </a:lnTo>
                  <a:cubicBezTo>
                    <a:pt x="f7" y="f14"/>
                    <a:pt x="f2" y="f13"/>
                    <a:pt x="f2" y="f6"/>
                  </a:cubicBezTo>
                  <a:cubicBezTo>
                    <a:pt x="f2" y="f7"/>
                    <a:pt x="f7" y="f9"/>
                    <a:pt x="f6" y="f9"/>
                  </a:cubicBezTo>
                  <a:lnTo>
                    <a:pt x="f15" y="f9"/>
                  </a:lnTo>
                  <a:cubicBezTo>
                    <a:pt x="f16" y="f9"/>
                    <a:pt x="f17" y="f7"/>
                    <a:pt x="f17" y="f6"/>
                  </a:cubicBezTo>
                  <a:lnTo>
                    <a:pt x="f17" y="f4"/>
                  </a:lnTo>
                </a:path>
              </a:pathLst>
            </a:custGeom>
            <a:noFill/>
            <a:ln w="6803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37" name="Google Shape;1454;p31">
            <a:extLst>
              <a:ext uri="{FF2B5EF4-FFF2-40B4-BE49-F238E27FC236}">
                <a16:creationId xmlns:a16="http://schemas.microsoft.com/office/drawing/2014/main" id="{B4F67E63-C3FE-44E2-882E-A90E0E09E4F6}"/>
              </a:ext>
            </a:extLst>
          </p:cNvPr>
          <p:cNvSpPr/>
          <p:nvPr/>
        </p:nvSpPr>
        <p:spPr>
          <a:xfrm>
            <a:off x="5291523" y="1676607"/>
            <a:ext cx="109846" cy="68342"/>
          </a:xfrm>
          <a:custGeom>
            <a:avLst/>
            <a:gdLst>
              <a:gd name="f0" fmla="val w"/>
              <a:gd name="f1" fmla="val h"/>
              <a:gd name="f2" fmla="val 0"/>
              <a:gd name="f3" fmla="val 1678"/>
              <a:gd name="f4" fmla="val 1044"/>
              <a:gd name="f5" fmla="val 22"/>
              <a:gd name="f6" fmla="val 1"/>
              <a:gd name="f7" fmla="val 10"/>
              <a:gd name="f8" fmla="val 11"/>
              <a:gd name="f9" fmla="val 24"/>
              <a:gd name="f10" fmla="val 1021"/>
              <a:gd name="f11" fmla="val 1033"/>
              <a:gd name="f12" fmla="val 1043"/>
              <a:gd name="f13" fmla="val 1656"/>
              <a:gd name="f14" fmla="val 1668"/>
              <a:gd name="f15" fmla="*/ f0 1 1678"/>
              <a:gd name="f16" fmla="*/ f1 1 1044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1678"/>
              <a:gd name="f23" fmla="*/ f20 1 1044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1678" h="1044">
                <a:moveTo>
                  <a:pt x="f5" y="f6"/>
                </a:moveTo>
                <a:cubicBezTo>
                  <a:pt x="f7" y="f6"/>
                  <a:pt x="f2" y="f8"/>
                  <a:pt x="f2" y="f9"/>
                </a:cubicBezTo>
                <a:lnTo>
                  <a:pt x="f2" y="f10"/>
                </a:lnTo>
                <a:cubicBezTo>
                  <a:pt x="f2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3" y="f11"/>
                  <a:pt x="f3" y="f10"/>
                </a:cubicBezTo>
                <a:lnTo>
                  <a:pt x="f3" y="f9"/>
                </a:lnTo>
                <a:cubicBezTo>
                  <a:pt x="f3" y="f8"/>
                  <a:pt x="f14" y="f6"/>
                  <a:pt x="f13" y="f6"/>
                </a:cubicBezTo>
                <a:close/>
              </a:path>
            </a:pathLst>
          </a:custGeom>
          <a:solidFill>
            <a:srgbClr val="74D3D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38" name="Google Shape;1455;p31">
            <a:extLst>
              <a:ext uri="{FF2B5EF4-FFF2-40B4-BE49-F238E27FC236}">
                <a16:creationId xmlns:a16="http://schemas.microsoft.com/office/drawing/2014/main" id="{AB80069A-AB95-465F-82F0-E2A034FA9B9A}"/>
              </a:ext>
            </a:extLst>
          </p:cNvPr>
          <p:cNvGrpSpPr/>
          <p:nvPr/>
        </p:nvGrpSpPr>
        <p:grpSpPr>
          <a:xfrm>
            <a:off x="4753810" y="3845308"/>
            <a:ext cx="349520" cy="283325"/>
            <a:chOff x="4753810" y="3845308"/>
            <a:chExt cx="349520" cy="283325"/>
          </a:xfrm>
        </p:grpSpPr>
        <p:sp>
          <p:nvSpPr>
            <p:cNvPr id="39" name="Google Shape;1456;p31">
              <a:extLst>
                <a:ext uri="{FF2B5EF4-FFF2-40B4-BE49-F238E27FC236}">
                  <a16:creationId xmlns:a16="http://schemas.microsoft.com/office/drawing/2014/main" id="{4F47C4A4-50F1-4C1E-BFB8-217F0482CACF}"/>
                </a:ext>
              </a:extLst>
            </p:cNvPr>
            <p:cNvSpPr/>
            <p:nvPr/>
          </p:nvSpPr>
          <p:spPr>
            <a:xfrm>
              <a:off x="4770635" y="3862132"/>
              <a:ext cx="332695" cy="2408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82"/>
                <a:gd name="f4" fmla="val 3679"/>
                <a:gd name="f5" fmla="val 5081"/>
                <a:gd name="f6" fmla="val 4226"/>
                <a:gd name="f7" fmla="val 3440"/>
                <a:gd name="f8" fmla="val 3380"/>
                <a:gd name="f9" fmla="val 3457"/>
                <a:gd name="f10" fmla="val 2541"/>
                <a:gd name="f11" fmla="val 1532"/>
                <a:gd name="f12" fmla="val 3411"/>
                <a:gd name="f13" fmla="val 731"/>
                <a:gd name="f14" fmla="val 3487"/>
                <a:gd name="f15" fmla="val 1"/>
                <a:gd name="f16" fmla="val 264"/>
                <a:gd name="f17" fmla="val 821"/>
                <a:gd name="f18" fmla="val 1671"/>
                <a:gd name="f19" fmla="val 26"/>
                <a:gd name="f20" fmla="val 3410"/>
                <a:gd name="f21" fmla="val 25"/>
                <a:gd name="f22" fmla="val 4260"/>
                <a:gd name="f23" fmla="*/ f0 1 5082"/>
                <a:gd name="f24" fmla="*/ f1 1 3679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5082"/>
                <a:gd name="f31" fmla="*/ f28 1 3679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082" h="3679" fill="none">
                  <a:moveTo>
                    <a:pt x="f5" y="f4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12"/>
                    <a:pt x="f13" y="f14"/>
                    <a:pt x="f15" y="f4"/>
                  </a:cubicBezTo>
                  <a:lnTo>
                    <a:pt x="f15" y="f16"/>
                  </a:lnTo>
                  <a:cubicBezTo>
                    <a:pt x="f17" y="f2"/>
                    <a:pt x="f18" y="f19"/>
                    <a:pt x="f10" y="f16"/>
                  </a:cubicBezTo>
                  <a:cubicBezTo>
                    <a:pt x="f20" y="f21"/>
                    <a:pt x="f22" y="f2"/>
                    <a:pt x="f5" y="f16"/>
                  </a:cubicBezTo>
                  <a:close/>
                </a:path>
              </a:pathLst>
            </a:custGeom>
            <a:noFill/>
            <a:ln w="6803" cap="rnd">
              <a:solidFill>
                <a:srgbClr val="5038B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0" name="Google Shape;1457;p31">
              <a:extLst>
                <a:ext uri="{FF2B5EF4-FFF2-40B4-BE49-F238E27FC236}">
                  <a16:creationId xmlns:a16="http://schemas.microsoft.com/office/drawing/2014/main" id="{AC8730B1-8D8B-4092-AF96-ABB973BB4914}"/>
                </a:ext>
              </a:extLst>
            </p:cNvPr>
            <p:cNvSpPr/>
            <p:nvPr/>
          </p:nvSpPr>
          <p:spPr>
            <a:xfrm>
              <a:off x="4770635" y="4086471"/>
              <a:ext cx="332695" cy="421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82"/>
                <a:gd name="f4" fmla="val 644"/>
                <a:gd name="f5" fmla="val 2541"/>
                <a:gd name="f6" fmla="val 265"/>
                <a:gd name="f7" fmla="val 1671"/>
                <a:gd name="f8" fmla="val 26"/>
                <a:gd name="f9" fmla="val 821"/>
                <a:gd name="f10" fmla="val 1"/>
                <a:gd name="f11" fmla="val 379"/>
                <a:gd name="f12" fmla="val 405"/>
                <a:gd name="f13" fmla="val 3410"/>
                <a:gd name="f14" fmla="val 404"/>
                <a:gd name="f15" fmla="val 4260"/>
                <a:gd name="f16" fmla="val 5081"/>
                <a:gd name="f17" fmla="val 25"/>
                <a:gd name="f18" fmla="*/ f0 1 5082"/>
                <a:gd name="f19" fmla="*/ f1 1 64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082"/>
                <a:gd name="f26" fmla="*/ f23 1 64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082" h="644" fill="none">
                  <a:moveTo>
                    <a:pt x="f5" y="f6"/>
                  </a:moveTo>
                  <a:cubicBezTo>
                    <a:pt x="f7" y="f8"/>
                    <a:pt x="f9" y="f2"/>
                    <a:pt x="f10" y="f6"/>
                  </a:cubicBezTo>
                  <a:lnTo>
                    <a:pt x="f10" y="f4"/>
                  </a:lnTo>
                  <a:cubicBezTo>
                    <a:pt x="f9" y="f11"/>
                    <a:pt x="f7" y="f12"/>
                    <a:pt x="f5" y="f4"/>
                  </a:cubicBezTo>
                  <a:cubicBezTo>
                    <a:pt x="f13" y="f14"/>
                    <a:pt x="f15" y="f11"/>
                    <a:pt x="f16" y="f4"/>
                  </a:cubicBezTo>
                  <a:lnTo>
                    <a:pt x="f16" y="f6"/>
                  </a:lnTo>
                  <a:cubicBezTo>
                    <a:pt x="f15" y="f2"/>
                    <a:pt x="f13" y="f17"/>
                    <a:pt x="f5" y="f6"/>
                  </a:cubicBezTo>
                  <a:close/>
                </a:path>
              </a:pathLst>
            </a:custGeom>
            <a:noFill/>
            <a:ln w="6803" cap="rnd">
              <a:solidFill>
                <a:srgbClr val="5038B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1" name="Google Shape;1458;p31">
              <a:extLst>
                <a:ext uri="{FF2B5EF4-FFF2-40B4-BE49-F238E27FC236}">
                  <a16:creationId xmlns:a16="http://schemas.microsoft.com/office/drawing/2014/main" id="{E652F517-5E99-4A08-A807-4FC5BB1D93B4}"/>
                </a:ext>
              </a:extLst>
            </p:cNvPr>
            <p:cNvSpPr/>
            <p:nvPr/>
          </p:nvSpPr>
          <p:spPr>
            <a:xfrm>
              <a:off x="4936973" y="3879351"/>
              <a:ext cx="64" cy="223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3416"/>
                <a:gd name="f5" fmla="*/ f0 1 1"/>
                <a:gd name="f6" fmla="*/ f1 1 3416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3416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3416" fill="none">
                  <a:moveTo>
                    <a:pt x="f2" y="f3"/>
                  </a:moveTo>
                  <a:lnTo>
                    <a:pt x="f2" y="f4"/>
                  </a:lnTo>
                </a:path>
              </a:pathLst>
            </a:custGeom>
            <a:noFill/>
            <a:ln w="6803" cap="rnd">
              <a:solidFill>
                <a:srgbClr val="5038B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2" name="Google Shape;1459;p31">
              <a:extLst>
                <a:ext uri="{FF2B5EF4-FFF2-40B4-BE49-F238E27FC236}">
                  <a16:creationId xmlns:a16="http://schemas.microsoft.com/office/drawing/2014/main" id="{036FEE04-5665-4727-B3C0-224DD5C36C8B}"/>
                </a:ext>
              </a:extLst>
            </p:cNvPr>
            <p:cNvSpPr/>
            <p:nvPr/>
          </p:nvSpPr>
          <p:spPr>
            <a:xfrm>
              <a:off x="4805592" y="3912607"/>
              <a:ext cx="93287" cy="139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5"/>
                <a:gd name="f4" fmla="val 2129"/>
                <a:gd name="f5" fmla="val 1"/>
                <a:gd name="f6" fmla="val 472"/>
                <a:gd name="f7" fmla="val 2047"/>
                <a:gd name="f8" fmla="val 953"/>
                <a:gd name="f9" fmla="val 1424"/>
                <a:gd name="f10" fmla="val 1447"/>
                <a:gd name="f11" fmla="val 1365"/>
                <a:gd name="f12" fmla="val 765"/>
                <a:gd name="f13" fmla="val 683"/>
                <a:gd name="f14" fmla="val 83"/>
                <a:gd name="f15" fmla="*/ f0 1 1425"/>
                <a:gd name="f16" fmla="*/ f1 1 212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425"/>
                <a:gd name="f23" fmla="*/ f20 1 212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25" h="2129" fill="none">
                  <a:moveTo>
                    <a:pt x="f5" y="f4"/>
                  </a:moveTo>
                  <a:cubicBezTo>
                    <a:pt x="f6" y="f7"/>
                    <a:pt x="f8" y="f7"/>
                    <a:pt x="f9" y="f4"/>
                  </a:cubicBezTo>
                  <a:moveTo>
                    <a:pt x="f5" y="f10"/>
                  </a:moveTo>
                  <a:cubicBezTo>
                    <a:pt x="f6" y="f11"/>
                    <a:pt x="f8" y="f11"/>
                    <a:pt x="f9" y="f10"/>
                  </a:cubicBezTo>
                  <a:moveTo>
                    <a:pt x="f5" y="f12"/>
                  </a:moveTo>
                  <a:cubicBezTo>
                    <a:pt x="f6" y="f13"/>
                    <a:pt x="f8" y="f13"/>
                    <a:pt x="f9" y="f12"/>
                  </a:cubicBezTo>
                  <a:moveTo>
                    <a:pt x="f5" y="f14"/>
                  </a:moveTo>
                  <a:cubicBezTo>
                    <a:pt x="f6" y="f5"/>
                    <a:pt x="f8" y="f5"/>
                    <a:pt x="f9" y="f14"/>
                  </a:cubicBezTo>
                </a:path>
              </a:pathLst>
            </a:custGeom>
            <a:noFill/>
            <a:ln w="6803" cap="rnd">
              <a:solidFill>
                <a:srgbClr val="5038B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3" name="Google Shape;1460;p31">
              <a:extLst>
                <a:ext uri="{FF2B5EF4-FFF2-40B4-BE49-F238E27FC236}">
                  <a16:creationId xmlns:a16="http://schemas.microsoft.com/office/drawing/2014/main" id="{63C07B6E-57AF-40F9-95FC-74DDAC6207C4}"/>
                </a:ext>
              </a:extLst>
            </p:cNvPr>
            <p:cNvSpPr/>
            <p:nvPr/>
          </p:nvSpPr>
          <p:spPr>
            <a:xfrm>
              <a:off x="4975076" y="3912607"/>
              <a:ext cx="93223" cy="139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4"/>
                <a:gd name="f4" fmla="val 2129"/>
                <a:gd name="f5" fmla="val 1"/>
                <a:gd name="f6" fmla="val 472"/>
                <a:gd name="f7" fmla="val 2047"/>
                <a:gd name="f8" fmla="val 953"/>
                <a:gd name="f9" fmla="val 1447"/>
                <a:gd name="f10" fmla="val 1365"/>
                <a:gd name="f11" fmla="val 765"/>
                <a:gd name="f12" fmla="val 683"/>
                <a:gd name="f13" fmla="val 83"/>
                <a:gd name="f14" fmla="*/ f0 1 1424"/>
                <a:gd name="f15" fmla="*/ f1 1 212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424"/>
                <a:gd name="f22" fmla="*/ f19 1 212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424" h="2129" fill="none">
                  <a:moveTo>
                    <a:pt x="f5" y="f4"/>
                  </a:moveTo>
                  <a:cubicBezTo>
                    <a:pt x="f6" y="f7"/>
                    <a:pt x="f8" y="f7"/>
                    <a:pt x="f3" y="f4"/>
                  </a:cubicBezTo>
                  <a:moveTo>
                    <a:pt x="f5" y="f9"/>
                  </a:moveTo>
                  <a:cubicBezTo>
                    <a:pt x="f6" y="f10"/>
                    <a:pt x="f8" y="f10"/>
                    <a:pt x="f3" y="f9"/>
                  </a:cubicBezTo>
                  <a:moveTo>
                    <a:pt x="f5" y="f11"/>
                  </a:moveTo>
                  <a:cubicBezTo>
                    <a:pt x="f6" y="f12"/>
                    <a:pt x="f8" y="f12"/>
                    <a:pt x="f3" y="f11"/>
                  </a:cubicBezTo>
                  <a:moveTo>
                    <a:pt x="f5" y="f13"/>
                  </a:moveTo>
                  <a:cubicBezTo>
                    <a:pt x="f6" y="f5"/>
                    <a:pt x="f8" y="f5"/>
                    <a:pt x="f3" y="f13"/>
                  </a:cubicBezTo>
                </a:path>
              </a:pathLst>
            </a:custGeom>
            <a:noFill/>
            <a:ln w="6803" cap="rnd">
              <a:solidFill>
                <a:srgbClr val="5038B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4" name="Google Shape;1461;p31">
              <a:extLst>
                <a:ext uri="{FF2B5EF4-FFF2-40B4-BE49-F238E27FC236}">
                  <a16:creationId xmlns:a16="http://schemas.microsoft.com/office/drawing/2014/main" id="{952BE4F5-DD06-44BB-9855-05DA3366BF74}"/>
                </a:ext>
              </a:extLst>
            </p:cNvPr>
            <p:cNvSpPr/>
            <p:nvPr/>
          </p:nvSpPr>
          <p:spPr>
            <a:xfrm>
              <a:off x="4753810" y="3845308"/>
              <a:ext cx="332695" cy="2408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82"/>
                <a:gd name="f4" fmla="val 3679"/>
                <a:gd name="f5" fmla="val 4226"/>
                <a:gd name="f6" fmla="val 3441"/>
                <a:gd name="f7" fmla="val 3380"/>
                <a:gd name="f8" fmla="val 3457"/>
                <a:gd name="f9" fmla="val 2542"/>
                <a:gd name="f10" fmla="val 1532"/>
                <a:gd name="f11" fmla="val 3411"/>
                <a:gd name="f12" fmla="val 732"/>
                <a:gd name="f13" fmla="val 3487"/>
                <a:gd name="f14" fmla="val 1"/>
                <a:gd name="f15" fmla="val 264"/>
                <a:gd name="f16" fmla="val 822"/>
                <a:gd name="f17" fmla="val 1671"/>
                <a:gd name="f18" fmla="val 27"/>
                <a:gd name="f19" fmla="val 3410"/>
                <a:gd name="f20" fmla="val 26"/>
                <a:gd name="f21" fmla="val 4260"/>
                <a:gd name="f22" fmla="*/ f0 1 5082"/>
                <a:gd name="f23" fmla="*/ f1 1 3679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082"/>
                <a:gd name="f30" fmla="*/ f27 1 3679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82" h="3679" fill="none">
                  <a:moveTo>
                    <a:pt x="f3" y="f4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10" y="f11"/>
                    <a:pt x="f12" y="f13"/>
                    <a:pt x="f14" y="f4"/>
                  </a:cubicBezTo>
                  <a:lnTo>
                    <a:pt x="f14" y="f15"/>
                  </a:lnTo>
                  <a:cubicBezTo>
                    <a:pt x="f16" y="f2"/>
                    <a:pt x="f17" y="f18"/>
                    <a:pt x="f9" y="f15"/>
                  </a:cubicBezTo>
                  <a:cubicBezTo>
                    <a:pt x="f19" y="f20"/>
                    <a:pt x="f21" y="f2"/>
                    <a:pt x="f3" y="f15"/>
                  </a:cubicBezTo>
                  <a:close/>
                </a:path>
              </a:pathLst>
            </a:custGeom>
            <a:noFill/>
            <a:ln w="6803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5" name="Google Shape;1462;p31">
              <a:extLst>
                <a:ext uri="{FF2B5EF4-FFF2-40B4-BE49-F238E27FC236}">
                  <a16:creationId xmlns:a16="http://schemas.microsoft.com/office/drawing/2014/main" id="{3ABE363E-DAF7-4AA1-9C3E-A86E3B07843A}"/>
                </a:ext>
              </a:extLst>
            </p:cNvPr>
            <p:cNvSpPr/>
            <p:nvPr/>
          </p:nvSpPr>
          <p:spPr>
            <a:xfrm>
              <a:off x="4753810" y="4069646"/>
              <a:ext cx="332695" cy="421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82"/>
                <a:gd name="f4" fmla="val 644"/>
                <a:gd name="f5" fmla="val 2542"/>
                <a:gd name="f6" fmla="val 265"/>
                <a:gd name="f7" fmla="val 1671"/>
                <a:gd name="f8" fmla="val 27"/>
                <a:gd name="f9" fmla="val 822"/>
                <a:gd name="f10" fmla="val 1"/>
                <a:gd name="f11" fmla="val 379"/>
                <a:gd name="f12" fmla="val 406"/>
                <a:gd name="f13" fmla="val 3410"/>
                <a:gd name="f14" fmla="val 4260"/>
                <a:gd name="f15" fmla="*/ f0 1 5082"/>
                <a:gd name="f16" fmla="*/ f1 1 64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5082"/>
                <a:gd name="f23" fmla="*/ f20 1 64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082" h="644" fill="none">
                  <a:moveTo>
                    <a:pt x="f5" y="f6"/>
                  </a:moveTo>
                  <a:cubicBezTo>
                    <a:pt x="f7" y="f8"/>
                    <a:pt x="f9" y="f2"/>
                    <a:pt x="f10" y="f6"/>
                  </a:cubicBezTo>
                  <a:lnTo>
                    <a:pt x="f10" y="f4"/>
                  </a:lnTo>
                  <a:cubicBezTo>
                    <a:pt x="f9" y="f11"/>
                    <a:pt x="f7" y="f12"/>
                    <a:pt x="f5" y="f4"/>
                  </a:cubicBezTo>
                  <a:cubicBezTo>
                    <a:pt x="f13" y="f12"/>
                    <a:pt x="f14" y="f11"/>
                    <a:pt x="f3" y="f4"/>
                  </a:cubicBezTo>
                  <a:lnTo>
                    <a:pt x="f3" y="f6"/>
                  </a:lnTo>
                  <a:cubicBezTo>
                    <a:pt x="f14" y="f2"/>
                    <a:pt x="f13" y="f8"/>
                    <a:pt x="f5" y="f6"/>
                  </a:cubicBezTo>
                  <a:close/>
                </a:path>
              </a:pathLst>
            </a:custGeom>
            <a:noFill/>
            <a:ln w="6803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6" name="Google Shape;1463;p31">
              <a:extLst>
                <a:ext uri="{FF2B5EF4-FFF2-40B4-BE49-F238E27FC236}">
                  <a16:creationId xmlns:a16="http://schemas.microsoft.com/office/drawing/2014/main" id="{16F2DEA3-2C07-444B-9756-4903BA81D338}"/>
                </a:ext>
              </a:extLst>
            </p:cNvPr>
            <p:cNvSpPr/>
            <p:nvPr/>
          </p:nvSpPr>
          <p:spPr>
            <a:xfrm>
              <a:off x="4920157" y="3862590"/>
              <a:ext cx="64" cy="2235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3415"/>
                <a:gd name="f5" fmla="*/ f0 1 1"/>
                <a:gd name="f6" fmla="*/ f1 1 3415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3415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3415" fill="none">
                  <a:moveTo>
                    <a:pt x="f3" y="f2"/>
                  </a:moveTo>
                  <a:lnTo>
                    <a:pt x="f3" y="f4"/>
                  </a:lnTo>
                </a:path>
              </a:pathLst>
            </a:custGeom>
            <a:noFill/>
            <a:ln w="6803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7" name="Google Shape;1464;p31">
              <a:extLst>
                <a:ext uri="{FF2B5EF4-FFF2-40B4-BE49-F238E27FC236}">
                  <a16:creationId xmlns:a16="http://schemas.microsoft.com/office/drawing/2014/main" id="{53D82909-A169-4F97-8FBE-0F8337D445B1}"/>
                </a:ext>
              </a:extLst>
            </p:cNvPr>
            <p:cNvSpPr/>
            <p:nvPr/>
          </p:nvSpPr>
          <p:spPr>
            <a:xfrm>
              <a:off x="4788831" y="3895846"/>
              <a:ext cx="93223" cy="139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4"/>
                <a:gd name="f4" fmla="val 2129"/>
                <a:gd name="f5" fmla="val 2128"/>
                <a:gd name="f6" fmla="val 471"/>
                <a:gd name="f7" fmla="val 2046"/>
                <a:gd name="f8" fmla="val 952"/>
                <a:gd name="f9" fmla="val 1423"/>
                <a:gd name="f10" fmla="val 1446"/>
                <a:gd name="f11" fmla="val 1364"/>
                <a:gd name="f12" fmla="val 764"/>
                <a:gd name="f13" fmla="val 682"/>
                <a:gd name="f14" fmla="val 82"/>
                <a:gd name="f15" fmla="*/ f0 1 1424"/>
                <a:gd name="f16" fmla="*/ f1 1 212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424"/>
                <a:gd name="f23" fmla="*/ f20 1 212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24" h="2129" fill="none">
                  <a:moveTo>
                    <a:pt x="f2" y="f5"/>
                  </a:moveTo>
                  <a:cubicBezTo>
                    <a:pt x="f6" y="f7"/>
                    <a:pt x="f8" y="f7"/>
                    <a:pt x="f9" y="f5"/>
                  </a:cubicBezTo>
                  <a:moveTo>
                    <a:pt x="f2" y="f10"/>
                  </a:moveTo>
                  <a:cubicBezTo>
                    <a:pt x="f6" y="f11"/>
                    <a:pt x="f8" y="f11"/>
                    <a:pt x="f9" y="f10"/>
                  </a:cubicBezTo>
                  <a:moveTo>
                    <a:pt x="f2" y="f12"/>
                  </a:moveTo>
                  <a:cubicBezTo>
                    <a:pt x="f6" y="f13"/>
                    <a:pt x="f8" y="f13"/>
                    <a:pt x="f9" y="f12"/>
                  </a:cubicBezTo>
                  <a:moveTo>
                    <a:pt x="f2" y="f14"/>
                  </a:moveTo>
                  <a:cubicBezTo>
                    <a:pt x="f6" y="f2"/>
                    <a:pt x="f8" y="f2"/>
                    <a:pt x="f9" y="f14"/>
                  </a:cubicBezTo>
                </a:path>
              </a:pathLst>
            </a:custGeom>
            <a:noFill/>
            <a:ln w="6803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8" name="Google Shape;1465;p31">
              <a:extLst>
                <a:ext uri="{FF2B5EF4-FFF2-40B4-BE49-F238E27FC236}">
                  <a16:creationId xmlns:a16="http://schemas.microsoft.com/office/drawing/2014/main" id="{18B6DCFA-BD91-4DFD-B774-2BAA41B8A60F}"/>
                </a:ext>
              </a:extLst>
            </p:cNvPr>
            <p:cNvSpPr/>
            <p:nvPr/>
          </p:nvSpPr>
          <p:spPr>
            <a:xfrm>
              <a:off x="4958315" y="3895846"/>
              <a:ext cx="93223" cy="139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4"/>
                <a:gd name="f4" fmla="val 2129"/>
                <a:gd name="f5" fmla="val 2128"/>
                <a:gd name="f6" fmla="val 472"/>
                <a:gd name="f7" fmla="val 2046"/>
                <a:gd name="f8" fmla="val 953"/>
                <a:gd name="f9" fmla="val 1423"/>
                <a:gd name="f10" fmla="val 1446"/>
                <a:gd name="f11" fmla="val 1364"/>
                <a:gd name="f12" fmla="val 764"/>
                <a:gd name="f13" fmla="val 682"/>
                <a:gd name="f14" fmla="val 82"/>
                <a:gd name="f15" fmla="*/ f0 1 1424"/>
                <a:gd name="f16" fmla="*/ f1 1 212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424"/>
                <a:gd name="f23" fmla="*/ f20 1 212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24" h="2129" fill="none">
                  <a:moveTo>
                    <a:pt x="f2" y="f5"/>
                  </a:moveTo>
                  <a:cubicBezTo>
                    <a:pt x="f6" y="f7"/>
                    <a:pt x="f8" y="f7"/>
                    <a:pt x="f9" y="f5"/>
                  </a:cubicBezTo>
                  <a:moveTo>
                    <a:pt x="f2" y="f10"/>
                  </a:moveTo>
                  <a:cubicBezTo>
                    <a:pt x="f6" y="f11"/>
                    <a:pt x="f8" y="f11"/>
                    <a:pt x="f9" y="f10"/>
                  </a:cubicBezTo>
                  <a:moveTo>
                    <a:pt x="f2" y="f12"/>
                  </a:moveTo>
                  <a:cubicBezTo>
                    <a:pt x="f6" y="f13"/>
                    <a:pt x="f8" y="f13"/>
                    <a:pt x="f9" y="f12"/>
                  </a:cubicBezTo>
                  <a:moveTo>
                    <a:pt x="f2" y="f14"/>
                  </a:moveTo>
                  <a:cubicBezTo>
                    <a:pt x="f6" y="f2"/>
                    <a:pt x="f8" y="f2"/>
                    <a:pt x="f9" y="f14"/>
                  </a:cubicBezTo>
                </a:path>
              </a:pathLst>
            </a:custGeom>
            <a:noFill/>
            <a:ln w="6803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49" name="Google Shape;1466;p31">
            <a:extLst>
              <a:ext uri="{FF2B5EF4-FFF2-40B4-BE49-F238E27FC236}">
                <a16:creationId xmlns:a16="http://schemas.microsoft.com/office/drawing/2014/main" id="{FF5DC4ED-DC51-441A-9B98-B10160622B5F}"/>
              </a:ext>
            </a:extLst>
          </p:cNvPr>
          <p:cNvGrpSpPr/>
          <p:nvPr/>
        </p:nvGrpSpPr>
        <p:grpSpPr>
          <a:xfrm>
            <a:off x="5674610" y="2769306"/>
            <a:ext cx="383691" cy="364900"/>
            <a:chOff x="5674610" y="2769306"/>
            <a:chExt cx="383691" cy="364900"/>
          </a:xfrm>
        </p:grpSpPr>
        <p:sp>
          <p:nvSpPr>
            <p:cNvPr id="50" name="Google Shape;1467;p31">
              <a:extLst>
                <a:ext uri="{FF2B5EF4-FFF2-40B4-BE49-F238E27FC236}">
                  <a16:creationId xmlns:a16="http://schemas.microsoft.com/office/drawing/2014/main" id="{B9036C56-EFB0-4472-A93A-39B68CE6017E}"/>
                </a:ext>
              </a:extLst>
            </p:cNvPr>
            <p:cNvSpPr/>
            <p:nvPr/>
          </p:nvSpPr>
          <p:spPr>
            <a:xfrm>
              <a:off x="5699811" y="2786067"/>
              <a:ext cx="358490" cy="348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76"/>
                <a:gd name="f4" fmla="val 5318"/>
                <a:gd name="f5" fmla="val 3447"/>
                <a:gd name="f6" fmla="val 1"/>
                <a:gd name="f7" fmla="val 3395"/>
                <a:gd name="f8" fmla="val 3343"/>
                <a:gd name="f9" fmla="val 6"/>
                <a:gd name="f10" fmla="val 3289"/>
                <a:gd name="f11" fmla="val 16"/>
                <a:gd name="f12" fmla="val 2980"/>
                <a:gd name="f13" fmla="val 76"/>
                <a:gd name="f14" fmla="val 2732"/>
                <a:gd name="f15" fmla="val 327"/>
                <a:gd name="f16" fmla="val 2675"/>
                <a:gd name="f17" fmla="val 637"/>
                <a:gd name="f18" fmla="val 2622"/>
                <a:gd name="f19" fmla="val 917"/>
                <a:gd name="f20" fmla="val 2719"/>
                <a:gd name="f21" fmla="val 1177"/>
                <a:gd name="f22" fmla="val 2900"/>
                <a:gd name="f23" fmla="val 1351"/>
                <a:gd name="f24" fmla="val 2954"/>
                <a:gd name="f25" fmla="val 1404"/>
                <a:gd name="f26" fmla="val 2986"/>
                <a:gd name="f27" fmla="val 1475"/>
                <a:gd name="f28" fmla="val 1551"/>
                <a:gd name="f29" fmla="val 1631"/>
                <a:gd name="f30" fmla="val 2923"/>
                <a:gd name="f31" fmla="val 1695"/>
                <a:gd name="f32" fmla="val 2843"/>
                <a:gd name="f33" fmla="val 2309"/>
                <a:gd name="f34" fmla="val 2057"/>
                <a:gd name="f35" fmla="val 1853"/>
                <a:gd name="f36" fmla="val 1900"/>
                <a:gd name="f37" fmla="val 2151"/>
                <a:gd name="f38" fmla="val 2921"/>
                <a:gd name="f39" fmla="val 2991"/>
                <a:gd name="f40" fmla="val 1796"/>
                <a:gd name="f41" fmla="val 3047"/>
                <a:gd name="f42" fmla="val 1727"/>
                <a:gd name="f43" fmla="val 1604"/>
                <a:gd name="f44" fmla="val 1485"/>
                <a:gd name="f45" fmla="val 3003"/>
                <a:gd name="f46" fmla="val 1394"/>
                <a:gd name="f47" fmla="val 1255"/>
                <a:gd name="f48" fmla="val 2796"/>
                <a:gd name="f49" fmla="val 1071"/>
                <a:gd name="f50" fmla="val 2720"/>
                <a:gd name="f51" fmla="val 869"/>
                <a:gd name="f52" fmla="val 383"/>
                <a:gd name="f53" fmla="val 3161"/>
                <a:gd name="f54" fmla="val 98"/>
                <a:gd name="f55" fmla="val 3665"/>
                <a:gd name="f56" fmla="val 158"/>
                <a:gd name="f57" fmla="val 3973"/>
                <a:gd name="f58" fmla="val 407"/>
                <a:gd name="f59" fmla="val 4220"/>
                <a:gd name="f60" fmla="val 715"/>
                <a:gd name="f61" fmla="val 4279"/>
                <a:gd name="f62" fmla="val 768"/>
                <a:gd name="f63" fmla="val 4289"/>
                <a:gd name="f64" fmla="val 819"/>
                <a:gd name="f65" fmla="val 4294"/>
                <a:gd name="f66" fmla="val 870"/>
                <a:gd name="f67" fmla="val 1069"/>
                <a:gd name="f68" fmla="val 1251"/>
                <a:gd name="f69" fmla="val 4219"/>
                <a:gd name="f70" fmla="val 1388"/>
                <a:gd name="f71" fmla="val 4097"/>
                <a:gd name="f72" fmla="val 1483"/>
                <a:gd name="f73" fmla="val 4014"/>
                <a:gd name="f74" fmla="val 1602"/>
                <a:gd name="f75" fmla="val 3967"/>
                <a:gd name="f76" fmla="val 4024"/>
                <a:gd name="f77" fmla="val 4093"/>
                <a:gd name="f78" fmla="val 4862"/>
                <a:gd name="f79" fmla="val 5114"/>
                <a:gd name="f80" fmla="val 5020"/>
                <a:gd name="f81" fmla="val 5271"/>
                <a:gd name="f82" fmla="val 4155"/>
                <a:gd name="f83" fmla="val 4099"/>
                <a:gd name="f84" fmla="val 5444"/>
                <a:gd name="f85" fmla="val 4079"/>
                <a:gd name="f86" fmla="val 5413"/>
                <a:gd name="f87" fmla="val 5394"/>
                <a:gd name="f88" fmla="val 5376"/>
                <a:gd name="f89" fmla="val 4086"/>
                <a:gd name="f90" fmla="val 5363"/>
                <a:gd name="f91" fmla="val 5225"/>
                <a:gd name="f92" fmla="val 5044"/>
                <a:gd name="f93" fmla="val 4845"/>
                <a:gd name="f94" fmla="val 4802"/>
                <a:gd name="f95" fmla="val 4758"/>
                <a:gd name="f96" fmla="val 4290"/>
                <a:gd name="f97" fmla="val 4714"/>
                <a:gd name="f98" fmla="val 4283"/>
                <a:gd name="f99" fmla="val 4396"/>
                <a:gd name="f100" fmla="val 4233"/>
                <a:gd name="f101" fmla="val 4134"/>
                <a:gd name="f102" fmla="val 3982"/>
                <a:gd name="f103" fmla="val 4072"/>
                <a:gd name="f104" fmla="val 3974"/>
                <a:gd name="f105" fmla="val 4357"/>
                <a:gd name="f106" fmla="val 4843"/>
                <a:gd name="f107" fmla="val 5045"/>
                <a:gd name="f108" fmla="val 5229"/>
                <a:gd name="f109" fmla="val 5367"/>
                <a:gd name="f110" fmla="val 5378"/>
                <a:gd name="f111" fmla="val 2931"/>
                <a:gd name="f112" fmla="val 2936"/>
                <a:gd name="f113" fmla="val 5410"/>
                <a:gd name="f114" fmla="val 5442"/>
                <a:gd name="f115" fmla="val 2914"/>
                <a:gd name="f116" fmla="val 2862"/>
                <a:gd name="f117" fmla="val 4051"/>
                <a:gd name="f118" fmla="val 3971"/>
                <a:gd name="f119" fmla="val 3907"/>
                <a:gd name="f120" fmla="val 1476"/>
                <a:gd name="f121" fmla="val 3939"/>
                <a:gd name="f122" fmla="val 3993"/>
                <a:gd name="f123" fmla="val 1353"/>
                <a:gd name="f124" fmla="val 4141"/>
                <a:gd name="f125" fmla="val 1210"/>
                <a:gd name="f126" fmla="val 1010"/>
                <a:gd name="f127" fmla="val 787"/>
                <a:gd name="f128" fmla="val 353"/>
                <a:gd name="f129" fmla="val 3881"/>
                <a:gd name="f130" fmla="*/ f0 1 5476"/>
                <a:gd name="f131" fmla="*/ f1 1 5318"/>
                <a:gd name="f132" fmla="val f2"/>
                <a:gd name="f133" fmla="val f3"/>
                <a:gd name="f134" fmla="val f4"/>
                <a:gd name="f135" fmla="+- f134 0 f132"/>
                <a:gd name="f136" fmla="+- f133 0 f132"/>
                <a:gd name="f137" fmla="*/ f136 1 5476"/>
                <a:gd name="f138" fmla="*/ f135 1 5318"/>
                <a:gd name="f139" fmla="*/ f132 1 f137"/>
                <a:gd name="f140" fmla="*/ f133 1 f137"/>
                <a:gd name="f141" fmla="*/ f132 1 f138"/>
                <a:gd name="f142" fmla="*/ f134 1 f138"/>
                <a:gd name="f143" fmla="*/ f139 f130 1"/>
                <a:gd name="f144" fmla="*/ f140 f130 1"/>
                <a:gd name="f145" fmla="*/ f142 f131 1"/>
                <a:gd name="f146" fmla="*/ f141 f1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3" t="f146" r="f144" b="f145"/>
              <a:pathLst>
                <a:path w="5476" h="53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6" y="f29"/>
                    <a:pt x="f30" y="f31"/>
                    <a:pt x="f32" y="f31"/>
                  </a:cubicBezTo>
                  <a:lnTo>
                    <a:pt x="f33" y="f31"/>
                  </a:lnTo>
                  <a:cubicBezTo>
                    <a:pt x="f34" y="f31"/>
                    <a:pt x="f35" y="f36"/>
                    <a:pt x="f35" y="f37"/>
                  </a:cubicBezTo>
                  <a:lnTo>
                    <a:pt x="f35" y="f38"/>
                  </a:lnTo>
                  <a:cubicBezTo>
                    <a:pt x="f35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8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5"/>
                  </a:cubicBezTo>
                  <a:cubicBezTo>
                    <a:pt x="f67" y="f65"/>
                    <a:pt x="f68" y="f69"/>
                    <a:pt x="f70" y="f71"/>
                  </a:cubicBezTo>
                  <a:cubicBezTo>
                    <a:pt x="f72" y="f73"/>
                    <a:pt x="f74" y="f75"/>
                    <a:pt x="f42" y="f75"/>
                  </a:cubicBezTo>
                  <a:cubicBezTo>
                    <a:pt x="f40" y="f75"/>
                    <a:pt x="f35" y="f76"/>
                    <a:pt x="f35" y="f77"/>
                  </a:cubicBezTo>
                  <a:lnTo>
                    <a:pt x="f35" y="f78"/>
                  </a:lnTo>
                  <a:cubicBezTo>
                    <a:pt x="f35" y="f79"/>
                    <a:pt x="f34" y="f4"/>
                    <a:pt x="f33" y="f4"/>
                  </a:cubicBezTo>
                  <a:lnTo>
                    <a:pt x="f80" y="f4"/>
                  </a:lnTo>
                  <a:cubicBezTo>
                    <a:pt x="f81" y="f4"/>
                    <a:pt x="f3" y="f79"/>
                    <a:pt x="f3" y="f78"/>
                  </a:cubicBezTo>
                  <a:lnTo>
                    <a:pt x="f3" y="f82"/>
                  </a:lnTo>
                  <a:cubicBezTo>
                    <a:pt x="f3" y="f83"/>
                    <a:pt x="f84" y="f85"/>
                    <a:pt x="f86" y="f85"/>
                  </a:cubicBezTo>
                  <a:cubicBezTo>
                    <a:pt x="f87" y="f85"/>
                    <a:pt x="f88" y="f89"/>
                    <a:pt x="f90" y="f71"/>
                  </a:cubicBezTo>
                  <a:cubicBezTo>
                    <a:pt x="f91" y="f69"/>
                    <a:pt x="f92" y="f65"/>
                    <a:pt x="f93" y="f65"/>
                  </a:cubicBezTo>
                  <a:cubicBezTo>
                    <a:pt x="f94" y="f65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55"/>
                  </a:cubicBezTo>
                  <a:cubicBezTo>
                    <a:pt x="f104" y="f53"/>
                    <a:pt x="f105" y="f50"/>
                    <a:pt x="f106" y="f50"/>
                  </a:cubicBezTo>
                  <a:cubicBezTo>
                    <a:pt x="f107" y="f50"/>
                    <a:pt x="f108" y="f48"/>
                    <a:pt x="f109" y="f38"/>
                  </a:cubicBezTo>
                  <a:cubicBezTo>
                    <a:pt x="f110" y="f111"/>
                    <a:pt x="f87" y="f112"/>
                    <a:pt x="f113" y="f112"/>
                  </a:cubicBezTo>
                  <a:cubicBezTo>
                    <a:pt x="f114" y="f112"/>
                    <a:pt x="f3" y="f115"/>
                    <a:pt x="f3" y="f116"/>
                  </a:cubicBezTo>
                  <a:lnTo>
                    <a:pt x="f3" y="f37"/>
                  </a:lnTo>
                  <a:cubicBezTo>
                    <a:pt x="f3" y="f36"/>
                    <a:pt x="f81" y="f31"/>
                    <a:pt x="f80" y="f31"/>
                  </a:cubicBezTo>
                  <a:lnTo>
                    <a:pt x="f117" y="f31"/>
                  </a:lnTo>
                  <a:cubicBezTo>
                    <a:pt x="f118" y="f31"/>
                    <a:pt x="f119" y="f29"/>
                    <a:pt x="f119" y="f28"/>
                  </a:cubicBezTo>
                  <a:cubicBezTo>
                    <a:pt x="f119" y="f120"/>
                    <a:pt x="f121" y="f25"/>
                    <a:pt x="f122" y="f123"/>
                  </a:cubicBezTo>
                  <a:cubicBezTo>
                    <a:pt x="f124" y="f125"/>
                    <a:pt x="f100" y="f126"/>
                    <a:pt x="f100" y="f127"/>
                  </a:cubicBezTo>
                  <a:cubicBezTo>
                    <a:pt x="f100" y="f128"/>
                    <a:pt x="f129" y="f6"/>
                    <a:pt x="f5" y="f6"/>
                  </a:cubicBezTo>
                  <a:close/>
                </a:path>
              </a:pathLst>
            </a:custGeom>
            <a:solidFill>
              <a:srgbClr val="5038B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1" name="Google Shape;1468;p31">
              <a:extLst>
                <a:ext uri="{FF2B5EF4-FFF2-40B4-BE49-F238E27FC236}">
                  <a16:creationId xmlns:a16="http://schemas.microsoft.com/office/drawing/2014/main" id="{DC1E6BA3-CA4A-4DEA-9713-A50F281E4D75}"/>
                </a:ext>
              </a:extLst>
            </p:cNvPr>
            <p:cNvSpPr/>
            <p:nvPr/>
          </p:nvSpPr>
          <p:spPr>
            <a:xfrm>
              <a:off x="5674610" y="2769306"/>
              <a:ext cx="358490" cy="348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76"/>
                <a:gd name="f4" fmla="val 5318"/>
                <a:gd name="f5" fmla="val 3447"/>
                <a:gd name="f6" fmla="val 3395"/>
                <a:gd name="f7" fmla="val 3343"/>
                <a:gd name="f8" fmla="val 5"/>
                <a:gd name="f9" fmla="val 3289"/>
                <a:gd name="f10" fmla="val 15"/>
                <a:gd name="f11" fmla="val 2980"/>
                <a:gd name="f12" fmla="val 76"/>
                <a:gd name="f13" fmla="val 2732"/>
                <a:gd name="f14" fmla="val 326"/>
                <a:gd name="f15" fmla="val 2675"/>
                <a:gd name="f16" fmla="val 636"/>
                <a:gd name="f17" fmla="val 2622"/>
                <a:gd name="f18" fmla="val 917"/>
                <a:gd name="f19" fmla="val 2719"/>
                <a:gd name="f20" fmla="val 1176"/>
                <a:gd name="f21" fmla="val 2900"/>
                <a:gd name="f22" fmla="val 1351"/>
                <a:gd name="f23" fmla="val 2954"/>
                <a:gd name="f24" fmla="val 1404"/>
                <a:gd name="f25" fmla="val 2986"/>
                <a:gd name="f26" fmla="val 1474"/>
                <a:gd name="f27" fmla="val 1550"/>
                <a:gd name="f28" fmla="val 1630"/>
                <a:gd name="f29" fmla="val 2923"/>
                <a:gd name="f30" fmla="val 1695"/>
                <a:gd name="f31" fmla="val 2843"/>
                <a:gd name="f32" fmla="val 2309"/>
                <a:gd name="f33" fmla="val 2057"/>
                <a:gd name="f34" fmla="val 1853"/>
                <a:gd name="f35" fmla="val 1899"/>
                <a:gd name="f36" fmla="val 2150"/>
                <a:gd name="f37" fmla="val 2920"/>
                <a:gd name="f38" fmla="val 2990"/>
                <a:gd name="f39" fmla="val 1796"/>
                <a:gd name="f40" fmla="val 3046"/>
                <a:gd name="f41" fmla="val 1727"/>
                <a:gd name="f42" fmla="val 1604"/>
                <a:gd name="f43" fmla="val 1484"/>
                <a:gd name="f44" fmla="val 3002"/>
                <a:gd name="f45" fmla="val 1394"/>
                <a:gd name="f46" fmla="val 2921"/>
                <a:gd name="f47" fmla="val 1255"/>
                <a:gd name="f48" fmla="val 2796"/>
                <a:gd name="f49" fmla="val 1071"/>
                <a:gd name="f50" fmla="val 2720"/>
                <a:gd name="f51" fmla="val 869"/>
                <a:gd name="f52" fmla="val 383"/>
                <a:gd name="f53" fmla="val 3161"/>
                <a:gd name="f54" fmla="val 98"/>
                <a:gd name="f55" fmla="val 3664"/>
                <a:gd name="f56" fmla="val 158"/>
                <a:gd name="f57" fmla="val 3973"/>
                <a:gd name="f58" fmla="val 407"/>
                <a:gd name="f59" fmla="val 4220"/>
                <a:gd name="f60" fmla="val 715"/>
                <a:gd name="f61" fmla="val 4278"/>
                <a:gd name="f62" fmla="val 768"/>
                <a:gd name="f63" fmla="val 4288"/>
                <a:gd name="f64" fmla="val 819"/>
                <a:gd name="f65" fmla="val 4293"/>
                <a:gd name="f66" fmla="val 870"/>
                <a:gd name="f67" fmla="val 1069"/>
                <a:gd name="f68" fmla="val 1251"/>
                <a:gd name="f69" fmla="val 4218"/>
                <a:gd name="f70" fmla="val 1388"/>
                <a:gd name="f71" fmla="val 4097"/>
                <a:gd name="f72" fmla="val 1483"/>
                <a:gd name="f73" fmla="val 4014"/>
                <a:gd name="f74" fmla="val 1602"/>
                <a:gd name="f75" fmla="val 3966"/>
                <a:gd name="f76" fmla="val 4023"/>
                <a:gd name="f77" fmla="val 4092"/>
                <a:gd name="f78" fmla="val 4861"/>
                <a:gd name="f79" fmla="val 5113"/>
                <a:gd name="f80" fmla="val 5317"/>
                <a:gd name="f81" fmla="val 5020"/>
                <a:gd name="f82" fmla="val 5271"/>
                <a:gd name="f83" fmla="val 4154"/>
                <a:gd name="f84" fmla="val 4099"/>
                <a:gd name="f85" fmla="val 5444"/>
                <a:gd name="f86" fmla="val 4078"/>
                <a:gd name="f87" fmla="val 5413"/>
                <a:gd name="f88" fmla="val 5394"/>
                <a:gd name="f89" fmla="val 5376"/>
                <a:gd name="f90" fmla="val 4085"/>
                <a:gd name="f91" fmla="val 5363"/>
                <a:gd name="f92" fmla="val 5225"/>
                <a:gd name="f93" fmla="val 4219"/>
                <a:gd name="f94" fmla="val 5044"/>
                <a:gd name="f95" fmla="val 4845"/>
                <a:gd name="f96" fmla="val 4802"/>
                <a:gd name="f97" fmla="val 4758"/>
                <a:gd name="f98" fmla="val 4290"/>
                <a:gd name="f99" fmla="val 4714"/>
                <a:gd name="f100" fmla="val 4282"/>
                <a:gd name="f101" fmla="val 4395"/>
                <a:gd name="f102" fmla="val 4232"/>
                <a:gd name="f103" fmla="val 4134"/>
                <a:gd name="f104" fmla="val 3981"/>
                <a:gd name="f105" fmla="val 4072"/>
                <a:gd name="f106" fmla="val 3974"/>
                <a:gd name="f107" fmla="val 4357"/>
                <a:gd name="f108" fmla="val 4843"/>
                <a:gd name="f109" fmla="val 5045"/>
                <a:gd name="f110" fmla="val 5228"/>
                <a:gd name="f111" fmla="val 5367"/>
                <a:gd name="f112" fmla="val 5378"/>
                <a:gd name="f113" fmla="val 2931"/>
                <a:gd name="f114" fmla="val 2936"/>
                <a:gd name="f115" fmla="val 5410"/>
                <a:gd name="f116" fmla="val 5442"/>
                <a:gd name="f117" fmla="val 2914"/>
                <a:gd name="f118" fmla="val 2861"/>
                <a:gd name="f119" fmla="val 4051"/>
                <a:gd name="f120" fmla="val 3971"/>
                <a:gd name="f121" fmla="val 3907"/>
                <a:gd name="f122" fmla="val 1475"/>
                <a:gd name="f123" fmla="val 3939"/>
                <a:gd name="f124" fmla="val 1405"/>
                <a:gd name="f125" fmla="val 3993"/>
                <a:gd name="f126" fmla="val 1352"/>
                <a:gd name="f127" fmla="val 4141"/>
                <a:gd name="f128" fmla="val 1209"/>
                <a:gd name="f129" fmla="val 4234"/>
                <a:gd name="f130" fmla="val 1009"/>
                <a:gd name="f131" fmla="val 786"/>
                <a:gd name="f132" fmla="val 352"/>
                <a:gd name="f133" fmla="val 3882"/>
                <a:gd name="f134" fmla="*/ f0 1 5476"/>
                <a:gd name="f135" fmla="*/ f1 1 5318"/>
                <a:gd name="f136" fmla="val f2"/>
                <a:gd name="f137" fmla="val f3"/>
                <a:gd name="f138" fmla="val f4"/>
                <a:gd name="f139" fmla="+- f138 0 f136"/>
                <a:gd name="f140" fmla="+- f137 0 f136"/>
                <a:gd name="f141" fmla="*/ f140 1 5476"/>
                <a:gd name="f142" fmla="*/ f139 1 5318"/>
                <a:gd name="f143" fmla="*/ f136 1 f141"/>
                <a:gd name="f144" fmla="*/ f137 1 f141"/>
                <a:gd name="f145" fmla="*/ f136 1 f142"/>
                <a:gd name="f146" fmla="*/ f138 1 f142"/>
                <a:gd name="f147" fmla="*/ f143 f134 1"/>
                <a:gd name="f148" fmla="*/ f144 f134 1"/>
                <a:gd name="f149" fmla="*/ f146 f135 1"/>
                <a:gd name="f150" fmla="*/ f145 f1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7" t="f150" r="f148" b="f149"/>
              <a:pathLst>
                <a:path w="5476" h="531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31" y="f30"/>
                  </a:cubicBezTo>
                  <a:lnTo>
                    <a:pt x="f32" y="f30"/>
                  </a:lnTo>
                  <a:cubicBezTo>
                    <a:pt x="f33" y="f30"/>
                    <a:pt x="f34" y="f35"/>
                    <a:pt x="f34" y="f36"/>
                  </a:cubicBezTo>
                  <a:lnTo>
                    <a:pt x="f34" y="f37"/>
                  </a:lnTo>
                  <a:cubicBezTo>
                    <a:pt x="f34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5"/>
                  </a:cubicBezTo>
                  <a:cubicBezTo>
                    <a:pt x="f67" y="f65"/>
                    <a:pt x="f68" y="f69"/>
                    <a:pt x="f70" y="f71"/>
                  </a:cubicBezTo>
                  <a:cubicBezTo>
                    <a:pt x="f72" y="f73"/>
                    <a:pt x="f74" y="f75"/>
                    <a:pt x="f41" y="f75"/>
                  </a:cubicBezTo>
                  <a:cubicBezTo>
                    <a:pt x="f39" y="f75"/>
                    <a:pt x="f34" y="f76"/>
                    <a:pt x="f34" y="f77"/>
                  </a:cubicBezTo>
                  <a:lnTo>
                    <a:pt x="f34" y="f78"/>
                  </a:lnTo>
                  <a:cubicBezTo>
                    <a:pt x="f34" y="f79"/>
                    <a:pt x="f33" y="f80"/>
                    <a:pt x="f32" y="f80"/>
                  </a:cubicBezTo>
                  <a:lnTo>
                    <a:pt x="f81" y="f80"/>
                  </a:lnTo>
                  <a:cubicBezTo>
                    <a:pt x="f82" y="f80"/>
                    <a:pt x="f3" y="f79"/>
                    <a:pt x="f3" y="f78"/>
                  </a:cubicBezTo>
                  <a:lnTo>
                    <a:pt x="f3" y="f83"/>
                  </a:lnTo>
                  <a:cubicBezTo>
                    <a:pt x="f3" y="f84"/>
                    <a:pt x="f85" y="f86"/>
                    <a:pt x="f87" y="f86"/>
                  </a:cubicBezTo>
                  <a:cubicBezTo>
                    <a:pt x="f88" y="f86"/>
                    <a:pt x="f89" y="f90"/>
                    <a:pt x="f91" y="f71"/>
                  </a:cubicBezTo>
                  <a:cubicBezTo>
                    <a:pt x="f92" y="f93"/>
                    <a:pt x="f94" y="f65"/>
                    <a:pt x="f95" y="f65"/>
                  </a:cubicBezTo>
                  <a:cubicBezTo>
                    <a:pt x="f96" y="f65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55"/>
                  </a:cubicBezTo>
                  <a:cubicBezTo>
                    <a:pt x="f106" y="f53"/>
                    <a:pt x="f107" y="f50"/>
                    <a:pt x="f108" y="f50"/>
                  </a:cubicBezTo>
                  <a:cubicBezTo>
                    <a:pt x="f109" y="f50"/>
                    <a:pt x="f110" y="f48"/>
                    <a:pt x="f111" y="f46"/>
                  </a:cubicBezTo>
                  <a:cubicBezTo>
                    <a:pt x="f112" y="f113"/>
                    <a:pt x="f88" y="f114"/>
                    <a:pt x="f115" y="f114"/>
                  </a:cubicBezTo>
                  <a:cubicBezTo>
                    <a:pt x="f116" y="f114"/>
                    <a:pt x="f3" y="f117"/>
                    <a:pt x="f3" y="f118"/>
                  </a:cubicBezTo>
                  <a:lnTo>
                    <a:pt x="f3" y="f36"/>
                  </a:lnTo>
                  <a:cubicBezTo>
                    <a:pt x="f3" y="f35"/>
                    <a:pt x="f82" y="f30"/>
                    <a:pt x="f81" y="f30"/>
                  </a:cubicBezTo>
                  <a:lnTo>
                    <a:pt x="f119" y="f30"/>
                  </a:lnTo>
                  <a:cubicBezTo>
                    <a:pt x="f120" y="f30"/>
                    <a:pt x="f121" y="f28"/>
                    <a:pt x="f121" y="f27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29" y="f131"/>
                  </a:cubicBezTo>
                  <a:cubicBezTo>
                    <a:pt x="f129" y="f132"/>
                    <a:pt x="f133" y="f2"/>
                    <a:pt x="f5" y="f2"/>
                  </a:cubicBezTo>
                  <a:close/>
                </a:path>
              </a:pathLst>
            </a:custGeom>
            <a:solidFill>
              <a:srgbClr val="74D3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52" name="Google Shape;1469;p31">
            <a:extLst>
              <a:ext uri="{FF2B5EF4-FFF2-40B4-BE49-F238E27FC236}">
                <a16:creationId xmlns:a16="http://schemas.microsoft.com/office/drawing/2014/main" id="{DCCB9413-63B6-4B89-85F6-1358779B3EE9}"/>
              </a:ext>
            </a:extLst>
          </p:cNvPr>
          <p:cNvGrpSpPr/>
          <p:nvPr/>
        </p:nvGrpSpPr>
        <p:grpSpPr>
          <a:xfrm>
            <a:off x="3043735" y="3174970"/>
            <a:ext cx="384340" cy="336892"/>
            <a:chOff x="3043735" y="3174970"/>
            <a:chExt cx="384340" cy="336892"/>
          </a:xfrm>
        </p:grpSpPr>
        <p:sp>
          <p:nvSpPr>
            <p:cNvPr id="53" name="Google Shape;1470;p31">
              <a:extLst>
                <a:ext uri="{FF2B5EF4-FFF2-40B4-BE49-F238E27FC236}">
                  <a16:creationId xmlns:a16="http://schemas.microsoft.com/office/drawing/2014/main" id="{A419A69A-DF34-4616-802D-8979A7E70C05}"/>
                </a:ext>
              </a:extLst>
            </p:cNvPr>
            <p:cNvSpPr/>
            <p:nvPr/>
          </p:nvSpPr>
          <p:spPr>
            <a:xfrm>
              <a:off x="3068936" y="3183355"/>
              <a:ext cx="359139" cy="328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6"/>
                <a:gd name="f4" fmla="val 5018"/>
                <a:gd name="f5" fmla="val 2277"/>
                <a:gd name="f6" fmla="val 1020"/>
                <a:gd name="f7" fmla="val 4258"/>
                <a:gd name="f8" fmla="val 1"/>
                <a:gd name="f9" fmla="val 2743"/>
                <a:gd name="f10" fmla="val 1228"/>
                <a:gd name="f11" fmla="val 3533"/>
                <a:gd name="f12" fmla="val 4552"/>
                <a:gd name="f13" fmla="val 2987"/>
                <a:gd name="f14" fmla="val 3222"/>
                <a:gd name="f15" fmla="val 4523"/>
                <a:gd name="f16" fmla="val 3446"/>
                <a:gd name="f17" fmla="val 4475"/>
                <a:gd name="f18" fmla="val 3801"/>
                <a:gd name="f19" fmla="val 4775"/>
                <a:gd name="f20" fmla="val 4193"/>
                <a:gd name="f21" fmla="val 4989"/>
                <a:gd name="f22" fmla="val 4663"/>
                <a:gd name="f23" fmla="val 4474"/>
                <a:gd name="f24" fmla="val 4773"/>
                <a:gd name="f25" fmla="val 4360"/>
                <a:gd name="f26" fmla="val 4480"/>
                <a:gd name="f27" fmla="val 4352"/>
                <a:gd name="f28" fmla="val 4117"/>
                <a:gd name="f29" fmla="val 5039"/>
                <a:gd name="f30" fmla="val 3704"/>
                <a:gd name="f31" fmla="val 3034"/>
                <a:gd name="f32" fmla="*/ f0 1 5486"/>
                <a:gd name="f33" fmla="*/ f1 1 501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5486"/>
                <a:gd name="f40" fmla="*/ f37 1 501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486" h="5018" fill="none">
                  <a:moveTo>
                    <a:pt x="f3" y="f5"/>
                  </a:moveTo>
                  <a:cubicBezTo>
                    <a:pt x="f3" y="f6"/>
                    <a:pt x="f7" y="f8"/>
                    <a:pt x="f9" y="f8"/>
                  </a:cubicBezTo>
                  <a:cubicBezTo>
                    <a:pt x="f10" y="f8"/>
                    <a:pt x="f8" y="f6"/>
                    <a:pt x="f8" y="f5"/>
                  </a:cubicBezTo>
                  <a:cubicBezTo>
                    <a:pt x="f8" y="f11"/>
                    <a:pt x="f10" y="f12"/>
                    <a:pt x="f9" y="f12"/>
                  </a:cubicBezTo>
                  <a:cubicBezTo>
                    <a:pt x="f13" y="f12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4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" y="f31"/>
                    <a:pt x="f3" y="f5"/>
                  </a:cubicBezTo>
                  <a:close/>
                </a:path>
              </a:pathLst>
            </a:custGeom>
            <a:noFill/>
            <a:ln w="6803" cap="rnd">
              <a:solidFill>
                <a:srgbClr val="5038B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4" name="Google Shape;1471;p31">
              <a:extLst>
                <a:ext uri="{FF2B5EF4-FFF2-40B4-BE49-F238E27FC236}">
                  <a16:creationId xmlns:a16="http://schemas.microsoft.com/office/drawing/2014/main" id="{E89555A5-88C2-47C4-9F38-D59095DAF5D8}"/>
                </a:ext>
              </a:extLst>
            </p:cNvPr>
            <p:cNvSpPr/>
            <p:nvPr/>
          </p:nvSpPr>
          <p:spPr>
            <a:xfrm>
              <a:off x="3149385" y="3313035"/>
              <a:ext cx="198360" cy="40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30"/>
                <a:gd name="f4" fmla="val 622"/>
                <a:gd name="f5" fmla="val 310"/>
                <a:gd name="f6" fmla="val 1"/>
                <a:gd name="f7" fmla="val 139"/>
                <a:gd name="f8" fmla="val 140"/>
                <a:gd name="f9" fmla="val 312"/>
                <a:gd name="f10" fmla="val 483"/>
                <a:gd name="f11" fmla="val 481"/>
                <a:gd name="f12" fmla="val 620"/>
                <a:gd name="f13" fmla="val 1514"/>
                <a:gd name="f14" fmla="val 1343"/>
                <a:gd name="f15" fmla="val 1204"/>
                <a:gd name="f16" fmla="val 1685"/>
                <a:gd name="f17" fmla="val 1824"/>
                <a:gd name="f18" fmla="val 2718"/>
                <a:gd name="f19" fmla="val 2547"/>
                <a:gd name="f20" fmla="val 2408"/>
                <a:gd name="f21" fmla="val 2890"/>
                <a:gd name="f22" fmla="val 3029"/>
                <a:gd name="f23" fmla="*/ f0 1 3030"/>
                <a:gd name="f24" fmla="*/ f1 1 622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030"/>
                <a:gd name="f31" fmla="*/ f28 1 622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030" h="62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8"/>
                    <a:pt x="f15" y="f9"/>
                  </a:cubicBezTo>
                  <a:cubicBezTo>
                    <a:pt x="f15" y="f10"/>
                    <a:pt x="f14" y="f4"/>
                    <a:pt x="f13" y="f4"/>
                  </a:cubicBezTo>
                  <a:cubicBezTo>
                    <a:pt x="f16" y="f4"/>
                    <a:pt x="f17" y="f10"/>
                    <a:pt x="f17" y="f9"/>
                  </a:cubicBezTo>
                  <a:cubicBezTo>
                    <a:pt x="f17" y="f8"/>
                    <a:pt x="f16" y="f6"/>
                    <a:pt x="f13" y="f6"/>
                  </a:cubicBezTo>
                  <a:close/>
                  <a:moveTo>
                    <a:pt x="f18" y="f6"/>
                  </a:moveTo>
                  <a:cubicBezTo>
                    <a:pt x="f19" y="f6"/>
                    <a:pt x="f20" y="f8"/>
                    <a:pt x="f20" y="f9"/>
                  </a:cubicBezTo>
                  <a:cubicBezTo>
                    <a:pt x="f20" y="f10"/>
                    <a:pt x="f19" y="f4"/>
                    <a:pt x="f18" y="f4"/>
                  </a:cubicBezTo>
                  <a:cubicBezTo>
                    <a:pt x="f21" y="f4"/>
                    <a:pt x="f22" y="f10"/>
                    <a:pt x="f22" y="f9"/>
                  </a:cubicBezTo>
                  <a:cubicBezTo>
                    <a:pt x="f22" y="f8"/>
                    <a:pt x="f21" y="f6"/>
                    <a:pt x="f18" y="f6"/>
                  </a:cubicBezTo>
                  <a:close/>
                </a:path>
              </a:pathLst>
            </a:custGeom>
            <a:solidFill>
              <a:srgbClr val="5038B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5" name="Google Shape;1472;p31">
              <a:extLst>
                <a:ext uri="{FF2B5EF4-FFF2-40B4-BE49-F238E27FC236}">
                  <a16:creationId xmlns:a16="http://schemas.microsoft.com/office/drawing/2014/main" id="{9ABF8442-0DEB-44DA-A4F3-560FB76A650F}"/>
                </a:ext>
              </a:extLst>
            </p:cNvPr>
            <p:cNvSpPr/>
            <p:nvPr/>
          </p:nvSpPr>
          <p:spPr>
            <a:xfrm>
              <a:off x="3043735" y="3174970"/>
              <a:ext cx="359139" cy="328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6"/>
                <a:gd name="f4" fmla="val 5018"/>
                <a:gd name="f5" fmla="val 2277"/>
                <a:gd name="f6" fmla="val 1019"/>
                <a:gd name="f7" fmla="val 4258"/>
                <a:gd name="f8" fmla="val 2743"/>
                <a:gd name="f9" fmla="val 1228"/>
                <a:gd name="f10" fmla="val 1"/>
                <a:gd name="f11" fmla="val 3533"/>
                <a:gd name="f12" fmla="val 4552"/>
                <a:gd name="f13" fmla="val 2987"/>
                <a:gd name="f14" fmla="val 3222"/>
                <a:gd name="f15" fmla="val 4523"/>
                <a:gd name="f16" fmla="val 3446"/>
                <a:gd name="f17" fmla="val 4474"/>
                <a:gd name="f18" fmla="val 3801"/>
                <a:gd name="f19" fmla="val 4775"/>
                <a:gd name="f20" fmla="val 4193"/>
                <a:gd name="f21" fmla="val 4989"/>
                <a:gd name="f22" fmla="val 4663"/>
                <a:gd name="f23" fmla="val 5017"/>
                <a:gd name="f24" fmla="val 4774"/>
                <a:gd name="f25" fmla="val 4361"/>
                <a:gd name="f26" fmla="val 4479"/>
                <a:gd name="f27" fmla="val 4352"/>
                <a:gd name="f28" fmla="val 4116"/>
                <a:gd name="f29" fmla="val 5039"/>
                <a:gd name="f30" fmla="val 3703"/>
                <a:gd name="f31" fmla="val 3034"/>
                <a:gd name="f32" fmla="*/ f0 1 5486"/>
                <a:gd name="f33" fmla="*/ f1 1 501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5486"/>
                <a:gd name="f40" fmla="*/ f37 1 501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486" h="5018" fill="none">
                  <a:moveTo>
                    <a:pt x="f3" y="f5"/>
                  </a:moveTo>
                  <a:cubicBezTo>
                    <a:pt x="f3" y="f6"/>
                    <a:pt x="f7" y="f2"/>
                    <a:pt x="f8" y="f2"/>
                  </a:cubicBezTo>
                  <a:cubicBezTo>
                    <a:pt x="f9" y="f2"/>
                    <a:pt x="f10" y="f6"/>
                    <a:pt x="f10" y="f5"/>
                  </a:cubicBezTo>
                  <a:cubicBezTo>
                    <a:pt x="f10" y="f11"/>
                    <a:pt x="f9" y="f12"/>
                    <a:pt x="f8" y="f12"/>
                  </a:cubicBezTo>
                  <a:cubicBezTo>
                    <a:pt x="f13" y="f12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17" y="f24"/>
                    <a:pt x="f25" y="f26"/>
                    <a:pt x="f27" y="f28"/>
                  </a:cubicBezTo>
                  <a:cubicBezTo>
                    <a:pt x="f29" y="f30"/>
                    <a:pt x="f3" y="f31"/>
                    <a:pt x="f3" y="f5"/>
                  </a:cubicBezTo>
                  <a:close/>
                </a:path>
              </a:pathLst>
            </a:custGeom>
            <a:noFill/>
            <a:ln w="6803" cap="rnd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6" name="Google Shape;1473;p31">
              <a:extLst>
                <a:ext uri="{FF2B5EF4-FFF2-40B4-BE49-F238E27FC236}">
                  <a16:creationId xmlns:a16="http://schemas.microsoft.com/office/drawing/2014/main" id="{1996E813-ED72-4106-8F2A-9E559B36352E}"/>
                </a:ext>
              </a:extLst>
            </p:cNvPr>
            <p:cNvSpPr/>
            <p:nvPr/>
          </p:nvSpPr>
          <p:spPr>
            <a:xfrm>
              <a:off x="3124184" y="3304659"/>
              <a:ext cx="198296" cy="40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29"/>
                <a:gd name="f4" fmla="val 622"/>
                <a:gd name="f5" fmla="val 310"/>
                <a:gd name="f6" fmla="val 139"/>
                <a:gd name="f7" fmla="val 311"/>
                <a:gd name="f8" fmla="val 482"/>
                <a:gd name="f9" fmla="val 621"/>
                <a:gd name="f10" fmla="val 481"/>
                <a:gd name="f11" fmla="val 620"/>
                <a:gd name="f12" fmla="val 1514"/>
                <a:gd name="f13" fmla="val 1343"/>
                <a:gd name="f14" fmla="val 1204"/>
                <a:gd name="f15" fmla="val 1685"/>
                <a:gd name="f16" fmla="val 1824"/>
                <a:gd name="f17" fmla="val 2718"/>
                <a:gd name="f18" fmla="val 2547"/>
                <a:gd name="f19" fmla="val 2408"/>
                <a:gd name="f20" fmla="val 2890"/>
                <a:gd name="f21" fmla="*/ f0 1 3029"/>
                <a:gd name="f22" fmla="*/ f1 1 622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3029"/>
                <a:gd name="f29" fmla="*/ f26 1 622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29" h="622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0" y="f2"/>
                    <a:pt x="f5" y="f2"/>
                  </a:cubicBezTo>
                  <a:close/>
                  <a:moveTo>
                    <a:pt x="f12" y="f2"/>
                  </a:moveTo>
                  <a:cubicBezTo>
                    <a:pt x="f13" y="f2"/>
                    <a:pt x="f14" y="f6"/>
                    <a:pt x="f14" y="f7"/>
                  </a:cubicBezTo>
                  <a:cubicBezTo>
                    <a:pt x="f14" y="f8"/>
                    <a:pt x="f13" y="f9"/>
                    <a:pt x="f12" y="f9"/>
                  </a:cubicBezTo>
                  <a:cubicBezTo>
                    <a:pt x="f15" y="f9"/>
                    <a:pt x="f16" y="f8"/>
                    <a:pt x="f16" y="f7"/>
                  </a:cubicBezTo>
                  <a:cubicBezTo>
                    <a:pt x="f16" y="f6"/>
                    <a:pt x="f15" y="f2"/>
                    <a:pt x="f12" y="f2"/>
                  </a:cubicBezTo>
                  <a:close/>
                  <a:moveTo>
                    <a:pt x="f17" y="f2"/>
                  </a:moveTo>
                  <a:cubicBezTo>
                    <a:pt x="f18" y="f2"/>
                    <a:pt x="f19" y="f6"/>
                    <a:pt x="f19" y="f7"/>
                  </a:cubicBezTo>
                  <a:cubicBezTo>
                    <a:pt x="f19" y="f8"/>
                    <a:pt x="f18" y="f9"/>
                    <a:pt x="f17" y="f9"/>
                  </a:cubicBezTo>
                  <a:cubicBezTo>
                    <a:pt x="f20" y="f9"/>
                    <a:pt x="f3" y="f8"/>
                    <a:pt x="f3" y="f7"/>
                  </a:cubicBezTo>
                  <a:cubicBezTo>
                    <a:pt x="f3" y="f6"/>
                    <a:pt x="f20" y="f2"/>
                    <a:pt x="f17" y="f2"/>
                  </a:cubicBezTo>
                  <a:close/>
                </a:path>
              </a:pathLst>
            </a:custGeom>
            <a:solidFill>
              <a:srgbClr val="C3EBE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57" name="Google Shape;1474;p31">
            <a:extLst>
              <a:ext uri="{FF2B5EF4-FFF2-40B4-BE49-F238E27FC236}">
                <a16:creationId xmlns:a16="http://schemas.microsoft.com/office/drawing/2014/main" id="{075AC925-0123-4677-BDAC-27FBC92FFD43}"/>
              </a:ext>
            </a:extLst>
          </p:cNvPr>
          <p:cNvSpPr txBox="1"/>
          <p:nvPr/>
        </p:nvSpPr>
        <p:spPr>
          <a:xfrm>
            <a:off x="6409678" y="1719126"/>
            <a:ext cx="1654497" cy="621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58" name="Google Shape;1426;p31">
            <a:extLst>
              <a:ext uri="{FF2B5EF4-FFF2-40B4-BE49-F238E27FC236}">
                <a16:creationId xmlns:a16="http://schemas.microsoft.com/office/drawing/2014/main" id="{0BA9AA01-B799-46AB-9C51-28CF64837894}"/>
              </a:ext>
            </a:extLst>
          </p:cNvPr>
          <p:cNvSpPr txBox="1"/>
          <p:nvPr/>
        </p:nvSpPr>
        <p:spPr>
          <a:xfrm>
            <a:off x="7032229" y="2661964"/>
            <a:ext cx="1654497" cy="621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59" name="Google Shape;1431;p31">
            <a:extLst>
              <a:ext uri="{FF2B5EF4-FFF2-40B4-BE49-F238E27FC236}">
                <a16:creationId xmlns:a16="http://schemas.microsoft.com/office/drawing/2014/main" id="{C90F6B65-63D1-4628-AA00-0072C0CACF25}"/>
              </a:ext>
            </a:extLst>
          </p:cNvPr>
          <p:cNvSpPr txBox="1"/>
          <p:nvPr/>
        </p:nvSpPr>
        <p:spPr>
          <a:xfrm>
            <a:off x="6409678" y="3604829"/>
            <a:ext cx="1654497" cy="621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60" name="Google Shape;1475;p31">
            <a:extLst>
              <a:ext uri="{FF2B5EF4-FFF2-40B4-BE49-F238E27FC236}">
                <a16:creationId xmlns:a16="http://schemas.microsoft.com/office/drawing/2014/main" id="{D29E9AC4-10CE-40B4-8A1B-5B6EFB215057}"/>
              </a:ext>
            </a:extLst>
          </p:cNvPr>
          <p:cNvSpPr txBox="1"/>
          <p:nvPr/>
        </p:nvSpPr>
        <p:spPr>
          <a:xfrm>
            <a:off x="718672" y="1880326"/>
            <a:ext cx="1645499" cy="621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61" name="Google Shape;1476;p31">
            <a:extLst>
              <a:ext uri="{FF2B5EF4-FFF2-40B4-BE49-F238E27FC236}">
                <a16:creationId xmlns:a16="http://schemas.microsoft.com/office/drawing/2014/main" id="{C4EB627A-E41B-45A8-9477-6C4F93E09BCD}"/>
              </a:ext>
            </a:extLst>
          </p:cNvPr>
          <p:cNvSpPr txBox="1"/>
          <p:nvPr/>
        </p:nvSpPr>
        <p:spPr>
          <a:xfrm>
            <a:off x="506504" y="3531623"/>
            <a:ext cx="1645499" cy="621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81;p32">
            <a:extLst>
              <a:ext uri="{FF2B5EF4-FFF2-40B4-BE49-F238E27FC236}">
                <a16:creationId xmlns:a16="http://schemas.microsoft.com/office/drawing/2014/main" id="{BA946D41-1CBC-4902-887E-F64925C893FA}"/>
              </a:ext>
            </a:extLst>
          </p:cNvPr>
          <p:cNvGrpSpPr/>
          <p:nvPr/>
        </p:nvGrpSpPr>
        <p:grpSpPr>
          <a:xfrm>
            <a:off x="457200" y="1355936"/>
            <a:ext cx="2092028" cy="3058951"/>
            <a:chOff x="457200" y="1355936"/>
            <a:chExt cx="2092028" cy="3058951"/>
          </a:xfrm>
        </p:grpSpPr>
        <p:grpSp>
          <p:nvGrpSpPr>
            <p:cNvPr id="3" name="Google Shape;1482;p32">
              <a:extLst>
                <a:ext uri="{FF2B5EF4-FFF2-40B4-BE49-F238E27FC236}">
                  <a16:creationId xmlns:a16="http://schemas.microsoft.com/office/drawing/2014/main" id="{DEE91609-106E-4F8A-A7CC-0AA5DCBC6AC7}"/>
                </a:ext>
              </a:extLst>
            </p:cNvPr>
            <p:cNvGrpSpPr/>
            <p:nvPr/>
          </p:nvGrpSpPr>
          <p:grpSpPr>
            <a:xfrm>
              <a:off x="457200" y="1355936"/>
              <a:ext cx="2092028" cy="3058951"/>
              <a:chOff x="457200" y="1355936"/>
              <a:chExt cx="2092028" cy="3058951"/>
            </a:xfrm>
          </p:grpSpPr>
          <p:sp>
            <p:nvSpPr>
              <p:cNvPr id="4" name="Google Shape;1483;p32">
                <a:extLst>
                  <a:ext uri="{FF2B5EF4-FFF2-40B4-BE49-F238E27FC236}">
                    <a16:creationId xmlns:a16="http://schemas.microsoft.com/office/drawing/2014/main" id="{97713170-EFD8-4A53-A9A9-DE055CF6D51F}"/>
                  </a:ext>
                </a:extLst>
              </p:cNvPr>
              <p:cNvSpPr/>
              <p:nvPr/>
            </p:nvSpPr>
            <p:spPr>
              <a:xfrm>
                <a:off x="457200" y="3836712"/>
                <a:ext cx="2092028" cy="5781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177"/>
                  <a:gd name="f4" fmla="val 3089"/>
                  <a:gd name="f5" fmla="val 1"/>
                  <a:gd name="f6" fmla="val 3088"/>
                  <a:gd name="f7" fmla="val 9536"/>
                  <a:gd name="f8" fmla="val 1545"/>
                  <a:gd name="f9" fmla="*/ f0 1 11177"/>
                  <a:gd name="f10" fmla="*/ f1 1 3089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11177"/>
                  <a:gd name="f17" fmla="*/ f14 1 3089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11177" h="3089">
                    <a:moveTo>
                      <a:pt x="f5" y="f2"/>
                    </a:moveTo>
                    <a:lnTo>
                      <a:pt x="f5" y="f6"/>
                    </a:lnTo>
                    <a:lnTo>
                      <a:pt x="f7" y="f6"/>
                    </a:lnTo>
                    <a:lnTo>
                      <a:pt x="f3" y="f8"/>
                    </a:lnTo>
                    <a:lnTo>
                      <a:pt x="f7" y="f2"/>
                    </a:lnTo>
                    <a:close/>
                  </a:path>
                </a:pathLst>
              </a:custGeom>
              <a:solidFill>
                <a:srgbClr val="3F2DA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5" name="Google Shape;1484;p32">
                <a:extLst>
                  <a:ext uri="{FF2B5EF4-FFF2-40B4-BE49-F238E27FC236}">
                    <a16:creationId xmlns:a16="http://schemas.microsoft.com/office/drawing/2014/main" id="{0E8231BE-0CAE-461B-91F8-BAF20FE3283F}"/>
                  </a:ext>
                </a:extLst>
              </p:cNvPr>
              <p:cNvSpPr/>
              <p:nvPr/>
            </p:nvSpPr>
            <p:spPr>
              <a:xfrm rot="10799991">
                <a:off x="990898" y="1355936"/>
                <a:ext cx="779397" cy="77969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noFill/>
              <a:ln w="19046" cap="flat">
                <a:solidFill>
                  <a:srgbClr val="3F2DA5"/>
                </a:solidFill>
                <a:custDash>
                  <a:ds d="300063" sp="300063"/>
                </a:custDash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cxnSp>
            <p:nvCxnSpPr>
              <p:cNvPr id="6" name="Google Shape;1485;p32">
                <a:extLst>
                  <a:ext uri="{FF2B5EF4-FFF2-40B4-BE49-F238E27FC236}">
                    <a16:creationId xmlns:a16="http://schemas.microsoft.com/office/drawing/2014/main" id="{AA839EF7-9E26-4A2E-BA4D-B37A394809C3}"/>
                  </a:ext>
                </a:extLst>
              </p:cNvPr>
              <p:cNvCxnSpPr>
                <a:stCxn id="5" idx="0"/>
              </p:cNvCxnSpPr>
              <p:nvPr/>
            </p:nvCxnSpPr>
            <p:spPr>
              <a:xfrm>
                <a:off x="1380597" y="2135626"/>
                <a:ext cx="0" cy="431103"/>
              </a:xfrm>
              <a:prstGeom prst="straightConnector1">
                <a:avLst/>
              </a:prstGeom>
              <a:noFill/>
              <a:ln w="19046" cap="flat">
                <a:solidFill>
                  <a:srgbClr val="3F2DA5"/>
                </a:solidFill>
                <a:custDash>
                  <a:ds d="300063" sp="300063"/>
                </a:custDash>
                <a:round/>
                <a:tailEnd type="arrow"/>
              </a:ln>
            </p:spPr>
          </p:cxnSp>
        </p:grpSp>
        <p:sp>
          <p:nvSpPr>
            <p:cNvPr id="7" name="Google Shape;1486;p32">
              <a:extLst>
                <a:ext uri="{FF2B5EF4-FFF2-40B4-BE49-F238E27FC236}">
                  <a16:creationId xmlns:a16="http://schemas.microsoft.com/office/drawing/2014/main" id="{BE8D3F82-77AB-4BDF-B15C-0E76236968A1}"/>
                </a:ext>
              </a:extLst>
            </p:cNvPr>
            <p:cNvSpPr txBox="1"/>
            <p:nvPr/>
          </p:nvSpPr>
          <p:spPr>
            <a:xfrm>
              <a:off x="1085932" y="1476381"/>
              <a:ext cx="589504" cy="5388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0" cap="none" spc="0" baseline="0">
                  <a:solidFill>
                    <a:srgbClr val="3F2DA5"/>
                  </a:solidFill>
                  <a:uFillTx/>
                  <a:latin typeface="Fira Sans"/>
                  <a:ea typeface="Fira Sans"/>
                  <a:cs typeface="B Nazanin" panose="00000400000000000000" pitchFamily="2" charset="-78"/>
                </a:rPr>
                <a:t>1</a:t>
              </a:r>
            </a:p>
          </p:txBody>
        </p:sp>
      </p:grpSp>
      <p:grpSp>
        <p:nvGrpSpPr>
          <p:cNvPr id="8" name="Google Shape;1487;p32">
            <a:extLst>
              <a:ext uri="{FF2B5EF4-FFF2-40B4-BE49-F238E27FC236}">
                <a16:creationId xmlns:a16="http://schemas.microsoft.com/office/drawing/2014/main" id="{1FA3AE79-D63E-4679-A97D-7E22A1A5E917}"/>
              </a:ext>
            </a:extLst>
          </p:cNvPr>
          <p:cNvGrpSpPr/>
          <p:nvPr/>
        </p:nvGrpSpPr>
        <p:grpSpPr>
          <a:xfrm>
            <a:off x="2503179" y="1355936"/>
            <a:ext cx="2092028" cy="3058951"/>
            <a:chOff x="2503179" y="1355936"/>
            <a:chExt cx="2092028" cy="3058951"/>
          </a:xfrm>
        </p:grpSpPr>
        <p:sp>
          <p:nvSpPr>
            <p:cNvPr id="9" name="Google Shape;1488;p32">
              <a:extLst>
                <a:ext uri="{FF2B5EF4-FFF2-40B4-BE49-F238E27FC236}">
                  <a16:creationId xmlns:a16="http://schemas.microsoft.com/office/drawing/2014/main" id="{06C3CA90-5FA9-4BF5-B7CA-9CB090FF4D5B}"/>
                </a:ext>
              </a:extLst>
            </p:cNvPr>
            <p:cNvSpPr/>
            <p:nvPr/>
          </p:nvSpPr>
          <p:spPr>
            <a:xfrm rot="10799991">
              <a:off x="3107460" y="1355936"/>
              <a:ext cx="779397" cy="77969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w="19046" cap="flat">
              <a:solidFill>
                <a:srgbClr val="6146D9"/>
              </a:solidFill>
              <a:custDash>
                <a:ds d="300063" sp="300063"/>
              </a:custDash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Google Shape;1489;p32">
              <a:extLst>
                <a:ext uri="{FF2B5EF4-FFF2-40B4-BE49-F238E27FC236}">
                  <a16:creationId xmlns:a16="http://schemas.microsoft.com/office/drawing/2014/main" id="{3499B792-AF93-4011-9BCC-54F4AEC5BAD6}"/>
                </a:ext>
              </a:extLst>
            </p:cNvPr>
            <p:cNvSpPr/>
            <p:nvPr/>
          </p:nvSpPr>
          <p:spPr>
            <a:xfrm>
              <a:off x="2503179" y="3836712"/>
              <a:ext cx="2092028" cy="578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177"/>
                <a:gd name="f4" fmla="val 3089"/>
                <a:gd name="f5" fmla="val 1641"/>
                <a:gd name="f6" fmla="val 1545"/>
                <a:gd name="f7" fmla="val 3088"/>
                <a:gd name="f8" fmla="val 9535"/>
                <a:gd name="f9" fmla="*/ f0 1 11177"/>
                <a:gd name="f10" fmla="*/ f1 1 3089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1177"/>
                <a:gd name="f17" fmla="*/ f14 1 3089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1177" h="3089">
                  <a:moveTo>
                    <a:pt x="f2" y="f2"/>
                  </a:moveTo>
                  <a:lnTo>
                    <a:pt x="f5" y="f6"/>
                  </a:lnTo>
                  <a:lnTo>
                    <a:pt x="f2" y="f7"/>
                  </a:lnTo>
                  <a:lnTo>
                    <a:pt x="f8" y="f7"/>
                  </a:lnTo>
                  <a:lnTo>
                    <a:pt x="f3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Google Shape;1490;p32">
              <a:extLst>
                <a:ext uri="{FF2B5EF4-FFF2-40B4-BE49-F238E27FC236}">
                  <a16:creationId xmlns:a16="http://schemas.microsoft.com/office/drawing/2014/main" id="{0470C302-B82A-4155-9F64-8408F1CD6283}"/>
                </a:ext>
              </a:extLst>
            </p:cNvPr>
            <p:cNvSpPr txBox="1"/>
            <p:nvPr/>
          </p:nvSpPr>
          <p:spPr>
            <a:xfrm>
              <a:off x="3202402" y="1476792"/>
              <a:ext cx="589504" cy="5388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0" cap="none" spc="0" baseline="0">
                  <a:solidFill>
                    <a:srgbClr val="6146D9"/>
                  </a:solidFill>
                  <a:uFillTx/>
                  <a:latin typeface="Fira Sans"/>
                  <a:ea typeface="Fira Sans"/>
                  <a:cs typeface="B Nazanin" panose="00000400000000000000" pitchFamily="2" charset="-78"/>
                </a:rPr>
                <a:t>2</a:t>
              </a:r>
            </a:p>
          </p:txBody>
        </p:sp>
        <p:cxnSp>
          <p:nvCxnSpPr>
            <p:cNvPr id="12" name="Google Shape;1491;p32">
              <a:extLst>
                <a:ext uri="{FF2B5EF4-FFF2-40B4-BE49-F238E27FC236}">
                  <a16:creationId xmlns:a16="http://schemas.microsoft.com/office/drawing/2014/main" id="{53B11B59-4B9B-4893-A84D-A2368E44E87F}"/>
                </a:ext>
              </a:extLst>
            </p:cNvPr>
            <p:cNvCxnSpPr>
              <a:stCxn id="9" idx="0"/>
            </p:cNvCxnSpPr>
            <p:nvPr/>
          </p:nvCxnSpPr>
          <p:spPr>
            <a:xfrm>
              <a:off x="3497159" y="2135626"/>
              <a:ext cx="0" cy="431103"/>
            </a:xfrm>
            <a:prstGeom prst="straightConnector1">
              <a:avLst/>
            </a:prstGeom>
            <a:noFill/>
            <a:ln w="19046" cap="flat">
              <a:solidFill>
                <a:srgbClr val="6146D9"/>
              </a:solidFill>
              <a:custDash>
                <a:ds d="300063" sp="300063"/>
              </a:custDash>
              <a:round/>
              <a:tailEnd type="arrow"/>
            </a:ln>
          </p:spPr>
        </p:cxnSp>
      </p:grpSp>
      <p:grpSp>
        <p:nvGrpSpPr>
          <p:cNvPr id="13" name="Google Shape;1492;p32">
            <a:extLst>
              <a:ext uri="{FF2B5EF4-FFF2-40B4-BE49-F238E27FC236}">
                <a16:creationId xmlns:a16="http://schemas.microsoft.com/office/drawing/2014/main" id="{717D301F-0466-45F4-8307-5B9F11A5E336}"/>
              </a:ext>
            </a:extLst>
          </p:cNvPr>
          <p:cNvGrpSpPr/>
          <p:nvPr/>
        </p:nvGrpSpPr>
        <p:grpSpPr>
          <a:xfrm>
            <a:off x="4548975" y="1355936"/>
            <a:ext cx="2092028" cy="3058951"/>
            <a:chOff x="4548975" y="1355936"/>
            <a:chExt cx="2092028" cy="3058951"/>
          </a:xfrm>
        </p:grpSpPr>
        <p:sp>
          <p:nvSpPr>
            <p:cNvPr id="14" name="Google Shape;1493;p32">
              <a:extLst>
                <a:ext uri="{FF2B5EF4-FFF2-40B4-BE49-F238E27FC236}">
                  <a16:creationId xmlns:a16="http://schemas.microsoft.com/office/drawing/2014/main" id="{B63BA854-D6BE-4A41-B4F5-2AD7643760E9}"/>
                </a:ext>
              </a:extLst>
            </p:cNvPr>
            <p:cNvSpPr/>
            <p:nvPr/>
          </p:nvSpPr>
          <p:spPr>
            <a:xfrm>
              <a:off x="4548975" y="3836712"/>
              <a:ext cx="2092028" cy="578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177"/>
                <a:gd name="f4" fmla="val 3089"/>
                <a:gd name="f5" fmla="val 1641"/>
                <a:gd name="f6" fmla="val 1545"/>
                <a:gd name="f7" fmla="val 3088"/>
                <a:gd name="f8" fmla="val 9536"/>
                <a:gd name="f9" fmla="val 11176"/>
                <a:gd name="f10" fmla="*/ f0 1 11177"/>
                <a:gd name="f11" fmla="*/ f1 1 3089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1177"/>
                <a:gd name="f18" fmla="*/ f15 1 3089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1177" h="3089">
                  <a:moveTo>
                    <a:pt x="f2" y="f2"/>
                  </a:moveTo>
                  <a:lnTo>
                    <a:pt x="f5" y="f6"/>
                  </a:lnTo>
                  <a:lnTo>
                    <a:pt x="f2" y="f7"/>
                  </a:lnTo>
                  <a:lnTo>
                    <a:pt x="f8" y="f7"/>
                  </a:lnTo>
                  <a:lnTo>
                    <a:pt x="f9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77ADE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Google Shape;1494;p32">
              <a:extLst>
                <a:ext uri="{FF2B5EF4-FFF2-40B4-BE49-F238E27FC236}">
                  <a16:creationId xmlns:a16="http://schemas.microsoft.com/office/drawing/2014/main" id="{021146CD-86E0-44CA-8498-17A550B51E65}"/>
                </a:ext>
              </a:extLst>
            </p:cNvPr>
            <p:cNvSpPr txBox="1"/>
            <p:nvPr/>
          </p:nvSpPr>
          <p:spPr>
            <a:xfrm>
              <a:off x="5324377" y="1476792"/>
              <a:ext cx="589504" cy="5388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0" cap="none" spc="0" baseline="0">
                  <a:solidFill>
                    <a:srgbClr val="77ADE6"/>
                  </a:solidFill>
                  <a:uFillTx/>
                  <a:latin typeface="Fira Sans"/>
                  <a:ea typeface="Fira Sans"/>
                  <a:cs typeface="B Nazanin" panose="00000400000000000000" pitchFamily="2" charset="-78"/>
                </a:rPr>
                <a:t>3</a:t>
              </a:r>
            </a:p>
          </p:txBody>
        </p:sp>
        <p:sp>
          <p:nvSpPr>
            <p:cNvPr id="16" name="Google Shape;1495;p32">
              <a:extLst>
                <a:ext uri="{FF2B5EF4-FFF2-40B4-BE49-F238E27FC236}">
                  <a16:creationId xmlns:a16="http://schemas.microsoft.com/office/drawing/2014/main" id="{6AE51754-B92C-44DA-8E8E-5DA87E1D52B8}"/>
                </a:ext>
              </a:extLst>
            </p:cNvPr>
            <p:cNvSpPr/>
            <p:nvPr/>
          </p:nvSpPr>
          <p:spPr>
            <a:xfrm rot="10799991">
              <a:off x="5229435" y="1355936"/>
              <a:ext cx="779397" cy="77969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w="19046" cap="flat">
              <a:solidFill>
                <a:srgbClr val="77ADE6"/>
              </a:solidFill>
              <a:custDash>
                <a:ds d="300063" sp="300063"/>
              </a:custDash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cxnSp>
          <p:nvCxnSpPr>
            <p:cNvPr id="17" name="Google Shape;1496;p32">
              <a:extLst>
                <a:ext uri="{FF2B5EF4-FFF2-40B4-BE49-F238E27FC236}">
                  <a16:creationId xmlns:a16="http://schemas.microsoft.com/office/drawing/2014/main" id="{9ECC73BD-338B-4042-8200-1AAA6BF3A414}"/>
                </a:ext>
              </a:extLst>
            </p:cNvPr>
            <p:cNvCxnSpPr>
              <a:stCxn id="16" idx="0"/>
            </p:cNvCxnSpPr>
            <p:nvPr/>
          </p:nvCxnSpPr>
          <p:spPr>
            <a:xfrm>
              <a:off x="5619134" y="2135626"/>
              <a:ext cx="0" cy="431103"/>
            </a:xfrm>
            <a:prstGeom prst="straightConnector1">
              <a:avLst/>
            </a:prstGeom>
            <a:noFill/>
            <a:ln w="19046" cap="flat">
              <a:solidFill>
                <a:srgbClr val="77ADE6"/>
              </a:solidFill>
              <a:custDash>
                <a:ds d="300063" sp="300063"/>
              </a:custDash>
              <a:round/>
              <a:tailEnd type="arrow"/>
            </a:ln>
          </p:spPr>
        </p:cxnSp>
      </p:grpSp>
      <p:grpSp>
        <p:nvGrpSpPr>
          <p:cNvPr id="18" name="Google Shape;1497;p32">
            <a:extLst>
              <a:ext uri="{FF2B5EF4-FFF2-40B4-BE49-F238E27FC236}">
                <a16:creationId xmlns:a16="http://schemas.microsoft.com/office/drawing/2014/main" id="{11BAE4FC-43D9-467B-9B1D-D15DA7B5A29D}"/>
              </a:ext>
            </a:extLst>
          </p:cNvPr>
          <p:cNvGrpSpPr/>
          <p:nvPr/>
        </p:nvGrpSpPr>
        <p:grpSpPr>
          <a:xfrm>
            <a:off x="6594771" y="1355936"/>
            <a:ext cx="2092028" cy="3058951"/>
            <a:chOff x="6594771" y="1355936"/>
            <a:chExt cx="2092028" cy="3058951"/>
          </a:xfrm>
        </p:grpSpPr>
        <p:sp>
          <p:nvSpPr>
            <p:cNvPr id="19" name="Google Shape;1498;p32">
              <a:extLst>
                <a:ext uri="{FF2B5EF4-FFF2-40B4-BE49-F238E27FC236}">
                  <a16:creationId xmlns:a16="http://schemas.microsoft.com/office/drawing/2014/main" id="{0180190E-4E22-41E6-B339-476921840565}"/>
                </a:ext>
              </a:extLst>
            </p:cNvPr>
            <p:cNvSpPr/>
            <p:nvPr/>
          </p:nvSpPr>
          <p:spPr>
            <a:xfrm>
              <a:off x="6594771" y="3836712"/>
              <a:ext cx="2092028" cy="578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177"/>
                <a:gd name="f4" fmla="val 3089"/>
                <a:gd name="f5" fmla="val 1641"/>
                <a:gd name="f6" fmla="val 1545"/>
                <a:gd name="f7" fmla="val 3088"/>
                <a:gd name="f8" fmla="val 11176"/>
                <a:gd name="f9" fmla="*/ f0 1 11177"/>
                <a:gd name="f10" fmla="*/ f1 1 3089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1177"/>
                <a:gd name="f17" fmla="*/ f14 1 3089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1177" h="3089">
                  <a:moveTo>
                    <a:pt x="f2" y="f2"/>
                  </a:moveTo>
                  <a:lnTo>
                    <a:pt x="f5" y="f6"/>
                  </a:lnTo>
                  <a:lnTo>
                    <a:pt x="f2" y="f7"/>
                  </a:lnTo>
                  <a:lnTo>
                    <a:pt x="f8" y="f7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70C2D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Google Shape;1499;p32">
              <a:extLst>
                <a:ext uri="{FF2B5EF4-FFF2-40B4-BE49-F238E27FC236}">
                  <a16:creationId xmlns:a16="http://schemas.microsoft.com/office/drawing/2014/main" id="{388F1722-1DC1-410B-B6E9-636397D10A33}"/>
                </a:ext>
              </a:extLst>
            </p:cNvPr>
            <p:cNvSpPr txBox="1"/>
            <p:nvPr/>
          </p:nvSpPr>
          <p:spPr>
            <a:xfrm>
              <a:off x="7455057" y="1476792"/>
              <a:ext cx="589504" cy="5388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0" cap="none" spc="0" baseline="0">
                  <a:solidFill>
                    <a:srgbClr val="70C2DF"/>
                  </a:solidFill>
                  <a:uFillTx/>
                  <a:latin typeface="Fira Sans"/>
                  <a:ea typeface="Fira Sans"/>
                  <a:cs typeface="B Nazanin" panose="00000400000000000000" pitchFamily="2" charset="-78"/>
                </a:rPr>
                <a:t>4</a:t>
              </a:r>
            </a:p>
          </p:txBody>
        </p:sp>
        <p:sp>
          <p:nvSpPr>
            <p:cNvPr id="21" name="Google Shape;1500;p32">
              <a:extLst>
                <a:ext uri="{FF2B5EF4-FFF2-40B4-BE49-F238E27FC236}">
                  <a16:creationId xmlns:a16="http://schemas.microsoft.com/office/drawing/2014/main" id="{21F2395B-1A70-46E0-9C9B-F7BD0893B110}"/>
                </a:ext>
              </a:extLst>
            </p:cNvPr>
            <p:cNvSpPr/>
            <p:nvPr/>
          </p:nvSpPr>
          <p:spPr>
            <a:xfrm rot="10799991">
              <a:off x="7360115" y="1355936"/>
              <a:ext cx="779397" cy="77969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w="19046" cap="flat">
              <a:solidFill>
                <a:srgbClr val="70C2DF"/>
              </a:solidFill>
              <a:custDash>
                <a:ds d="300063" sp="300063"/>
              </a:custDash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cxnSp>
          <p:nvCxnSpPr>
            <p:cNvPr id="22" name="Google Shape;1501;p32">
              <a:extLst>
                <a:ext uri="{FF2B5EF4-FFF2-40B4-BE49-F238E27FC236}">
                  <a16:creationId xmlns:a16="http://schemas.microsoft.com/office/drawing/2014/main" id="{87F35507-02FF-4851-9555-08C09E9DE536}"/>
                </a:ext>
              </a:extLst>
            </p:cNvPr>
            <p:cNvCxnSpPr>
              <a:stCxn id="21" idx="0"/>
            </p:cNvCxnSpPr>
            <p:nvPr/>
          </p:nvCxnSpPr>
          <p:spPr>
            <a:xfrm>
              <a:off x="7749814" y="2135626"/>
              <a:ext cx="0" cy="431103"/>
            </a:xfrm>
            <a:prstGeom prst="straightConnector1">
              <a:avLst/>
            </a:prstGeom>
            <a:noFill/>
            <a:ln w="19046" cap="flat">
              <a:solidFill>
                <a:srgbClr val="70C2DF"/>
              </a:solidFill>
              <a:custDash>
                <a:ds d="300063" sp="300063"/>
              </a:custDash>
              <a:round/>
              <a:tailEnd type="arrow"/>
            </a:ln>
          </p:spPr>
        </p:cxnSp>
      </p:grpSp>
      <p:sp>
        <p:nvSpPr>
          <p:cNvPr id="23" name="Google Shape;1502;p32">
            <a:extLst>
              <a:ext uri="{FF2B5EF4-FFF2-40B4-BE49-F238E27FC236}">
                <a16:creationId xmlns:a16="http://schemas.microsoft.com/office/drawing/2014/main" id="{5895D5C3-5CEC-4ADC-BC4F-B848343299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11445"/>
            <a:ext cx="8229600" cy="331799"/>
          </a:xfrm>
        </p:spPr>
        <p:txBody>
          <a:bodyPr/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اینفوگرافیک سلامت روان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4" name="Google Shape;1503;p32">
            <a:extLst>
              <a:ext uri="{FF2B5EF4-FFF2-40B4-BE49-F238E27FC236}">
                <a16:creationId xmlns:a16="http://schemas.microsoft.com/office/drawing/2014/main" id="{B31A4DFC-AB00-4990-9523-1E798B0EBCAC}"/>
              </a:ext>
            </a:extLst>
          </p:cNvPr>
          <p:cNvSpPr txBox="1"/>
          <p:nvPr/>
        </p:nvSpPr>
        <p:spPr>
          <a:xfrm>
            <a:off x="1026112" y="3953627"/>
            <a:ext cx="1141500" cy="3443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b="1" kern="0" dirty="0">
                <a:solidFill>
                  <a:srgbClr val="FFFFFF"/>
                </a:solidFill>
                <a:latin typeface="Fira Sans Extra Condensed"/>
                <a:ea typeface="Fira Sans Extra Condensed"/>
                <a:cs typeface="B Nazanin" panose="00000400000000000000" pitchFamily="2" charset="-78"/>
              </a:rPr>
              <a:t>عنوان در اینجا</a:t>
            </a:r>
            <a:endParaRPr lang="en-US" sz="1600" b="1" i="0" u="none" strike="noStrike" kern="0" cap="none" spc="0" baseline="0" dirty="0">
              <a:solidFill>
                <a:srgbClr val="FFFFFF"/>
              </a:solidFill>
              <a:uFillTx/>
              <a:latin typeface="Fira Sans Extra Condensed"/>
              <a:ea typeface="Fira Sans Extra Condensed"/>
              <a:cs typeface="B Nazanin" panose="00000400000000000000" pitchFamily="2" charset="-78"/>
            </a:endParaRPr>
          </a:p>
        </p:txBody>
      </p:sp>
      <p:sp>
        <p:nvSpPr>
          <p:cNvPr id="25" name="Google Shape;1504;p32">
            <a:extLst>
              <a:ext uri="{FF2B5EF4-FFF2-40B4-BE49-F238E27FC236}">
                <a16:creationId xmlns:a16="http://schemas.microsoft.com/office/drawing/2014/main" id="{F7358D67-B7E2-4D70-9788-6F2510416749}"/>
              </a:ext>
            </a:extLst>
          </p:cNvPr>
          <p:cNvSpPr txBox="1"/>
          <p:nvPr/>
        </p:nvSpPr>
        <p:spPr>
          <a:xfrm>
            <a:off x="4826084" y="2686872"/>
            <a:ext cx="1537801" cy="10064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26" name="Google Shape;1505;p32">
            <a:extLst>
              <a:ext uri="{FF2B5EF4-FFF2-40B4-BE49-F238E27FC236}">
                <a16:creationId xmlns:a16="http://schemas.microsoft.com/office/drawing/2014/main" id="{B50F1D58-0895-4184-B20D-B37EA7EADA8D}"/>
              </a:ext>
            </a:extLst>
          </p:cNvPr>
          <p:cNvSpPr txBox="1"/>
          <p:nvPr/>
        </p:nvSpPr>
        <p:spPr>
          <a:xfrm>
            <a:off x="2718904" y="2686872"/>
            <a:ext cx="1537801" cy="10064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27" name="Google Shape;1506;p32">
            <a:extLst>
              <a:ext uri="{FF2B5EF4-FFF2-40B4-BE49-F238E27FC236}">
                <a16:creationId xmlns:a16="http://schemas.microsoft.com/office/drawing/2014/main" id="{560BE995-5656-4B88-8102-BC3C81CD5190}"/>
              </a:ext>
            </a:extLst>
          </p:cNvPr>
          <p:cNvSpPr txBox="1"/>
          <p:nvPr/>
        </p:nvSpPr>
        <p:spPr>
          <a:xfrm>
            <a:off x="6933245" y="2686872"/>
            <a:ext cx="1537801" cy="10064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28" name="Google Shape;1507;p32">
            <a:extLst>
              <a:ext uri="{FF2B5EF4-FFF2-40B4-BE49-F238E27FC236}">
                <a16:creationId xmlns:a16="http://schemas.microsoft.com/office/drawing/2014/main" id="{7A56238B-0A36-456D-B828-B0B51070E496}"/>
              </a:ext>
            </a:extLst>
          </p:cNvPr>
          <p:cNvSpPr txBox="1"/>
          <p:nvPr/>
        </p:nvSpPr>
        <p:spPr>
          <a:xfrm>
            <a:off x="611751" y="2686872"/>
            <a:ext cx="1537801" cy="10064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29" name="Google Shape;1508;p32">
            <a:extLst>
              <a:ext uri="{FF2B5EF4-FFF2-40B4-BE49-F238E27FC236}">
                <a16:creationId xmlns:a16="http://schemas.microsoft.com/office/drawing/2014/main" id="{95DC1CFD-066A-4D01-8B15-5907053BD6B3}"/>
              </a:ext>
            </a:extLst>
          </p:cNvPr>
          <p:cNvSpPr txBox="1"/>
          <p:nvPr/>
        </p:nvSpPr>
        <p:spPr>
          <a:xfrm>
            <a:off x="3142920" y="3953627"/>
            <a:ext cx="1141500" cy="3443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b="1" kern="0" dirty="0">
                <a:solidFill>
                  <a:srgbClr val="FFFFFF"/>
                </a:solidFill>
                <a:latin typeface="Fira Sans Extra Condensed"/>
                <a:ea typeface="Fira Sans Extra Condensed"/>
                <a:cs typeface="B Nazanin" panose="00000400000000000000" pitchFamily="2" charset="-78"/>
              </a:rPr>
              <a:t>عنوان در اینجا</a:t>
            </a:r>
            <a:endParaRPr lang="en-US" sz="1600" b="1" i="0" u="none" strike="noStrike" kern="0" cap="none" spc="0" baseline="0" dirty="0">
              <a:solidFill>
                <a:srgbClr val="FFFFFF"/>
              </a:solidFill>
              <a:uFillTx/>
              <a:latin typeface="Fira Sans Extra Condensed"/>
              <a:ea typeface="Fira Sans Extra Condensed"/>
              <a:cs typeface="B Nazanin" panose="00000400000000000000" pitchFamily="2" charset="-78"/>
            </a:endParaRPr>
          </a:p>
        </p:txBody>
      </p:sp>
      <p:sp>
        <p:nvSpPr>
          <p:cNvPr id="30" name="Google Shape;1509;p32">
            <a:extLst>
              <a:ext uri="{FF2B5EF4-FFF2-40B4-BE49-F238E27FC236}">
                <a16:creationId xmlns:a16="http://schemas.microsoft.com/office/drawing/2014/main" id="{FB4A955C-0112-481B-9BAD-13139D30F10E}"/>
              </a:ext>
            </a:extLst>
          </p:cNvPr>
          <p:cNvSpPr txBox="1"/>
          <p:nvPr/>
        </p:nvSpPr>
        <p:spPr>
          <a:xfrm>
            <a:off x="5207507" y="3953627"/>
            <a:ext cx="1141500" cy="3443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b="1" kern="0" dirty="0">
                <a:solidFill>
                  <a:srgbClr val="FFFFFF"/>
                </a:solidFill>
                <a:latin typeface="Fira Sans Extra Condensed"/>
                <a:ea typeface="Fira Sans Extra Condensed"/>
                <a:cs typeface="B Nazanin" panose="00000400000000000000" pitchFamily="2" charset="-78"/>
              </a:rPr>
              <a:t>عنوان در اینجا</a:t>
            </a:r>
            <a:endParaRPr lang="en-US" sz="1600" b="1" i="0" u="none" strike="noStrike" kern="0" cap="none" spc="0" baseline="0" dirty="0">
              <a:solidFill>
                <a:srgbClr val="FFFFFF"/>
              </a:solidFill>
              <a:uFillTx/>
              <a:latin typeface="Fira Sans Extra Condensed"/>
              <a:ea typeface="Fira Sans Extra Condensed"/>
              <a:cs typeface="B Nazanin" panose="00000400000000000000" pitchFamily="2" charset="-78"/>
            </a:endParaRPr>
          </a:p>
        </p:txBody>
      </p:sp>
      <p:sp>
        <p:nvSpPr>
          <p:cNvPr id="31" name="Google Shape;1510;p32">
            <a:extLst>
              <a:ext uri="{FF2B5EF4-FFF2-40B4-BE49-F238E27FC236}">
                <a16:creationId xmlns:a16="http://schemas.microsoft.com/office/drawing/2014/main" id="{4B7B4CB1-7672-4B43-A3A1-673DD5B4BE37}"/>
              </a:ext>
            </a:extLst>
          </p:cNvPr>
          <p:cNvSpPr txBox="1"/>
          <p:nvPr/>
        </p:nvSpPr>
        <p:spPr>
          <a:xfrm>
            <a:off x="7195523" y="3953627"/>
            <a:ext cx="1141500" cy="3443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b="1" kern="0" dirty="0">
                <a:solidFill>
                  <a:srgbClr val="FFFFFF"/>
                </a:solidFill>
                <a:latin typeface="Fira Sans Extra Condensed"/>
                <a:ea typeface="Fira Sans Extra Condensed"/>
                <a:cs typeface="B Nazanin" panose="00000400000000000000" pitchFamily="2" charset="-78"/>
              </a:rPr>
              <a:t>عنوان در اینجا</a:t>
            </a:r>
            <a:endParaRPr lang="en-US" sz="1600" b="1" i="0" u="none" strike="noStrike" kern="0" cap="none" spc="0" baseline="0" dirty="0">
              <a:solidFill>
                <a:srgbClr val="FFFFFF"/>
              </a:solidFill>
              <a:uFillTx/>
              <a:latin typeface="Fira Sans Extra Condensed"/>
              <a:ea typeface="Fira Sans Extra Condensed"/>
              <a:cs typeface="B Nazanin" panose="00000400000000000000" pitchFamily="2" charset="-78"/>
            </a:endParaRPr>
          </a:p>
        </p:txBody>
      </p:sp>
      <p:grpSp>
        <p:nvGrpSpPr>
          <p:cNvPr id="32" name="Google Shape;1511;p32">
            <a:extLst>
              <a:ext uri="{FF2B5EF4-FFF2-40B4-BE49-F238E27FC236}">
                <a16:creationId xmlns:a16="http://schemas.microsoft.com/office/drawing/2014/main" id="{6A217849-D8E7-4EC0-9C58-6864218795C1}"/>
              </a:ext>
            </a:extLst>
          </p:cNvPr>
          <p:cNvGrpSpPr/>
          <p:nvPr/>
        </p:nvGrpSpPr>
        <p:grpSpPr>
          <a:xfrm>
            <a:off x="7105683" y="4005968"/>
            <a:ext cx="239801" cy="239673"/>
            <a:chOff x="7105683" y="4005968"/>
            <a:chExt cx="239801" cy="239673"/>
          </a:xfrm>
        </p:grpSpPr>
        <p:sp>
          <p:nvSpPr>
            <p:cNvPr id="33" name="Google Shape;1512;p32">
              <a:extLst>
                <a:ext uri="{FF2B5EF4-FFF2-40B4-BE49-F238E27FC236}">
                  <a16:creationId xmlns:a16="http://schemas.microsoft.com/office/drawing/2014/main" id="{90702378-D043-46FC-AE1C-4B0795425C33}"/>
                </a:ext>
              </a:extLst>
            </p:cNvPr>
            <p:cNvSpPr/>
            <p:nvPr/>
          </p:nvSpPr>
          <p:spPr>
            <a:xfrm>
              <a:off x="7105683" y="4005968"/>
              <a:ext cx="239801" cy="2396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03"/>
                <a:gd name="f4" fmla="val 1902"/>
                <a:gd name="f5" fmla="val 952"/>
                <a:gd name="f6" fmla="val 427"/>
                <a:gd name="f7" fmla="val 1"/>
                <a:gd name="f8" fmla="val 426"/>
                <a:gd name="f9" fmla="val 951"/>
                <a:gd name="f10" fmla="val 1476"/>
                <a:gd name="f11" fmla="*/ f0 1 1903"/>
                <a:gd name="f12" fmla="*/ f1 1 190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903"/>
                <a:gd name="f19" fmla="*/ f16 1 1902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903" h="190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4"/>
                    <a:pt x="f5" y="f4"/>
                  </a:cubicBezTo>
                  <a:cubicBezTo>
                    <a:pt x="f10" y="f4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Google Shape;1513;p32">
              <a:extLst>
                <a:ext uri="{FF2B5EF4-FFF2-40B4-BE49-F238E27FC236}">
                  <a16:creationId xmlns:a16="http://schemas.microsoft.com/office/drawing/2014/main" id="{62B4CD2A-D3FB-4C85-A0EA-F026ABB64975}"/>
                </a:ext>
              </a:extLst>
            </p:cNvPr>
            <p:cNvSpPr/>
            <p:nvPr/>
          </p:nvSpPr>
          <p:spPr>
            <a:xfrm>
              <a:off x="7159998" y="4091272"/>
              <a:ext cx="131179" cy="115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1"/>
                <a:gd name="f4" fmla="val 915"/>
                <a:gd name="f5" fmla="val 164"/>
                <a:gd name="f6" fmla="val 1"/>
                <a:gd name="f7" fmla="val 74"/>
                <a:gd name="f8" fmla="val 73"/>
                <a:gd name="f9" fmla="val 163"/>
                <a:gd name="f10" fmla="val 253"/>
                <a:gd name="f11" fmla="val 326"/>
                <a:gd name="f12" fmla="val 878"/>
                <a:gd name="f13" fmla="val 788"/>
                <a:gd name="f14" fmla="val 715"/>
                <a:gd name="f15" fmla="val 968"/>
                <a:gd name="f16" fmla="val 1040"/>
                <a:gd name="f17" fmla="val 109"/>
                <a:gd name="f18" fmla="val 583"/>
                <a:gd name="f19" fmla="val 137"/>
                <a:gd name="f20" fmla="val 770"/>
                <a:gd name="f21" fmla="val 310"/>
                <a:gd name="f22" fmla="val 914"/>
                <a:gd name="f23" fmla="val 521"/>
                <a:gd name="f24" fmla="val 731"/>
                <a:gd name="f25" fmla="val 904"/>
                <a:gd name="f26" fmla="val 933"/>
                <a:gd name="f27" fmla="*/ f0 1 1041"/>
                <a:gd name="f28" fmla="*/ f1 1 91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041"/>
                <a:gd name="f35" fmla="*/ f32 1 91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041" h="91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0" y="f11"/>
                    <a:pt x="f11" y="f10"/>
                    <a:pt x="f11" y="f9"/>
                  </a:cubicBezTo>
                  <a:cubicBezTo>
                    <a:pt x="f11" y="f8"/>
                    <a:pt x="f10" y="f6"/>
                    <a:pt x="f5" y="f6"/>
                  </a:cubicBezTo>
                  <a:close/>
                  <a:moveTo>
                    <a:pt x="f12" y="f6"/>
                  </a:moveTo>
                  <a:cubicBezTo>
                    <a:pt x="f13" y="f6"/>
                    <a:pt x="f14" y="f8"/>
                    <a:pt x="f14" y="f9"/>
                  </a:cubicBezTo>
                  <a:cubicBezTo>
                    <a:pt x="f14" y="f10"/>
                    <a:pt x="f13" y="f11"/>
                    <a:pt x="f12" y="f11"/>
                  </a:cubicBezTo>
                  <a:cubicBezTo>
                    <a:pt x="f15" y="f11"/>
                    <a:pt x="f16" y="f10"/>
                    <a:pt x="f16" y="f9"/>
                  </a:cubicBezTo>
                  <a:cubicBezTo>
                    <a:pt x="f16" y="f8"/>
                    <a:pt x="f15" y="f6"/>
                    <a:pt x="f12" y="f6"/>
                  </a:cubicBezTo>
                  <a:close/>
                  <a:moveTo>
                    <a:pt x="f17" y="f18"/>
                  </a:move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lose/>
                </a:path>
              </a:pathLst>
            </a:custGeom>
            <a:solidFill>
              <a:srgbClr val="70C2D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35" name="Google Shape;1514;p32">
            <a:extLst>
              <a:ext uri="{FF2B5EF4-FFF2-40B4-BE49-F238E27FC236}">
                <a16:creationId xmlns:a16="http://schemas.microsoft.com/office/drawing/2014/main" id="{D0E8C72A-A42C-48B6-8CEC-265C0DDF0C60}"/>
              </a:ext>
            </a:extLst>
          </p:cNvPr>
          <p:cNvSpPr/>
          <p:nvPr/>
        </p:nvSpPr>
        <p:spPr>
          <a:xfrm>
            <a:off x="5040273" y="3956535"/>
            <a:ext cx="292790" cy="289105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2388"/>
              <a:gd name="f5" fmla="val 2358"/>
              <a:gd name="f6" fmla="val 157"/>
              <a:gd name="f7" fmla="val 1794"/>
              <a:gd name="f8" fmla="val 164"/>
              <a:gd name="f9" fmla="val 169"/>
              <a:gd name="f10" fmla="val 1797"/>
              <a:gd name="f11" fmla="val 1807"/>
              <a:gd name="f12" fmla="val 1819"/>
              <a:gd name="f13" fmla="val 172"/>
              <a:gd name="f14" fmla="val 1826"/>
              <a:gd name="f15" fmla="val 178"/>
              <a:gd name="f16" fmla="val 1830"/>
              <a:gd name="f17" fmla="val 183"/>
              <a:gd name="f18" fmla="val 1833"/>
              <a:gd name="f19" fmla="val 182"/>
              <a:gd name="f20" fmla="val 1843"/>
              <a:gd name="f21" fmla="val 175"/>
              <a:gd name="f22" fmla="val 1851"/>
              <a:gd name="f23" fmla="val 168"/>
              <a:gd name="f24" fmla="val 1859"/>
              <a:gd name="f25" fmla="val 156"/>
              <a:gd name="f26" fmla="val 1869"/>
              <a:gd name="f27" fmla="val 145"/>
              <a:gd name="f28" fmla="val 144"/>
              <a:gd name="f29" fmla="val 143"/>
              <a:gd name="f30" fmla="val 128"/>
              <a:gd name="f31" fmla="val 1867"/>
              <a:gd name="f32" fmla="val 116"/>
              <a:gd name="f33" fmla="val 1857"/>
              <a:gd name="f34" fmla="val 119"/>
              <a:gd name="f35" fmla="val 1837"/>
              <a:gd name="f36" fmla="val 122"/>
              <a:gd name="f37" fmla="val 1816"/>
              <a:gd name="f38" fmla="val 1805"/>
              <a:gd name="f39" fmla="val 141"/>
              <a:gd name="f40" fmla="val 151"/>
              <a:gd name="f41" fmla="val 1795"/>
              <a:gd name="f42" fmla="val 153"/>
              <a:gd name="f43" fmla="val 155"/>
              <a:gd name="f44" fmla="val 2230"/>
              <a:gd name="f45" fmla="val 2232"/>
              <a:gd name="f46" fmla="val 2234"/>
              <a:gd name="f47" fmla="val 2236"/>
              <a:gd name="f48" fmla="val 2245"/>
              <a:gd name="f49" fmla="val 2244"/>
              <a:gd name="f50" fmla="val 2265"/>
              <a:gd name="f51" fmla="val 2268"/>
              <a:gd name="f52" fmla="val 2271"/>
              <a:gd name="f53" fmla="val 2258"/>
              <a:gd name="f54" fmla="val 2243"/>
              <a:gd name="f55" fmla="val 2218"/>
              <a:gd name="f56" fmla="val 2212"/>
              <a:gd name="f57" fmla="val 2205"/>
              <a:gd name="f58" fmla="val 2204"/>
              <a:gd name="f59" fmla="val 2209"/>
              <a:gd name="f60" fmla="val 2214"/>
              <a:gd name="f61" fmla="val 2224"/>
              <a:gd name="f62" fmla="val 875"/>
              <a:gd name="f63" fmla="val 1317"/>
              <a:gd name="f64" fmla="val 882"/>
              <a:gd name="f65" fmla="val 894"/>
              <a:gd name="f66" fmla="val 1397"/>
              <a:gd name="f67" fmla="val 913"/>
              <a:gd name="f68" fmla="val 1459"/>
              <a:gd name="f69" fmla="val 936"/>
              <a:gd name="f70" fmla="val 1532"/>
              <a:gd name="f71" fmla="val 910"/>
              <a:gd name="f72" fmla="val 1608"/>
              <a:gd name="f73" fmla="val 872"/>
              <a:gd name="f74" fmla="val 1651"/>
              <a:gd name="f75" fmla="val 835"/>
              <a:gd name="f76" fmla="val 1694"/>
              <a:gd name="f77" fmla="val 825"/>
              <a:gd name="f78" fmla="val 1728"/>
              <a:gd name="f79" fmla="val 828"/>
              <a:gd name="f80" fmla="val 1775"/>
              <a:gd name="f81" fmla="val 829"/>
              <a:gd name="f82" fmla="val 1823"/>
              <a:gd name="f83" fmla="val 819"/>
              <a:gd name="f84" fmla="val 1836"/>
              <a:gd name="f85" fmla="val 790"/>
              <a:gd name="f86" fmla="val 761"/>
              <a:gd name="f87" fmla="val 1866"/>
              <a:gd name="f88" fmla="val 793"/>
              <a:gd name="f89" fmla="val 1900"/>
              <a:gd name="f90" fmla="val 767"/>
              <a:gd name="f91" fmla="val 1910"/>
              <a:gd name="f92" fmla="val 1912"/>
              <a:gd name="f93" fmla="val 744"/>
              <a:gd name="f94" fmla="val 1913"/>
              <a:gd name="f95" fmla="val 722"/>
              <a:gd name="f96" fmla="val 643"/>
              <a:gd name="f97" fmla="val 492"/>
              <a:gd name="f98" fmla="val 1898"/>
              <a:gd name="f99" fmla="val 542"/>
              <a:gd name="f100" fmla="val 1864"/>
              <a:gd name="f101" fmla="val 606"/>
              <a:gd name="f102" fmla="val 1820"/>
              <a:gd name="f103" fmla="val 817"/>
              <a:gd name="f104" fmla="val 1621"/>
              <a:gd name="f105" fmla="val 838"/>
              <a:gd name="f106" fmla="val 1567"/>
              <a:gd name="f107" fmla="val 860"/>
              <a:gd name="f108" fmla="val 1512"/>
              <a:gd name="f109" fmla="val 1326"/>
              <a:gd name="f110" fmla="val 873"/>
              <a:gd name="f111" fmla="val 1320"/>
              <a:gd name="f112" fmla="val 874"/>
              <a:gd name="f113" fmla="val 1513"/>
              <a:gd name="f114" fmla="val 1514"/>
              <a:gd name="f115" fmla="val 1515"/>
              <a:gd name="f116" fmla="val 1527"/>
              <a:gd name="f117" fmla="val 1548"/>
              <a:gd name="f118" fmla="val 1570"/>
              <a:gd name="f119" fmla="val 1781"/>
              <a:gd name="f120" fmla="val 1845"/>
              <a:gd name="f121" fmla="val 1895"/>
              <a:gd name="f122" fmla="val 1744"/>
              <a:gd name="f123" fmla="val 1665"/>
              <a:gd name="f124" fmla="val 1643"/>
              <a:gd name="f125" fmla="val 1626"/>
              <a:gd name="f126" fmla="val 1594"/>
              <a:gd name="f127" fmla="val 1597"/>
              <a:gd name="f128" fmla="val 1568"/>
              <a:gd name="f129" fmla="val 1557"/>
              <a:gd name="f130" fmla="val 1559"/>
              <a:gd name="f131" fmla="val 1562"/>
              <a:gd name="f132" fmla="val 1552"/>
              <a:gd name="f133" fmla="val 1477"/>
              <a:gd name="f134" fmla="val 1450"/>
              <a:gd name="f135" fmla="val 1474"/>
              <a:gd name="f136" fmla="val 1493"/>
              <a:gd name="f137" fmla="val 1505"/>
              <a:gd name="f138" fmla="val 1194"/>
              <a:gd name="f139" fmla="val 1056"/>
              <a:gd name="f140" fmla="val 6"/>
              <a:gd name="f141" fmla="val 1004"/>
              <a:gd name="f142" fmla="val 137"/>
              <a:gd name="f143" fmla="val 952"/>
              <a:gd name="f144" fmla="val 270"/>
              <a:gd name="f145" fmla="val 983"/>
              <a:gd name="f146" fmla="val 404"/>
              <a:gd name="f147" fmla="val 1021"/>
              <a:gd name="f148" fmla="val 436"/>
              <a:gd name="f149" fmla="val 1058"/>
              <a:gd name="f150" fmla="val 468"/>
              <a:gd name="f151" fmla="val 530"/>
              <a:gd name="f152" fmla="val 1081"/>
              <a:gd name="f153" fmla="val 582"/>
              <a:gd name="f154" fmla="val 1107"/>
              <a:gd name="f155" fmla="val 691"/>
              <a:gd name="f156" fmla="val 957"/>
              <a:gd name="f157" fmla="val 721"/>
              <a:gd name="f158" fmla="val 806"/>
              <a:gd name="f159" fmla="val 750"/>
              <a:gd name="f160" fmla="val 693"/>
              <a:gd name="f161" fmla="val 938"/>
              <a:gd name="f162" fmla="val 697"/>
              <a:gd name="f163" fmla="val 1116"/>
              <a:gd name="f164" fmla="val 707"/>
              <a:gd name="f165" fmla="val 1380"/>
              <a:gd name="f166" fmla="val 656"/>
              <a:gd name="f167" fmla="val 1455"/>
              <a:gd name="f168" fmla="val 604"/>
              <a:gd name="f169" fmla="val 1529"/>
              <a:gd name="f170" fmla="val 376"/>
              <a:gd name="f171" fmla="val 1803"/>
              <a:gd name="f172" fmla="val 338"/>
              <a:gd name="f173" fmla="val 1862"/>
              <a:gd name="f174" fmla="val 333"/>
              <a:gd name="f175" fmla="val 1868"/>
              <a:gd name="f176" fmla="val 325"/>
              <a:gd name="f177" fmla="val 316"/>
              <a:gd name="f178" fmla="val 304"/>
              <a:gd name="f179" fmla="val 290"/>
              <a:gd name="f180" fmla="val 262"/>
              <a:gd name="f181" fmla="val 1788"/>
              <a:gd name="f182" fmla="val 212"/>
              <a:gd name="f183" fmla="val 195"/>
              <a:gd name="f184" fmla="val 1752"/>
              <a:gd name="f185" fmla="val 188"/>
              <a:gd name="f186" fmla="val 1726"/>
              <a:gd name="f187" fmla="val 1716"/>
              <a:gd name="f188" fmla="val 160"/>
              <a:gd name="f189" fmla="val 149"/>
              <a:gd name="f190" fmla="val 1740"/>
              <a:gd name="f191" fmla="val 1755"/>
              <a:gd name="f192" fmla="val 148"/>
              <a:gd name="f193" fmla="val 1780"/>
              <a:gd name="f194" fmla="val 1742"/>
              <a:gd name="f195" fmla="val 93"/>
              <a:gd name="f196" fmla="val 1815"/>
              <a:gd name="f197" fmla="val 89"/>
              <a:gd name="f198" fmla="val 82"/>
              <a:gd name="f199" fmla="val 76"/>
              <a:gd name="f200" fmla="val 68"/>
              <a:gd name="f201" fmla="val 61"/>
              <a:gd name="f202" fmla="val 1802"/>
              <a:gd name="f203" fmla="val 47"/>
              <a:gd name="f204" fmla="val 23"/>
              <a:gd name="f205" fmla="val 1764"/>
              <a:gd name="f206" fmla="val 12"/>
              <a:gd name="f207" fmla="val 11"/>
              <a:gd name="f208" fmla="val 10"/>
              <a:gd name="f209" fmla="val 1765"/>
              <a:gd name="f210" fmla="val 25"/>
              <a:gd name="f211" fmla="val 52"/>
              <a:gd name="f212" fmla="val 79"/>
              <a:gd name="f213" fmla="val 1871"/>
              <a:gd name="f214" fmla="val 51"/>
              <a:gd name="f215" fmla="val 1883"/>
              <a:gd name="f216" fmla="val 90"/>
              <a:gd name="f217" fmla="val 1917"/>
              <a:gd name="f218" fmla="val 118"/>
              <a:gd name="f219" fmla="val 1941"/>
              <a:gd name="f220" fmla="val 136"/>
              <a:gd name="f221" fmla="val 1957"/>
              <a:gd name="f222" fmla="val 190"/>
              <a:gd name="f223" fmla="val 209"/>
              <a:gd name="f224" fmla="val 1954"/>
              <a:gd name="f225" fmla="val 232"/>
              <a:gd name="f226" fmla="val 1949"/>
              <a:gd name="f227" fmla="val 244"/>
              <a:gd name="f228" fmla="val 1947"/>
              <a:gd name="f229" fmla="val 252"/>
              <a:gd name="f230" fmla="val 1945"/>
              <a:gd name="f231" fmla="val 258"/>
              <a:gd name="f232" fmla="val 294"/>
              <a:gd name="f233" fmla="val 236"/>
              <a:gd name="f234" fmla="val 1989"/>
              <a:gd name="f235" fmla="val 213"/>
              <a:gd name="f236" fmla="val 2012"/>
              <a:gd name="f237" fmla="val 186"/>
              <a:gd name="f238" fmla="val 2037"/>
              <a:gd name="f239" fmla="val 158"/>
              <a:gd name="f240" fmla="val 2107"/>
              <a:gd name="f241" fmla="val 326"/>
              <a:gd name="f242" fmla="val 2215"/>
              <a:gd name="f243" fmla="val 467"/>
              <a:gd name="f244" fmla="val 2307"/>
              <a:gd name="f245" fmla="val 566"/>
              <a:gd name="f246" fmla="val 700"/>
              <a:gd name="f247" fmla="val 725"/>
              <a:gd name="f248" fmla="val 2356"/>
              <a:gd name="f249" fmla="val 777"/>
              <a:gd name="f250" fmla="val 2353"/>
              <a:gd name="f251" fmla="val 2346"/>
              <a:gd name="f252" fmla="val 883"/>
              <a:gd name="f253" fmla="val 2344"/>
              <a:gd name="f254" fmla="val 935"/>
              <a:gd name="f255" fmla="val 1040"/>
              <a:gd name="f256" fmla="val 1137"/>
              <a:gd name="f257" fmla="val 1250"/>
              <a:gd name="f258" fmla="val 1348"/>
              <a:gd name="f259" fmla="val 1452"/>
              <a:gd name="f260" fmla="val 1504"/>
              <a:gd name="f261" fmla="val 1558"/>
              <a:gd name="f262" fmla="val 1609"/>
              <a:gd name="f263" fmla="val 1636"/>
              <a:gd name="f264" fmla="val 1662"/>
              <a:gd name="f265" fmla="val 1686"/>
              <a:gd name="f266" fmla="val 1821"/>
              <a:gd name="f267" fmla="val 1920"/>
              <a:gd name="f268" fmla="val 2061"/>
              <a:gd name="f269" fmla="val 2228"/>
              <a:gd name="f270" fmla="val 2200"/>
              <a:gd name="f271" fmla="val 2174"/>
              <a:gd name="f272" fmla="val 2152"/>
              <a:gd name="f273" fmla="val 2093"/>
              <a:gd name="f274" fmla="val 2129"/>
              <a:gd name="f275" fmla="val 2135"/>
              <a:gd name="f276" fmla="val 2144"/>
              <a:gd name="f277" fmla="val 2155"/>
              <a:gd name="f278" fmla="val 2178"/>
              <a:gd name="f279" fmla="val 2196"/>
              <a:gd name="f280" fmla="val 2250"/>
              <a:gd name="f281" fmla="val 2269"/>
              <a:gd name="f282" fmla="val 2297"/>
              <a:gd name="f283" fmla="val 2337"/>
              <a:gd name="f284" fmla="val 2309"/>
              <a:gd name="f285" fmla="val 2336"/>
              <a:gd name="f286" fmla="val 2362"/>
              <a:gd name="f287" fmla="val 2387"/>
              <a:gd name="f288" fmla="val 2377"/>
              <a:gd name="f289" fmla="val 2376"/>
              <a:gd name="f290" fmla="val 2375"/>
              <a:gd name="f291" fmla="val 2364"/>
              <a:gd name="f292" fmla="val 2340"/>
              <a:gd name="f293" fmla="val 2326"/>
              <a:gd name="f294" fmla="val 2319"/>
              <a:gd name="f295" fmla="val 2311"/>
              <a:gd name="f296" fmla="val 2305"/>
              <a:gd name="f297" fmla="val 2299"/>
              <a:gd name="f298" fmla="val 2294"/>
              <a:gd name="f299" fmla="val 2270"/>
              <a:gd name="f300" fmla="val 2239"/>
              <a:gd name="f301" fmla="val 2238"/>
              <a:gd name="f302" fmla="val 2237"/>
              <a:gd name="f303" fmla="val 2227"/>
              <a:gd name="f304" fmla="val 2207"/>
              <a:gd name="f305" fmla="val 2199"/>
              <a:gd name="f306" fmla="val 2192"/>
              <a:gd name="f307" fmla="val 2175"/>
              <a:gd name="f308" fmla="val 2125"/>
              <a:gd name="f309" fmla="val 2097"/>
              <a:gd name="f310" fmla="val 2083"/>
              <a:gd name="f311" fmla="val 2071"/>
              <a:gd name="f312" fmla="val 2062"/>
              <a:gd name="f313" fmla="val 2053"/>
              <a:gd name="f314" fmla="val 2048"/>
              <a:gd name="f315" fmla="val 2011"/>
              <a:gd name="f316" fmla="val 1783"/>
              <a:gd name="f317" fmla="val 1731"/>
              <a:gd name="f318" fmla="val 1680"/>
              <a:gd name="f319" fmla="val 1690"/>
              <a:gd name="f320" fmla="val 1693"/>
              <a:gd name="f321" fmla="val 1696"/>
              <a:gd name="f322" fmla="val 1581"/>
              <a:gd name="f323" fmla="val 1430"/>
              <a:gd name="f324" fmla="val 1279"/>
              <a:gd name="f325" fmla="val 1306"/>
              <a:gd name="f326" fmla="val 1366"/>
              <a:gd name="f327" fmla="val 1329"/>
              <a:gd name="f328" fmla="val 1404"/>
              <a:gd name="f329" fmla="val 1435"/>
              <a:gd name="f330" fmla="val 1383"/>
              <a:gd name="f331" fmla="val 1331"/>
              <a:gd name="f332" fmla="*/ f1 1 2388"/>
              <a:gd name="f333" fmla="*/ f2 1 2358"/>
              <a:gd name="f334" fmla="val f3"/>
              <a:gd name="f335" fmla="val f4"/>
              <a:gd name="f336" fmla="val f5"/>
              <a:gd name="f337" fmla="+- f336 0 f334"/>
              <a:gd name="f338" fmla="+- f335 0 f334"/>
              <a:gd name="f339" fmla="*/ f338 1 2388"/>
              <a:gd name="f340" fmla="*/ f337 1 2358"/>
              <a:gd name="f341" fmla="*/ f334 1 f339"/>
              <a:gd name="f342" fmla="*/ f335 1 f339"/>
              <a:gd name="f343" fmla="*/ f334 1 f340"/>
              <a:gd name="f344" fmla="*/ f336 1 f340"/>
              <a:gd name="f345" fmla="*/ f341 f332 1"/>
              <a:gd name="f346" fmla="*/ f342 f332 1"/>
              <a:gd name="f347" fmla="*/ f344 f333 1"/>
              <a:gd name="f348" fmla="*/ f343 f3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5" t="f348" r="f346" b="f347"/>
            <a:pathLst>
              <a:path w="2388" h="2358">
                <a:moveTo>
                  <a:pt x="f6" y="f7"/>
                </a:moveTo>
                <a:cubicBezTo>
                  <a:pt x="f8" y="f7"/>
                  <a:pt x="f9" y="f10"/>
                  <a:pt x="f9" y="f11"/>
                </a:cubicBezTo>
                <a:cubicBezTo>
                  <a:pt x="f9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8" y="f26"/>
                  <a:pt x="f28" y="f26"/>
                  <a:pt x="f29" y="f26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29" y="f38"/>
                  <a:pt x="f29" y="f38"/>
                </a:cubicBezTo>
                <a:cubicBezTo>
                  <a:pt x="f29" y="f38"/>
                  <a:pt x="f39" y="f10"/>
                  <a:pt x="f40" y="f41"/>
                </a:cubicBezTo>
                <a:cubicBezTo>
                  <a:pt x="f42" y="f7"/>
                  <a:pt x="f43" y="f7"/>
                  <a:pt x="f6" y="f7"/>
                </a:cubicBezTo>
                <a:close/>
                <a:moveTo>
                  <a:pt x="f44" y="f7"/>
                </a:moveTo>
                <a:cubicBezTo>
                  <a:pt x="f45" y="f7"/>
                  <a:pt x="f46" y="f7"/>
                  <a:pt x="f47" y="f41"/>
                </a:cubicBezTo>
                <a:cubicBezTo>
                  <a:pt x="f48" y="f10"/>
                  <a:pt x="f49" y="f38"/>
                  <a:pt x="f49" y="f38"/>
                </a:cubicBezTo>
                <a:cubicBezTo>
                  <a:pt x="f49" y="f38"/>
                  <a:pt x="f50" y="f37"/>
                  <a:pt x="f51" y="f35"/>
                </a:cubicBezTo>
                <a:cubicBezTo>
                  <a:pt x="f52" y="f33"/>
                  <a:pt x="f53" y="f31"/>
                  <a:pt x="f49" y="f26"/>
                </a:cubicBezTo>
                <a:cubicBezTo>
                  <a:pt x="f49" y="f26"/>
                  <a:pt x="f54" y="f26"/>
                  <a:pt x="f54" y="f26"/>
                </a:cubicBezTo>
                <a:cubicBezTo>
                  <a:pt x="f45" y="f26"/>
                  <a:pt x="f55" y="f24"/>
                  <a:pt x="f56" y="f22"/>
                </a:cubicBezTo>
                <a:cubicBezTo>
                  <a:pt x="f57" y="f20"/>
                  <a:pt x="f58" y="f18"/>
                  <a:pt x="f59" y="f16"/>
                </a:cubicBezTo>
                <a:cubicBezTo>
                  <a:pt x="f60" y="f14"/>
                  <a:pt x="f55" y="f12"/>
                  <a:pt x="f55" y="f11"/>
                </a:cubicBezTo>
                <a:cubicBezTo>
                  <a:pt x="f55" y="f10"/>
                  <a:pt x="f61" y="f7"/>
                  <a:pt x="f44" y="f7"/>
                </a:cubicBezTo>
                <a:close/>
                <a:moveTo>
                  <a:pt x="f62" y="f63"/>
                </a:moveTo>
                <a:cubicBezTo>
                  <a:pt x="f64" y="f63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22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86" y="f92"/>
                  <a:pt x="f93" y="f94"/>
                  <a:pt x="f95" y="f94"/>
                </a:cubicBezTo>
                <a:cubicBezTo>
                  <a:pt x="f96" y="f94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73" y="f109"/>
                  <a:pt x="f73" y="f109"/>
                </a:cubicBezTo>
                <a:cubicBezTo>
                  <a:pt x="f110" y="f111"/>
                  <a:pt x="f112" y="f63"/>
                  <a:pt x="f62" y="f63"/>
                </a:cubicBezTo>
                <a:close/>
                <a:moveTo>
                  <a:pt x="f108" y="f63"/>
                </a:moveTo>
                <a:cubicBezTo>
                  <a:pt x="f113" y="f63"/>
                  <a:pt x="f114" y="f111"/>
                  <a:pt x="f115" y="f109"/>
                </a:cubicBezTo>
                <a:cubicBezTo>
                  <a:pt x="f115" y="f109"/>
                  <a:pt x="f116" y="f108"/>
                  <a:pt x="f117" y="f106"/>
                </a:cubicBezTo>
                <a:cubicBezTo>
                  <a:pt x="f118" y="f104"/>
                  <a:pt x="f119" y="f102"/>
                  <a:pt x="f120" y="f100"/>
                </a:cubicBezTo>
                <a:cubicBezTo>
                  <a:pt x="f121" y="f98"/>
                  <a:pt x="f122" y="f94"/>
                  <a:pt x="f123" y="f94"/>
                </a:cubicBezTo>
                <a:cubicBezTo>
                  <a:pt x="f124" y="f94"/>
                  <a:pt x="f125" y="f92"/>
                  <a:pt x="f104" y="f91"/>
                </a:cubicBezTo>
                <a:cubicBezTo>
                  <a:pt x="f126" y="f89"/>
                  <a:pt x="f125" y="f87"/>
                  <a:pt x="f127" y="f22"/>
                </a:cubicBezTo>
                <a:cubicBezTo>
                  <a:pt x="f128" y="f84"/>
                  <a:pt x="f129" y="f82"/>
                  <a:pt x="f130" y="f80"/>
                </a:cubicBezTo>
                <a:cubicBezTo>
                  <a:pt x="f131" y="f78"/>
                  <a:pt x="f132" y="f76"/>
                  <a:pt x="f115" y="f74"/>
                </a:cubicBezTo>
                <a:cubicBezTo>
                  <a:pt x="f133" y="f72"/>
                  <a:pt x="f134" y="f70"/>
                  <a:pt x="f135" y="f68"/>
                </a:cubicBezTo>
                <a:cubicBezTo>
                  <a:pt x="f136" y="f66"/>
                  <a:pt x="f137" y="f63"/>
                  <a:pt x="f108" y="f63"/>
                </a:cubicBezTo>
                <a:close/>
                <a:moveTo>
                  <a:pt x="f138" y="f3"/>
                </a:moveTo>
                <a:cubicBezTo>
                  <a:pt x="f138" y="f3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47" y="f151"/>
                  <a:pt x="f152" y="f153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55" y="f86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2" y="f173"/>
                  <a:pt x="f174" y="f175"/>
                  <a:pt x="f176" y="f175"/>
                </a:cubicBezTo>
                <a:cubicBezTo>
                  <a:pt x="f177" y="f175"/>
                  <a:pt x="f178" y="f173"/>
                  <a:pt x="f179" y="f35"/>
                </a:cubicBezTo>
                <a:cubicBezTo>
                  <a:pt x="f180" y="f181"/>
                  <a:pt x="f182" y="f102"/>
                  <a:pt x="f183" y="f184"/>
                </a:cubicBezTo>
                <a:cubicBezTo>
                  <a:pt x="f185" y="f186"/>
                  <a:pt x="f0" y="f187"/>
                  <a:pt x="f13" y="f187"/>
                </a:cubicBezTo>
                <a:cubicBezTo>
                  <a:pt x="f188" y="f187"/>
                  <a:pt x="f189" y="f190"/>
                  <a:pt x="f189" y="f191"/>
                </a:cubicBezTo>
                <a:cubicBezTo>
                  <a:pt x="f192" y="f193"/>
                  <a:pt x="f32" y="f194"/>
                  <a:pt x="f195" y="f196"/>
                </a:cubicBezTo>
                <a:cubicBezTo>
                  <a:pt x="f195" y="f196"/>
                  <a:pt x="f197" y="f12"/>
                  <a:pt x="f198" y="f12"/>
                </a:cubicBezTo>
                <a:cubicBezTo>
                  <a:pt x="f199" y="f12"/>
                  <a:pt x="f200" y="f196"/>
                  <a:pt x="f201" y="f202"/>
                </a:cubicBezTo>
                <a:cubicBezTo>
                  <a:pt x="f203" y="f80"/>
                  <a:pt x="f204" y="f205"/>
                  <a:pt x="f206" y="f205"/>
                </a:cubicBezTo>
                <a:cubicBezTo>
                  <a:pt x="f207" y="f205"/>
                  <a:pt x="f207" y="f205"/>
                  <a:pt x="f208" y="f205"/>
                </a:cubicBezTo>
                <a:cubicBezTo>
                  <a:pt x="f3" y="f209"/>
                  <a:pt x="f210" y="f12"/>
                  <a:pt x="f211" y="f120"/>
                </a:cubicBezTo>
                <a:cubicBezTo>
                  <a:pt x="f212" y="f213"/>
                  <a:pt x="f214" y="f215"/>
                  <a:pt x="f216" y="f217"/>
                </a:cubicBezTo>
                <a:cubicBezTo>
                  <a:pt x="f218" y="f219"/>
                  <a:pt x="f220" y="f221"/>
                  <a:pt x="f21" y="f221"/>
                </a:cubicBezTo>
                <a:cubicBezTo>
                  <a:pt x="f222" y="f221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0"/>
                </a:cubicBezTo>
                <a:cubicBezTo>
                  <a:pt x="f232" y="f230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5"/>
                  <a:pt x="f246" y="f5"/>
                </a:cubicBezTo>
                <a:cubicBezTo>
                  <a:pt x="f247" y="f5"/>
                  <a:pt x="f159" y="f248"/>
                  <a:pt x="f249" y="f250"/>
                </a:cubicBezTo>
                <a:cubicBezTo>
                  <a:pt x="f81" y="f251"/>
                  <a:pt x="f252" y="f253"/>
                  <a:pt x="f254" y="f253"/>
                </a:cubicBezTo>
                <a:cubicBezTo>
                  <a:pt x="f255" y="f253"/>
                  <a:pt x="f256" y="f250"/>
                  <a:pt x="f138" y="f250"/>
                </a:cubicBezTo>
                <a:cubicBezTo>
                  <a:pt x="f257" y="f250"/>
                  <a:pt x="f258" y="f253"/>
                  <a:pt x="f259" y="f253"/>
                </a:cubicBezTo>
                <a:cubicBezTo>
                  <a:pt x="f260" y="f253"/>
                  <a:pt x="f261" y="f251"/>
                  <a:pt x="f262" y="f250"/>
                </a:cubicBezTo>
                <a:cubicBezTo>
                  <a:pt x="f263" y="f248"/>
                  <a:pt x="f264" y="f5"/>
                  <a:pt x="f265" y="f5"/>
                </a:cubicBezTo>
                <a:cubicBezTo>
                  <a:pt x="f266" y="f5"/>
                  <a:pt x="f267" y="f244"/>
                  <a:pt x="f268" y="f242"/>
                </a:cubicBezTo>
                <a:cubicBezTo>
                  <a:pt x="f269" y="f240"/>
                  <a:pt x="f270" y="f238"/>
                  <a:pt x="f271" y="f236"/>
                </a:cubicBezTo>
                <a:cubicBezTo>
                  <a:pt x="f272" y="f234"/>
                  <a:pt x="f273" y="f230"/>
                  <a:pt x="f274" y="f230"/>
                </a:cubicBezTo>
                <a:cubicBezTo>
                  <a:pt x="f275" y="f230"/>
                  <a:pt x="f276" y="f228"/>
                  <a:pt x="f277" y="f226"/>
                </a:cubicBezTo>
                <a:cubicBezTo>
                  <a:pt x="f278" y="f224"/>
                  <a:pt x="f279" y="f221"/>
                  <a:pt x="f56" y="f221"/>
                </a:cubicBezTo>
                <a:cubicBezTo>
                  <a:pt x="f280" y="f221"/>
                  <a:pt x="f281" y="f219"/>
                  <a:pt x="f282" y="f217"/>
                </a:cubicBezTo>
                <a:cubicBezTo>
                  <a:pt x="f283" y="f215"/>
                  <a:pt x="f284" y="f213"/>
                  <a:pt x="f285" y="f120"/>
                </a:cubicBezTo>
                <a:cubicBezTo>
                  <a:pt x="f286" y="f12"/>
                  <a:pt x="f287" y="f209"/>
                  <a:pt x="f288" y="f205"/>
                </a:cubicBezTo>
                <a:cubicBezTo>
                  <a:pt x="f289" y="f205"/>
                  <a:pt x="f289" y="f205"/>
                  <a:pt x="f290" y="f205"/>
                </a:cubicBezTo>
                <a:cubicBezTo>
                  <a:pt x="f291" y="f205"/>
                  <a:pt x="f292" y="f80"/>
                  <a:pt x="f293" y="f202"/>
                </a:cubicBezTo>
                <a:cubicBezTo>
                  <a:pt x="f294" y="f196"/>
                  <a:pt x="f295" y="f12"/>
                  <a:pt x="f296" y="f12"/>
                </a:cubicBezTo>
                <a:cubicBezTo>
                  <a:pt x="f297" y="f12"/>
                  <a:pt x="f298" y="f196"/>
                  <a:pt x="f298" y="f196"/>
                </a:cubicBezTo>
                <a:cubicBezTo>
                  <a:pt x="f299" y="f194"/>
                  <a:pt x="f300" y="f193"/>
                  <a:pt x="f301" y="f191"/>
                </a:cubicBezTo>
                <a:cubicBezTo>
                  <a:pt x="f302" y="f190"/>
                  <a:pt x="f303" y="f187"/>
                  <a:pt x="f242" y="f187"/>
                </a:cubicBezTo>
                <a:cubicBezTo>
                  <a:pt x="f304" y="f187"/>
                  <a:pt x="f305" y="f186"/>
                  <a:pt x="f306" y="f184"/>
                </a:cubicBezTo>
                <a:cubicBezTo>
                  <a:pt x="f307" y="f102"/>
                  <a:pt x="f308" y="f181"/>
                  <a:pt x="f309" y="f35"/>
                </a:cubicBezTo>
                <a:cubicBezTo>
                  <a:pt x="f310" y="f173"/>
                  <a:pt x="f311" y="f175"/>
                  <a:pt x="f312" y="f175"/>
                </a:cubicBezTo>
                <a:cubicBezTo>
                  <a:pt x="f313" y="f175"/>
                  <a:pt x="f314" y="f173"/>
                  <a:pt x="f314" y="f173"/>
                </a:cubicBezTo>
                <a:cubicBezTo>
                  <a:pt x="f315" y="f171"/>
                  <a:pt x="f316" y="f169"/>
                  <a:pt x="f317" y="f167"/>
                </a:cubicBezTo>
                <a:cubicBezTo>
                  <a:pt x="f318" y="f165"/>
                  <a:pt x="f319" y="f163"/>
                  <a:pt x="f320" y="f161"/>
                </a:cubicBezTo>
                <a:cubicBezTo>
                  <a:pt x="f321" y="f86"/>
                  <a:pt x="f322" y="f159"/>
                  <a:pt x="f323" y="f157"/>
                </a:cubicBezTo>
                <a:cubicBezTo>
                  <a:pt x="f324" y="f155"/>
                  <a:pt x="f325" y="f153"/>
                  <a:pt x="f325" y="f153"/>
                </a:cubicBezTo>
                <a:cubicBezTo>
                  <a:pt x="f326" y="f151"/>
                  <a:pt x="f327" y="f150"/>
                  <a:pt x="f326" y="f148"/>
                </a:cubicBezTo>
                <a:cubicBezTo>
                  <a:pt x="f328" y="f146"/>
                  <a:pt x="f329" y="f144"/>
                  <a:pt x="f330" y="f142"/>
                </a:cubicBezTo>
                <a:cubicBezTo>
                  <a:pt x="f331" y="f140"/>
                  <a:pt x="f138" y="f3"/>
                  <a:pt x="f138" y="f3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6" name="Google Shape;1515;p32">
            <a:extLst>
              <a:ext uri="{FF2B5EF4-FFF2-40B4-BE49-F238E27FC236}">
                <a16:creationId xmlns:a16="http://schemas.microsoft.com/office/drawing/2014/main" id="{8524CC94-79DB-4726-888B-833229F8FFC8}"/>
              </a:ext>
            </a:extLst>
          </p:cNvPr>
          <p:cNvSpPr/>
          <p:nvPr/>
        </p:nvSpPr>
        <p:spPr>
          <a:xfrm>
            <a:off x="744897" y="4005968"/>
            <a:ext cx="239801" cy="239691"/>
          </a:xfrm>
          <a:custGeom>
            <a:avLst/>
            <a:gdLst>
              <a:gd name="f0" fmla="val w"/>
              <a:gd name="f1" fmla="val h"/>
              <a:gd name="f2" fmla="val 0"/>
              <a:gd name="f3" fmla="val 2216"/>
              <a:gd name="f4" fmla="val 2215"/>
              <a:gd name="f5" fmla="val 771"/>
              <a:gd name="f6" fmla="val 1"/>
              <a:gd name="f7" fmla="val 1445"/>
              <a:gd name="f8" fmla="*/ f0 1 2216"/>
              <a:gd name="f9" fmla="*/ f1 1 2215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2216"/>
              <a:gd name="f16" fmla="*/ f13 1 2215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2216" h="2215">
                <a:moveTo>
                  <a:pt x="f5" y="f6"/>
                </a:moveTo>
                <a:lnTo>
                  <a:pt x="f5" y="f5"/>
                </a:lnTo>
                <a:lnTo>
                  <a:pt x="f2" y="f5"/>
                </a:lnTo>
                <a:lnTo>
                  <a:pt x="f2" y="f7"/>
                </a:lnTo>
                <a:lnTo>
                  <a:pt x="f5" y="f7"/>
                </a:lnTo>
                <a:lnTo>
                  <a:pt x="f5" y="f4"/>
                </a:lnTo>
                <a:lnTo>
                  <a:pt x="f7" y="f4"/>
                </a:lnTo>
                <a:lnTo>
                  <a:pt x="f7" y="f7"/>
                </a:lnTo>
                <a:lnTo>
                  <a:pt x="f3" y="f7"/>
                </a:lnTo>
                <a:lnTo>
                  <a:pt x="f3" y="f5"/>
                </a:lnTo>
                <a:lnTo>
                  <a:pt x="f7" y="f5"/>
                </a:lnTo>
                <a:lnTo>
                  <a:pt x="f7" y="f6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37" name="Google Shape;1516;p32">
            <a:extLst>
              <a:ext uri="{FF2B5EF4-FFF2-40B4-BE49-F238E27FC236}">
                <a16:creationId xmlns:a16="http://schemas.microsoft.com/office/drawing/2014/main" id="{8C48C7AB-570D-48BB-AE72-C507FA04C97A}"/>
              </a:ext>
            </a:extLst>
          </p:cNvPr>
          <p:cNvGrpSpPr/>
          <p:nvPr/>
        </p:nvGrpSpPr>
        <p:grpSpPr>
          <a:xfrm>
            <a:off x="2949534" y="3968898"/>
            <a:ext cx="292754" cy="264243"/>
            <a:chOff x="2949534" y="3968898"/>
            <a:chExt cx="292754" cy="264243"/>
          </a:xfrm>
        </p:grpSpPr>
        <p:sp>
          <p:nvSpPr>
            <p:cNvPr id="38" name="Google Shape;1517;p32">
              <a:extLst>
                <a:ext uri="{FF2B5EF4-FFF2-40B4-BE49-F238E27FC236}">
                  <a16:creationId xmlns:a16="http://schemas.microsoft.com/office/drawing/2014/main" id="{E3440AB9-B781-4660-8B10-DA9092CBE04E}"/>
                </a:ext>
              </a:extLst>
            </p:cNvPr>
            <p:cNvSpPr/>
            <p:nvPr/>
          </p:nvSpPr>
          <p:spPr>
            <a:xfrm>
              <a:off x="2949534" y="4025024"/>
              <a:ext cx="292754" cy="2081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86"/>
                <a:gd name="f4" fmla="val 2336"/>
                <a:gd name="f5" fmla="val 1050"/>
                <a:gd name="f6" fmla="val 861"/>
                <a:gd name="f7" fmla="val 655"/>
                <a:gd name="f8" fmla="val 70"/>
                <a:gd name="f9" fmla="val 478"/>
                <a:gd name="f10" fmla="val 291"/>
                <a:gd name="f11" fmla="val 888"/>
                <a:gd name="f12" fmla="val 660"/>
                <a:gd name="f13" fmla="val 2100"/>
                <a:gd name="f14" fmla="val 984"/>
                <a:gd name="f15" fmla="val 2277"/>
                <a:gd name="f16" fmla="val 1063"/>
                <a:gd name="f17" fmla="val 2320"/>
                <a:gd name="f18" fmla="val 1133"/>
                <a:gd name="f19" fmla="val 1198"/>
                <a:gd name="f20" fmla="val 1391"/>
                <a:gd name="f21" fmla="val 1528"/>
                <a:gd name="f22" fmla="val 2191"/>
                <a:gd name="f23" fmla="val 1644"/>
                <a:gd name="f24" fmla="val 2182"/>
                <a:gd name="f25" fmla="val 1758"/>
                <a:gd name="f26" fmla="val 1895"/>
                <a:gd name="f27" fmla="val 2088"/>
                <a:gd name="f28" fmla="val 2153"/>
                <a:gd name="f29" fmla="val 2224"/>
                <a:gd name="f30" fmla="val 2302"/>
                <a:gd name="f31" fmla="val 2627"/>
                <a:gd name="f32" fmla="val 2808"/>
                <a:gd name="f33" fmla="val 2631"/>
                <a:gd name="f34" fmla="val 2426"/>
                <a:gd name="f35" fmla="val 2237"/>
                <a:gd name="f36" fmla="val 1916"/>
                <a:gd name="f37" fmla="val 201"/>
                <a:gd name="f38" fmla="val 1371"/>
                <a:gd name="f39" fmla="*/ f0 1 3286"/>
                <a:gd name="f40" fmla="*/ f1 1 2336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286"/>
                <a:gd name="f47" fmla="*/ f44 1 2336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286" h="23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5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cubicBezTo>
                    <a:pt x="f25" y="f22"/>
                    <a:pt x="f26" y="f4"/>
                    <a:pt x="f27" y="f4"/>
                  </a:cubicBezTo>
                  <a:cubicBezTo>
                    <a:pt x="f28" y="f4"/>
                    <a:pt x="f29" y="f17"/>
                    <a:pt x="f30" y="f15"/>
                  </a:cubicBezTo>
                  <a:cubicBezTo>
                    <a:pt x="f31" y="f13"/>
                    <a:pt x="f3" y="f11"/>
                    <a:pt x="f32" y="f10"/>
                  </a:cubicBezTo>
                  <a:cubicBezTo>
                    <a:pt x="f33" y="f8"/>
                    <a:pt x="f34" y="f2"/>
                    <a:pt x="f35" y="f2"/>
                  </a:cubicBezTo>
                  <a:cubicBezTo>
                    <a:pt x="f36" y="f2"/>
                    <a:pt x="f23" y="f37"/>
                    <a:pt x="f23" y="f37"/>
                  </a:cubicBezTo>
                  <a:cubicBezTo>
                    <a:pt x="f23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9" name="Google Shape;1518;p32">
              <a:extLst>
                <a:ext uri="{FF2B5EF4-FFF2-40B4-BE49-F238E27FC236}">
                  <a16:creationId xmlns:a16="http://schemas.microsoft.com/office/drawing/2014/main" id="{7B308CB9-6027-430B-B09C-7E2791A38F11}"/>
                </a:ext>
              </a:extLst>
            </p:cNvPr>
            <p:cNvSpPr/>
            <p:nvPr/>
          </p:nvSpPr>
          <p:spPr>
            <a:xfrm>
              <a:off x="3095820" y="3968898"/>
              <a:ext cx="57104" cy="58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1"/>
                <a:gd name="f4" fmla="val 657"/>
                <a:gd name="f5" fmla="val 601"/>
                <a:gd name="f6" fmla="val 26"/>
                <a:gd name="f7" fmla="val 12"/>
                <a:gd name="f8" fmla="val 1"/>
                <a:gd name="f9" fmla="val 573"/>
                <a:gd name="f10" fmla="*/ f0 1 641"/>
                <a:gd name="f11" fmla="*/ f1 1 65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41"/>
                <a:gd name="f18" fmla="*/ f15 1 65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41" h="657">
                  <a:moveTo>
                    <a:pt x="f5" y="f2"/>
                  </a:moveTo>
                  <a:cubicBezTo>
                    <a:pt x="f5" y="f2"/>
                    <a:pt x="f6" y="f7"/>
                    <a:pt x="f8" y="f4"/>
                  </a:cubicBezTo>
                  <a:cubicBezTo>
                    <a:pt x="f3" y="f9"/>
                    <a:pt x="f5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75;p34">
            <a:extLst>
              <a:ext uri="{FF2B5EF4-FFF2-40B4-BE49-F238E27FC236}">
                <a16:creationId xmlns:a16="http://schemas.microsoft.com/office/drawing/2014/main" id="{59D0BE79-0051-47DE-BEC3-6426D45FBD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8697" y="128646"/>
            <a:ext cx="8229600" cy="331799"/>
          </a:xfrm>
        </p:spPr>
        <p:txBody>
          <a:bodyPr/>
          <a:lstStyle/>
          <a:p>
            <a:pPr lvl="0" rtl="1"/>
            <a:r>
              <a:rPr lang="fa-IR" sz="3200" dirty="0">
                <a:cs typeface="B Nazanin" panose="00000400000000000000" pitchFamily="2" charset="-78"/>
              </a:rPr>
              <a:t>اینفوگرافیک سلامت روان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3" name="Google Shape;1578;p34">
            <a:extLst>
              <a:ext uri="{FF2B5EF4-FFF2-40B4-BE49-F238E27FC236}">
                <a16:creationId xmlns:a16="http://schemas.microsoft.com/office/drawing/2014/main" id="{887886AE-289F-4DD6-A852-38D0F1C7DC11}"/>
              </a:ext>
            </a:extLst>
          </p:cNvPr>
          <p:cNvSpPr/>
          <p:nvPr/>
        </p:nvSpPr>
        <p:spPr>
          <a:xfrm>
            <a:off x="8765667" y="1377948"/>
            <a:ext cx="90799" cy="90882"/>
          </a:xfrm>
          <a:custGeom>
            <a:avLst/>
            <a:gdLst>
              <a:gd name="f0" fmla="val w"/>
              <a:gd name="f1" fmla="val h"/>
              <a:gd name="f2" fmla="val 0"/>
              <a:gd name="f3" fmla="val 1060"/>
              <a:gd name="f4" fmla="val 1061"/>
              <a:gd name="f5" fmla="val 530"/>
              <a:gd name="f6" fmla="val 238"/>
              <a:gd name="f7" fmla="val 823"/>
              <a:gd name="f8" fmla="val 1059"/>
              <a:gd name="f9" fmla="*/ f0 1 1060"/>
              <a:gd name="f10" fmla="*/ f1 1 1061"/>
              <a:gd name="f11" fmla="val f2"/>
              <a:gd name="f12" fmla="val f3"/>
              <a:gd name="f13" fmla="val f4"/>
              <a:gd name="f14" fmla="+- f13 0 f11"/>
              <a:gd name="f15" fmla="+- f12 0 f11"/>
              <a:gd name="f16" fmla="*/ f15 1 1060"/>
              <a:gd name="f17" fmla="*/ f14 1 1061"/>
              <a:gd name="f18" fmla="*/ f11 1 f16"/>
              <a:gd name="f19" fmla="*/ f12 1 f16"/>
              <a:gd name="f20" fmla="*/ f11 1 f17"/>
              <a:gd name="f21" fmla="*/ f13 1 f17"/>
              <a:gd name="f22" fmla="*/ f18 f9 1"/>
              <a:gd name="f23" fmla="*/ f19 f9 1"/>
              <a:gd name="f24" fmla="*/ f21 f10 1"/>
              <a:gd name="f25" fmla="*/ f2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1060" h="1061">
                <a:moveTo>
                  <a:pt x="f5" y="f2"/>
                </a:moveTo>
                <a:cubicBezTo>
                  <a:pt x="f6" y="f2"/>
                  <a:pt x="f2" y="f6"/>
                  <a:pt x="f2" y="f5"/>
                </a:cubicBezTo>
                <a:cubicBezTo>
                  <a:pt x="f2" y="f7"/>
                  <a:pt x="f6" y="f3"/>
                  <a:pt x="f5" y="f3"/>
                </a:cubicBezTo>
                <a:cubicBezTo>
                  <a:pt x="f7" y="f3"/>
                  <a:pt x="f8" y="f7"/>
                  <a:pt x="f8" y="f5"/>
                </a:cubicBezTo>
                <a:cubicBezTo>
                  <a:pt x="f8" y="f6"/>
                  <a:pt x="f7" y="f2"/>
                  <a:pt x="f5" y="f2"/>
                </a:cubicBezTo>
                <a:close/>
              </a:path>
            </a:pathLst>
          </a:custGeom>
          <a:solidFill>
            <a:srgbClr val="3F2DA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" name="Google Shape;1583;p34">
            <a:extLst>
              <a:ext uri="{FF2B5EF4-FFF2-40B4-BE49-F238E27FC236}">
                <a16:creationId xmlns:a16="http://schemas.microsoft.com/office/drawing/2014/main" id="{11B77C56-F7B1-42BE-80AF-56E912340FD7}"/>
              </a:ext>
            </a:extLst>
          </p:cNvPr>
          <p:cNvSpPr/>
          <p:nvPr/>
        </p:nvSpPr>
        <p:spPr>
          <a:xfrm>
            <a:off x="8770015" y="2275844"/>
            <a:ext cx="90799" cy="90882"/>
          </a:xfrm>
          <a:custGeom>
            <a:avLst/>
            <a:gdLst>
              <a:gd name="f0" fmla="val w"/>
              <a:gd name="f1" fmla="val h"/>
              <a:gd name="f2" fmla="val 0"/>
              <a:gd name="f3" fmla="val 1060"/>
              <a:gd name="f4" fmla="val 1061"/>
              <a:gd name="f5" fmla="val 530"/>
              <a:gd name="f6" fmla="val 1"/>
              <a:gd name="f7" fmla="val 238"/>
              <a:gd name="f8" fmla="val 531"/>
              <a:gd name="f9" fmla="val 823"/>
              <a:gd name="f10" fmla="val 1059"/>
              <a:gd name="f11" fmla="*/ f0 1 1060"/>
              <a:gd name="f12" fmla="*/ f1 1 1061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1060"/>
              <a:gd name="f19" fmla="*/ f16 1 1061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060" h="1061">
                <a:moveTo>
                  <a:pt x="f5" y="f6"/>
                </a:moveTo>
                <a:cubicBezTo>
                  <a:pt x="f7" y="f6"/>
                  <a:pt x="f2" y="f7"/>
                  <a:pt x="f2" y="f8"/>
                </a:cubicBezTo>
                <a:cubicBezTo>
                  <a:pt x="f2" y="f9"/>
                  <a:pt x="f7" y="f4"/>
                  <a:pt x="f5" y="f4"/>
                </a:cubicBezTo>
                <a:cubicBezTo>
                  <a:pt x="f9" y="f4"/>
                  <a:pt x="f10" y="f9"/>
                  <a:pt x="f10" y="f8"/>
                </a:cubicBezTo>
                <a:cubicBezTo>
                  <a:pt x="f10" y="f7"/>
                  <a:pt x="f9" y="f6"/>
                  <a:pt x="f5" y="f6"/>
                </a:cubicBezTo>
                <a:close/>
              </a:path>
            </a:pathLst>
          </a:custGeom>
          <a:solidFill>
            <a:srgbClr val="7E6CF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" name="Google Shape;1587;p34">
            <a:extLst>
              <a:ext uri="{FF2B5EF4-FFF2-40B4-BE49-F238E27FC236}">
                <a16:creationId xmlns:a16="http://schemas.microsoft.com/office/drawing/2014/main" id="{B97B516C-8BEB-4DB1-A709-515E37DE887D}"/>
              </a:ext>
            </a:extLst>
          </p:cNvPr>
          <p:cNvSpPr/>
          <p:nvPr/>
        </p:nvSpPr>
        <p:spPr>
          <a:xfrm>
            <a:off x="8760490" y="3130567"/>
            <a:ext cx="90799" cy="90882"/>
          </a:xfrm>
          <a:custGeom>
            <a:avLst/>
            <a:gdLst>
              <a:gd name="f0" fmla="val w"/>
              <a:gd name="f1" fmla="val h"/>
              <a:gd name="f2" fmla="val 0"/>
              <a:gd name="f3" fmla="val 1060"/>
              <a:gd name="f4" fmla="val 1061"/>
              <a:gd name="f5" fmla="val 530"/>
              <a:gd name="f6" fmla="val 1"/>
              <a:gd name="f7" fmla="val 238"/>
              <a:gd name="f8" fmla="val 531"/>
              <a:gd name="f9" fmla="val 823"/>
              <a:gd name="f10" fmla="val 1059"/>
              <a:gd name="f11" fmla="*/ f0 1 1060"/>
              <a:gd name="f12" fmla="*/ f1 1 1061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1060"/>
              <a:gd name="f19" fmla="*/ f16 1 1061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060" h="1061">
                <a:moveTo>
                  <a:pt x="f5" y="f6"/>
                </a:moveTo>
                <a:cubicBezTo>
                  <a:pt x="f7" y="f6"/>
                  <a:pt x="f2" y="f7"/>
                  <a:pt x="f2" y="f8"/>
                </a:cubicBezTo>
                <a:cubicBezTo>
                  <a:pt x="f2" y="f9"/>
                  <a:pt x="f7" y="f4"/>
                  <a:pt x="f5" y="f4"/>
                </a:cubicBezTo>
                <a:cubicBezTo>
                  <a:pt x="f9" y="f4"/>
                  <a:pt x="f10" y="f9"/>
                  <a:pt x="f10" y="f8"/>
                </a:cubicBezTo>
                <a:cubicBezTo>
                  <a:pt x="f10" y="f7"/>
                  <a:pt x="f9" y="f6"/>
                  <a:pt x="f5" y="f6"/>
                </a:cubicBezTo>
                <a:close/>
              </a:path>
            </a:pathLst>
          </a:custGeom>
          <a:solidFill>
            <a:srgbClr val="77ADE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" name="Google Shape;1591;p34">
            <a:extLst>
              <a:ext uri="{FF2B5EF4-FFF2-40B4-BE49-F238E27FC236}">
                <a16:creationId xmlns:a16="http://schemas.microsoft.com/office/drawing/2014/main" id="{62C25B0C-0AB7-41AC-BDF9-38C2C40D711C}"/>
              </a:ext>
            </a:extLst>
          </p:cNvPr>
          <p:cNvSpPr/>
          <p:nvPr/>
        </p:nvSpPr>
        <p:spPr>
          <a:xfrm>
            <a:off x="8770014" y="4048545"/>
            <a:ext cx="90799" cy="90799"/>
          </a:xfrm>
          <a:custGeom>
            <a:avLst/>
            <a:gdLst>
              <a:gd name="f0" fmla="val w"/>
              <a:gd name="f1" fmla="val h"/>
              <a:gd name="f2" fmla="val 0"/>
              <a:gd name="f3" fmla="val 1060"/>
              <a:gd name="f4" fmla="val 530"/>
              <a:gd name="f5" fmla="val 238"/>
              <a:gd name="f6" fmla="val 237"/>
              <a:gd name="f7" fmla="val 822"/>
              <a:gd name="f8" fmla="val 823"/>
              <a:gd name="f9" fmla="val 1059"/>
              <a:gd name="f10" fmla="*/ f0 1 1060"/>
              <a:gd name="f11" fmla="*/ f1 1 1060"/>
              <a:gd name="f12" fmla="val f2"/>
              <a:gd name="f13" fmla="val f3"/>
              <a:gd name="f14" fmla="+- f13 0 f12"/>
              <a:gd name="f15" fmla="*/ f14 1 1060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060" h="1060">
                <a:moveTo>
                  <a:pt x="f4" y="f2"/>
                </a:moveTo>
                <a:cubicBezTo>
                  <a:pt x="f5" y="f2"/>
                  <a:pt x="f2" y="f6"/>
                  <a:pt x="f2" y="f4"/>
                </a:cubicBezTo>
                <a:cubicBezTo>
                  <a:pt x="f2" y="f7"/>
                  <a:pt x="f5" y="f3"/>
                  <a:pt x="f4" y="f3"/>
                </a:cubicBezTo>
                <a:cubicBezTo>
                  <a:pt x="f8" y="f3"/>
                  <a:pt x="f9" y="f7"/>
                  <a:pt x="f9" y="f4"/>
                </a:cubicBezTo>
                <a:cubicBezTo>
                  <a:pt x="f9" y="f6"/>
                  <a:pt x="f8" y="f2"/>
                  <a:pt x="f4" y="f2"/>
                </a:cubicBezTo>
                <a:close/>
              </a:path>
            </a:pathLst>
          </a:custGeom>
          <a:solidFill>
            <a:srgbClr val="74D3D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7" name="Grupo 2">
            <a:extLst>
              <a:ext uri="{FF2B5EF4-FFF2-40B4-BE49-F238E27FC236}">
                <a16:creationId xmlns:a16="http://schemas.microsoft.com/office/drawing/2014/main" id="{F2017212-8752-4C5F-B413-FD1710DA6B79}"/>
              </a:ext>
            </a:extLst>
          </p:cNvPr>
          <p:cNvGrpSpPr/>
          <p:nvPr/>
        </p:nvGrpSpPr>
        <p:grpSpPr>
          <a:xfrm>
            <a:off x="332933" y="1010978"/>
            <a:ext cx="3795308" cy="3795537"/>
            <a:chOff x="332933" y="1010978"/>
            <a:chExt cx="3795308" cy="3795537"/>
          </a:xfrm>
        </p:grpSpPr>
        <p:grpSp>
          <p:nvGrpSpPr>
            <p:cNvPr id="8" name="Google Shape;1579;p34">
              <a:extLst>
                <a:ext uri="{FF2B5EF4-FFF2-40B4-BE49-F238E27FC236}">
                  <a16:creationId xmlns:a16="http://schemas.microsoft.com/office/drawing/2014/main" id="{BE73988C-CEC6-428C-B085-E4491EDF2159}"/>
                </a:ext>
              </a:extLst>
            </p:cNvPr>
            <p:cNvGrpSpPr/>
            <p:nvPr/>
          </p:nvGrpSpPr>
          <p:grpSpPr>
            <a:xfrm>
              <a:off x="332933" y="1010978"/>
              <a:ext cx="3795308" cy="3795537"/>
              <a:chOff x="332933" y="1010978"/>
              <a:chExt cx="3795308" cy="3795537"/>
            </a:xfrm>
          </p:grpSpPr>
          <p:sp>
            <p:nvSpPr>
              <p:cNvPr id="9" name="Google Shape;1580;p34">
                <a:extLst>
                  <a:ext uri="{FF2B5EF4-FFF2-40B4-BE49-F238E27FC236}">
                    <a16:creationId xmlns:a16="http://schemas.microsoft.com/office/drawing/2014/main" id="{3AF782A5-1F66-46E4-8B93-5C45ADFA6C47}"/>
                  </a:ext>
                </a:extLst>
              </p:cNvPr>
              <p:cNvSpPr/>
              <p:nvPr/>
            </p:nvSpPr>
            <p:spPr>
              <a:xfrm>
                <a:off x="332933" y="1010978"/>
                <a:ext cx="3795308" cy="37955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574"/>
                  <a:gd name="f4" fmla="val 27575"/>
                  <a:gd name="f5" fmla="val 13787"/>
                  <a:gd name="f6" fmla="val 706"/>
                  <a:gd name="f7" fmla="val 21000"/>
                  <a:gd name="f8" fmla="val 26868"/>
                  <a:gd name="f9" fmla="val 6575"/>
                  <a:gd name="f10" fmla="val 13788"/>
                  <a:gd name="f11" fmla="val 21001"/>
                  <a:gd name="f12" fmla="val 26869"/>
                  <a:gd name="f13" fmla="val 6574"/>
                  <a:gd name="f14" fmla="val 1"/>
                  <a:gd name="f15" fmla="val 6185"/>
                  <a:gd name="f16" fmla="val 6186"/>
                  <a:gd name="f17" fmla="val 21390"/>
                  <a:gd name="f18" fmla="val 21389"/>
                  <a:gd name="f19" fmla="*/ f0 1 27574"/>
                  <a:gd name="f20" fmla="*/ f1 1 27575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7574"/>
                  <a:gd name="f27" fmla="*/ f24 1 27575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7574" h="27575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6" y="f11"/>
                      <a:pt x="f6" y="f10"/>
                    </a:cubicBezTo>
                    <a:cubicBezTo>
                      <a:pt x="f6" y="f9"/>
                      <a:pt x="f13" y="f6"/>
                      <a:pt x="f5" y="f6"/>
                    </a:cubicBezTo>
                    <a:close/>
                    <a:moveTo>
                      <a:pt x="f5" y="f14"/>
                    </a:moveTo>
                    <a:cubicBezTo>
                      <a:pt x="f15" y="f14"/>
                      <a:pt x="f2" y="f16"/>
                      <a:pt x="f2" y="f10"/>
                    </a:cubicBezTo>
                    <a:cubicBezTo>
                      <a:pt x="f2" y="f17"/>
                      <a:pt x="f15" y="f4"/>
                      <a:pt x="f5" y="f4"/>
                    </a:cubicBezTo>
                    <a:cubicBezTo>
                      <a:pt x="f18" y="f4"/>
                      <a:pt x="f3" y="f17"/>
                      <a:pt x="f3" y="f10"/>
                    </a:cubicBezTo>
                    <a:cubicBezTo>
                      <a:pt x="f3" y="f16"/>
                      <a:pt x="f18" y="f14"/>
                      <a:pt x="f5" y="f14"/>
                    </a:cubicBezTo>
                    <a:close/>
                  </a:path>
                </a:pathLst>
              </a:custGeom>
              <a:solidFill>
                <a:srgbClr val="DADAD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Google Shape;1581;p34">
                <a:extLst>
                  <a:ext uri="{FF2B5EF4-FFF2-40B4-BE49-F238E27FC236}">
                    <a16:creationId xmlns:a16="http://schemas.microsoft.com/office/drawing/2014/main" id="{43BD6ACA-1A74-48B4-AEC2-4532221A535D}"/>
                  </a:ext>
                </a:extLst>
              </p:cNvPr>
              <p:cNvSpPr/>
              <p:nvPr/>
            </p:nvSpPr>
            <p:spPr>
              <a:xfrm>
                <a:off x="332933" y="1010978"/>
                <a:ext cx="1990840" cy="328184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464"/>
                  <a:gd name="f4" fmla="val 23843"/>
                  <a:gd name="f5" fmla="val 13787"/>
                  <a:gd name="f6" fmla="val 1"/>
                  <a:gd name="f7" fmla="val 6185"/>
                  <a:gd name="f8" fmla="val 6186"/>
                  <a:gd name="f9" fmla="val 13788"/>
                  <a:gd name="f10" fmla="val 17579"/>
                  <a:gd name="f11" fmla="val 1513"/>
                  <a:gd name="f12" fmla="val 21115"/>
                  <a:gd name="f13" fmla="val 4260"/>
                  <a:gd name="f14" fmla="val 23745"/>
                  <a:gd name="f15" fmla="val 4328"/>
                  <a:gd name="f16" fmla="val 23810"/>
                  <a:gd name="f17" fmla="val 4416"/>
                  <a:gd name="f18" fmla="val 4504"/>
                  <a:gd name="f19" fmla="val 4596"/>
                  <a:gd name="f20" fmla="val 4690"/>
                  <a:gd name="f21" fmla="val 23806"/>
                  <a:gd name="f22" fmla="val 4759"/>
                  <a:gd name="f23" fmla="val 23734"/>
                  <a:gd name="f24" fmla="val 4893"/>
                  <a:gd name="f25" fmla="val 23593"/>
                  <a:gd name="f26" fmla="val 4889"/>
                  <a:gd name="f27" fmla="val 23370"/>
                  <a:gd name="f28" fmla="val 4748"/>
                  <a:gd name="f29" fmla="val 23235"/>
                  <a:gd name="f30" fmla="val 2141"/>
                  <a:gd name="f31" fmla="val 20740"/>
                  <a:gd name="f32" fmla="val 706"/>
                  <a:gd name="f33" fmla="val 17385"/>
                  <a:gd name="f34" fmla="val 6575"/>
                  <a:gd name="f35" fmla="val 6574"/>
                  <a:gd name="f36" fmla="val 13851"/>
                  <a:gd name="f37" fmla="val 13914"/>
                  <a:gd name="f38" fmla="val 709"/>
                  <a:gd name="f39" fmla="val 13976"/>
                  <a:gd name="f40" fmla="val 711"/>
                  <a:gd name="f41" fmla="val 14099"/>
                  <a:gd name="f42" fmla="val 714"/>
                  <a:gd name="f43" fmla="val 14102"/>
                  <a:gd name="f44" fmla="val 715"/>
                  <a:gd name="f45" fmla="val 14105"/>
                  <a:gd name="f46" fmla="val 14107"/>
                  <a:gd name="f47" fmla="val 14299"/>
                  <a:gd name="f48" fmla="val 14455"/>
                  <a:gd name="f49" fmla="val 562"/>
                  <a:gd name="f50" fmla="val 14459"/>
                  <a:gd name="f51" fmla="val 370"/>
                  <a:gd name="f52" fmla="val 176"/>
                  <a:gd name="f53" fmla="val 14310"/>
                  <a:gd name="f54" fmla="val 14"/>
                  <a:gd name="f55" fmla="val 14115"/>
                  <a:gd name="f56" fmla="val 10"/>
                  <a:gd name="f57" fmla="val 14001"/>
                  <a:gd name="f58" fmla="val 6"/>
                  <a:gd name="f59" fmla="val 13929"/>
                  <a:gd name="f60" fmla="val 4"/>
                  <a:gd name="f61" fmla="val 13859"/>
                  <a:gd name="f62" fmla="*/ f0 1 14464"/>
                  <a:gd name="f63" fmla="*/ f1 1 23843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14464"/>
                  <a:gd name="f70" fmla="*/ f67 1 23843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14464" h="23843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11" y="f12"/>
                      <a:pt x="f13" y="f14"/>
                    </a:cubicBezTo>
                    <a:cubicBezTo>
                      <a:pt x="f15" y="f16"/>
                      <a:pt x="f17" y="f4"/>
                      <a:pt x="f18" y="f4"/>
                    </a:cubicBezTo>
                    <a:cubicBezTo>
                      <a:pt x="f19" y="f4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2" y="f9"/>
                    </a:cubicBezTo>
                    <a:cubicBezTo>
                      <a:pt x="f32" y="f34"/>
                      <a:pt x="f35" y="f32"/>
                      <a:pt x="f5" y="f32"/>
                    </a:cubicBezTo>
                    <a:cubicBezTo>
                      <a:pt x="f36" y="f32"/>
                      <a:pt x="f37" y="f38"/>
                      <a:pt x="f39" y="f40"/>
                    </a:cubicBezTo>
                    <a:lnTo>
                      <a:pt x="f41" y="f42"/>
                    </a:lnTo>
                    <a:cubicBezTo>
                      <a:pt x="f43" y="f44"/>
                      <a:pt x="f45" y="f44"/>
                      <a:pt x="f46" y="f44"/>
                    </a:cubicBezTo>
                    <a:cubicBezTo>
                      <a:pt x="f47" y="f44"/>
                      <a:pt x="f48" y="f49"/>
                      <a:pt x="f50" y="f51"/>
                    </a:cubicBezTo>
                    <a:cubicBezTo>
                      <a:pt x="f3" y="f52"/>
                      <a:pt x="f53" y="f54"/>
                      <a:pt x="f55" y="f56"/>
                    </a:cubicBezTo>
                    <a:lnTo>
                      <a:pt x="f57" y="f58"/>
                    </a:lnTo>
                    <a:cubicBezTo>
                      <a:pt x="f59" y="f60"/>
                      <a:pt x="f61" y="f6"/>
                      <a:pt x="f5" y="f6"/>
                    </a:cubicBezTo>
                    <a:close/>
                  </a:path>
                </a:pathLst>
              </a:custGeom>
              <a:solidFill>
                <a:srgbClr val="3F2DA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1" name="Google Shape;1584;p34">
              <a:extLst>
                <a:ext uri="{FF2B5EF4-FFF2-40B4-BE49-F238E27FC236}">
                  <a16:creationId xmlns:a16="http://schemas.microsoft.com/office/drawing/2014/main" id="{63D63D03-86CB-420C-ACCC-6350DC4A4068}"/>
                </a:ext>
              </a:extLst>
            </p:cNvPr>
            <p:cNvSpPr/>
            <p:nvPr/>
          </p:nvSpPr>
          <p:spPr>
            <a:xfrm>
              <a:off x="624178" y="1302361"/>
              <a:ext cx="3212817" cy="32128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342"/>
                <a:gd name="f4" fmla="val 11671"/>
                <a:gd name="f5" fmla="val 706"/>
                <a:gd name="f6" fmla="val 17717"/>
                <a:gd name="f7" fmla="val 22636"/>
                <a:gd name="f8" fmla="val 5625"/>
                <a:gd name="f9" fmla="val 5624"/>
                <a:gd name="f10" fmla="val 5236"/>
                <a:gd name="f11" fmla="val 1"/>
                <a:gd name="f12" fmla="val 18106"/>
                <a:gd name="f13" fmla="val 23341"/>
                <a:gd name="f14" fmla="*/ f0 1 23342"/>
                <a:gd name="f15" fmla="*/ f1 1 23342"/>
                <a:gd name="f16" fmla="val f2"/>
                <a:gd name="f17" fmla="val f3"/>
                <a:gd name="f18" fmla="+- f17 0 f16"/>
                <a:gd name="f19" fmla="*/ f18 1 23342"/>
                <a:gd name="f20" fmla="*/ f16 1 f19"/>
                <a:gd name="f21" fmla="*/ f17 1 f19"/>
                <a:gd name="f22" fmla="*/ f20 f14 1"/>
                <a:gd name="f23" fmla="*/ f21 f14 1"/>
                <a:gd name="f24" fmla="*/ f21 f15 1"/>
                <a:gd name="f25" fmla="*/ f20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3342" h="23342">
                  <a:moveTo>
                    <a:pt x="f4" y="f5"/>
                  </a:moveTo>
                  <a:cubicBezTo>
                    <a:pt x="f6" y="f5"/>
                    <a:pt x="f7" y="f8"/>
                    <a:pt x="f7" y="f4"/>
                  </a:cubicBezTo>
                  <a:cubicBezTo>
                    <a:pt x="f7" y="f6"/>
                    <a:pt x="f6" y="f7"/>
                    <a:pt x="f4" y="f7"/>
                  </a:cubicBezTo>
                  <a:cubicBezTo>
                    <a:pt x="f9" y="f7"/>
                    <a:pt x="f5" y="f6"/>
                    <a:pt x="f5" y="f4"/>
                  </a:cubicBezTo>
                  <a:cubicBezTo>
                    <a:pt x="f5" y="f8"/>
                    <a:pt x="f9" y="f5"/>
                    <a:pt x="f4" y="f5"/>
                  </a:cubicBezTo>
                  <a:close/>
                  <a:moveTo>
                    <a:pt x="f4" y="f2"/>
                  </a:moveTo>
                  <a:cubicBezTo>
                    <a:pt x="f10" y="f2"/>
                    <a:pt x="f11" y="f10"/>
                    <a:pt x="f11" y="f4"/>
                  </a:cubicBezTo>
                  <a:cubicBezTo>
                    <a:pt x="f11" y="f12"/>
                    <a:pt x="f10" y="f13"/>
                    <a:pt x="f4" y="f13"/>
                  </a:cubicBezTo>
                  <a:cubicBezTo>
                    <a:pt x="f12" y="f13"/>
                    <a:pt x="f13" y="f12"/>
                    <a:pt x="f13" y="f4"/>
                  </a:cubicBezTo>
                  <a:cubicBezTo>
                    <a:pt x="f13" y="f10"/>
                    <a:pt x="f12" y="f2"/>
                    <a:pt x="f4" y="f2"/>
                  </a:cubicBezTo>
                  <a:close/>
                </a:path>
              </a:pathLst>
            </a:custGeom>
            <a:solidFill>
              <a:srgbClr val="DADAD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Google Shape;1585;p34">
              <a:extLst>
                <a:ext uri="{FF2B5EF4-FFF2-40B4-BE49-F238E27FC236}">
                  <a16:creationId xmlns:a16="http://schemas.microsoft.com/office/drawing/2014/main" id="{C0EFFC8D-B73B-44A4-877A-4F3765E9AA79}"/>
                </a:ext>
              </a:extLst>
            </p:cNvPr>
            <p:cNvSpPr/>
            <p:nvPr/>
          </p:nvSpPr>
          <p:spPr>
            <a:xfrm>
              <a:off x="624178" y="1302361"/>
              <a:ext cx="1699860" cy="29465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350"/>
                <a:gd name="f4" fmla="val 21407"/>
                <a:gd name="f5" fmla="val 11671"/>
                <a:gd name="f6" fmla="val 5236"/>
                <a:gd name="f7" fmla="val 1"/>
                <a:gd name="f8" fmla="val 15548"/>
                <a:gd name="f9" fmla="val 1926"/>
                <a:gd name="f10" fmla="val 19165"/>
                <a:gd name="f11" fmla="val 5150"/>
                <a:gd name="f12" fmla="val 21345"/>
                <a:gd name="f13" fmla="val 5211"/>
                <a:gd name="f14" fmla="val 21386"/>
                <a:gd name="f15" fmla="val 5280"/>
                <a:gd name="f16" fmla="val 21406"/>
                <a:gd name="f17" fmla="val 5347"/>
                <a:gd name="f18" fmla="val 5460"/>
                <a:gd name="f19" fmla="val 5571"/>
                <a:gd name="f20" fmla="val 21351"/>
                <a:gd name="f21" fmla="val 5639"/>
                <a:gd name="f22" fmla="val 21251"/>
                <a:gd name="f23" fmla="val 5748"/>
                <a:gd name="f24" fmla="val 21089"/>
                <a:gd name="f25" fmla="val 5707"/>
                <a:gd name="f26" fmla="val 20870"/>
                <a:gd name="f27" fmla="val 5545"/>
                <a:gd name="f28" fmla="val 20761"/>
                <a:gd name="f29" fmla="val 2515"/>
                <a:gd name="f30" fmla="val 18712"/>
                <a:gd name="f31" fmla="val 706"/>
                <a:gd name="f32" fmla="val 15314"/>
                <a:gd name="f33" fmla="val 5625"/>
                <a:gd name="f34" fmla="val 5624"/>
                <a:gd name="f35" fmla="val 11743"/>
                <a:gd name="f36" fmla="val 11812"/>
                <a:gd name="f37" fmla="val 708"/>
                <a:gd name="f38" fmla="val 11883"/>
                <a:gd name="f39" fmla="val 711"/>
                <a:gd name="f40" fmla="val 11981"/>
                <a:gd name="f41" fmla="val 714"/>
                <a:gd name="f42" fmla="val 11987"/>
                <a:gd name="f43" fmla="val 11994"/>
                <a:gd name="f44" fmla="val 12000"/>
                <a:gd name="f45" fmla="val 12199"/>
                <a:gd name="f46" fmla="val 12338"/>
                <a:gd name="f47" fmla="val 560"/>
                <a:gd name="f48" fmla="val 12343"/>
                <a:gd name="f49" fmla="val 371"/>
                <a:gd name="f50" fmla="val 12349"/>
                <a:gd name="f51" fmla="val 177"/>
                <a:gd name="f52" fmla="val 12196"/>
                <a:gd name="f53" fmla="val 14"/>
                <a:gd name="f54" fmla="val 12001"/>
                <a:gd name="f55" fmla="val 9"/>
                <a:gd name="f56" fmla="val 11908"/>
                <a:gd name="f57" fmla="val 6"/>
                <a:gd name="f58" fmla="val 11829"/>
                <a:gd name="f59" fmla="val 3"/>
                <a:gd name="f60" fmla="val 11750"/>
                <a:gd name="f61" fmla="*/ f0 1 12350"/>
                <a:gd name="f62" fmla="*/ f1 1 21407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12350"/>
                <a:gd name="f69" fmla="*/ f66 1 21407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12350" h="21407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1" y="f5"/>
                  </a:cubicBezTo>
                  <a:cubicBezTo>
                    <a:pt x="f31" y="f33"/>
                    <a:pt x="f34" y="f31"/>
                    <a:pt x="f5" y="f31"/>
                  </a:cubicBezTo>
                  <a:cubicBezTo>
                    <a:pt x="f35" y="f31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1"/>
                    <a:pt x="f43" y="f41"/>
                    <a:pt x="f44" y="f41"/>
                  </a:cubicBezTo>
                  <a:cubicBezTo>
                    <a:pt x="f45" y="f41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lnTo>
                    <a:pt x="f56" y="f57"/>
                  </a:lnTo>
                  <a:cubicBezTo>
                    <a:pt x="f58" y="f59"/>
                    <a:pt x="f60" y="f2"/>
                    <a:pt x="f5" y="f2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Google Shape;1588;p34">
              <a:extLst>
                <a:ext uri="{FF2B5EF4-FFF2-40B4-BE49-F238E27FC236}">
                  <a16:creationId xmlns:a16="http://schemas.microsoft.com/office/drawing/2014/main" id="{FD984512-4985-4CAF-A16D-34537845800A}"/>
                </a:ext>
              </a:extLst>
            </p:cNvPr>
            <p:cNvSpPr/>
            <p:nvPr/>
          </p:nvSpPr>
          <p:spPr>
            <a:xfrm>
              <a:off x="915561" y="1593616"/>
              <a:ext cx="2630042" cy="2630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108"/>
                <a:gd name="f4" fmla="val 19110"/>
                <a:gd name="f5" fmla="val 9554"/>
                <a:gd name="f6" fmla="val 706"/>
                <a:gd name="f7" fmla="val 14433"/>
                <a:gd name="f8" fmla="val 18402"/>
                <a:gd name="f9" fmla="val 4676"/>
                <a:gd name="f10" fmla="val 9555"/>
                <a:gd name="f11" fmla="val 14434"/>
                <a:gd name="f12" fmla="val 18403"/>
                <a:gd name="f13" fmla="val 4675"/>
                <a:gd name="f14" fmla="val 1"/>
                <a:gd name="f15" fmla="val 4286"/>
                <a:gd name="f16" fmla="val 4287"/>
                <a:gd name="f17" fmla="val 14823"/>
                <a:gd name="f18" fmla="val 19109"/>
                <a:gd name="f19" fmla="val 14822"/>
                <a:gd name="f20" fmla="*/ f0 1 19108"/>
                <a:gd name="f21" fmla="*/ f1 1 19110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9108"/>
                <a:gd name="f28" fmla="*/ f25 1 19110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9108" h="1911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6" y="f11"/>
                    <a:pt x="f6" y="f10"/>
                  </a:cubicBezTo>
                  <a:cubicBezTo>
                    <a:pt x="f6" y="f9"/>
                    <a:pt x="f13" y="f6"/>
                    <a:pt x="f5" y="f6"/>
                  </a:cubicBezTo>
                  <a:close/>
                  <a:moveTo>
                    <a:pt x="f5" y="f14"/>
                  </a:moveTo>
                  <a:cubicBezTo>
                    <a:pt x="f15" y="f14"/>
                    <a:pt x="f2" y="f16"/>
                    <a:pt x="f2" y="f10"/>
                  </a:cubicBezTo>
                  <a:cubicBezTo>
                    <a:pt x="f2" y="f17"/>
                    <a:pt x="f15" y="f18"/>
                    <a:pt x="f5" y="f18"/>
                  </a:cubicBezTo>
                  <a:cubicBezTo>
                    <a:pt x="f19" y="f18"/>
                    <a:pt x="f3" y="f17"/>
                    <a:pt x="f3" y="f10"/>
                  </a:cubicBezTo>
                  <a:cubicBezTo>
                    <a:pt x="f3" y="f16"/>
                    <a:pt x="f19" y="f14"/>
                    <a:pt x="f5" y="f14"/>
                  </a:cubicBezTo>
                  <a:close/>
                </a:path>
              </a:pathLst>
            </a:custGeom>
            <a:solidFill>
              <a:srgbClr val="DADAD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Google Shape;1589;p34">
              <a:extLst>
                <a:ext uri="{FF2B5EF4-FFF2-40B4-BE49-F238E27FC236}">
                  <a16:creationId xmlns:a16="http://schemas.microsoft.com/office/drawing/2014/main" id="{3EB05596-B041-4735-A0DB-A02319BAD639}"/>
                </a:ext>
              </a:extLst>
            </p:cNvPr>
            <p:cNvSpPr/>
            <p:nvPr/>
          </p:nvSpPr>
          <p:spPr>
            <a:xfrm>
              <a:off x="915561" y="1593616"/>
              <a:ext cx="1799932" cy="26303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77"/>
                <a:gd name="f4" fmla="val 19110"/>
                <a:gd name="f5" fmla="val 9554"/>
                <a:gd name="f6" fmla="val 1"/>
                <a:gd name="f7" fmla="val 4286"/>
                <a:gd name="f8" fmla="val 4287"/>
                <a:gd name="f9" fmla="val 9555"/>
                <a:gd name="f10" fmla="val 14823"/>
                <a:gd name="f11" fmla="val 19109"/>
                <a:gd name="f12" fmla="val 10668"/>
                <a:gd name="f13" fmla="val 11759"/>
                <a:gd name="f14" fmla="val 18918"/>
                <a:gd name="f15" fmla="val 12799"/>
                <a:gd name="f16" fmla="val 18541"/>
                <a:gd name="f17" fmla="val 12983"/>
                <a:gd name="f18" fmla="val 18475"/>
                <a:gd name="f19" fmla="val 18272"/>
                <a:gd name="f20" fmla="val 13011"/>
                <a:gd name="f21" fmla="val 18090"/>
                <a:gd name="f22" fmla="val 12959"/>
                <a:gd name="f23" fmla="val 17946"/>
                <a:gd name="f24" fmla="val 12824"/>
                <a:gd name="f25" fmla="val 17857"/>
                <a:gd name="f26" fmla="val 12680"/>
                <a:gd name="f27" fmla="val 12640"/>
                <a:gd name="f28" fmla="val 12599"/>
                <a:gd name="f29" fmla="val 17864"/>
                <a:gd name="f30" fmla="val 12559"/>
                <a:gd name="f31" fmla="val 17878"/>
                <a:gd name="f32" fmla="val 11596"/>
                <a:gd name="f33" fmla="val 18227"/>
                <a:gd name="f34" fmla="val 10586"/>
                <a:gd name="f35" fmla="val 18403"/>
                <a:gd name="f36" fmla="val 4675"/>
                <a:gd name="f37" fmla="val 706"/>
                <a:gd name="f38" fmla="val 14434"/>
                <a:gd name="f39" fmla="val 4676"/>
                <a:gd name="f40" fmla="val 9639"/>
                <a:gd name="f41" fmla="val 9722"/>
                <a:gd name="f42" fmla="val 710"/>
                <a:gd name="f43" fmla="val 9805"/>
                <a:gd name="f44" fmla="val 712"/>
                <a:gd name="f45" fmla="val 9862"/>
                <a:gd name="f46" fmla="val 714"/>
                <a:gd name="f47" fmla="val 10040"/>
                <a:gd name="f48" fmla="val 10220"/>
                <a:gd name="f49" fmla="val 569"/>
                <a:gd name="f50" fmla="val 10226"/>
                <a:gd name="f51" fmla="val 374"/>
                <a:gd name="f52" fmla="val 10233"/>
                <a:gd name="f53" fmla="val 179"/>
                <a:gd name="f54" fmla="val 10080"/>
                <a:gd name="f55" fmla="val 16"/>
                <a:gd name="f56" fmla="val 9886"/>
                <a:gd name="f57" fmla="val 10"/>
                <a:gd name="f58" fmla="val 9830"/>
                <a:gd name="f59" fmla="val 7"/>
                <a:gd name="f60" fmla="val 9738"/>
                <a:gd name="f61" fmla="val 4"/>
                <a:gd name="f62" fmla="val 9646"/>
                <a:gd name="f63" fmla="*/ f0 1 13077"/>
                <a:gd name="f64" fmla="*/ f1 1 19110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3077"/>
                <a:gd name="f71" fmla="*/ f68 1 19110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3077" h="19110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13" y="f14"/>
                    <a:pt x="f15" y="f16"/>
                  </a:cubicBezTo>
                  <a:cubicBezTo>
                    <a:pt x="f17" y="f18"/>
                    <a:pt x="f3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9"/>
                  </a:cubicBezTo>
                  <a:cubicBezTo>
                    <a:pt x="f37" y="f39"/>
                    <a:pt x="f36" y="f37"/>
                    <a:pt x="f5" y="f37"/>
                  </a:cubicBezTo>
                  <a:cubicBezTo>
                    <a:pt x="f40" y="f37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4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lnTo>
                    <a:pt x="f58" y="f59"/>
                  </a:ln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77ADE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Google Shape;1592;p34">
              <a:extLst>
                <a:ext uri="{FF2B5EF4-FFF2-40B4-BE49-F238E27FC236}">
                  <a16:creationId xmlns:a16="http://schemas.microsoft.com/office/drawing/2014/main" id="{EE125626-200A-4265-B09B-10DD1E624AAF}"/>
                </a:ext>
              </a:extLst>
            </p:cNvPr>
            <p:cNvSpPr/>
            <p:nvPr/>
          </p:nvSpPr>
          <p:spPr>
            <a:xfrm>
              <a:off x="1206815" y="1884999"/>
              <a:ext cx="2047542" cy="2047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76"/>
                <a:gd name="f4" fmla="val 7438"/>
                <a:gd name="f5" fmla="val 706"/>
                <a:gd name="f6" fmla="val 11150"/>
                <a:gd name="f7" fmla="val 14170"/>
                <a:gd name="f8" fmla="val 3726"/>
                <a:gd name="f9" fmla="val 3337"/>
                <a:gd name="f10" fmla="val 1"/>
                <a:gd name="f11" fmla="val 11539"/>
                <a:gd name="f12" fmla="val 14875"/>
                <a:gd name="f13" fmla="*/ f0 1 14876"/>
                <a:gd name="f14" fmla="*/ f1 1 14876"/>
                <a:gd name="f15" fmla="val f2"/>
                <a:gd name="f16" fmla="val f3"/>
                <a:gd name="f17" fmla="+- f16 0 f15"/>
                <a:gd name="f18" fmla="*/ f17 1 14876"/>
                <a:gd name="f19" fmla="*/ f15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876" h="14876">
                  <a:moveTo>
                    <a:pt x="f4" y="f5"/>
                  </a:moveTo>
                  <a:cubicBezTo>
                    <a:pt x="f6" y="f5"/>
                    <a:pt x="f7" y="f8"/>
                    <a:pt x="f7" y="f4"/>
                  </a:cubicBezTo>
                  <a:cubicBezTo>
                    <a:pt x="f7" y="f6"/>
                    <a:pt x="f6" y="f7"/>
                    <a:pt x="f4" y="f7"/>
                  </a:cubicBezTo>
                  <a:cubicBezTo>
                    <a:pt x="f8" y="f7"/>
                    <a:pt x="f5" y="f6"/>
                    <a:pt x="f5" y="f4"/>
                  </a:cubicBezTo>
                  <a:cubicBezTo>
                    <a:pt x="f5" y="f8"/>
                    <a:pt x="f8" y="f5"/>
                    <a:pt x="f4" y="f5"/>
                  </a:cubicBezTo>
                  <a:close/>
                  <a:moveTo>
                    <a:pt x="f4" y="f2"/>
                  </a:moveTo>
                  <a:cubicBezTo>
                    <a:pt x="f9" y="f2"/>
                    <a:pt x="f10" y="f9"/>
                    <a:pt x="f10" y="f4"/>
                  </a:cubicBezTo>
                  <a:cubicBezTo>
                    <a:pt x="f10" y="f11"/>
                    <a:pt x="f9" y="f12"/>
                    <a:pt x="f4" y="f12"/>
                  </a:cubicBezTo>
                  <a:cubicBezTo>
                    <a:pt x="f11" y="f12"/>
                    <a:pt x="f12" y="f11"/>
                    <a:pt x="f12" y="f4"/>
                  </a:cubicBezTo>
                  <a:cubicBezTo>
                    <a:pt x="f12" y="f9"/>
                    <a:pt x="f11" y="f2"/>
                    <a:pt x="f4" y="f2"/>
                  </a:cubicBezTo>
                  <a:close/>
                </a:path>
              </a:pathLst>
            </a:custGeom>
            <a:solidFill>
              <a:srgbClr val="DADAD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Google Shape;1593;p34">
              <a:extLst>
                <a:ext uri="{FF2B5EF4-FFF2-40B4-BE49-F238E27FC236}">
                  <a16:creationId xmlns:a16="http://schemas.microsoft.com/office/drawing/2014/main" id="{5D3273EC-0A5E-403D-8D52-3DCB6EB5CE72}"/>
                </a:ext>
              </a:extLst>
            </p:cNvPr>
            <p:cNvSpPr/>
            <p:nvPr/>
          </p:nvSpPr>
          <p:spPr>
            <a:xfrm>
              <a:off x="1206815" y="1884999"/>
              <a:ext cx="1974875" cy="2047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48"/>
                <a:gd name="f4" fmla="val 14876"/>
                <a:gd name="f5" fmla="val 7438"/>
                <a:gd name="f6" fmla="val 3337"/>
                <a:gd name="f7" fmla="val 1"/>
                <a:gd name="f8" fmla="val 11539"/>
                <a:gd name="f9" fmla="val 14875"/>
                <a:gd name="f10" fmla="val 10411"/>
                <a:gd name="f11" fmla="val 13092"/>
                <a:gd name="f12" fmla="val 13110"/>
                <a:gd name="f13" fmla="val 14270"/>
                <a:gd name="f14" fmla="val 10379"/>
                <a:gd name="f15" fmla="val 14347"/>
                <a:gd name="f16" fmla="val 10200"/>
                <a:gd name="f17" fmla="val 14264"/>
                <a:gd name="f18" fmla="val 9993"/>
                <a:gd name="f19" fmla="val 14086"/>
                <a:gd name="f20" fmla="val 9916"/>
                <a:gd name="f21" fmla="val 14041"/>
                <a:gd name="f22" fmla="val 9897"/>
                <a:gd name="f23" fmla="val 13993"/>
                <a:gd name="f24" fmla="val 9888"/>
                <a:gd name="f25" fmla="val 13947"/>
                <a:gd name="f26" fmla="val 13810"/>
                <a:gd name="f27" fmla="val 13679"/>
                <a:gd name="f28" fmla="val 9966"/>
                <a:gd name="f29" fmla="val 13621"/>
                <a:gd name="f30" fmla="val 10100"/>
                <a:gd name="f31" fmla="val 12556"/>
                <a:gd name="f32" fmla="val 12573"/>
                <a:gd name="f33" fmla="val 10129"/>
                <a:gd name="f34" fmla="val 14170"/>
                <a:gd name="f35" fmla="val 3726"/>
                <a:gd name="f36" fmla="val 706"/>
                <a:gd name="f37" fmla="val 11150"/>
                <a:gd name="f38" fmla="val 7540"/>
                <a:gd name="f39" fmla="val 7641"/>
                <a:gd name="f40" fmla="val 709"/>
                <a:gd name="f41" fmla="val 7742"/>
                <a:gd name="f42" fmla="val 714"/>
                <a:gd name="f43" fmla="val 7746"/>
                <a:gd name="f44" fmla="val 7751"/>
                <a:gd name="f45" fmla="val 7755"/>
                <a:gd name="f46" fmla="val 7947"/>
                <a:gd name="f47" fmla="val 8102"/>
                <a:gd name="f48" fmla="val 568"/>
                <a:gd name="f49" fmla="val 8110"/>
                <a:gd name="f50" fmla="val 378"/>
                <a:gd name="f51" fmla="val 8119"/>
                <a:gd name="f52" fmla="val 183"/>
                <a:gd name="f53" fmla="val 7969"/>
                <a:gd name="f54" fmla="val 18"/>
                <a:gd name="f55" fmla="val 7774"/>
                <a:gd name="f56" fmla="val 9"/>
                <a:gd name="f57" fmla="val 7662"/>
                <a:gd name="f58" fmla="val 4"/>
                <a:gd name="f59" fmla="val 7551"/>
                <a:gd name="f60" fmla="*/ f0 1 14348"/>
                <a:gd name="f61" fmla="*/ f1 1 1487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4348"/>
                <a:gd name="f68" fmla="*/ f65 1 1487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4348" h="14876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6" y="f9"/>
                    <a:pt x="f5" y="f9"/>
                  </a:cubicBezTo>
                  <a:cubicBezTo>
                    <a:pt x="f10" y="f9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5" y="f34"/>
                  </a:cubicBezTo>
                  <a:cubicBezTo>
                    <a:pt x="f35" y="f34"/>
                    <a:pt x="f36" y="f37"/>
                    <a:pt x="f36" y="f5"/>
                  </a:cubicBezTo>
                  <a:cubicBezTo>
                    <a:pt x="f36" y="f35"/>
                    <a:pt x="f35" y="f36"/>
                    <a:pt x="f5" y="f36"/>
                  </a:cubicBezTo>
                  <a:cubicBezTo>
                    <a:pt x="f38" y="f36"/>
                    <a:pt x="f39" y="f40"/>
                    <a:pt x="f41" y="f42"/>
                  </a:cubicBezTo>
                  <a:cubicBezTo>
                    <a:pt x="f43" y="f42"/>
                    <a:pt x="f44" y="f42"/>
                    <a:pt x="f45" y="f42"/>
                  </a:cubicBezTo>
                  <a:cubicBezTo>
                    <a:pt x="f46" y="f42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2"/>
                    <a:pt x="f5" y="f2"/>
                  </a:cubicBezTo>
                  <a:close/>
                </a:path>
              </a:pathLst>
            </a:custGeom>
            <a:solidFill>
              <a:srgbClr val="74D3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7" name="Google Shape;1594;p34">
            <a:extLst>
              <a:ext uri="{FF2B5EF4-FFF2-40B4-BE49-F238E27FC236}">
                <a16:creationId xmlns:a16="http://schemas.microsoft.com/office/drawing/2014/main" id="{2AA0084C-B977-494B-8472-79A76A946754}"/>
              </a:ext>
            </a:extLst>
          </p:cNvPr>
          <p:cNvSpPr txBox="1"/>
          <p:nvPr/>
        </p:nvSpPr>
        <p:spPr>
          <a:xfrm>
            <a:off x="7320252" y="1301536"/>
            <a:ext cx="1366547" cy="1752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b="1" kern="0" dirty="0">
                <a:solidFill>
                  <a:srgbClr val="3F2DA5"/>
                </a:solidFill>
                <a:latin typeface="Fira Sans Extra Condensed"/>
                <a:ea typeface="Fira Sans Extra Condensed"/>
                <a:cs typeface="B Nazanin" panose="00000400000000000000" pitchFamily="2" charset="-78"/>
              </a:rPr>
              <a:t>عنوان در اینجا</a:t>
            </a:r>
            <a:endParaRPr lang="en-US" sz="1600" b="1" i="0" u="none" strike="noStrike" kern="0" cap="none" spc="0" baseline="0" dirty="0">
              <a:solidFill>
                <a:srgbClr val="3F2DA5"/>
              </a:solidFill>
              <a:uFillTx/>
              <a:latin typeface="Fira Sans Extra Condensed"/>
              <a:ea typeface="Fira Sans Extra Condensed"/>
              <a:cs typeface="B Nazanin" panose="00000400000000000000" pitchFamily="2" charset="-78"/>
            </a:endParaRPr>
          </a:p>
        </p:txBody>
      </p:sp>
      <p:sp>
        <p:nvSpPr>
          <p:cNvPr id="18" name="Google Shape;1595;p34">
            <a:extLst>
              <a:ext uri="{FF2B5EF4-FFF2-40B4-BE49-F238E27FC236}">
                <a16:creationId xmlns:a16="http://schemas.microsoft.com/office/drawing/2014/main" id="{0DAFF00F-13FF-4F11-8AC2-024FE6FDD70D}"/>
              </a:ext>
            </a:extLst>
          </p:cNvPr>
          <p:cNvSpPr txBox="1"/>
          <p:nvPr/>
        </p:nvSpPr>
        <p:spPr>
          <a:xfrm>
            <a:off x="4348200" y="1478127"/>
            <a:ext cx="4338599" cy="4638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19" name="Google Shape;1596;p34">
            <a:extLst>
              <a:ext uri="{FF2B5EF4-FFF2-40B4-BE49-F238E27FC236}">
                <a16:creationId xmlns:a16="http://schemas.microsoft.com/office/drawing/2014/main" id="{C2366B6B-6BC6-4361-8439-379A8F22E282}"/>
              </a:ext>
            </a:extLst>
          </p:cNvPr>
          <p:cNvSpPr txBox="1"/>
          <p:nvPr/>
        </p:nvSpPr>
        <p:spPr>
          <a:xfrm>
            <a:off x="7328473" y="2143340"/>
            <a:ext cx="1366547" cy="229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b="1" kern="0" dirty="0">
                <a:solidFill>
                  <a:srgbClr val="7E6CFB"/>
                </a:solidFill>
                <a:latin typeface="Fira Sans Extra Condensed"/>
                <a:ea typeface="Fira Sans Extra Condensed"/>
                <a:cs typeface="B Nazanin" panose="00000400000000000000" pitchFamily="2" charset="-78"/>
              </a:rPr>
              <a:t>عنوان در اینجا</a:t>
            </a:r>
            <a:endParaRPr lang="en-US" sz="1600" b="1" i="0" u="none" strike="noStrike" kern="0" cap="none" spc="0" baseline="0" dirty="0">
              <a:solidFill>
                <a:srgbClr val="7E6CFB"/>
              </a:solidFill>
              <a:uFillTx/>
              <a:latin typeface="Fira Sans Extra Condensed"/>
              <a:ea typeface="Fira Sans Extra Condensed"/>
              <a:cs typeface="B Nazanin" panose="00000400000000000000" pitchFamily="2" charset="-78"/>
            </a:endParaRPr>
          </a:p>
        </p:txBody>
      </p:sp>
      <p:sp>
        <p:nvSpPr>
          <p:cNvPr id="20" name="Google Shape;1597;p34">
            <a:extLst>
              <a:ext uri="{FF2B5EF4-FFF2-40B4-BE49-F238E27FC236}">
                <a16:creationId xmlns:a16="http://schemas.microsoft.com/office/drawing/2014/main" id="{0C691D92-4C08-4A1F-8F4C-D7D2C485724A}"/>
              </a:ext>
            </a:extLst>
          </p:cNvPr>
          <p:cNvSpPr txBox="1"/>
          <p:nvPr/>
        </p:nvSpPr>
        <p:spPr>
          <a:xfrm>
            <a:off x="4355058" y="2367326"/>
            <a:ext cx="4338599" cy="4638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21" name="Google Shape;1598;p34">
            <a:extLst>
              <a:ext uri="{FF2B5EF4-FFF2-40B4-BE49-F238E27FC236}">
                <a16:creationId xmlns:a16="http://schemas.microsoft.com/office/drawing/2014/main" id="{9EF4135D-A7D6-43AB-B300-EA4810EB0219}"/>
              </a:ext>
            </a:extLst>
          </p:cNvPr>
          <p:cNvSpPr txBox="1"/>
          <p:nvPr/>
        </p:nvSpPr>
        <p:spPr>
          <a:xfrm>
            <a:off x="7405514" y="3045241"/>
            <a:ext cx="1288134" cy="2288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b="1" kern="0" dirty="0">
                <a:solidFill>
                  <a:srgbClr val="77ADE6"/>
                </a:solidFill>
                <a:latin typeface="Fira Sans Extra Condensed"/>
                <a:ea typeface="Fira Sans Extra Condensed"/>
                <a:cs typeface="B Nazanin" panose="00000400000000000000" pitchFamily="2" charset="-78"/>
              </a:rPr>
              <a:t>عنوان در اینجا</a:t>
            </a:r>
            <a:endParaRPr lang="en-US" sz="1600" b="1" i="0" u="none" strike="noStrike" kern="0" cap="none" spc="0" baseline="0" dirty="0">
              <a:solidFill>
                <a:srgbClr val="77ADE6"/>
              </a:solidFill>
              <a:uFillTx/>
              <a:latin typeface="Fira Sans Extra Condensed"/>
              <a:ea typeface="Fira Sans Extra Condensed"/>
              <a:cs typeface="B Nazanin" panose="00000400000000000000" pitchFamily="2" charset="-78"/>
            </a:endParaRPr>
          </a:p>
        </p:txBody>
      </p:sp>
      <p:sp>
        <p:nvSpPr>
          <p:cNvPr id="22" name="Google Shape;1599;p34">
            <a:extLst>
              <a:ext uri="{FF2B5EF4-FFF2-40B4-BE49-F238E27FC236}">
                <a16:creationId xmlns:a16="http://schemas.microsoft.com/office/drawing/2014/main" id="{9B21CE70-A81B-46AA-92BE-31271EE0F2EE}"/>
              </a:ext>
            </a:extLst>
          </p:cNvPr>
          <p:cNvSpPr txBox="1"/>
          <p:nvPr/>
        </p:nvSpPr>
        <p:spPr>
          <a:xfrm>
            <a:off x="4355058" y="3221449"/>
            <a:ext cx="4338599" cy="4638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23" name="Google Shape;1600;p34">
            <a:extLst>
              <a:ext uri="{FF2B5EF4-FFF2-40B4-BE49-F238E27FC236}">
                <a16:creationId xmlns:a16="http://schemas.microsoft.com/office/drawing/2014/main" id="{C58B7744-D5C9-481D-8A92-AB71EDE906B8}"/>
              </a:ext>
            </a:extLst>
          </p:cNvPr>
          <p:cNvSpPr txBox="1"/>
          <p:nvPr/>
        </p:nvSpPr>
        <p:spPr>
          <a:xfrm>
            <a:off x="7280973" y="3947207"/>
            <a:ext cx="1445104" cy="2438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b="1" kern="0" dirty="0">
                <a:solidFill>
                  <a:srgbClr val="74D3DC"/>
                </a:solidFill>
                <a:latin typeface="Fira Sans Extra Condensed"/>
                <a:ea typeface="Fira Sans Extra Condensed"/>
                <a:cs typeface="B Nazanin" panose="00000400000000000000" pitchFamily="2" charset="-78"/>
              </a:rPr>
              <a:t>عنوان در اینجا</a:t>
            </a:r>
            <a:endParaRPr lang="en-US" sz="1600" b="1" i="0" u="none" strike="noStrike" kern="0" cap="none" spc="0" baseline="0" dirty="0">
              <a:solidFill>
                <a:srgbClr val="74D3DC"/>
              </a:solidFill>
              <a:uFillTx/>
              <a:latin typeface="Fira Sans Extra Condensed"/>
              <a:ea typeface="Fira Sans Extra Condensed"/>
              <a:cs typeface="B Nazanin" panose="00000400000000000000" pitchFamily="2" charset="-78"/>
            </a:endParaRPr>
          </a:p>
        </p:txBody>
      </p:sp>
      <p:sp>
        <p:nvSpPr>
          <p:cNvPr id="24" name="Google Shape;1601;p34">
            <a:extLst>
              <a:ext uri="{FF2B5EF4-FFF2-40B4-BE49-F238E27FC236}">
                <a16:creationId xmlns:a16="http://schemas.microsoft.com/office/drawing/2014/main" id="{230A2343-A22E-490B-A2A3-4C326BB24739}"/>
              </a:ext>
            </a:extLst>
          </p:cNvPr>
          <p:cNvSpPr txBox="1"/>
          <p:nvPr/>
        </p:nvSpPr>
        <p:spPr>
          <a:xfrm>
            <a:off x="4355049" y="4082448"/>
            <a:ext cx="4338599" cy="4638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7C34C120-8E2C-4815-909B-944F460C61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527" y="618493"/>
            <a:ext cx="800624" cy="44252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DF31A6C-E1BF-4272-98EF-610514E37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" y="529"/>
            <a:ext cx="9142119" cy="5142441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6950783E-6BDD-45AA-86AE-515BF69A0DA6}"/>
              </a:ext>
            </a:extLst>
          </p:cNvPr>
          <p:cNvSpPr/>
          <p:nvPr/>
        </p:nvSpPr>
        <p:spPr>
          <a:xfrm>
            <a:off x="0" y="0"/>
            <a:ext cx="6250783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856253"/>
              <a:gd name="f7" fmla="val 6858000"/>
              <a:gd name="f8" fmla="val 5486400"/>
              <a:gd name="f9" fmla="val 6848475"/>
              <a:gd name="f10" fmla="+- 0 0 -90"/>
              <a:gd name="f11" fmla="*/ f3 1 10856253"/>
              <a:gd name="f12" fmla="*/ f4 1 685800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0856253"/>
              <a:gd name="f21" fmla="*/ f17 1 6858000"/>
              <a:gd name="f22" fmla="*/ 0 f18 1"/>
              <a:gd name="f23" fmla="*/ 0 f17 1"/>
              <a:gd name="f24" fmla="*/ 5486400 f18 1"/>
              <a:gd name="f25" fmla="*/ 10856253 f18 1"/>
              <a:gd name="f26" fmla="*/ 6848475 f17 1"/>
              <a:gd name="f27" fmla="*/ 6858000 f17 1"/>
              <a:gd name="f28" fmla="+- f19 0 f1"/>
              <a:gd name="f29" fmla="*/ f22 1 10856253"/>
              <a:gd name="f30" fmla="*/ f23 1 6858000"/>
              <a:gd name="f31" fmla="*/ f24 1 10856253"/>
              <a:gd name="f32" fmla="*/ f25 1 10856253"/>
              <a:gd name="f33" fmla="*/ f26 1 6858000"/>
              <a:gd name="f34" fmla="*/ f27 1 6858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0"/>
              <a:gd name="f43" fmla="*/ f33 1 f21"/>
              <a:gd name="f44" fmla="*/ f34 1 f21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1 1"/>
              <a:gd name="f53" fmla="*/ f43 f12 1"/>
              <a:gd name="f54" fmla="*/ f4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2" y="f53"/>
              </a:cxn>
              <a:cxn ang="f28">
                <a:pos x="f49" y="f54"/>
              </a:cxn>
              <a:cxn ang="f28">
                <a:pos x="f49" y="f50"/>
              </a:cxn>
            </a:cxnLst>
            <a:rect l="f45" t="f48" r="f46" b="f47"/>
            <a:pathLst>
              <a:path w="10856253" h="6858000">
                <a:moveTo>
                  <a:pt x="f5" y="f5"/>
                </a:moveTo>
                <a:lnTo>
                  <a:pt x="f8" y="f5"/>
                </a:lnTo>
                <a:lnTo>
                  <a:pt x="f6" y="f9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000000">
              <a:alpha val="42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" name="Triángulo isósceles 13">
            <a:extLst>
              <a:ext uri="{FF2B5EF4-FFF2-40B4-BE49-F238E27FC236}">
                <a16:creationId xmlns:a16="http://schemas.microsoft.com/office/drawing/2014/main" id="{9C33C071-C703-46E7-9E98-72173485A753}"/>
              </a:ext>
            </a:extLst>
          </p:cNvPr>
          <p:cNvSpPr/>
          <p:nvPr/>
        </p:nvSpPr>
        <p:spPr>
          <a:xfrm rot="5400013">
            <a:off x="-1436862" y="2099801"/>
            <a:ext cx="3887132" cy="1013411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" name="Triángulo isósceles 14">
            <a:extLst>
              <a:ext uri="{FF2B5EF4-FFF2-40B4-BE49-F238E27FC236}">
                <a16:creationId xmlns:a16="http://schemas.microsoft.com/office/drawing/2014/main" id="{94B1905E-67A0-4BD6-8DEA-6F5B7B66F544}"/>
              </a:ext>
            </a:extLst>
          </p:cNvPr>
          <p:cNvSpPr/>
          <p:nvPr/>
        </p:nvSpPr>
        <p:spPr>
          <a:xfrm rot="16200004">
            <a:off x="6691845" y="2099800"/>
            <a:ext cx="3887132" cy="1013411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1E2B33B-C2F5-489F-B62C-1A27CBE7F995}"/>
              </a:ext>
            </a:extLst>
          </p:cNvPr>
          <p:cNvSpPr txBox="1"/>
          <p:nvPr/>
        </p:nvSpPr>
        <p:spPr>
          <a:xfrm>
            <a:off x="1135922" y="3438921"/>
            <a:ext cx="3190158" cy="7155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05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عالی</a:t>
            </a:r>
            <a:endParaRPr lang="en-US" sz="4050" b="1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76DC9BC0-7EC5-4B4E-8201-959565BFF5C7}"/>
              </a:ext>
            </a:extLst>
          </p:cNvPr>
          <p:cNvSpPr txBox="1"/>
          <p:nvPr/>
        </p:nvSpPr>
        <p:spPr>
          <a:xfrm>
            <a:off x="1135922" y="4027538"/>
            <a:ext cx="3190158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00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ارائه</a:t>
            </a:r>
            <a:endParaRPr lang="en-US" sz="3000" b="1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E96FE45-D302-47D8-96F2-7EA08B3D6E77}"/>
              </a:ext>
            </a:extLst>
          </p:cNvPr>
          <p:cNvSpPr txBox="1"/>
          <p:nvPr/>
        </p:nvSpPr>
        <p:spPr>
          <a:xfrm>
            <a:off x="1135931" y="4561895"/>
            <a:ext cx="3190158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50" kern="0" dirty="0">
                <a:solidFill>
                  <a:srgbClr val="FFFFFF"/>
                </a:solidFill>
                <a:latin typeface="Arial"/>
                <a:ea typeface="FZShuTi" pitchFamily="2"/>
                <a:cs typeface="B Nazanin" panose="00000400000000000000" pitchFamily="2" charset="-78"/>
              </a:rPr>
              <a:t>آسان برای تغییر رنگ، عکس.</a:t>
            </a:r>
            <a:endParaRPr lang="en-US" sz="105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EB3EE058-92E7-46DE-A539-8B4E2512D2CB}"/>
              </a:ext>
            </a:extLst>
          </p:cNvPr>
          <p:cNvSpPr txBox="1"/>
          <p:nvPr/>
        </p:nvSpPr>
        <p:spPr>
          <a:xfrm>
            <a:off x="1135931" y="2448607"/>
            <a:ext cx="2465743" cy="11137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</a:r>
            <a:endParaRPr lang="en-US" sz="9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571C958B-A05C-4C50-8388-22FB80F68D01}"/>
              </a:ext>
            </a:extLst>
          </p:cNvPr>
          <p:cNvSpPr txBox="1"/>
          <p:nvPr/>
        </p:nvSpPr>
        <p:spPr>
          <a:xfrm>
            <a:off x="1135931" y="992244"/>
            <a:ext cx="2130579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4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چیدمان</a:t>
            </a:r>
          </a:p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4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اسلاید متنی را برای ارائه خود تمیز کنید</a:t>
            </a:r>
            <a:endParaRPr lang="en-US" sz="24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A093528-9F4A-4A74-8AA1-23D296DC6EF1}"/>
              </a:ext>
            </a:extLst>
          </p:cNvPr>
          <p:cNvSpPr txBox="1"/>
          <p:nvPr/>
        </p:nvSpPr>
        <p:spPr>
          <a:xfrm>
            <a:off x="725297" y="24509"/>
            <a:ext cx="5436098" cy="5760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200" b="1" dirty="0">
                <a:solidFill>
                  <a:srgbClr val="EEB245"/>
                </a:solidFill>
                <a:latin typeface="Arial" pitchFamily="34"/>
                <a:cs typeface="B Nazanin" panose="00000400000000000000" pitchFamily="2" charset="-78"/>
              </a:rPr>
              <a:t>سبک دستور کار</a:t>
            </a:r>
            <a:endParaRPr lang="en-US" sz="3200" b="1" i="0" u="none" strike="noStrike" kern="1200" cap="none" spc="0" baseline="0" dirty="0">
              <a:solidFill>
                <a:srgbClr val="EEB245"/>
              </a:solidFill>
              <a:uFillTx/>
              <a:latin typeface="Arial" pitchFamily="34"/>
              <a:cs typeface="B Nazanin" panose="00000400000000000000" pitchFamily="2" charset="-78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021C252-D5AC-4B24-9F08-BD2A5CD956C0}"/>
              </a:ext>
            </a:extLst>
          </p:cNvPr>
          <p:cNvSpPr/>
          <p:nvPr/>
        </p:nvSpPr>
        <p:spPr>
          <a:xfrm>
            <a:off x="3443346" y="664649"/>
            <a:ext cx="35999" cy="3816001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EFF2A36F-CBFF-4297-B62D-E46272D78FD3}"/>
              </a:ext>
            </a:extLst>
          </p:cNvPr>
          <p:cNvSpPr/>
          <p:nvPr/>
        </p:nvSpPr>
        <p:spPr>
          <a:xfrm>
            <a:off x="4573901" y="108396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C3EBEF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5A608B60-D5F4-48E9-84E9-DBAC125BFD44}"/>
              </a:ext>
            </a:extLst>
          </p:cNvPr>
          <p:cNvSpPr/>
          <p:nvPr/>
        </p:nvSpPr>
        <p:spPr>
          <a:xfrm>
            <a:off x="4573901" y="184005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7ADE6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B974D72C-0B58-408C-9A88-6F29D29C9389}"/>
              </a:ext>
            </a:extLst>
          </p:cNvPr>
          <p:cNvSpPr/>
          <p:nvPr/>
        </p:nvSpPr>
        <p:spPr>
          <a:xfrm>
            <a:off x="4573901" y="259614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C3EBEF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319624C7-E68B-42FF-9320-1B4404D98EEB}"/>
              </a:ext>
            </a:extLst>
          </p:cNvPr>
          <p:cNvSpPr/>
          <p:nvPr/>
        </p:nvSpPr>
        <p:spPr>
          <a:xfrm>
            <a:off x="4573901" y="335223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7ADE6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368B7B43-6BE1-4514-983F-6292858A84CD}"/>
              </a:ext>
            </a:extLst>
          </p:cNvPr>
          <p:cNvSpPr/>
          <p:nvPr/>
        </p:nvSpPr>
        <p:spPr>
          <a:xfrm>
            <a:off x="4573901" y="410832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C3EBEF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3D752E2-DC1C-4D23-9261-0564097EE467}"/>
              </a:ext>
            </a:extLst>
          </p:cNvPr>
          <p:cNvSpPr txBox="1"/>
          <p:nvPr/>
        </p:nvSpPr>
        <p:spPr>
          <a:xfrm>
            <a:off x="4914461" y="961134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F2F9EF0-490D-4408-B6F8-7DE352823B2A}"/>
              </a:ext>
            </a:extLst>
          </p:cNvPr>
          <p:cNvSpPr txBox="1"/>
          <p:nvPr/>
        </p:nvSpPr>
        <p:spPr>
          <a:xfrm>
            <a:off x="4920514" y="1717224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F31C1BD-86E1-4927-AD5B-A79034466CB4}"/>
              </a:ext>
            </a:extLst>
          </p:cNvPr>
          <p:cNvSpPr txBox="1"/>
          <p:nvPr/>
        </p:nvSpPr>
        <p:spPr>
          <a:xfrm>
            <a:off x="4926558" y="2473314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A1CFC97-120F-4878-8177-BBD76D244274}"/>
              </a:ext>
            </a:extLst>
          </p:cNvPr>
          <p:cNvSpPr txBox="1"/>
          <p:nvPr/>
        </p:nvSpPr>
        <p:spPr>
          <a:xfrm>
            <a:off x="4932611" y="3229404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B Nazanin" panose="00000400000000000000" pitchFamily="2" charset="-78"/>
              </a:rPr>
              <a:t>04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731B08A0-82AD-4071-88BF-78F2D7B831C7}"/>
              </a:ext>
            </a:extLst>
          </p:cNvPr>
          <p:cNvSpPr txBox="1"/>
          <p:nvPr/>
        </p:nvSpPr>
        <p:spPr>
          <a:xfrm>
            <a:off x="4897114" y="4004395"/>
            <a:ext cx="602699" cy="461662"/>
          </a:xfrm>
          <a:prstGeom prst="rect">
            <a:avLst/>
          </a:prstGeom>
          <a:solidFill>
            <a:srgbClr val="0D0D0D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B Nazanin" panose="00000400000000000000" pitchFamily="2" charset="-78"/>
              </a:rPr>
              <a:t>05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E8D78A5-2DF7-406D-87EF-1FA9BE8CB87F}"/>
              </a:ext>
            </a:extLst>
          </p:cNvPr>
          <p:cNvGrpSpPr/>
          <p:nvPr/>
        </p:nvGrpSpPr>
        <p:grpSpPr>
          <a:xfrm>
            <a:off x="5600078" y="961134"/>
            <a:ext cx="3024332" cy="494032"/>
            <a:chOff x="5600078" y="961134"/>
            <a:chExt cx="3024332" cy="494032"/>
          </a:xfrm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40A89310-F56C-44BB-A2F2-BF4719F22C86}"/>
                </a:ext>
              </a:extLst>
            </p:cNvPr>
            <p:cNvSpPr txBox="1"/>
            <p:nvPr/>
          </p:nvSpPr>
          <p:spPr>
            <a:xfrm>
              <a:off x="5600078" y="1178167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787878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آسان برای تغییر رنگ، عکس و متن.</a:t>
              </a:r>
              <a:endParaRPr lang="en-US" sz="1200" kern="0" dirty="0">
                <a:solidFill>
                  <a:srgbClr val="787878"/>
                </a:solidFill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B5753AA0-A96D-4840-BE4F-22577A3A4490}"/>
                </a:ext>
              </a:extLst>
            </p:cNvPr>
            <p:cNvSpPr txBox="1"/>
            <p:nvPr/>
          </p:nvSpPr>
          <p:spPr>
            <a:xfrm>
              <a:off x="5600078" y="961134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kern="0" dirty="0">
                  <a:solidFill>
                    <a:srgbClr val="787878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0" cap="none" spc="0" baseline="0" dirty="0">
                <a:solidFill>
                  <a:srgbClr val="787878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68338BB6-A184-452F-8FFF-AA068056B0DB}"/>
              </a:ext>
            </a:extLst>
          </p:cNvPr>
          <p:cNvGrpSpPr/>
          <p:nvPr/>
        </p:nvGrpSpPr>
        <p:grpSpPr>
          <a:xfrm>
            <a:off x="5600078" y="1717910"/>
            <a:ext cx="3024332" cy="494023"/>
            <a:chOff x="5600078" y="1717910"/>
            <a:chExt cx="3024332" cy="494023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D1A71450-7DCB-49AA-BBAD-3FE5BC420E10}"/>
                </a:ext>
              </a:extLst>
            </p:cNvPr>
            <p:cNvSpPr txBox="1"/>
            <p:nvPr/>
          </p:nvSpPr>
          <p:spPr>
            <a:xfrm>
              <a:off x="5600078" y="1934934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787878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آسان برای تغییر رنگ، عکس و متن.</a:t>
              </a:r>
              <a:endParaRPr lang="en-US" sz="1200" kern="0" dirty="0">
                <a:solidFill>
                  <a:srgbClr val="787878"/>
                </a:solidFill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86978350-53FB-4FD5-901F-2028D6C344C3}"/>
                </a:ext>
              </a:extLst>
            </p:cNvPr>
            <p:cNvSpPr txBox="1"/>
            <p:nvPr/>
          </p:nvSpPr>
          <p:spPr>
            <a:xfrm>
              <a:off x="5600078" y="1717910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kern="0" dirty="0">
                  <a:solidFill>
                    <a:srgbClr val="787878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0" cap="none" spc="0" baseline="0" dirty="0">
                <a:solidFill>
                  <a:srgbClr val="787878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B6A0288E-74A4-45AF-867F-D1820E73BF7F}"/>
              </a:ext>
            </a:extLst>
          </p:cNvPr>
          <p:cNvGrpSpPr/>
          <p:nvPr/>
        </p:nvGrpSpPr>
        <p:grpSpPr>
          <a:xfrm>
            <a:off x="5600078" y="2474677"/>
            <a:ext cx="3024332" cy="494022"/>
            <a:chOff x="5600078" y="2474677"/>
            <a:chExt cx="3024332" cy="494022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C56CB98C-A289-4D11-8FB6-99067B20C88F}"/>
                </a:ext>
              </a:extLst>
            </p:cNvPr>
            <p:cNvSpPr txBox="1"/>
            <p:nvPr/>
          </p:nvSpPr>
          <p:spPr>
            <a:xfrm>
              <a:off x="5600078" y="2691700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787878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آسان برای تغییر رنگ، عکس و متن.</a:t>
              </a:r>
              <a:endParaRPr lang="en-US" sz="1200" b="0" i="0" u="none" strike="noStrike" kern="0" cap="none" spc="0" baseline="0" dirty="0">
                <a:solidFill>
                  <a:srgbClr val="787878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3F4343BE-99AB-4EEF-9B88-988982BAA723}"/>
                </a:ext>
              </a:extLst>
            </p:cNvPr>
            <p:cNvSpPr txBox="1"/>
            <p:nvPr/>
          </p:nvSpPr>
          <p:spPr>
            <a:xfrm>
              <a:off x="5600078" y="2474677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kern="0" dirty="0">
                  <a:solidFill>
                    <a:srgbClr val="787878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0" cap="none" spc="0" baseline="0" dirty="0">
                <a:solidFill>
                  <a:srgbClr val="787878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895D9CBA-2466-44F1-90B8-910C258231DE}"/>
              </a:ext>
            </a:extLst>
          </p:cNvPr>
          <p:cNvGrpSpPr/>
          <p:nvPr/>
        </p:nvGrpSpPr>
        <p:grpSpPr>
          <a:xfrm>
            <a:off x="5600078" y="3231443"/>
            <a:ext cx="3024332" cy="494032"/>
            <a:chOff x="5600078" y="3231443"/>
            <a:chExt cx="3024332" cy="494032"/>
          </a:xfrm>
        </p:grpSpPr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653D4AC6-736E-40D5-8E0A-D117933E294F}"/>
                </a:ext>
              </a:extLst>
            </p:cNvPr>
            <p:cNvSpPr txBox="1"/>
            <p:nvPr/>
          </p:nvSpPr>
          <p:spPr>
            <a:xfrm>
              <a:off x="5600078" y="3448476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787878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آسان برای تغییر رنگ، عکس و متن.</a:t>
              </a:r>
              <a:endParaRPr lang="en-US" sz="1200" b="0" i="0" u="none" strike="noStrike" kern="0" cap="none" spc="0" baseline="0" dirty="0">
                <a:solidFill>
                  <a:srgbClr val="787878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59F61A29-B1DB-48F6-A9A4-4867492A439E}"/>
                </a:ext>
              </a:extLst>
            </p:cNvPr>
            <p:cNvSpPr txBox="1"/>
            <p:nvPr/>
          </p:nvSpPr>
          <p:spPr>
            <a:xfrm>
              <a:off x="5600078" y="3231443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kern="0" dirty="0">
                  <a:solidFill>
                    <a:srgbClr val="787878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0" cap="none" spc="0" baseline="0" dirty="0">
                <a:solidFill>
                  <a:srgbClr val="787878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D612D90-A5F1-446D-950E-1B0B8E7C933B}"/>
              </a:ext>
            </a:extLst>
          </p:cNvPr>
          <p:cNvGrpSpPr/>
          <p:nvPr/>
        </p:nvGrpSpPr>
        <p:grpSpPr>
          <a:xfrm>
            <a:off x="5600078" y="3988219"/>
            <a:ext cx="3024332" cy="494023"/>
            <a:chOff x="5600078" y="3988219"/>
            <a:chExt cx="3024332" cy="494023"/>
          </a:xfrm>
        </p:grpSpPr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38F701A7-5B4F-4124-A4DC-2BCF89F6FD71}"/>
                </a:ext>
              </a:extLst>
            </p:cNvPr>
            <p:cNvSpPr txBox="1"/>
            <p:nvPr/>
          </p:nvSpPr>
          <p:spPr>
            <a:xfrm>
              <a:off x="5600078" y="4205243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787878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آسان برای تغییر رنگ، عکس و متن.</a:t>
              </a:r>
              <a:endParaRPr lang="en-US" sz="1200" b="0" i="0" u="none" strike="noStrike" kern="0" cap="none" spc="0" baseline="0" dirty="0">
                <a:solidFill>
                  <a:srgbClr val="787878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9321250F-0155-4237-A614-7477BB8C1F28}"/>
                </a:ext>
              </a:extLst>
            </p:cNvPr>
            <p:cNvSpPr txBox="1"/>
            <p:nvPr/>
          </p:nvSpPr>
          <p:spPr>
            <a:xfrm>
              <a:off x="5600078" y="3988219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kern="0" dirty="0">
                  <a:solidFill>
                    <a:srgbClr val="787878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شما در اینجا</a:t>
              </a:r>
              <a:endParaRPr lang="en-US" sz="1200" b="1" i="0" u="none" strike="noStrike" kern="0" cap="none" spc="0" baseline="0" dirty="0">
                <a:solidFill>
                  <a:srgbClr val="787878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82BD9A7D-D4F5-4E28-A14C-2CBA5D2FA6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6" y="995417"/>
            <a:ext cx="4100937" cy="3956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19;p39">
            <a:extLst>
              <a:ext uri="{FF2B5EF4-FFF2-40B4-BE49-F238E27FC236}">
                <a16:creationId xmlns:a16="http://schemas.microsoft.com/office/drawing/2014/main" id="{77A4EE0A-AF32-4452-AA8E-3A2ECAFCFF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1470"/>
            <a:ext cx="8229600" cy="33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اینفوگرافیک سلامت روان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1" name="Google Shape;2028;p39">
            <a:extLst>
              <a:ext uri="{FF2B5EF4-FFF2-40B4-BE49-F238E27FC236}">
                <a16:creationId xmlns:a16="http://schemas.microsoft.com/office/drawing/2014/main" id="{E621B857-CC0E-4EB2-9B52-04E64AE6CB5A}"/>
              </a:ext>
            </a:extLst>
          </p:cNvPr>
          <p:cNvSpPr/>
          <p:nvPr/>
        </p:nvSpPr>
        <p:spPr>
          <a:xfrm>
            <a:off x="3579245" y="1487993"/>
            <a:ext cx="100" cy="2803148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val 28418"/>
              <a:gd name="f5" fmla="*/ f0 1 1"/>
              <a:gd name="f6" fmla="*/ f1 1 28418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val f11"/>
              <a:gd name="f13" fmla="*/ f10 1 28418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" h="28418" fill="none">
                <a:moveTo>
                  <a:pt x="f3" y="f2"/>
                </a:moveTo>
                <a:lnTo>
                  <a:pt x="f3" y="f4"/>
                </a:lnTo>
              </a:path>
            </a:pathLst>
          </a:custGeom>
          <a:noFill/>
          <a:ln w="19046" cap="flat">
            <a:solidFill>
              <a:srgbClr val="6146D9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2" name="Google Shape;2029;p39">
            <a:extLst>
              <a:ext uri="{FF2B5EF4-FFF2-40B4-BE49-F238E27FC236}">
                <a16:creationId xmlns:a16="http://schemas.microsoft.com/office/drawing/2014/main" id="{8E42B7F7-4CE6-4CF4-979B-C3DF2BDA0839}"/>
              </a:ext>
            </a:extLst>
          </p:cNvPr>
          <p:cNvSpPr/>
          <p:nvPr/>
        </p:nvSpPr>
        <p:spPr>
          <a:xfrm>
            <a:off x="3333234" y="1319451"/>
            <a:ext cx="492212" cy="492312"/>
          </a:xfrm>
          <a:custGeom>
            <a:avLst/>
            <a:gdLst>
              <a:gd name="f0" fmla="val w"/>
              <a:gd name="f1" fmla="val h"/>
              <a:gd name="f2" fmla="val 0"/>
              <a:gd name="f3" fmla="val 4990"/>
              <a:gd name="f4" fmla="val 4991"/>
              <a:gd name="f5" fmla="val 2495"/>
              <a:gd name="f6" fmla="val 1"/>
              <a:gd name="f7" fmla="val 1117"/>
              <a:gd name="f8" fmla="val 1118"/>
              <a:gd name="f9" fmla="val 2496"/>
              <a:gd name="f10" fmla="val 3874"/>
              <a:gd name="f11" fmla="val 3873"/>
              <a:gd name="f12" fmla="val 4989"/>
              <a:gd name="f13" fmla="*/ f0 1 4990"/>
              <a:gd name="f14" fmla="*/ f1 1 4991"/>
              <a:gd name="f15" fmla="val f2"/>
              <a:gd name="f16" fmla="val f3"/>
              <a:gd name="f17" fmla="val f4"/>
              <a:gd name="f18" fmla="+- f17 0 f15"/>
              <a:gd name="f19" fmla="+- f16 0 f15"/>
              <a:gd name="f20" fmla="*/ f19 1 4990"/>
              <a:gd name="f21" fmla="*/ f18 1 4991"/>
              <a:gd name="f22" fmla="*/ f15 1 f20"/>
              <a:gd name="f23" fmla="*/ f16 1 f20"/>
              <a:gd name="f24" fmla="*/ f15 1 f21"/>
              <a:gd name="f25" fmla="*/ f17 1 f21"/>
              <a:gd name="f26" fmla="*/ f22 f13 1"/>
              <a:gd name="f27" fmla="*/ f23 f13 1"/>
              <a:gd name="f28" fmla="*/ f25 f14 1"/>
              <a:gd name="f29" fmla="*/ f24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4990" h="4991">
                <a:moveTo>
                  <a:pt x="f5" y="f6"/>
                </a:moveTo>
                <a:cubicBezTo>
                  <a:pt x="f7" y="f6"/>
                  <a:pt x="f2" y="f8"/>
                  <a:pt x="f2" y="f9"/>
                </a:cubicBezTo>
                <a:cubicBezTo>
                  <a:pt x="f2" y="f10"/>
                  <a:pt x="f7" y="f4"/>
                  <a:pt x="f5" y="f4"/>
                </a:cubicBezTo>
                <a:cubicBezTo>
                  <a:pt x="f11" y="f4"/>
                  <a:pt x="f12" y="f10"/>
                  <a:pt x="f12" y="f9"/>
                </a:cubicBezTo>
                <a:cubicBezTo>
                  <a:pt x="f12" y="f8"/>
                  <a:pt x="f11" y="f6"/>
                  <a:pt x="f5" y="f6"/>
                </a:cubicBezTo>
                <a:close/>
              </a:path>
            </a:pathLst>
          </a:custGeom>
          <a:solidFill>
            <a:srgbClr val="6146D9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3" name="Google Shape;2030;p39">
            <a:extLst>
              <a:ext uri="{FF2B5EF4-FFF2-40B4-BE49-F238E27FC236}">
                <a16:creationId xmlns:a16="http://schemas.microsoft.com/office/drawing/2014/main" id="{A00404B2-9BF4-4DE4-A6D0-B6113811A7AD}"/>
              </a:ext>
            </a:extLst>
          </p:cNvPr>
          <p:cNvGrpSpPr/>
          <p:nvPr/>
        </p:nvGrpSpPr>
        <p:grpSpPr>
          <a:xfrm>
            <a:off x="3333234" y="1319451"/>
            <a:ext cx="5353611" cy="492312"/>
            <a:chOff x="3333234" y="1319451"/>
            <a:chExt cx="5353611" cy="492312"/>
          </a:xfrm>
        </p:grpSpPr>
        <p:sp>
          <p:nvSpPr>
            <p:cNvPr id="14" name="Google Shape;2031;p39">
              <a:extLst>
                <a:ext uri="{FF2B5EF4-FFF2-40B4-BE49-F238E27FC236}">
                  <a16:creationId xmlns:a16="http://schemas.microsoft.com/office/drawing/2014/main" id="{A40CB3A0-1BDE-4D12-BBCF-CE79AB473DBE}"/>
                </a:ext>
              </a:extLst>
            </p:cNvPr>
            <p:cNvSpPr/>
            <p:nvPr/>
          </p:nvSpPr>
          <p:spPr>
            <a:xfrm>
              <a:off x="3346548" y="1349901"/>
              <a:ext cx="5340297" cy="43139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3EBE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rPr>
                <a:t> </a:t>
              </a:r>
            </a:p>
          </p:txBody>
        </p:sp>
        <p:sp>
          <p:nvSpPr>
            <p:cNvPr id="15" name="Google Shape;2032;p39">
              <a:extLst>
                <a:ext uri="{FF2B5EF4-FFF2-40B4-BE49-F238E27FC236}">
                  <a16:creationId xmlns:a16="http://schemas.microsoft.com/office/drawing/2014/main" id="{19B327FF-6D10-4E69-9612-452B501DDB73}"/>
                </a:ext>
              </a:extLst>
            </p:cNvPr>
            <p:cNvSpPr/>
            <p:nvPr/>
          </p:nvSpPr>
          <p:spPr>
            <a:xfrm>
              <a:off x="3333234" y="1319451"/>
              <a:ext cx="492212" cy="492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90"/>
                <a:gd name="f4" fmla="val 4991"/>
                <a:gd name="f5" fmla="val 2495"/>
                <a:gd name="f6" fmla="val 1"/>
                <a:gd name="f7" fmla="val 1117"/>
                <a:gd name="f8" fmla="val 1118"/>
                <a:gd name="f9" fmla="val 2496"/>
                <a:gd name="f10" fmla="val 3874"/>
                <a:gd name="f11" fmla="val 3873"/>
                <a:gd name="f12" fmla="val 4989"/>
                <a:gd name="f13" fmla="*/ f0 1 4990"/>
                <a:gd name="f14" fmla="*/ f1 1 4991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990"/>
                <a:gd name="f21" fmla="*/ f18 1 4991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990" h="499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6" name="Google Shape;2033;p39">
            <a:extLst>
              <a:ext uri="{FF2B5EF4-FFF2-40B4-BE49-F238E27FC236}">
                <a16:creationId xmlns:a16="http://schemas.microsoft.com/office/drawing/2014/main" id="{C6B58B1E-A9BD-412F-A829-7423495881F2}"/>
              </a:ext>
            </a:extLst>
          </p:cNvPr>
          <p:cNvSpPr/>
          <p:nvPr/>
        </p:nvSpPr>
        <p:spPr>
          <a:xfrm>
            <a:off x="3436607" y="1461887"/>
            <a:ext cx="285466" cy="239600"/>
          </a:xfrm>
          <a:custGeom>
            <a:avLst/>
            <a:gdLst>
              <a:gd name="f0" fmla="val w"/>
              <a:gd name="f1" fmla="val h"/>
              <a:gd name="f2" fmla="val 0"/>
              <a:gd name="f3" fmla="val 2894"/>
              <a:gd name="f4" fmla="val 2429"/>
              <a:gd name="f5" fmla="val 783"/>
              <a:gd name="f6" fmla="val 1"/>
              <a:gd name="f7" fmla="val 604"/>
              <a:gd name="f8" fmla="val 431"/>
              <a:gd name="f9" fmla="val 56"/>
              <a:gd name="f10" fmla="val 307"/>
              <a:gd name="f11" fmla="val 152"/>
              <a:gd name="f12" fmla="val 43"/>
              <a:gd name="f13" fmla="val 355"/>
              <a:gd name="f14" fmla="val 685"/>
              <a:gd name="f15" fmla="val 37"/>
              <a:gd name="f16" fmla="val 925"/>
              <a:gd name="f17" fmla="val 109"/>
              <a:gd name="f18" fmla="val 1399"/>
              <a:gd name="f19" fmla="val 491"/>
              <a:gd name="f20" fmla="val 1733"/>
              <a:gd name="f21" fmla="val 1447"/>
              <a:gd name="f22" fmla="val 2403"/>
              <a:gd name="f23" fmla="val 2784"/>
              <a:gd name="f24" fmla="val 2857"/>
              <a:gd name="f25" fmla="val 2851"/>
              <a:gd name="f26" fmla="val 2587"/>
              <a:gd name="f27" fmla="val 2463"/>
              <a:gd name="f28" fmla="val 2290"/>
              <a:gd name="f29" fmla="val 2111"/>
              <a:gd name="f30" fmla="val 1863"/>
              <a:gd name="f31" fmla="val 1604"/>
              <a:gd name="f32" fmla="val 107"/>
              <a:gd name="f33" fmla="val 362"/>
              <a:gd name="f34" fmla="val 1290"/>
              <a:gd name="f35" fmla="val 1031"/>
              <a:gd name="f36" fmla="*/ f0 1 2894"/>
              <a:gd name="f37" fmla="*/ f1 1 2429"/>
              <a:gd name="f38" fmla="val f2"/>
              <a:gd name="f39" fmla="val f3"/>
              <a:gd name="f40" fmla="val f4"/>
              <a:gd name="f41" fmla="+- f40 0 f38"/>
              <a:gd name="f42" fmla="+- f39 0 f38"/>
              <a:gd name="f43" fmla="*/ f42 1 2894"/>
              <a:gd name="f44" fmla="*/ f41 1 2429"/>
              <a:gd name="f45" fmla="*/ f38 1 f43"/>
              <a:gd name="f46" fmla="*/ f39 1 f43"/>
              <a:gd name="f47" fmla="*/ f38 1 f44"/>
              <a:gd name="f48" fmla="*/ f40 1 f44"/>
              <a:gd name="f49" fmla="*/ f45 f36 1"/>
              <a:gd name="f50" fmla="*/ f46 f36 1"/>
              <a:gd name="f51" fmla="*/ f48 f37 1"/>
              <a:gd name="f52" fmla="*/ f47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9" t="f52" r="f50" b="f51"/>
            <a:pathLst>
              <a:path w="2894" h="2429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2" y="f14"/>
                  <a:pt x="f15" y="f16"/>
                </a:cubicBezTo>
                <a:cubicBezTo>
                  <a:pt x="f17" y="f18"/>
                  <a:pt x="f19" y="f20"/>
                  <a:pt x="f21" y="f4"/>
                </a:cubicBezTo>
                <a:cubicBezTo>
                  <a:pt x="f22" y="f20"/>
                  <a:pt x="f23" y="f18"/>
                  <a:pt x="f24" y="f16"/>
                </a:cubicBezTo>
                <a:cubicBezTo>
                  <a:pt x="f3" y="f14"/>
                  <a:pt x="f25" y="f13"/>
                  <a:pt x="f26" y="f11"/>
                </a:cubicBezTo>
                <a:cubicBezTo>
                  <a:pt x="f27" y="f9"/>
                  <a:pt x="f28" y="f6"/>
                  <a:pt x="f29" y="f6"/>
                </a:cubicBezTo>
                <a:cubicBezTo>
                  <a:pt x="f30" y="f6"/>
                  <a:pt x="f31" y="f32"/>
                  <a:pt x="f21" y="f33"/>
                </a:cubicBezTo>
                <a:cubicBezTo>
                  <a:pt x="f34" y="f32"/>
                  <a:pt x="f35" y="f6"/>
                  <a:pt x="f5" y="f6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7" name="Google Shape;2034;p39">
            <a:extLst>
              <a:ext uri="{FF2B5EF4-FFF2-40B4-BE49-F238E27FC236}">
                <a16:creationId xmlns:a16="http://schemas.microsoft.com/office/drawing/2014/main" id="{2E45AC28-6E33-4B8E-B269-5147561E9B36}"/>
              </a:ext>
            </a:extLst>
          </p:cNvPr>
          <p:cNvGrpSpPr/>
          <p:nvPr/>
        </p:nvGrpSpPr>
        <p:grpSpPr>
          <a:xfrm>
            <a:off x="3333234" y="2228008"/>
            <a:ext cx="5353611" cy="492312"/>
            <a:chOff x="3333234" y="2228008"/>
            <a:chExt cx="5353611" cy="492312"/>
          </a:xfrm>
        </p:grpSpPr>
        <p:sp>
          <p:nvSpPr>
            <p:cNvPr id="18" name="Google Shape;2035;p39">
              <a:extLst>
                <a:ext uri="{FF2B5EF4-FFF2-40B4-BE49-F238E27FC236}">
                  <a16:creationId xmlns:a16="http://schemas.microsoft.com/office/drawing/2014/main" id="{1019400E-CF39-45E9-ABB4-FA770829CA53}"/>
                </a:ext>
              </a:extLst>
            </p:cNvPr>
            <p:cNvSpPr/>
            <p:nvPr/>
          </p:nvSpPr>
          <p:spPr>
            <a:xfrm>
              <a:off x="3346548" y="2258430"/>
              <a:ext cx="5340297" cy="43139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3EBE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rPr>
                <a:t> </a:t>
              </a:r>
            </a:p>
          </p:txBody>
        </p:sp>
        <p:sp>
          <p:nvSpPr>
            <p:cNvPr id="19" name="Google Shape;2036;p39">
              <a:extLst>
                <a:ext uri="{FF2B5EF4-FFF2-40B4-BE49-F238E27FC236}">
                  <a16:creationId xmlns:a16="http://schemas.microsoft.com/office/drawing/2014/main" id="{1165FB2C-83C0-46CE-B300-1C1C5DC22F33}"/>
                </a:ext>
              </a:extLst>
            </p:cNvPr>
            <p:cNvSpPr/>
            <p:nvPr/>
          </p:nvSpPr>
          <p:spPr>
            <a:xfrm>
              <a:off x="3333234" y="2228008"/>
              <a:ext cx="492212" cy="492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90"/>
                <a:gd name="f4" fmla="val 4991"/>
                <a:gd name="f5" fmla="val 2495"/>
                <a:gd name="f6" fmla="val 1"/>
                <a:gd name="f7" fmla="val 1117"/>
                <a:gd name="f8" fmla="val 3874"/>
                <a:gd name="f9" fmla="val 3873"/>
                <a:gd name="f10" fmla="val 4989"/>
                <a:gd name="f11" fmla="*/ f0 1 4990"/>
                <a:gd name="f12" fmla="*/ f1 1 499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990"/>
                <a:gd name="f19" fmla="*/ f16 1 499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990" h="4991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cubicBezTo>
                    <a:pt x="f9" y="f4"/>
                    <a:pt x="f10" y="f8"/>
                    <a:pt x="f10" y="f5"/>
                  </a:cubicBezTo>
                  <a:cubicBezTo>
                    <a:pt x="f10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20" name="Google Shape;2037;p39">
            <a:extLst>
              <a:ext uri="{FF2B5EF4-FFF2-40B4-BE49-F238E27FC236}">
                <a16:creationId xmlns:a16="http://schemas.microsoft.com/office/drawing/2014/main" id="{50A7BECB-014B-4363-8290-BA2158C7F9A0}"/>
              </a:ext>
            </a:extLst>
          </p:cNvPr>
          <p:cNvSpPr/>
          <p:nvPr/>
        </p:nvSpPr>
        <p:spPr>
          <a:xfrm>
            <a:off x="3436607" y="2324770"/>
            <a:ext cx="285475" cy="285393"/>
          </a:xfrm>
          <a:custGeom>
            <a:avLst/>
            <a:gdLst>
              <a:gd name="f0" fmla="val w"/>
              <a:gd name="f1" fmla="val h"/>
              <a:gd name="f2" fmla="val 0"/>
              <a:gd name="f3" fmla="val 3490"/>
              <a:gd name="f4" fmla="val 3489"/>
              <a:gd name="f5" fmla="val 1090"/>
              <a:gd name="f6" fmla="val 1243"/>
              <a:gd name="f7" fmla="val 1255"/>
              <a:gd name="f8" fmla="val 1389"/>
              <a:gd name="f9" fmla="val 1377"/>
              <a:gd name="f10" fmla="val 1542"/>
              <a:gd name="f11" fmla="val 1597"/>
              <a:gd name="f12" fmla="val 1373"/>
              <a:gd name="f13" fmla="val 1647"/>
              <a:gd name="f14" fmla="val 1347"/>
              <a:gd name="f15" fmla="val 1691"/>
              <a:gd name="f16" fmla="val 1295"/>
              <a:gd name="f17" fmla="val 1602"/>
              <a:gd name="f18" fmla="val 1200"/>
              <a:gd name="f19" fmla="val 979"/>
              <a:gd name="f20" fmla="val 884"/>
              <a:gd name="f21" fmla="val 832"/>
              <a:gd name="f22" fmla="val 806"/>
              <a:gd name="f23" fmla="val 790"/>
              <a:gd name="f24" fmla="val 925"/>
              <a:gd name="f25" fmla="val 2400"/>
              <a:gd name="f26" fmla="val 2565"/>
              <a:gd name="f27" fmla="val 2699"/>
              <a:gd name="f28" fmla="val 2683"/>
              <a:gd name="f29" fmla="val 2657"/>
              <a:gd name="f30" fmla="val 2606"/>
              <a:gd name="f31" fmla="val 2511"/>
              <a:gd name="f32" fmla="val 2290"/>
              <a:gd name="f33" fmla="val 2194"/>
              <a:gd name="f34" fmla="val 2143"/>
              <a:gd name="f35" fmla="val 2117"/>
              <a:gd name="f36" fmla="val 2101"/>
              <a:gd name="f37" fmla="val 2235"/>
              <a:gd name="f38" fmla="val 2501"/>
              <a:gd name="f39" fmla="val 2312"/>
              <a:gd name="f40" fmla="val 2449"/>
              <a:gd name="f41" fmla="val 2655"/>
              <a:gd name="f42" fmla="val 2131"/>
              <a:gd name="f43" fmla="val 2918"/>
              <a:gd name="f44" fmla="val 1745"/>
              <a:gd name="f45" fmla="val 1359"/>
              <a:gd name="f46" fmla="val 1041"/>
              <a:gd name="f47" fmla="val 989"/>
              <a:gd name="f48" fmla="val 782"/>
              <a:gd name="f49" fmla="val 781"/>
              <a:gd name="f50" fmla="val 1744"/>
              <a:gd name="f51" fmla="val 2708"/>
              <a:gd name="f52" fmla="*/ f0 1 3490"/>
              <a:gd name="f53" fmla="*/ f1 1 3489"/>
              <a:gd name="f54" fmla="val f2"/>
              <a:gd name="f55" fmla="val f3"/>
              <a:gd name="f56" fmla="val f4"/>
              <a:gd name="f57" fmla="+- f56 0 f54"/>
              <a:gd name="f58" fmla="+- f55 0 f54"/>
              <a:gd name="f59" fmla="*/ f58 1 3490"/>
              <a:gd name="f60" fmla="*/ f57 1 3489"/>
              <a:gd name="f61" fmla="*/ f54 1 f59"/>
              <a:gd name="f62" fmla="*/ f55 1 f59"/>
              <a:gd name="f63" fmla="*/ f54 1 f60"/>
              <a:gd name="f64" fmla="*/ f56 1 f60"/>
              <a:gd name="f65" fmla="*/ f61 f52 1"/>
              <a:gd name="f66" fmla="*/ f62 f52 1"/>
              <a:gd name="f67" fmla="*/ f64 f53 1"/>
              <a:gd name="f68" fmla="*/ f63 f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5" t="f68" r="f66" b="f67"/>
            <a:pathLst>
              <a:path w="3490" h="34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cubicBezTo>
                  <a:pt x="f16" y="f17"/>
                  <a:pt x="f18" y="f10"/>
                  <a:pt x="f5" y="f10"/>
                </a:cubicBezTo>
                <a:cubicBezTo>
                  <a:pt x="f19" y="f10"/>
                  <a:pt x="f20" y="f17"/>
                  <a:pt x="f21" y="f15"/>
                </a:cubicBezTo>
                <a:cubicBezTo>
                  <a:pt x="f22" y="f13"/>
                  <a:pt x="f23" y="f11"/>
                  <a:pt x="f23" y="f10"/>
                </a:cubicBezTo>
                <a:cubicBezTo>
                  <a:pt x="f23" y="f9"/>
                  <a:pt x="f24" y="f6"/>
                  <a:pt x="f5" y="f6"/>
                </a:cubicBezTo>
                <a:close/>
                <a:moveTo>
                  <a:pt x="f25" y="f6"/>
                </a:moveTo>
                <a:cubicBezTo>
                  <a:pt x="f26" y="f6"/>
                  <a:pt x="f27" y="f9"/>
                  <a:pt x="f27" y="f10"/>
                </a:cubicBezTo>
                <a:cubicBezTo>
                  <a:pt x="f27" y="f11"/>
                  <a:pt x="f28" y="f13"/>
                  <a:pt x="f29" y="f15"/>
                </a:cubicBezTo>
                <a:cubicBezTo>
                  <a:pt x="f30" y="f17"/>
                  <a:pt x="f31" y="f10"/>
                  <a:pt x="f25" y="f10"/>
                </a:cubicBezTo>
                <a:cubicBezTo>
                  <a:pt x="f32" y="f10"/>
                  <a:pt x="f33" y="f17"/>
                  <a:pt x="f34" y="f15"/>
                </a:cubicBezTo>
                <a:cubicBezTo>
                  <a:pt x="f35" y="f13"/>
                  <a:pt x="f36" y="f11"/>
                  <a:pt x="f36" y="f10"/>
                </a:cubicBezTo>
                <a:cubicBezTo>
                  <a:pt x="f36" y="f9"/>
                  <a:pt x="f37" y="f6"/>
                  <a:pt x="f25" y="f6"/>
                </a:cubicBezTo>
                <a:close/>
                <a:moveTo>
                  <a:pt x="f38" y="f39"/>
                </a:moveTo>
                <a:cubicBezTo>
                  <a:pt x="f40" y="f41"/>
                  <a:pt x="f42" y="f43"/>
                  <a:pt x="f44" y="f43"/>
                </a:cubicBezTo>
                <a:cubicBezTo>
                  <a:pt x="f45" y="f43"/>
                  <a:pt x="f46" y="f41"/>
                  <a:pt x="f47" y="f39"/>
                </a:cubicBezTo>
                <a:close/>
                <a:moveTo>
                  <a:pt x="f44" y="f2"/>
                </a:moveTo>
                <a:cubicBezTo>
                  <a:pt x="f48" y="f2"/>
                  <a:pt x="f2" y="f49"/>
                  <a:pt x="f2" y="f50"/>
                </a:cubicBezTo>
                <a:cubicBezTo>
                  <a:pt x="f2" y="f51"/>
                  <a:pt x="f48" y="f4"/>
                  <a:pt x="f44" y="f4"/>
                </a:cubicBezTo>
                <a:cubicBezTo>
                  <a:pt x="f51" y="f4"/>
                  <a:pt x="f4" y="f51"/>
                  <a:pt x="f4" y="f50"/>
                </a:cubicBezTo>
                <a:cubicBezTo>
                  <a:pt x="f4" y="f49"/>
                  <a:pt x="f51" y="f2"/>
                  <a:pt x="f44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21" name="Google Shape;2038;p39">
            <a:extLst>
              <a:ext uri="{FF2B5EF4-FFF2-40B4-BE49-F238E27FC236}">
                <a16:creationId xmlns:a16="http://schemas.microsoft.com/office/drawing/2014/main" id="{B23222C1-9DA4-43B1-9332-3535F0ABCC60}"/>
              </a:ext>
            </a:extLst>
          </p:cNvPr>
          <p:cNvGrpSpPr/>
          <p:nvPr/>
        </p:nvGrpSpPr>
        <p:grpSpPr>
          <a:xfrm>
            <a:off x="3333234" y="3136574"/>
            <a:ext cx="5353611" cy="492212"/>
            <a:chOff x="3333234" y="3136574"/>
            <a:chExt cx="5353611" cy="492212"/>
          </a:xfrm>
        </p:grpSpPr>
        <p:sp>
          <p:nvSpPr>
            <p:cNvPr id="22" name="Google Shape;2039;p39">
              <a:extLst>
                <a:ext uri="{FF2B5EF4-FFF2-40B4-BE49-F238E27FC236}">
                  <a16:creationId xmlns:a16="http://schemas.microsoft.com/office/drawing/2014/main" id="{86E8A0CD-6AF0-450D-BD63-79BB392A9077}"/>
                </a:ext>
              </a:extLst>
            </p:cNvPr>
            <p:cNvSpPr/>
            <p:nvPr/>
          </p:nvSpPr>
          <p:spPr>
            <a:xfrm>
              <a:off x="3346548" y="3166969"/>
              <a:ext cx="5340297" cy="43139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3EBE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rPr>
                <a:t> </a:t>
              </a:r>
            </a:p>
          </p:txBody>
        </p:sp>
        <p:sp>
          <p:nvSpPr>
            <p:cNvPr id="23" name="Google Shape;2040;p39">
              <a:extLst>
                <a:ext uri="{FF2B5EF4-FFF2-40B4-BE49-F238E27FC236}">
                  <a16:creationId xmlns:a16="http://schemas.microsoft.com/office/drawing/2014/main" id="{EC047426-C4A9-4945-812F-749C29B35545}"/>
                </a:ext>
              </a:extLst>
            </p:cNvPr>
            <p:cNvSpPr/>
            <p:nvPr/>
          </p:nvSpPr>
          <p:spPr>
            <a:xfrm>
              <a:off x="3333234" y="3136574"/>
              <a:ext cx="492212" cy="492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90"/>
                <a:gd name="f4" fmla="val 2495"/>
                <a:gd name="f5" fmla="val 1"/>
                <a:gd name="f6" fmla="val 1117"/>
                <a:gd name="f7" fmla="val 3873"/>
                <a:gd name="f8" fmla="val 4989"/>
                <a:gd name="f9" fmla="*/ f0 1 4990"/>
                <a:gd name="f10" fmla="*/ f1 1 4990"/>
                <a:gd name="f11" fmla="val f2"/>
                <a:gd name="f12" fmla="val f3"/>
                <a:gd name="f13" fmla="+- f12 0 f11"/>
                <a:gd name="f14" fmla="*/ f13 1 4990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990" h="4990">
                  <a:moveTo>
                    <a:pt x="f4" y="f5"/>
                  </a:moveTo>
                  <a:cubicBezTo>
                    <a:pt x="f6" y="f5"/>
                    <a:pt x="f2" y="f6"/>
                    <a:pt x="f2" y="f4"/>
                  </a:cubicBezTo>
                  <a:cubicBezTo>
                    <a:pt x="f2" y="f7"/>
                    <a:pt x="f6" y="f3"/>
                    <a:pt x="f4" y="f3"/>
                  </a:cubicBezTo>
                  <a:cubicBezTo>
                    <a:pt x="f7" y="f3"/>
                    <a:pt x="f8" y="f7"/>
                    <a:pt x="f8" y="f4"/>
                  </a:cubicBezTo>
                  <a:cubicBezTo>
                    <a:pt x="f8" y="f6"/>
                    <a:pt x="f7" y="f5"/>
                    <a:pt x="f4" y="f5"/>
                  </a:cubicBez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oogle Shape;2041;p39">
            <a:extLst>
              <a:ext uri="{FF2B5EF4-FFF2-40B4-BE49-F238E27FC236}">
                <a16:creationId xmlns:a16="http://schemas.microsoft.com/office/drawing/2014/main" id="{E196C562-B609-40CD-8912-868A1590C39A}"/>
              </a:ext>
            </a:extLst>
          </p:cNvPr>
          <p:cNvGrpSpPr/>
          <p:nvPr/>
        </p:nvGrpSpPr>
        <p:grpSpPr>
          <a:xfrm>
            <a:off x="3333234" y="4045040"/>
            <a:ext cx="5353611" cy="492312"/>
            <a:chOff x="3333234" y="4045040"/>
            <a:chExt cx="5353611" cy="492312"/>
          </a:xfrm>
        </p:grpSpPr>
        <p:sp>
          <p:nvSpPr>
            <p:cNvPr id="25" name="Google Shape;2042;p39">
              <a:extLst>
                <a:ext uri="{FF2B5EF4-FFF2-40B4-BE49-F238E27FC236}">
                  <a16:creationId xmlns:a16="http://schemas.microsoft.com/office/drawing/2014/main" id="{820A4051-F6DB-45FC-8549-97C133085F10}"/>
                </a:ext>
              </a:extLst>
            </p:cNvPr>
            <p:cNvSpPr/>
            <p:nvPr/>
          </p:nvSpPr>
          <p:spPr>
            <a:xfrm>
              <a:off x="3346548" y="4075499"/>
              <a:ext cx="5340297" cy="43139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3EBE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rPr>
                <a:t>   </a:t>
              </a:r>
            </a:p>
          </p:txBody>
        </p:sp>
        <p:sp>
          <p:nvSpPr>
            <p:cNvPr id="26" name="Google Shape;2043;p39">
              <a:extLst>
                <a:ext uri="{FF2B5EF4-FFF2-40B4-BE49-F238E27FC236}">
                  <a16:creationId xmlns:a16="http://schemas.microsoft.com/office/drawing/2014/main" id="{54C82FAE-621E-4975-ACAE-F20481918BF8}"/>
                </a:ext>
              </a:extLst>
            </p:cNvPr>
            <p:cNvSpPr/>
            <p:nvPr/>
          </p:nvSpPr>
          <p:spPr>
            <a:xfrm>
              <a:off x="3333234" y="4045040"/>
              <a:ext cx="492212" cy="492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90"/>
                <a:gd name="f4" fmla="val 4991"/>
                <a:gd name="f5" fmla="val 2495"/>
                <a:gd name="f6" fmla="val 1117"/>
                <a:gd name="f7" fmla="val 3873"/>
                <a:gd name="f8" fmla="val 4989"/>
                <a:gd name="f9" fmla="*/ f0 1 4990"/>
                <a:gd name="f10" fmla="*/ f1 1 4991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4990"/>
                <a:gd name="f17" fmla="*/ f14 1 4991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990" h="4991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8" y="f7"/>
                    <a:pt x="f8" y="f5"/>
                  </a:cubicBezTo>
                  <a:cubicBezTo>
                    <a:pt x="f8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27" name="Google Shape;2044;p39">
            <a:extLst>
              <a:ext uri="{FF2B5EF4-FFF2-40B4-BE49-F238E27FC236}">
                <a16:creationId xmlns:a16="http://schemas.microsoft.com/office/drawing/2014/main" id="{D824FE55-9705-4C86-A177-6AC96A54A154}"/>
              </a:ext>
            </a:extLst>
          </p:cNvPr>
          <p:cNvSpPr txBox="1"/>
          <p:nvPr/>
        </p:nvSpPr>
        <p:spPr>
          <a:xfrm>
            <a:off x="3894374" y="1380049"/>
            <a:ext cx="4124702" cy="371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28" name="Google Shape;2045;p39">
            <a:extLst>
              <a:ext uri="{FF2B5EF4-FFF2-40B4-BE49-F238E27FC236}">
                <a16:creationId xmlns:a16="http://schemas.microsoft.com/office/drawing/2014/main" id="{F59D14C4-1B98-4A6E-A9D9-41AFF181CD71}"/>
              </a:ext>
            </a:extLst>
          </p:cNvPr>
          <p:cNvSpPr txBox="1"/>
          <p:nvPr/>
        </p:nvSpPr>
        <p:spPr>
          <a:xfrm>
            <a:off x="3894374" y="2288697"/>
            <a:ext cx="4124702" cy="371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29" name="Google Shape;2046;p39">
            <a:extLst>
              <a:ext uri="{FF2B5EF4-FFF2-40B4-BE49-F238E27FC236}">
                <a16:creationId xmlns:a16="http://schemas.microsoft.com/office/drawing/2014/main" id="{177DB6B0-E4B7-4A49-831A-78FBDC57CC91}"/>
              </a:ext>
            </a:extLst>
          </p:cNvPr>
          <p:cNvSpPr txBox="1"/>
          <p:nvPr/>
        </p:nvSpPr>
        <p:spPr>
          <a:xfrm>
            <a:off x="3894374" y="3197345"/>
            <a:ext cx="4124702" cy="371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30" name="Google Shape;2047;p39">
            <a:extLst>
              <a:ext uri="{FF2B5EF4-FFF2-40B4-BE49-F238E27FC236}">
                <a16:creationId xmlns:a16="http://schemas.microsoft.com/office/drawing/2014/main" id="{98732885-B771-4EB0-A709-C57B22CD7299}"/>
              </a:ext>
            </a:extLst>
          </p:cNvPr>
          <p:cNvSpPr txBox="1"/>
          <p:nvPr/>
        </p:nvSpPr>
        <p:spPr>
          <a:xfrm>
            <a:off x="3894374" y="4105985"/>
            <a:ext cx="4124702" cy="371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31" name="Google Shape;2048;p39">
            <a:extLst>
              <a:ext uri="{FF2B5EF4-FFF2-40B4-BE49-F238E27FC236}">
                <a16:creationId xmlns:a16="http://schemas.microsoft.com/office/drawing/2014/main" id="{08664501-6932-49A8-B3E5-5BD95D050909}"/>
              </a:ext>
            </a:extLst>
          </p:cNvPr>
          <p:cNvSpPr/>
          <p:nvPr/>
        </p:nvSpPr>
        <p:spPr>
          <a:xfrm>
            <a:off x="3436616" y="3240020"/>
            <a:ext cx="285475" cy="285338"/>
          </a:xfrm>
          <a:custGeom>
            <a:avLst/>
            <a:gdLst>
              <a:gd name="f0" fmla="val w"/>
              <a:gd name="f1" fmla="val h"/>
              <a:gd name="f2" fmla="val 0"/>
              <a:gd name="f3" fmla="val 2049"/>
              <a:gd name="f4" fmla="val 2048"/>
              <a:gd name="f5" fmla="val 713"/>
              <a:gd name="f6" fmla="val 712"/>
              <a:gd name="f7" fmla="val 1"/>
              <a:gd name="f8" fmla="val 1335"/>
              <a:gd name="f9" fmla="val 1337"/>
              <a:gd name="f10" fmla="*/ f0 1 2049"/>
              <a:gd name="f11" fmla="*/ f1 1 2048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2049"/>
              <a:gd name="f18" fmla="*/ f15 1 2048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2049" h="2048">
                <a:moveTo>
                  <a:pt x="f5" y="f2"/>
                </a:moveTo>
                <a:lnTo>
                  <a:pt x="f5" y="f6"/>
                </a:lnTo>
                <a:lnTo>
                  <a:pt x="f7" y="f6"/>
                </a:lnTo>
                <a:lnTo>
                  <a:pt x="f7" y="f8"/>
                </a:lnTo>
                <a:lnTo>
                  <a:pt x="f5" y="f8"/>
                </a:lnTo>
                <a:lnTo>
                  <a:pt x="f5" y="f4"/>
                </a:lnTo>
                <a:lnTo>
                  <a:pt x="f9" y="f4"/>
                </a:lnTo>
                <a:lnTo>
                  <a:pt x="f9" y="f8"/>
                </a:lnTo>
                <a:lnTo>
                  <a:pt x="f4" y="f8"/>
                </a:lnTo>
                <a:lnTo>
                  <a:pt x="f4" y="f6"/>
                </a:lnTo>
                <a:lnTo>
                  <a:pt x="f9" y="f6"/>
                </a:lnTo>
                <a:lnTo>
                  <a:pt x="f9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32" name="Google Shape;2049;p39">
            <a:extLst>
              <a:ext uri="{FF2B5EF4-FFF2-40B4-BE49-F238E27FC236}">
                <a16:creationId xmlns:a16="http://schemas.microsoft.com/office/drawing/2014/main" id="{F6A8E5B3-AD39-44E9-B7A5-30BF3F25A90E}"/>
              </a:ext>
            </a:extLst>
          </p:cNvPr>
          <p:cNvGrpSpPr/>
          <p:nvPr/>
        </p:nvGrpSpPr>
        <p:grpSpPr>
          <a:xfrm>
            <a:off x="3423486" y="4155234"/>
            <a:ext cx="311746" cy="239600"/>
            <a:chOff x="3423486" y="4155234"/>
            <a:chExt cx="311746" cy="239600"/>
          </a:xfrm>
        </p:grpSpPr>
        <p:sp>
          <p:nvSpPr>
            <p:cNvPr id="33" name="Google Shape;2050;p39">
              <a:extLst>
                <a:ext uri="{FF2B5EF4-FFF2-40B4-BE49-F238E27FC236}">
                  <a16:creationId xmlns:a16="http://schemas.microsoft.com/office/drawing/2014/main" id="{89939CC4-C39F-4386-B435-4455FE8243E7}"/>
                </a:ext>
              </a:extLst>
            </p:cNvPr>
            <p:cNvSpPr/>
            <p:nvPr/>
          </p:nvSpPr>
          <p:spPr>
            <a:xfrm>
              <a:off x="3423486" y="4155234"/>
              <a:ext cx="311746" cy="223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0"/>
                <a:gd name="f4" fmla="val 1077"/>
                <a:gd name="f5" fmla="val 750"/>
                <a:gd name="f6" fmla="val 1"/>
                <a:gd name="f7" fmla="val 336"/>
                <a:gd name="f8" fmla="val 241"/>
                <a:gd name="f9" fmla="val 538"/>
                <a:gd name="f10" fmla="val 835"/>
                <a:gd name="f11" fmla="val 1076"/>
                <a:gd name="f12" fmla="val 1164"/>
                <a:gd name="f13" fmla="val 1499"/>
                <a:gd name="f14" fmla="*/ f0 1 1500"/>
                <a:gd name="f15" fmla="*/ f1 1 107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00"/>
                <a:gd name="f22" fmla="*/ f19 1 107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00" h="107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11"/>
                    <a:pt x="f5" y="f11"/>
                  </a:cubicBezTo>
                  <a:cubicBezTo>
                    <a:pt x="f12" y="f11"/>
                    <a:pt x="f13" y="f10"/>
                    <a:pt x="f13" y="f9"/>
                  </a:cubicBezTo>
                  <a:cubicBezTo>
                    <a:pt x="f1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Google Shape;2051;p39">
              <a:extLst>
                <a:ext uri="{FF2B5EF4-FFF2-40B4-BE49-F238E27FC236}">
                  <a16:creationId xmlns:a16="http://schemas.microsoft.com/office/drawing/2014/main" id="{54A868D2-C673-4920-84D5-9C0D2522771C}"/>
                </a:ext>
              </a:extLst>
            </p:cNvPr>
            <p:cNvSpPr/>
            <p:nvPr/>
          </p:nvSpPr>
          <p:spPr>
            <a:xfrm>
              <a:off x="3438866" y="4323767"/>
              <a:ext cx="66504" cy="71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0"/>
                <a:gd name="f4" fmla="val 342"/>
                <a:gd name="f5" fmla="val 114"/>
                <a:gd name="f6" fmla="val 1"/>
                <a:gd name="f7" fmla="val 9"/>
                <a:gd name="f8" fmla="val 298"/>
                <a:gd name="f9" fmla="val 321"/>
                <a:gd name="f10" fmla="val 19"/>
                <a:gd name="f11" fmla="val 40"/>
                <a:gd name="f12" fmla="val 46"/>
                <a:gd name="f13" fmla="val 52"/>
                <a:gd name="f14" fmla="val 340"/>
                <a:gd name="f15" fmla="val 58"/>
                <a:gd name="f16" fmla="val 336"/>
                <a:gd name="f17" fmla="val 159"/>
                <a:gd name="f18" fmla="*/ f0 1 320"/>
                <a:gd name="f19" fmla="*/ f1 1 34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20"/>
                <a:gd name="f26" fmla="*/ f23 1 34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20" h="342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10" y="f4"/>
                    <a:pt x="f11" y="f4"/>
                  </a:cubicBezTo>
                  <a:cubicBezTo>
                    <a:pt x="f12" y="f4"/>
                    <a:pt x="f13" y="f14"/>
                    <a:pt x="f15" y="f16"/>
                  </a:cubicBezTo>
                  <a:lnTo>
                    <a:pt x="f3" y="f17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pic>
        <p:nvPicPr>
          <p:cNvPr id="35" name="Imagen 34">
            <a:extLst>
              <a:ext uri="{FF2B5EF4-FFF2-40B4-BE49-F238E27FC236}">
                <a16:creationId xmlns:a16="http://schemas.microsoft.com/office/drawing/2014/main" id="{48759AE4-6F72-456D-B58D-CC92D2878A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924" y="631198"/>
            <a:ext cx="751708" cy="3797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00;p41">
            <a:extLst>
              <a:ext uri="{FF2B5EF4-FFF2-40B4-BE49-F238E27FC236}">
                <a16:creationId xmlns:a16="http://schemas.microsoft.com/office/drawing/2014/main" id="{21492543-B7EF-4EFD-96B1-0B6CFA860FE6}"/>
              </a:ext>
            </a:extLst>
          </p:cNvPr>
          <p:cNvGrpSpPr/>
          <p:nvPr/>
        </p:nvGrpSpPr>
        <p:grpSpPr>
          <a:xfrm>
            <a:off x="2400546" y="1530193"/>
            <a:ext cx="1633722" cy="690207"/>
            <a:chOff x="2400546" y="1530193"/>
            <a:chExt cx="1633722" cy="690207"/>
          </a:xfrm>
        </p:grpSpPr>
        <p:sp>
          <p:nvSpPr>
            <p:cNvPr id="3" name="Google Shape;2101;p41">
              <a:extLst>
                <a:ext uri="{FF2B5EF4-FFF2-40B4-BE49-F238E27FC236}">
                  <a16:creationId xmlns:a16="http://schemas.microsoft.com/office/drawing/2014/main" id="{CDF41785-530A-46A9-9705-8EF9F15B2964}"/>
                </a:ext>
              </a:extLst>
            </p:cNvPr>
            <p:cNvSpPr/>
            <p:nvPr/>
          </p:nvSpPr>
          <p:spPr>
            <a:xfrm>
              <a:off x="2400546" y="1530193"/>
              <a:ext cx="690198" cy="690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47"/>
                <a:gd name="f4" fmla="val 5623"/>
                <a:gd name="f5" fmla="val 1"/>
                <a:gd name="f6" fmla="val 2517"/>
                <a:gd name="f7" fmla="val 2518"/>
                <a:gd name="f8" fmla="val 5624"/>
                <a:gd name="f9" fmla="val 8729"/>
                <a:gd name="f10" fmla="val 11246"/>
                <a:gd name="f11" fmla="*/ f0 1 11247"/>
                <a:gd name="f12" fmla="*/ f1 1 11247"/>
                <a:gd name="f13" fmla="val f2"/>
                <a:gd name="f14" fmla="val f3"/>
                <a:gd name="f15" fmla="+- f14 0 f13"/>
                <a:gd name="f16" fmla="*/ f15 1 11247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247" h="11247">
                  <a:moveTo>
                    <a:pt x="f4" y="f5"/>
                  </a:moveTo>
                  <a:cubicBezTo>
                    <a:pt x="f6" y="f5"/>
                    <a:pt x="f2" y="f7"/>
                    <a:pt x="f2" y="f8"/>
                  </a:cubicBezTo>
                  <a:cubicBezTo>
                    <a:pt x="f2" y="f9"/>
                    <a:pt x="f6" y="f3"/>
                    <a:pt x="f4" y="f3"/>
                  </a:cubicBezTo>
                  <a:cubicBezTo>
                    <a:pt x="f9" y="f3"/>
                    <a:pt x="f10" y="f9"/>
                    <a:pt x="f10" y="f8"/>
                  </a:cubicBezTo>
                  <a:cubicBezTo>
                    <a:pt x="f10" y="f7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0C2D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grpSp>
          <p:nvGrpSpPr>
            <p:cNvPr id="4" name="Google Shape;2102;p41">
              <a:extLst>
                <a:ext uri="{FF2B5EF4-FFF2-40B4-BE49-F238E27FC236}">
                  <a16:creationId xmlns:a16="http://schemas.microsoft.com/office/drawing/2014/main" id="{16693DEF-3950-422F-920B-3686F27406EF}"/>
                </a:ext>
              </a:extLst>
            </p:cNvPr>
            <p:cNvGrpSpPr/>
            <p:nvPr/>
          </p:nvGrpSpPr>
          <p:grpSpPr>
            <a:xfrm>
              <a:off x="3244611" y="1936296"/>
              <a:ext cx="789657" cy="284104"/>
              <a:chOff x="3244611" y="1936296"/>
              <a:chExt cx="789657" cy="284104"/>
            </a:xfrm>
          </p:grpSpPr>
          <p:grpSp>
            <p:nvGrpSpPr>
              <p:cNvPr id="5" name="Google Shape;2103;p41">
                <a:extLst>
                  <a:ext uri="{FF2B5EF4-FFF2-40B4-BE49-F238E27FC236}">
                    <a16:creationId xmlns:a16="http://schemas.microsoft.com/office/drawing/2014/main" id="{9A47B87B-6F5C-4D89-AC61-638EC2700D65}"/>
                  </a:ext>
                </a:extLst>
              </p:cNvPr>
              <p:cNvGrpSpPr/>
              <p:nvPr/>
            </p:nvGrpSpPr>
            <p:grpSpPr>
              <a:xfrm>
                <a:off x="3244611" y="1936296"/>
                <a:ext cx="766907" cy="261115"/>
                <a:chOff x="3244611" y="1936296"/>
                <a:chExt cx="766907" cy="261115"/>
              </a:xfrm>
            </p:grpSpPr>
            <p:sp>
              <p:nvSpPr>
                <p:cNvPr id="6" name="Google Shape;2104;p41">
                  <a:extLst>
                    <a:ext uri="{FF2B5EF4-FFF2-40B4-BE49-F238E27FC236}">
                      <a16:creationId xmlns:a16="http://schemas.microsoft.com/office/drawing/2014/main" id="{7D1F06A8-D392-4336-B42C-4524508BDFBF}"/>
                    </a:ext>
                  </a:extLst>
                </p:cNvPr>
                <p:cNvSpPr/>
                <p:nvPr/>
              </p:nvSpPr>
              <p:spPr>
                <a:xfrm>
                  <a:off x="3280812" y="1972497"/>
                  <a:ext cx="730706" cy="224914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1907"/>
                    <a:gd name="f4" fmla="val 3665"/>
                    <a:gd name="f5" fmla="val 11906"/>
                    <a:gd name="f6" fmla="val 3664"/>
                    <a:gd name="f7" fmla="val 9997"/>
                    <a:gd name="f8" fmla="val 1"/>
                    <a:gd name="f9" fmla="*/ f0 1 11907"/>
                    <a:gd name="f10" fmla="*/ f1 1 3665"/>
                    <a:gd name="f11" fmla="val f2"/>
                    <a:gd name="f12" fmla="val f3"/>
                    <a:gd name="f13" fmla="val f4"/>
                    <a:gd name="f14" fmla="+- f13 0 f11"/>
                    <a:gd name="f15" fmla="+- f12 0 f11"/>
                    <a:gd name="f16" fmla="*/ f15 1 11907"/>
                    <a:gd name="f17" fmla="*/ f14 1 3665"/>
                    <a:gd name="f18" fmla="*/ f11 1 f16"/>
                    <a:gd name="f19" fmla="*/ f12 1 f16"/>
                    <a:gd name="f20" fmla="*/ f11 1 f17"/>
                    <a:gd name="f21" fmla="*/ f13 1 f17"/>
                    <a:gd name="f22" fmla="*/ f18 f9 1"/>
                    <a:gd name="f23" fmla="*/ f19 f9 1"/>
                    <a:gd name="f24" fmla="*/ f21 f10 1"/>
                    <a:gd name="f25" fmla="*/ f20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2" t="f25" r="f23" b="f24"/>
                  <a:pathLst>
                    <a:path w="11907" h="3665" fill="none">
                      <a:moveTo>
                        <a:pt x="f5" y="f6"/>
                      </a:moveTo>
                      <a:lnTo>
                        <a:pt x="f7" y="f8"/>
                      </a:lnTo>
                      <a:lnTo>
                        <a:pt x="f8" y="f8"/>
                      </a:lnTo>
                    </a:path>
                  </a:pathLst>
                </a:custGeom>
                <a:noFill/>
                <a:ln w="8476" cap="flat">
                  <a:solidFill>
                    <a:srgbClr val="442FAF"/>
                  </a:solidFill>
                  <a:prstDash val="solid"/>
                  <a:miter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r" defTabSz="914400" rtl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7" name="Google Shape;2105;p41">
                  <a:extLst>
                    <a:ext uri="{FF2B5EF4-FFF2-40B4-BE49-F238E27FC236}">
                      <a16:creationId xmlns:a16="http://schemas.microsoft.com/office/drawing/2014/main" id="{9DB26D78-C666-4EF1-B427-8A40E75E718F}"/>
                    </a:ext>
                  </a:extLst>
                </p:cNvPr>
                <p:cNvSpPr/>
                <p:nvPr/>
              </p:nvSpPr>
              <p:spPr>
                <a:xfrm>
                  <a:off x="3244611" y="1936296"/>
                  <a:ext cx="72539" cy="7247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182"/>
                    <a:gd name="f4" fmla="val 1181"/>
                    <a:gd name="f5" fmla="val 591"/>
                    <a:gd name="f6" fmla="val 265"/>
                    <a:gd name="f7" fmla="val 1"/>
                    <a:gd name="f8" fmla="val 264"/>
                    <a:gd name="f9" fmla="val 916"/>
                    <a:gd name="f10" fmla="val 917"/>
                    <a:gd name="f11" fmla="*/ f0 1 1182"/>
                    <a:gd name="f12" fmla="*/ f1 1 1181"/>
                    <a:gd name="f13" fmla="val f2"/>
                    <a:gd name="f14" fmla="val f3"/>
                    <a:gd name="f15" fmla="val f4"/>
                    <a:gd name="f16" fmla="+- f15 0 f13"/>
                    <a:gd name="f17" fmla="+- f14 0 f13"/>
                    <a:gd name="f18" fmla="*/ f17 1 1182"/>
                    <a:gd name="f19" fmla="*/ f16 1 1181"/>
                    <a:gd name="f20" fmla="*/ f13 1 f18"/>
                    <a:gd name="f21" fmla="*/ f14 1 f18"/>
                    <a:gd name="f22" fmla="*/ f13 1 f19"/>
                    <a:gd name="f23" fmla="*/ f15 1 f19"/>
                    <a:gd name="f24" fmla="*/ f20 f11 1"/>
                    <a:gd name="f25" fmla="*/ f21 f11 1"/>
                    <a:gd name="f26" fmla="*/ f23 f12 1"/>
                    <a:gd name="f27" fmla="*/ f22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4" t="f27" r="f25" b="f26"/>
                  <a:pathLst>
                    <a:path w="1182" h="1181">
                      <a:moveTo>
                        <a:pt x="f5" y="f2"/>
                      </a:moveTo>
                      <a:cubicBezTo>
                        <a:pt x="f6" y="f2"/>
                        <a:pt x="f7" y="f8"/>
                        <a:pt x="f7" y="f5"/>
                      </a:cubicBezTo>
                      <a:cubicBezTo>
                        <a:pt x="f7" y="f9"/>
                        <a:pt x="f6" y="f4"/>
                        <a:pt x="f5" y="f4"/>
                      </a:cubicBezTo>
                      <a:cubicBezTo>
                        <a:pt x="f10" y="f4"/>
                        <a:pt x="f4" y="f9"/>
                        <a:pt x="f4" y="f5"/>
                      </a:cubicBezTo>
                      <a:cubicBezTo>
                        <a:pt x="f4" y="f8"/>
                        <a:pt x="f10" y="f2"/>
                        <a:pt x="f5" y="f2"/>
                      </a:cubicBezTo>
                      <a:close/>
                    </a:path>
                  </a:pathLst>
                </a:custGeom>
                <a:solidFill>
                  <a:srgbClr val="6146D9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r" defTabSz="914400" rtl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8" name="Google Shape;2106;p41">
                <a:extLst>
                  <a:ext uri="{FF2B5EF4-FFF2-40B4-BE49-F238E27FC236}">
                    <a16:creationId xmlns:a16="http://schemas.microsoft.com/office/drawing/2014/main" id="{D2BEE83E-D294-4798-8CAE-E9DBA01C0885}"/>
                  </a:ext>
                </a:extLst>
              </p:cNvPr>
              <p:cNvSpPr/>
              <p:nvPr/>
            </p:nvSpPr>
            <p:spPr>
              <a:xfrm>
                <a:off x="3985723" y="2171855"/>
                <a:ext cx="48545" cy="4854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1"/>
                  <a:gd name="f4" fmla="val 396"/>
                  <a:gd name="f5" fmla="val 1"/>
                  <a:gd name="f6" fmla="val 178"/>
                  <a:gd name="f7" fmla="val 177"/>
                  <a:gd name="f8" fmla="val 395"/>
                  <a:gd name="f9" fmla="val 614"/>
                  <a:gd name="f10" fmla="*/ f0 1 791"/>
                  <a:gd name="f11" fmla="*/ f1 1 791"/>
                  <a:gd name="f12" fmla="val f2"/>
                  <a:gd name="f13" fmla="val f3"/>
                  <a:gd name="f14" fmla="+- f13 0 f12"/>
                  <a:gd name="f15" fmla="*/ f14 1 791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791" h="791">
                    <a:moveTo>
                      <a:pt x="f4" y="f5"/>
                    </a:moveTo>
                    <a:cubicBezTo>
                      <a:pt x="f6" y="f5"/>
                      <a:pt x="f5" y="f7"/>
                      <a:pt x="f5" y="f8"/>
                    </a:cubicBezTo>
                    <a:cubicBezTo>
                      <a:pt x="f5" y="f9"/>
                      <a:pt x="f6" y="f3"/>
                      <a:pt x="f4" y="f3"/>
                    </a:cubicBezTo>
                    <a:cubicBezTo>
                      <a:pt x="f9" y="f3"/>
                      <a:pt x="f3" y="f9"/>
                      <a:pt x="f3" y="f8"/>
                    </a:cubicBezTo>
                    <a:cubicBezTo>
                      <a:pt x="f3" y="f7"/>
                      <a:pt x="f9" y="f5"/>
                      <a:pt x="f4" y="f5"/>
                    </a:cubicBezTo>
                    <a:close/>
                  </a:path>
                </a:pathLst>
              </a:custGeom>
              <a:solidFill>
                <a:srgbClr val="6146D9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9" name="Google Shape;2107;p41">
            <a:extLst>
              <a:ext uri="{FF2B5EF4-FFF2-40B4-BE49-F238E27FC236}">
                <a16:creationId xmlns:a16="http://schemas.microsoft.com/office/drawing/2014/main" id="{62ED5EEB-1191-4638-8F26-A255CF4BC16C}"/>
              </a:ext>
            </a:extLst>
          </p:cNvPr>
          <p:cNvGrpSpPr/>
          <p:nvPr/>
        </p:nvGrpSpPr>
        <p:grpSpPr>
          <a:xfrm>
            <a:off x="2135873" y="2609651"/>
            <a:ext cx="1502176" cy="690198"/>
            <a:chOff x="2135873" y="2609651"/>
            <a:chExt cx="1502176" cy="690198"/>
          </a:xfrm>
        </p:grpSpPr>
        <p:sp>
          <p:nvSpPr>
            <p:cNvPr id="10" name="Google Shape;2108;p41">
              <a:extLst>
                <a:ext uri="{FF2B5EF4-FFF2-40B4-BE49-F238E27FC236}">
                  <a16:creationId xmlns:a16="http://schemas.microsoft.com/office/drawing/2014/main" id="{613F25CD-7DC7-4C25-964D-CB2EE8CA55F0}"/>
                </a:ext>
              </a:extLst>
            </p:cNvPr>
            <p:cNvSpPr/>
            <p:nvPr/>
          </p:nvSpPr>
          <p:spPr>
            <a:xfrm>
              <a:off x="2135873" y="2609651"/>
              <a:ext cx="690198" cy="690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47"/>
                <a:gd name="f4" fmla="val 5623"/>
                <a:gd name="f5" fmla="val 2517"/>
                <a:gd name="f6" fmla="val 8729"/>
                <a:gd name="f7" fmla="val 11246"/>
                <a:gd name="f8" fmla="*/ f0 1 11247"/>
                <a:gd name="f9" fmla="*/ f1 1 11247"/>
                <a:gd name="f10" fmla="val f2"/>
                <a:gd name="f11" fmla="val f3"/>
                <a:gd name="f12" fmla="+- f11 0 f10"/>
                <a:gd name="f13" fmla="*/ f12 1 11247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1247" h="11247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7"/>
                    <a:pt x="f4" y="f7"/>
                  </a:cubicBezTo>
                  <a:cubicBezTo>
                    <a:pt x="f6" y="f7"/>
                    <a:pt x="f7" y="f6"/>
                    <a:pt x="f7" y="f4"/>
                  </a:cubicBezTo>
                  <a:cubicBezTo>
                    <a:pt x="f7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grpSp>
          <p:nvGrpSpPr>
            <p:cNvPr id="11" name="Google Shape;2109;p41">
              <a:extLst>
                <a:ext uri="{FF2B5EF4-FFF2-40B4-BE49-F238E27FC236}">
                  <a16:creationId xmlns:a16="http://schemas.microsoft.com/office/drawing/2014/main" id="{47104B6A-E880-41A0-96C2-2A55E9AD9576}"/>
                </a:ext>
              </a:extLst>
            </p:cNvPr>
            <p:cNvGrpSpPr/>
            <p:nvPr/>
          </p:nvGrpSpPr>
          <p:grpSpPr>
            <a:xfrm>
              <a:off x="2961028" y="2893920"/>
              <a:ext cx="677021" cy="266822"/>
              <a:chOff x="2961028" y="2893920"/>
              <a:chExt cx="677021" cy="266822"/>
            </a:xfrm>
          </p:grpSpPr>
          <p:grpSp>
            <p:nvGrpSpPr>
              <p:cNvPr id="12" name="Google Shape;2110;p41">
                <a:extLst>
                  <a:ext uri="{FF2B5EF4-FFF2-40B4-BE49-F238E27FC236}">
                    <a16:creationId xmlns:a16="http://schemas.microsoft.com/office/drawing/2014/main" id="{DC048D50-0926-4B0D-8203-4DB0A939B1AF}"/>
                  </a:ext>
                </a:extLst>
              </p:cNvPr>
              <p:cNvGrpSpPr/>
              <p:nvPr/>
            </p:nvGrpSpPr>
            <p:grpSpPr>
              <a:xfrm>
                <a:off x="2961028" y="2893920"/>
                <a:ext cx="654234" cy="242526"/>
                <a:chOff x="2961028" y="2893920"/>
                <a:chExt cx="654234" cy="242526"/>
              </a:xfrm>
            </p:grpSpPr>
            <p:sp>
              <p:nvSpPr>
                <p:cNvPr id="13" name="Google Shape;2111;p41">
                  <a:extLst>
                    <a:ext uri="{FF2B5EF4-FFF2-40B4-BE49-F238E27FC236}">
                      <a16:creationId xmlns:a16="http://schemas.microsoft.com/office/drawing/2014/main" id="{3952CB79-EBDA-4643-9BB8-C127A6A2DC09}"/>
                    </a:ext>
                  </a:extLst>
                </p:cNvPr>
                <p:cNvSpPr/>
                <p:nvPr/>
              </p:nvSpPr>
              <p:spPr>
                <a:xfrm>
                  <a:off x="2997174" y="2930130"/>
                  <a:ext cx="618088" cy="206316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0072"/>
                    <a:gd name="f4" fmla="val 3362"/>
                    <a:gd name="f5" fmla="val 10071"/>
                    <a:gd name="f6" fmla="val 8385"/>
                    <a:gd name="f7" fmla="val 1"/>
                    <a:gd name="f8" fmla="*/ f0 1 10072"/>
                    <a:gd name="f9" fmla="*/ f1 1 3362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10072"/>
                    <a:gd name="f16" fmla="*/ f13 1 3362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10072" h="3362" fill="none">
                      <a:moveTo>
                        <a:pt x="f5" y="f4"/>
                      </a:moveTo>
                      <a:lnTo>
                        <a:pt x="f6" y="f7"/>
                      </a:lnTo>
                      <a:lnTo>
                        <a:pt x="f7" y="f7"/>
                      </a:lnTo>
                    </a:path>
                  </a:pathLst>
                </a:custGeom>
                <a:noFill/>
                <a:ln w="8476" cap="flat">
                  <a:solidFill>
                    <a:srgbClr val="442FAF"/>
                  </a:solidFill>
                  <a:prstDash val="solid"/>
                  <a:miter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r" defTabSz="914400" rtl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" name="Google Shape;2112;p41">
                  <a:extLst>
                    <a:ext uri="{FF2B5EF4-FFF2-40B4-BE49-F238E27FC236}">
                      <a16:creationId xmlns:a16="http://schemas.microsoft.com/office/drawing/2014/main" id="{2EBF3BA9-9552-4432-987D-834704608FC3}"/>
                    </a:ext>
                  </a:extLst>
                </p:cNvPr>
                <p:cNvSpPr/>
                <p:nvPr/>
              </p:nvSpPr>
              <p:spPr>
                <a:xfrm>
                  <a:off x="2961028" y="2893920"/>
                  <a:ext cx="72411" cy="72539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180"/>
                    <a:gd name="f4" fmla="val 1182"/>
                    <a:gd name="f5" fmla="val 590"/>
                    <a:gd name="f6" fmla="val 1"/>
                    <a:gd name="f7" fmla="val 264"/>
                    <a:gd name="f8" fmla="val 265"/>
                    <a:gd name="f9" fmla="val 591"/>
                    <a:gd name="f10" fmla="val 917"/>
                    <a:gd name="f11" fmla="val 1181"/>
                    <a:gd name="f12" fmla="val 916"/>
                    <a:gd name="f13" fmla="*/ f0 1 1180"/>
                    <a:gd name="f14" fmla="*/ f1 1 1182"/>
                    <a:gd name="f15" fmla="val f2"/>
                    <a:gd name="f16" fmla="val f3"/>
                    <a:gd name="f17" fmla="val f4"/>
                    <a:gd name="f18" fmla="+- f17 0 f15"/>
                    <a:gd name="f19" fmla="+- f16 0 f15"/>
                    <a:gd name="f20" fmla="*/ f19 1 1180"/>
                    <a:gd name="f21" fmla="*/ f18 1 1182"/>
                    <a:gd name="f22" fmla="*/ f15 1 f20"/>
                    <a:gd name="f23" fmla="*/ f16 1 f20"/>
                    <a:gd name="f24" fmla="*/ f15 1 f21"/>
                    <a:gd name="f25" fmla="*/ f17 1 f21"/>
                    <a:gd name="f26" fmla="*/ f22 f13 1"/>
                    <a:gd name="f27" fmla="*/ f23 f13 1"/>
                    <a:gd name="f28" fmla="*/ f25 f14 1"/>
                    <a:gd name="f29" fmla="*/ f24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6" t="f29" r="f27" b="f28"/>
                  <a:pathLst>
                    <a:path w="1180" h="1182">
                      <a:moveTo>
                        <a:pt x="f5" y="f6"/>
                      </a:moveTo>
                      <a:cubicBezTo>
                        <a:pt x="f7" y="f6"/>
                        <a:pt x="f2" y="f8"/>
                        <a:pt x="f2" y="f9"/>
                      </a:cubicBezTo>
                      <a:cubicBezTo>
                        <a:pt x="f2" y="f10"/>
                        <a:pt x="f7" y="f11"/>
                        <a:pt x="f5" y="f11"/>
                      </a:cubicBezTo>
                      <a:cubicBezTo>
                        <a:pt x="f12" y="f11"/>
                        <a:pt x="f3" y="f10"/>
                        <a:pt x="f3" y="f9"/>
                      </a:cubicBezTo>
                      <a:cubicBezTo>
                        <a:pt x="f3" y="f8"/>
                        <a:pt x="f12" y="f6"/>
                        <a:pt x="f5" y="f6"/>
                      </a:cubicBezTo>
                      <a:close/>
                    </a:path>
                  </a:pathLst>
                </a:custGeom>
                <a:solidFill>
                  <a:srgbClr val="6146D9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r" defTabSz="914400" rtl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5" name="Google Shape;2113;p41">
                <a:extLst>
                  <a:ext uri="{FF2B5EF4-FFF2-40B4-BE49-F238E27FC236}">
                    <a16:creationId xmlns:a16="http://schemas.microsoft.com/office/drawing/2014/main" id="{F76CE3BE-6113-486A-ADF4-61409D6D0925}"/>
                  </a:ext>
                </a:extLst>
              </p:cNvPr>
              <p:cNvSpPr/>
              <p:nvPr/>
            </p:nvSpPr>
            <p:spPr>
              <a:xfrm>
                <a:off x="3589449" y="3112142"/>
                <a:ext cx="48600" cy="486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2"/>
                  <a:gd name="f4" fmla="val 396"/>
                  <a:gd name="f5" fmla="val 178"/>
                  <a:gd name="f6" fmla="val 1"/>
                  <a:gd name="f7" fmla="val 177"/>
                  <a:gd name="f8" fmla="val 614"/>
                  <a:gd name="f9" fmla="val 791"/>
                  <a:gd name="f10" fmla="val 615"/>
                  <a:gd name="f11" fmla="*/ f0 1 792"/>
                  <a:gd name="f12" fmla="*/ f1 1 792"/>
                  <a:gd name="f13" fmla="val f2"/>
                  <a:gd name="f14" fmla="val f3"/>
                  <a:gd name="f15" fmla="+- f14 0 f13"/>
                  <a:gd name="f16" fmla="*/ f15 1 792"/>
                  <a:gd name="f17" fmla="*/ f13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92" h="792">
                    <a:moveTo>
                      <a:pt x="f4" y="f2"/>
                    </a:moveTo>
                    <a:cubicBezTo>
                      <a:pt x="f5" y="f2"/>
                      <a:pt x="f6" y="f7"/>
                      <a:pt x="f6" y="f4"/>
                    </a:cubicBezTo>
                    <a:cubicBezTo>
                      <a:pt x="f6" y="f8"/>
                      <a:pt x="f5" y="f9"/>
                      <a:pt x="f4" y="f9"/>
                    </a:cubicBezTo>
                    <a:cubicBezTo>
                      <a:pt x="f10" y="f9"/>
                      <a:pt x="f3" y="f8"/>
                      <a:pt x="f3" y="f4"/>
                    </a:cubicBezTo>
                    <a:cubicBezTo>
                      <a:pt x="f3" y="f7"/>
                      <a:pt x="f10" y="f2"/>
                      <a:pt x="f4" y="f2"/>
                    </a:cubicBezTo>
                    <a:close/>
                  </a:path>
                </a:pathLst>
              </a:custGeom>
              <a:solidFill>
                <a:srgbClr val="6146D9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6" name="Google Shape;2114;p41">
            <a:extLst>
              <a:ext uri="{FF2B5EF4-FFF2-40B4-BE49-F238E27FC236}">
                <a16:creationId xmlns:a16="http://schemas.microsoft.com/office/drawing/2014/main" id="{EE696733-E0AA-4FE9-A396-1048E1CF6588}"/>
              </a:ext>
            </a:extLst>
          </p:cNvPr>
          <p:cNvGrpSpPr/>
          <p:nvPr/>
        </p:nvGrpSpPr>
        <p:grpSpPr>
          <a:xfrm>
            <a:off x="2114019" y="3685790"/>
            <a:ext cx="1841647" cy="690198"/>
            <a:chOff x="2114019" y="3685790"/>
            <a:chExt cx="1841647" cy="690198"/>
          </a:xfrm>
        </p:grpSpPr>
        <p:sp>
          <p:nvSpPr>
            <p:cNvPr id="17" name="Google Shape;2115;p41">
              <a:extLst>
                <a:ext uri="{FF2B5EF4-FFF2-40B4-BE49-F238E27FC236}">
                  <a16:creationId xmlns:a16="http://schemas.microsoft.com/office/drawing/2014/main" id="{38B9BEA3-919A-4286-A0CC-B38D121C0794}"/>
                </a:ext>
              </a:extLst>
            </p:cNvPr>
            <p:cNvSpPr/>
            <p:nvPr/>
          </p:nvSpPr>
          <p:spPr>
            <a:xfrm>
              <a:off x="2114019" y="3685790"/>
              <a:ext cx="690198" cy="690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47"/>
                <a:gd name="f4" fmla="val 5624"/>
                <a:gd name="f5" fmla="val 1"/>
                <a:gd name="f6" fmla="val 2518"/>
                <a:gd name="f7" fmla="val 8730"/>
                <a:gd name="f8" fmla="val 8729"/>
                <a:gd name="f9" fmla="*/ f0 1 11247"/>
                <a:gd name="f10" fmla="*/ f1 1 11247"/>
                <a:gd name="f11" fmla="val f2"/>
                <a:gd name="f12" fmla="val f3"/>
                <a:gd name="f13" fmla="+- f12 0 f11"/>
                <a:gd name="f14" fmla="*/ f13 1 11247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247" h="1124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3"/>
                    <a:pt x="f4" y="f3"/>
                  </a:cubicBezTo>
                  <a:cubicBezTo>
                    <a:pt x="f8" y="f3"/>
                    <a:pt x="f3" y="f7"/>
                    <a:pt x="f3" y="f4"/>
                  </a:cubicBezTo>
                  <a:cubicBezTo>
                    <a:pt x="f3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5038B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grpSp>
          <p:nvGrpSpPr>
            <p:cNvPr id="18" name="Google Shape;2116;p41">
              <a:extLst>
                <a:ext uri="{FF2B5EF4-FFF2-40B4-BE49-F238E27FC236}">
                  <a16:creationId xmlns:a16="http://schemas.microsoft.com/office/drawing/2014/main" id="{3D31CE5F-E4F9-40B7-AB62-84AA99CF13EF}"/>
                </a:ext>
              </a:extLst>
            </p:cNvPr>
            <p:cNvGrpSpPr/>
            <p:nvPr/>
          </p:nvGrpSpPr>
          <p:grpSpPr>
            <a:xfrm>
              <a:off x="2914503" y="3764959"/>
              <a:ext cx="1041163" cy="346914"/>
              <a:chOff x="2914503" y="3764959"/>
              <a:chExt cx="1041163" cy="346914"/>
            </a:xfrm>
          </p:grpSpPr>
          <p:sp>
            <p:nvSpPr>
              <p:cNvPr id="19" name="Google Shape;2117;p41">
                <a:extLst>
                  <a:ext uri="{FF2B5EF4-FFF2-40B4-BE49-F238E27FC236}">
                    <a16:creationId xmlns:a16="http://schemas.microsoft.com/office/drawing/2014/main" id="{78CA644E-B724-4E6F-AF1A-7CCB856D825C}"/>
                  </a:ext>
                </a:extLst>
              </p:cNvPr>
              <p:cNvSpPr/>
              <p:nvPr/>
            </p:nvSpPr>
            <p:spPr>
              <a:xfrm>
                <a:off x="2950649" y="3789209"/>
                <a:ext cx="980346" cy="286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5975"/>
                  <a:gd name="f4" fmla="val 4668"/>
                  <a:gd name="f5" fmla="val 15974"/>
                  <a:gd name="f6" fmla="val 1"/>
                  <a:gd name="f7" fmla="val 11395"/>
                  <a:gd name="f8" fmla="*/ f0 1 15975"/>
                  <a:gd name="f9" fmla="*/ f1 1 4668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15975"/>
                  <a:gd name="f16" fmla="*/ f13 1 4668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5975" h="4668" fill="none">
                    <a:moveTo>
                      <a:pt x="f5" y="f6"/>
                    </a:moveTo>
                    <a:lnTo>
                      <a:pt x="f7" y="f4"/>
                    </a:lnTo>
                    <a:lnTo>
                      <a:pt x="f6" y="f4"/>
                    </a:lnTo>
                  </a:path>
                </a:pathLst>
              </a:custGeom>
              <a:noFill/>
              <a:ln w="8476" cap="flat">
                <a:solidFill>
                  <a:srgbClr val="442FA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Google Shape;2118;p41">
                <a:extLst>
                  <a:ext uri="{FF2B5EF4-FFF2-40B4-BE49-F238E27FC236}">
                    <a16:creationId xmlns:a16="http://schemas.microsoft.com/office/drawing/2014/main" id="{02908C1C-9868-4B42-B8E0-38B3319B0414}"/>
                  </a:ext>
                </a:extLst>
              </p:cNvPr>
              <p:cNvSpPr/>
              <p:nvPr/>
            </p:nvSpPr>
            <p:spPr>
              <a:xfrm>
                <a:off x="2914503" y="4039398"/>
                <a:ext cx="72411" cy="724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80"/>
                  <a:gd name="f4" fmla="val 1181"/>
                  <a:gd name="f5" fmla="val 590"/>
                  <a:gd name="f6" fmla="val 1"/>
                  <a:gd name="f7" fmla="val 264"/>
                  <a:gd name="f8" fmla="val 265"/>
                  <a:gd name="f9" fmla="val 591"/>
                  <a:gd name="f10" fmla="val 916"/>
                  <a:gd name="f11" fmla="*/ f0 1 1180"/>
                  <a:gd name="f12" fmla="*/ f1 1 1181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1180"/>
                  <a:gd name="f19" fmla="*/ f16 1 1181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180" h="1181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4"/>
                      <a:pt x="f5" y="f4"/>
                    </a:cubicBezTo>
                    <a:cubicBezTo>
                      <a:pt x="f10" y="f4"/>
                      <a:pt x="f3" y="f10"/>
                      <a:pt x="f3" y="f9"/>
                    </a:cubicBezTo>
                    <a:cubicBezTo>
                      <a:pt x="f3" y="f8"/>
                      <a:pt x="f10" y="f6"/>
                      <a:pt x="f5" y="f6"/>
                    </a:cubicBezTo>
                    <a:close/>
                  </a:path>
                </a:pathLst>
              </a:custGeom>
              <a:solidFill>
                <a:srgbClr val="6146D9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Google Shape;2119;p41">
                <a:extLst>
                  <a:ext uri="{FF2B5EF4-FFF2-40B4-BE49-F238E27FC236}">
                    <a16:creationId xmlns:a16="http://schemas.microsoft.com/office/drawing/2014/main" id="{B98036B2-27F3-4D07-B1C0-90C5CFB80C48}"/>
                  </a:ext>
                </a:extLst>
              </p:cNvPr>
              <p:cNvSpPr/>
              <p:nvPr/>
            </p:nvSpPr>
            <p:spPr>
              <a:xfrm>
                <a:off x="3907002" y="3764959"/>
                <a:ext cx="48664" cy="486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3"/>
                  <a:gd name="f4" fmla="val 792"/>
                  <a:gd name="f5" fmla="val 396"/>
                  <a:gd name="f6" fmla="val 178"/>
                  <a:gd name="f7" fmla="val 1"/>
                  <a:gd name="f8" fmla="val 177"/>
                  <a:gd name="f9" fmla="val 614"/>
                  <a:gd name="f10" fmla="val 791"/>
                  <a:gd name="f11" fmla="val 615"/>
                  <a:gd name="f12" fmla="*/ f0 1 793"/>
                  <a:gd name="f13" fmla="*/ f1 1 792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793"/>
                  <a:gd name="f20" fmla="*/ f17 1 792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793" h="792">
                    <a:moveTo>
                      <a:pt x="f5" y="f2"/>
                    </a:moveTo>
                    <a:cubicBezTo>
                      <a:pt x="f6" y="f2"/>
                      <a:pt x="f7" y="f8"/>
                      <a:pt x="f7" y="f5"/>
                    </a:cubicBezTo>
                    <a:cubicBezTo>
                      <a:pt x="f7" y="f9"/>
                      <a:pt x="f6" y="f10"/>
                      <a:pt x="f5" y="f10"/>
                    </a:cubicBezTo>
                    <a:cubicBezTo>
                      <a:pt x="f11" y="f10"/>
                      <a:pt x="f4" y="f9"/>
                      <a:pt x="f4" y="f5"/>
                    </a:cubicBezTo>
                    <a:cubicBezTo>
                      <a:pt x="f4" y="f8"/>
                      <a:pt x="f11" y="f2"/>
                      <a:pt x="f5" y="f2"/>
                    </a:cubicBezTo>
                    <a:close/>
                  </a:path>
                </a:pathLst>
              </a:custGeom>
              <a:solidFill>
                <a:srgbClr val="6146D9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22" name="Google Shape;2120;p41">
            <a:extLst>
              <a:ext uri="{FF2B5EF4-FFF2-40B4-BE49-F238E27FC236}">
                <a16:creationId xmlns:a16="http://schemas.microsoft.com/office/drawing/2014/main" id="{BF415E1E-792D-4E1F-A517-0B2C1DD68F58}"/>
              </a:ext>
            </a:extLst>
          </p:cNvPr>
          <p:cNvGrpSpPr/>
          <p:nvPr/>
        </p:nvGrpSpPr>
        <p:grpSpPr>
          <a:xfrm>
            <a:off x="5131749" y="3687939"/>
            <a:ext cx="1837962" cy="690198"/>
            <a:chOff x="5131749" y="3687939"/>
            <a:chExt cx="1837962" cy="690198"/>
          </a:xfrm>
        </p:grpSpPr>
        <p:sp>
          <p:nvSpPr>
            <p:cNvPr id="23" name="Google Shape;2121;p41">
              <a:extLst>
                <a:ext uri="{FF2B5EF4-FFF2-40B4-BE49-F238E27FC236}">
                  <a16:creationId xmlns:a16="http://schemas.microsoft.com/office/drawing/2014/main" id="{828D2091-D91C-4B64-B0A6-D5C3F09E54EE}"/>
                </a:ext>
              </a:extLst>
            </p:cNvPr>
            <p:cNvSpPr/>
            <p:nvPr/>
          </p:nvSpPr>
          <p:spPr>
            <a:xfrm>
              <a:off x="6279513" y="3687939"/>
              <a:ext cx="690198" cy="690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47"/>
                <a:gd name="f4" fmla="val 5623"/>
                <a:gd name="f5" fmla="val 1"/>
                <a:gd name="f6" fmla="val 2517"/>
                <a:gd name="f7" fmla="val 2518"/>
                <a:gd name="f8" fmla="val 5624"/>
                <a:gd name="f9" fmla="val 8729"/>
                <a:gd name="f10" fmla="val 11246"/>
                <a:gd name="f11" fmla="*/ f0 1 11247"/>
                <a:gd name="f12" fmla="*/ f1 1 11247"/>
                <a:gd name="f13" fmla="val f2"/>
                <a:gd name="f14" fmla="val f3"/>
                <a:gd name="f15" fmla="+- f14 0 f13"/>
                <a:gd name="f16" fmla="*/ f15 1 11247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1247" h="11247">
                  <a:moveTo>
                    <a:pt x="f4" y="f5"/>
                  </a:moveTo>
                  <a:cubicBezTo>
                    <a:pt x="f6" y="f5"/>
                    <a:pt x="f2" y="f7"/>
                    <a:pt x="f2" y="f8"/>
                  </a:cubicBezTo>
                  <a:cubicBezTo>
                    <a:pt x="f2" y="f9"/>
                    <a:pt x="f6" y="f3"/>
                    <a:pt x="f4" y="f3"/>
                  </a:cubicBezTo>
                  <a:cubicBezTo>
                    <a:pt x="f9" y="f3"/>
                    <a:pt x="f10" y="f9"/>
                    <a:pt x="f10" y="f8"/>
                  </a:cubicBezTo>
                  <a:cubicBezTo>
                    <a:pt x="f10" y="f7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grpSp>
          <p:nvGrpSpPr>
            <p:cNvPr id="24" name="Google Shape;2122;p41">
              <a:extLst>
                <a:ext uri="{FF2B5EF4-FFF2-40B4-BE49-F238E27FC236}">
                  <a16:creationId xmlns:a16="http://schemas.microsoft.com/office/drawing/2014/main" id="{89B6ECB2-CB8B-4AC9-9EF9-8DFAE284CC3E}"/>
                </a:ext>
              </a:extLst>
            </p:cNvPr>
            <p:cNvGrpSpPr/>
            <p:nvPr/>
          </p:nvGrpSpPr>
          <p:grpSpPr>
            <a:xfrm>
              <a:off x="5131749" y="3764968"/>
              <a:ext cx="1040505" cy="346905"/>
              <a:chOff x="5131749" y="3764968"/>
              <a:chExt cx="1040505" cy="346905"/>
            </a:xfrm>
          </p:grpSpPr>
          <p:grpSp>
            <p:nvGrpSpPr>
              <p:cNvPr id="25" name="Google Shape;2123;p41">
                <a:extLst>
                  <a:ext uri="{FF2B5EF4-FFF2-40B4-BE49-F238E27FC236}">
                    <a16:creationId xmlns:a16="http://schemas.microsoft.com/office/drawing/2014/main" id="{A0D2C611-B878-4807-8108-D70E7F1946CD}"/>
                  </a:ext>
                </a:extLst>
              </p:cNvPr>
              <p:cNvGrpSpPr/>
              <p:nvPr/>
            </p:nvGrpSpPr>
            <p:grpSpPr>
              <a:xfrm>
                <a:off x="5155771" y="3789209"/>
                <a:ext cx="1016483" cy="322664"/>
                <a:chOff x="5155771" y="3789209"/>
                <a:chExt cx="1016483" cy="322664"/>
              </a:xfrm>
            </p:grpSpPr>
            <p:sp>
              <p:nvSpPr>
                <p:cNvPr id="26" name="Google Shape;2124;p41">
                  <a:extLst>
                    <a:ext uri="{FF2B5EF4-FFF2-40B4-BE49-F238E27FC236}">
                      <a16:creationId xmlns:a16="http://schemas.microsoft.com/office/drawing/2014/main" id="{A4426E9B-B851-4924-A8B1-56FCCFDE0FA4}"/>
                    </a:ext>
                  </a:extLst>
                </p:cNvPr>
                <p:cNvSpPr/>
                <p:nvPr/>
              </p:nvSpPr>
              <p:spPr>
                <a:xfrm>
                  <a:off x="5155771" y="3789209"/>
                  <a:ext cx="980282" cy="286463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5974"/>
                    <a:gd name="f4" fmla="val 4668"/>
                    <a:gd name="f5" fmla="val 1"/>
                    <a:gd name="f6" fmla="val 4580"/>
                    <a:gd name="f7" fmla="*/ f0 1 15974"/>
                    <a:gd name="f8" fmla="*/ f1 1 4668"/>
                    <a:gd name="f9" fmla="val f2"/>
                    <a:gd name="f10" fmla="val f3"/>
                    <a:gd name="f11" fmla="val f4"/>
                    <a:gd name="f12" fmla="+- f11 0 f9"/>
                    <a:gd name="f13" fmla="+- f10 0 f9"/>
                    <a:gd name="f14" fmla="*/ f13 1 15974"/>
                    <a:gd name="f15" fmla="*/ f12 1 4668"/>
                    <a:gd name="f16" fmla="*/ f9 1 f14"/>
                    <a:gd name="f17" fmla="*/ f10 1 f14"/>
                    <a:gd name="f18" fmla="*/ f9 1 f15"/>
                    <a:gd name="f19" fmla="*/ f11 1 f15"/>
                    <a:gd name="f20" fmla="*/ f16 f7 1"/>
                    <a:gd name="f21" fmla="*/ f17 f7 1"/>
                    <a:gd name="f22" fmla="*/ f19 f8 1"/>
                    <a:gd name="f23" fmla="*/ f18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0" t="f23" r="f21" b="f22"/>
                  <a:pathLst>
                    <a:path w="15974" h="4668" fill="none">
                      <a:moveTo>
                        <a:pt x="f5" y="f5"/>
                      </a:moveTo>
                      <a:lnTo>
                        <a:pt x="f6" y="f4"/>
                      </a:lnTo>
                      <a:lnTo>
                        <a:pt x="f3" y="f4"/>
                      </a:lnTo>
                    </a:path>
                  </a:pathLst>
                </a:custGeom>
                <a:noFill/>
                <a:ln w="8476" cap="flat">
                  <a:solidFill>
                    <a:srgbClr val="442FAF"/>
                  </a:solidFill>
                  <a:prstDash val="solid"/>
                  <a:miter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r" defTabSz="914400" rtl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7" name="Google Shape;2125;p41">
                  <a:extLst>
                    <a:ext uri="{FF2B5EF4-FFF2-40B4-BE49-F238E27FC236}">
                      <a16:creationId xmlns:a16="http://schemas.microsoft.com/office/drawing/2014/main" id="{71D13A1F-A963-43BC-978B-579B46AE16D5}"/>
                    </a:ext>
                  </a:extLst>
                </p:cNvPr>
                <p:cNvSpPr/>
                <p:nvPr/>
              </p:nvSpPr>
              <p:spPr>
                <a:xfrm>
                  <a:off x="6099779" y="4039398"/>
                  <a:ext cx="72475" cy="7247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181"/>
                    <a:gd name="f4" fmla="val 591"/>
                    <a:gd name="f5" fmla="val 1"/>
                    <a:gd name="f6" fmla="val 265"/>
                    <a:gd name="f7" fmla="val 916"/>
                    <a:gd name="f8" fmla="val 917"/>
                    <a:gd name="f9" fmla="*/ f0 1 1181"/>
                    <a:gd name="f10" fmla="*/ f1 1 1181"/>
                    <a:gd name="f11" fmla="val f2"/>
                    <a:gd name="f12" fmla="val f3"/>
                    <a:gd name="f13" fmla="+- f12 0 f11"/>
                    <a:gd name="f14" fmla="*/ f13 1 1181"/>
                    <a:gd name="f15" fmla="*/ f11 1 f14"/>
                    <a:gd name="f16" fmla="*/ f12 1 f14"/>
                    <a:gd name="f17" fmla="*/ f15 f9 1"/>
                    <a:gd name="f18" fmla="*/ f16 f9 1"/>
                    <a:gd name="f19" fmla="*/ f16 f10 1"/>
                    <a:gd name="f20" fmla="*/ f15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7" t="f20" r="f18" b="f19"/>
                  <a:pathLst>
                    <a:path w="1181" h="1181">
                      <a:moveTo>
                        <a:pt x="f4" y="f5"/>
                      </a:moveTo>
                      <a:cubicBezTo>
                        <a:pt x="f6" y="f5"/>
                        <a:pt x="f2" y="f6"/>
                        <a:pt x="f2" y="f4"/>
                      </a:cubicBezTo>
                      <a:cubicBezTo>
                        <a:pt x="f2" y="f7"/>
                        <a:pt x="f6" y="f3"/>
                        <a:pt x="f4" y="f3"/>
                      </a:cubicBezTo>
                      <a:cubicBezTo>
                        <a:pt x="f8" y="f3"/>
                        <a:pt x="f3" y="f7"/>
                        <a:pt x="f3" y="f4"/>
                      </a:cubicBezTo>
                      <a:cubicBezTo>
                        <a:pt x="f3" y="f6"/>
                        <a:pt x="f8" y="f5"/>
                        <a:pt x="f4" y="f5"/>
                      </a:cubicBezTo>
                      <a:close/>
                    </a:path>
                  </a:pathLst>
                </a:custGeom>
                <a:solidFill>
                  <a:srgbClr val="6146D9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r" defTabSz="914400" rtl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28" name="Google Shape;2126;p41">
                <a:extLst>
                  <a:ext uri="{FF2B5EF4-FFF2-40B4-BE49-F238E27FC236}">
                    <a16:creationId xmlns:a16="http://schemas.microsoft.com/office/drawing/2014/main" id="{3D74E674-49F5-4C35-AAEB-259C4448F558}"/>
                  </a:ext>
                </a:extLst>
              </p:cNvPr>
              <p:cNvSpPr/>
              <p:nvPr/>
            </p:nvSpPr>
            <p:spPr>
              <a:xfrm>
                <a:off x="5131749" y="3764968"/>
                <a:ext cx="48600" cy="486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2"/>
                  <a:gd name="f4" fmla="val 396"/>
                  <a:gd name="f5" fmla="val 177"/>
                  <a:gd name="f6" fmla="val 178"/>
                  <a:gd name="f7" fmla="val 614"/>
                  <a:gd name="f8" fmla="val 791"/>
                  <a:gd name="f9" fmla="*/ f0 1 792"/>
                  <a:gd name="f10" fmla="*/ f1 1 792"/>
                  <a:gd name="f11" fmla="val f2"/>
                  <a:gd name="f12" fmla="val f3"/>
                  <a:gd name="f13" fmla="+- f12 0 f11"/>
                  <a:gd name="f14" fmla="*/ f13 1 792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792" h="792">
                    <a:moveTo>
                      <a:pt x="f4" y="f2"/>
                    </a:moveTo>
                    <a:cubicBezTo>
                      <a:pt x="f5" y="f2"/>
                      <a:pt x="f2" y="f6"/>
                      <a:pt x="f2" y="f4"/>
                    </a:cubicBezTo>
                    <a:cubicBezTo>
                      <a:pt x="f2" y="f7"/>
                      <a:pt x="f5" y="f8"/>
                      <a:pt x="f4" y="f8"/>
                    </a:cubicBezTo>
                    <a:cubicBezTo>
                      <a:pt x="f7" y="f8"/>
                      <a:pt x="f8" y="f7"/>
                      <a:pt x="f8" y="f4"/>
                    </a:cubicBezTo>
                    <a:cubicBezTo>
                      <a:pt x="f8" y="f6"/>
                      <a:pt x="f7" y="f2"/>
                      <a:pt x="f4" y="f2"/>
                    </a:cubicBezTo>
                    <a:close/>
                  </a:path>
                </a:pathLst>
              </a:custGeom>
              <a:solidFill>
                <a:srgbClr val="6146D9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29" name="Google Shape;2127;p41">
            <a:extLst>
              <a:ext uri="{FF2B5EF4-FFF2-40B4-BE49-F238E27FC236}">
                <a16:creationId xmlns:a16="http://schemas.microsoft.com/office/drawing/2014/main" id="{6B1A3300-B3F6-4DC4-BF05-B4D7637E43EC}"/>
              </a:ext>
            </a:extLst>
          </p:cNvPr>
          <p:cNvGrpSpPr/>
          <p:nvPr/>
        </p:nvGrpSpPr>
        <p:grpSpPr>
          <a:xfrm>
            <a:off x="5493779" y="2609651"/>
            <a:ext cx="1475932" cy="690198"/>
            <a:chOff x="5493779" y="2609651"/>
            <a:chExt cx="1475932" cy="690198"/>
          </a:xfrm>
        </p:grpSpPr>
        <p:sp>
          <p:nvSpPr>
            <p:cNvPr id="30" name="Google Shape;2128;p41">
              <a:extLst>
                <a:ext uri="{FF2B5EF4-FFF2-40B4-BE49-F238E27FC236}">
                  <a16:creationId xmlns:a16="http://schemas.microsoft.com/office/drawing/2014/main" id="{43FC7DA7-1450-4275-9E6D-7876C7F95156}"/>
                </a:ext>
              </a:extLst>
            </p:cNvPr>
            <p:cNvSpPr/>
            <p:nvPr/>
          </p:nvSpPr>
          <p:spPr>
            <a:xfrm>
              <a:off x="6279513" y="2609651"/>
              <a:ext cx="690198" cy="690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47"/>
                <a:gd name="f4" fmla="val 5623"/>
                <a:gd name="f5" fmla="val 2517"/>
                <a:gd name="f6" fmla="val 8729"/>
                <a:gd name="f7" fmla="val 11246"/>
                <a:gd name="f8" fmla="*/ f0 1 11247"/>
                <a:gd name="f9" fmla="*/ f1 1 11247"/>
                <a:gd name="f10" fmla="val f2"/>
                <a:gd name="f11" fmla="val f3"/>
                <a:gd name="f12" fmla="+- f11 0 f10"/>
                <a:gd name="f13" fmla="*/ f12 1 11247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1247" h="11247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7"/>
                    <a:pt x="f4" y="f7"/>
                  </a:cubicBezTo>
                  <a:cubicBezTo>
                    <a:pt x="f6" y="f7"/>
                    <a:pt x="f7" y="f6"/>
                    <a:pt x="f7" y="f4"/>
                  </a:cubicBezTo>
                  <a:cubicBezTo>
                    <a:pt x="f7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74D3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grpSp>
          <p:nvGrpSpPr>
            <p:cNvPr id="31" name="Google Shape;2129;p41">
              <a:extLst>
                <a:ext uri="{FF2B5EF4-FFF2-40B4-BE49-F238E27FC236}">
                  <a16:creationId xmlns:a16="http://schemas.microsoft.com/office/drawing/2014/main" id="{99401033-7E21-4B67-BFC8-ACD088AEDA6F}"/>
                </a:ext>
              </a:extLst>
            </p:cNvPr>
            <p:cNvGrpSpPr/>
            <p:nvPr/>
          </p:nvGrpSpPr>
          <p:grpSpPr>
            <a:xfrm>
              <a:off x="5493779" y="2893920"/>
              <a:ext cx="678475" cy="266822"/>
              <a:chOff x="5493779" y="2893920"/>
              <a:chExt cx="678475" cy="266822"/>
            </a:xfrm>
          </p:grpSpPr>
          <p:sp>
            <p:nvSpPr>
              <p:cNvPr id="32" name="Google Shape;2130;p41">
                <a:extLst>
                  <a:ext uri="{FF2B5EF4-FFF2-40B4-BE49-F238E27FC236}">
                    <a16:creationId xmlns:a16="http://schemas.microsoft.com/office/drawing/2014/main" id="{CD555DE2-3BDA-4E4E-A06B-19DEDAD0682D}"/>
                  </a:ext>
                </a:extLst>
              </p:cNvPr>
              <p:cNvSpPr/>
              <p:nvPr/>
            </p:nvSpPr>
            <p:spPr>
              <a:xfrm>
                <a:off x="5518019" y="2930130"/>
                <a:ext cx="618033" cy="20631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071"/>
                  <a:gd name="f4" fmla="val 3362"/>
                  <a:gd name="f5" fmla="val 1"/>
                  <a:gd name="f6" fmla="val 1687"/>
                  <a:gd name="f7" fmla="*/ f0 1 10071"/>
                  <a:gd name="f8" fmla="*/ f1 1 3362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0071"/>
                  <a:gd name="f15" fmla="*/ f12 1 3362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0071" h="3362" fill="none">
                    <a:moveTo>
                      <a:pt x="f5" y="f4"/>
                    </a:moveTo>
                    <a:lnTo>
                      <a:pt x="f6" y="f5"/>
                    </a:lnTo>
                    <a:lnTo>
                      <a:pt x="f3" y="f5"/>
                    </a:lnTo>
                  </a:path>
                </a:pathLst>
              </a:custGeom>
              <a:noFill/>
              <a:ln w="8476" cap="flat">
                <a:solidFill>
                  <a:srgbClr val="442FAF"/>
                </a:solidFill>
                <a:prstDash val="solid"/>
                <a:miter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Google Shape;2131;p41">
                <a:extLst>
                  <a:ext uri="{FF2B5EF4-FFF2-40B4-BE49-F238E27FC236}">
                    <a16:creationId xmlns:a16="http://schemas.microsoft.com/office/drawing/2014/main" id="{83FB1073-F9A9-4581-A476-E2E07E8B602C}"/>
                  </a:ext>
                </a:extLst>
              </p:cNvPr>
              <p:cNvSpPr/>
              <p:nvPr/>
            </p:nvSpPr>
            <p:spPr>
              <a:xfrm>
                <a:off x="6099779" y="2893920"/>
                <a:ext cx="72475" cy="725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81"/>
                  <a:gd name="f4" fmla="val 1182"/>
                  <a:gd name="f5" fmla="val 591"/>
                  <a:gd name="f6" fmla="val 1"/>
                  <a:gd name="f7" fmla="val 265"/>
                  <a:gd name="f8" fmla="val 917"/>
                  <a:gd name="f9" fmla="*/ f0 1 1181"/>
                  <a:gd name="f10" fmla="*/ f1 1 1182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1181"/>
                  <a:gd name="f17" fmla="*/ f14 1 1182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1181" h="1182">
                    <a:moveTo>
                      <a:pt x="f5" y="f6"/>
                    </a:moveTo>
                    <a:cubicBezTo>
                      <a:pt x="f7" y="f6"/>
                      <a:pt x="f2" y="f7"/>
                      <a:pt x="f2" y="f5"/>
                    </a:cubicBezTo>
                    <a:cubicBezTo>
                      <a:pt x="f2" y="f8"/>
                      <a:pt x="f7" y="f3"/>
                      <a:pt x="f5" y="f3"/>
                    </a:cubicBezTo>
                    <a:cubicBezTo>
                      <a:pt x="f8" y="f3"/>
                      <a:pt x="f3" y="f8"/>
                      <a:pt x="f3" y="f5"/>
                    </a:cubicBezTo>
                    <a:cubicBezTo>
                      <a:pt x="f3" y="f7"/>
                      <a:pt x="f8" y="f6"/>
                      <a:pt x="f5" y="f6"/>
                    </a:cubicBezTo>
                    <a:close/>
                  </a:path>
                </a:pathLst>
              </a:custGeom>
              <a:solidFill>
                <a:srgbClr val="6146D9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Google Shape;2132;p41">
                <a:extLst>
                  <a:ext uri="{FF2B5EF4-FFF2-40B4-BE49-F238E27FC236}">
                    <a16:creationId xmlns:a16="http://schemas.microsoft.com/office/drawing/2014/main" id="{A5D163B8-5422-4CF0-B3F6-F0F4CE7B30EE}"/>
                  </a:ext>
                </a:extLst>
              </p:cNvPr>
              <p:cNvSpPr/>
              <p:nvPr/>
            </p:nvSpPr>
            <p:spPr>
              <a:xfrm>
                <a:off x="5493779" y="3112142"/>
                <a:ext cx="48545" cy="486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1"/>
                  <a:gd name="f4" fmla="val 792"/>
                  <a:gd name="f5" fmla="val 396"/>
                  <a:gd name="f6" fmla="val 178"/>
                  <a:gd name="f7" fmla="val 177"/>
                  <a:gd name="f8" fmla="val 614"/>
                  <a:gd name="f9" fmla="val 790"/>
                  <a:gd name="f10" fmla="*/ f0 1 791"/>
                  <a:gd name="f11" fmla="*/ f1 1 792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791"/>
                  <a:gd name="f18" fmla="*/ f15 1 792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791" h="792">
                    <a:moveTo>
                      <a:pt x="f5" y="f2"/>
                    </a:moveTo>
                    <a:cubicBezTo>
                      <a:pt x="f6" y="f2"/>
                      <a:pt x="f2" y="f7"/>
                      <a:pt x="f2" y="f5"/>
                    </a:cubicBezTo>
                    <a:cubicBezTo>
                      <a:pt x="f2" y="f8"/>
                      <a:pt x="f6" y="f3"/>
                      <a:pt x="f5" y="f3"/>
                    </a:cubicBezTo>
                    <a:cubicBezTo>
                      <a:pt x="f8" y="f3"/>
                      <a:pt x="f9" y="f8"/>
                      <a:pt x="f9" y="f5"/>
                    </a:cubicBezTo>
                    <a:cubicBezTo>
                      <a:pt x="f9" y="f7"/>
                      <a:pt x="f8" y="f2"/>
                      <a:pt x="f5" y="f2"/>
                    </a:cubicBezTo>
                    <a:close/>
                  </a:path>
                </a:pathLst>
              </a:custGeom>
              <a:solidFill>
                <a:srgbClr val="6146D9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5" name="Google Shape;2133;p41">
            <a:extLst>
              <a:ext uri="{FF2B5EF4-FFF2-40B4-BE49-F238E27FC236}">
                <a16:creationId xmlns:a16="http://schemas.microsoft.com/office/drawing/2014/main" id="{C335ADB5-10EB-40E0-A125-61ED4099206F}"/>
              </a:ext>
            </a:extLst>
          </p:cNvPr>
          <p:cNvGrpSpPr/>
          <p:nvPr/>
        </p:nvGrpSpPr>
        <p:grpSpPr>
          <a:xfrm>
            <a:off x="5095256" y="1530193"/>
            <a:ext cx="1672208" cy="690207"/>
            <a:chOff x="5095256" y="1530193"/>
            <a:chExt cx="1672208" cy="690207"/>
          </a:xfrm>
        </p:grpSpPr>
        <p:sp>
          <p:nvSpPr>
            <p:cNvPr id="36" name="Google Shape;2134;p41">
              <a:extLst>
                <a:ext uri="{FF2B5EF4-FFF2-40B4-BE49-F238E27FC236}">
                  <a16:creationId xmlns:a16="http://schemas.microsoft.com/office/drawing/2014/main" id="{D7DF02E5-84E7-4AD0-8CF3-EDD72C29DA9F}"/>
                </a:ext>
              </a:extLst>
            </p:cNvPr>
            <p:cNvSpPr/>
            <p:nvPr/>
          </p:nvSpPr>
          <p:spPr>
            <a:xfrm>
              <a:off x="6077321" y="1530193"/>
              <a:ext cx="690143" cy="690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46"/>
                <a:gd name="f4" fmla="val 11247"/>
                <a:gd name="f5" fmla="val 5623"/>
                <a:gd name="f6" fmla="val 1"/>
                <a:gd name="f7" fmla="val 2517"/>
                <a:gd name="f8" fmla="val 2518"/>
                <a:gd name="f9" fmla="val 5624"/>
                <a:gd name="f10" fmla="val 8729"/>
                <a:gd name="f11" fmla="*/ f0 1 11246"/>
                <a:gd name="f12" fmla="*/ f1 1 1124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1246"/>
                <a:gd name="f19" fmla="*/ f16 1 1124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1246" h="11247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0" y="f4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grpSp>
          <p:nvGrpSpPr>
            <p:cNvPr id="37" name="Google Shape;2135;p41">
              <a:extLst>
                <a:ext uri="{FF2B5EF4-FFF2-40B4-BE49-F238E27FC236}">
                  <a16:creationId xmlns:a16="http://schemas.microsoft.com/office/drawing/2014/main" id="{6127C8ED-58FF-4FF1-BB1D-60B94EB150B4}"/>
                </a:ext>
              </a:extLst>
            </p:cNvPr>
            <p:cNvGrpSpPr/>
            <p:nvPr/>
          </p:nvGrpSpPr>
          <p:grpSpPr>
            <a:xfrm>
              <a:off x="5095256" y="1936296"/>
              <a:ext cx="793424" cy="284104"/>
              <a:chOff x="5095256" y="1936296"/>
              <a:chExt cx="793424" cy="284104"/>
            </a:xfrm>
          </p:grpSpPr>
          <p:grpSp>
            <p:nvGrpSpPr>
              <p:cNvPr id="38" name="Google Shape;2136;p41">
                <a:extLst>
                  <a:ext uri="{FF2B5EF4-FFF2-40B4-BE49-F238E27FC236}">
                    <a16:creationId xmlns:a16="http://schemas.microsoft.com/office/drawing/2014/main" id="{30BD25A8-FBA6-4250-8F3D-86480E75F602}"/>
                  </a:ext>
                </a:extLst>
              </p:cNvPr>
              <p:cNvGrpSpPr/>
              <p:nvPr/>
            </p:nvGrpSpPr>
            <p:grpSpPr>
              <a:xfrm>
                <a:off x="5121773" y="1936296"/>
                <a:ext cx="766907" cy="261115"/>
                <a:chOff x="5121773" y="1936296"/>
                <a:chExt cx="766907" cy="261115"/>
              </a:xfrm>
            </p:grpSpPr>
            <p:sp>
              <p:nvSpPr>
                <p:cNvPr id="39" name="Google Shape;2137;p41">
                  <a:extLst>
                    <a:ext uri="{FF2B5EF4-FFF2-40B4-BE49-F238E27FC236}">
                      <a16:creationId xmlns:a16="http://schemas.microsoft.com/office/drawing/2014/main" id="{2DC4B3B5-F30B-4198-A2DF-B00D80DCBB74}"/>
                    </a:ext>
                  </a:extLst>
                </p:cNvPr>
                <p:cNvSpPr/>
                <p:nvPr/>
              </p:nvSpPr>
              <p:spPr>
                <a:xfrm>
                  <a:off x="5121773" y="1972497"/>
                  <a:ext cx="730706" cy="224914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1907"/>
                    <a:gd name="f4" fmla="val 3665"/>
                    <a:gd name="f5" fmla="val 1"/>
                    <a:gd name="f6" fmla="val 3664"/>
                    <a:gd name="f7" fmla="val 1910"/>
                    <a:gd name="f8" fmla="val 11906"/>
                    <a:gd name="f9" fmla="*/ f0 1 11907"/>
                    <a:gd name="f10" fmla="*/ f1 1 3665"/>
                    <a:gd name="f11" fmla="val f2"/>
                    <a:gd name="f12" fmla="val f3"/>
                    <a:gd name="f13" fmla="val f4"/>
                    <a:gd name="f14" fmla="+- f13 0 f11"/>
                    <a:gd name="f15" fmla="+- f12 0 f11"/>
                    <a:gd name="f16" fmla="*/ f15 1 11907"/>
                    <a:gd name="f17" fmla="*/ f14 1 3665"/>
                    <a:gd name="f18" fmla="*/ f11 1 f16"/>
                    <a:gd name="f19" fmla="*/ f12 1 f16"/>
                    <a:gd name="f20" fmla="*/ f11 1 f17"/>
                    <a:gd name="f21" fmla="*/ f13 1 f17"/>
                    <a:gd name="f22" fmla="*/ f18 f9 1"/>
                    <a:gd name="f23" fmla="*/ f19 f9 1"/>
                    <a:gd name="f24" fmla="*/ f21 f10 1"/>
                    <a:gd name="f25" fmla="*/ f20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2" t="f25" r="f23" b="f24"/>
                  <a:pathLst>
                    <a:path w="11907" h="3665" fill="none">
                      <a:moveTo>
                        <a:pt x="f5" y="f6"/>
                      </a:moveTo>
                      <a:lnTo>
                        <a:pt x="f7" y="f5"/>
                      </a:lnTo>
                      <a:lnTo>
                        <a:pt x="f8" y="f5"/>
                      </a:lnTo>
                    </a:path>
                  </a:pathLst>
                </a:custGeom>
                <a:noFill/>
                <a:ln w="8476" cap="flat">
                  <a:solidFill>
                    <a:srgbClr val="442FAF"/>
                  </a:solidFill>
                  <a:prstDash val="solid"/>
                  <a:miter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r" defTabSz="914400" rtl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0" name="Google Shape;2138;p41">
                  <a:extLst>
                    <a:ext uri="{FF2B5EF4-FFF2-40B4-BE49-F238E27FC236}">
                      <a16:creationId xmlns:a16="http://schemas.microsoft.com/office/drawing/2014/main" id="{97E83680-C0F8-4A9C-9B88-F2FB4CE3AAD2}"/>
                    </a:ext>
                  </a:extLst>
                </p:cNvPr>
                <p:cNvSpPr/>
                <p:nvPr/>
              </p:nvSpPr>
              <p:spPr>
                <a:xfrm>
                  <a:off x="5816141" y="1936296"/>
                  <a:ext cx="72539" cy="7247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182"/>
                    <a:gd name="f4" fmla="val 1181"/>
                    <a:gd name="f5" fmla="val 591"/>
                    <a:gd name="f6" fmla="val 265"/>
                    <a:gd name="f7" fmla="val 1"/>
                    <a:gd name="f8" fmla="val 264"/>
                    <a:gd name="f9" fmla="val 916"/>
                    <a:gd name="f10" fmla="val 917"/>
                    <a:gd name="f11" fmla="*/ f0 1 1182"/>
                    <a:gd name="f12" fmla="*/ f1 1 1181"/>
                    <a:gd name="f13" fmla="val f2"/>
                    <a:gd name="f14" fmla="val f3"/>
                    <a:gd name="f15" fmla="val f4"/>
                    <a:gd name="f16" fmla="+- f15 0 f13"/>
                    <a:gd name="f17" fmla="+- f14 0 f13"/>
                    <a:gd name="f18" fmla="*/ f17 1 1182"/>
                    <a:gd name="f19" fmla="*/ f16 1 1181"/>
                    <a:gd name="f20" fmla="*/ f13 1 f18"/>
                    <a:gd name="f21" fmla="*/ f14 1 f18"/>
                    <a:gd name="f22" fmla="*/ f13 1 f19"/>
                    <a:gd name="f23" fmla="*/ f15 1 f19"/>
                    <a:gd name="f24" fmla="*/ f20 f11 1"/>
                    <a:gd name="f25" fmla="*/ f21 f11 1"/>
                    <a:gd name="f26" fmla="*/ f23 f12 1"/>
                    <a:gd name="f27" fmla="*/ f22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4" t="f27" r="f25" b="f26"/>
                  <a:pathLst>
                    <a:path w="1182" h="1181">
                      <a:moveTo>
                        <a:pt x="f5" y="f2"/>
                      </a:moveTo>
                      <a:cubicBezTo>
                        <a:pt x="f6" y="f2"/>
                        <a:pt x="f7" y="f8"/>
                        <a:pt x="f7" y="f5"/>
                      </a:cubicBezTo>
                      <a:cubicBezTo>
                        <a:pt x="f7" y="f9"/>
                        <a:pt x="f6" y="f4"/>
                        <a:pt x="f5" y="f4"/>
                      </a:cubicBezTo>
                      <a:cubicBezTo>
                        <a:pt x="f10" y="f4"/>
                        <a:pt x="f4" y="f9"/>
                        <a:pt x="f4" y="f5"/>
                      </a:cubicBezTo>
                      <a:cubicBezTo>
                        <a:pt x="f4" y="f8"/>
                        <a:pt x="f10" y="f2"/>
                        <a:pt x="f5" y="f2"/>
                      </a:cubicBezTo>
                      <a:close/>
                    </a:path>
                  </a:pathLst>
                </a:custGeom>
                <a:solidFill>
                  <a:srgbClr val="6146D9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r" defTabSz="914400" rtl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41" name="Google Shape;2139;p41">
                <a:extLst>
                  <a:ext uri="{FF2B5EF4-FFF2-40B4-BE49-F238E27FC236}">
                    <a16:creationId xmlns:a16="http://schemas.microsoft.com/office/drawing/2014/main" id="{EB90B4C0-58B0-41E0-B32A-558EB1E523B9}"/>
                  </a:ext>
                </a:extLst>
              </p:cNvPr>
              <p:cNvSpPr/>
              <p:nvPr/>
            </p:nvSpPr>
            <p:spPr>
              <a:xfrm>
                <a:off x="5095256" y="2171855"/>
                <a:ext cx="48600" cy="4854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2"/>
                  <a:gd name="f4" fmla="val 791"/>
                  <a:gd name="f5" fmla="val 396"/>
                  <a:gd name="f6" fmla="val 1"/>
                  <a:gd name="f7" fmla="val 178"/>
                  <a:gd name="f8" fmla="val 177"/>
                  <a:gd name="f9" fmla="val 395"/>
                  <a:gd name="f10" fmla="val 614"/>
                  <a:gd name="f11" fmla="*/ f0 1 792"/>
                  <a:gd name="f12" fmla="*/ f1 1 791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792"/>
                  <a:gd name="f19" fmla="*/ f16 1 791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792" h="791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4"/>
                      <a:pt x="f5" y="f4"/>
                    </a:cubicBezTo>
                    <a:cubicBezTo>
                      <a:pt x="f10" y="f4"/>
                      <a:pt x="f3" y="f10"/>
                      <a:pt x="f3" y="f9"/>
                    </a:cubicBezTo>
                    <a:cubicBezTo>
                      <a:pt x="f3" y="f8"/>
                      <a:pt x="f10" y="f6"/>
                      <a:pt x="f5" y="f6"/>
                    </a:cubicBezTo>
                    <a:close/>
                  </a:path>
                </a:pathLst>
              </a:custGeom>
              <a:solidFill>
                <a:srgbClr val="6146D9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42" name="Google Shape;2140;p41">
            <a:extLst>
              <a:ext uri="{FF2B5EF4-FFF2-40B4-BE49-F238E27FC236}">
                <a16:creationId xmlns:a16="http://schemas.microsoft.com/office/drawing/2014/main" id="{C1271A49-4F8E-4898-AB05-EC62B64A40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1470"/>
            <a:ext cx="8229600" cy="331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rtl="1"/>
            <a:r>
              <a:rPr lang="fa-IR" sz="3200" b="1" dirty="0">
                <a:solidFill>
                  <a:srgbClr val="978BBD"/>
                </a:solidFill>
                <a:cs typeface="B Nazanin" panose="00000400000000000000" pitchFamily="2" charset="-78"/>
              </a:rPr>
              <a:t>اینفوگرافیک سلامت روان</a:t>
            </a:r>
            <a:endParaRPr lang="en-US" sz="3200" b="1" dirty="0">
              <a:solidFill>
                <a:srgbClr val="978BBD"/>
              </a:solidFill>
              <a:cs typeface="B Nazanin" panose="00000400000000000000" pitchFamily="2" charset="-78"/>
            </a:endParaRPr>
          </a:p>
        </p:txBody>
      </p:sp>
      <p:grpSp>
        <p:nvGrpSpPr>
          <p:cNvPr id="43" name="Google Shape;2141;p41">
            <a:extLst>
              <a:ext uri="{FF2B5EF4-FFF2-40B4-BE49-F238E27FC236}">
                <a16:creationId xmlns:a16="http://schemas.microsoft.com/office/drawing/2014/main" id="{FC6A756F-778D-402F-848D-A287FA4AB5FC}"/>
              </a:ext>
            </a:extLst>
          </p:cNvPr>
          <p:cNvGrpSpPr/>
          <p:nvPr/>
        </p:nvGrpSpPr>
        <p:grpSpPr>
          <a:xfrm>
            <a:off x="2622819" y="1631317"/>
            <a:ext cx="245653" cy="487932"/>
            <a:chOff x="2622819" y="1631317"/>
            <a:chExt cx="245653" cy="487932"/>
          </a:xfrm>
        </p:grpSpPr>
        <p:sp>
          <p:nvSpPr>
            <p:cNvPr id="44" name="Google Shape;2142;p41">
              <a:extLst>
                <a:ext uri="{FF2B5EF4-FFF2-40B4-BE49-F238E27FC236}">
                  <a16:creationId xmlns:a16="http://schemas.microsoft.com/office/drawing/2014/main" id="{66AADD09-D958-445F-8970-644D2CC63132}"/>
                </a:ext>
              </a:extLst>
            </p:cNvPr>
            <p:cNvSpPr/>
            <p:nvPr/>
          </p:nvSpPr>
          <p:spPr>
            <a:xfrm>
              <a:off x="2719663" y="1820826"/>
              <a:ext cx="50694" cy="2316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6"/>
                <a:gd name="f4" fmla="val 3775"/>
                <a:gd name="f5" fmla="val 1"/>
                <a:gd name="f6" fmla="val 3774"/>
                <a:gd name="f7" fmla="*/ f0 1 826"/>
                <a:gd name="f8" fmla="*/ f1 1 377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26"/>
                <a:gd name="f15" fmla="*/ f12 1 377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26" h="3775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C3EBE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5" name="Google Shape;2143;p41">
              <a:extLst>
                <a:ext uri="{FF2B5EF4-FFF2-40B4-BE49-F238E27FC236}">
                  <a16:creationId xmlns:a16="http://schemas.microsoft.com/office/drawing/2014/main" id="{A51DB7AC-A919-4FE0-88FD-E41CDC4FB6DE}"/>
                </a:ext>
              </a:extLst>
            </p:cNvPr>
            <p:cNvSpPr/>
            <p:nvPr/>
          </p:nvSpPr>
          <p:spPr>
            <a:xfrm>
              <a:off x="2622819" y="2052910"/>
              <a:ext cx="244364" cy="663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82"/>
                <a:gd name="f4" fmla="val 1081"/>
                <a:gd name="f5" fmla="val 1991"/>
                <a:gd name="f6" fmla="val 1"/>
                <a:gd name="f7" fmla="val 891"/>
                <a:gd name="f8" fmla="val 243"/>
                <a:gd name="f9" fmla="val 541"/>
                <a:gd name="f10" fmla="val 839"/>
                <a:gd name="f11" fmla="val 3091"/>
                <a:gd name="f12" fmla="val 3981"/>
                <a:gd name="f13" fmla="*/ f0 1 3982"/>
                <a:gd name="f14" fmla="*/ f1 1 1081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982"/>
                <a:gd name="f21" fmla="*/ f18 1 1081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982" h="108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C3EBE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6" name="Google Shape;2144;p41">
              <a:extLst>
                <a:ext uri="{FF2B5EF4-FFF2-40B4-BE49-F238E27FC236}">
                  <a16:creationId xmlns:a16="http://schemas.microsoft.com/office/drawing/2014/main" id="{3151AE24-6667-4995-AB75-9821CFCCDC34}"/>
                </a:ext>
              </a:extLst>
            </p:cNvPr>
            <p:cNvSpPr/>
            <p:nvPr/>
          </p:nvSpPr>
          <p:spPr>
            <a:xfrm>
              <a:off x="2622819" y="1631317"/>
              <a:ext cx="245653" cy="3260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3"/>
                <a:gd name="f4" fmla="val 5313"/>
                <a:gd name="f5" fmla="val 1"/>
                <a:gd name="f6" fmla="val 1452"/>
                <a:gd name="f7" fmla="val 2886"/>
                <a:gd name="f8" fmla="val 3494"/>
                <a:gd name="f9" fmla="val 3625"/>
                <a:gd name="f10" fmla="val 4557"/>
                <a:gd name="f11" fmla="val 756"/>
                <a:gd name="f12" fmla="val 5312"/>
                <a:gd name="f13" fmla="val 1689"/>
                <a:gd name="f14" fmla="val 2314"/>
                <a:gd name="f15" fmla="val 3246"/>
                <a:gd name="f16" fmla="val 4002"/>
                <a:gd name="f17" fmla="val 3"/>
                <a:gd name="f18" fmla="val 3868"/>
                <a:gd name="f19" fmla="val 3703"/>
                <a:gd name="f20" fmla="*/ f0 1 4003"/>
                <a:gd name="f21" fmla="*/ f1 1 531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003"/>
                <a:gd name="f28" fmla="*/ f25 1 531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003" h="5313">
                  <a:moveTo>
                    <a:pt x="f5" y="f2"/>
                  </a:moveTo>
                  <a:lnTo>
                    <a:pt x="f5" y="f6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9"/>
                  </a:lnTo>
                  <a:cubicBezTo>
                    <a:pt x="f5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lnTo>
                    <a:pt x="f16" y="f7"/>
                  </a:lnTo>
                  <a:lnTo>
                    <a:pt x="f16" y="f6"/>
                  </a:lnTo>
                  <a:lnTo>
                    <a:pt x="f16" y="f17"/>
                  </a:lnTo>
                  <a:cubicBezTo>
                    <a:pt x="f16" y="f17"/>
                    <a:pt x="f18" y="f2"/>
                    <a:pt x="f19" y="f2"/>
                  </a:cubicBezTo>
                  <a:close/>
                </a:path>
              </a:pathLst>
            </a:custGeom>
            <a:solidFill>
              <a:srgbClr val="C3EBE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7" name="Google Shape;2145;p41">
              <a:extLst>
                <a:ext uri="{FF2B5EF4-FFF2-40B4-BE49-F238E27FC236}">
                  <a16:creationId xmlns:a16="http://schemas.microsoft.com/office/drawing/2014/main" id="{1F004370-9F32-446D-AAB7-F49C4D0D89D4}"/>
                </a:ext>
              </a:extLst>
            </p:cNvPr>
            <p:cNvSpPr/>
            <p:nvPr/>
          </p:nvSpPr>
          <p:spPr>
            <a:xfrm>
              <a:off x="2664982" y="1673480"/>
              <a:ext cx="161272" cy="241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8"/>
                <a:gd name="f4" fmla="val 3939"/>
                <a:gd name="f5" fmla="val 1"/>
                <a:gd name="f6" fmla="val 2807"/>
                <a:gd name="f7" fmla="val 3431"/>
                <a:gd name="f8" fmla="val 509"/>
                <a:gd name="f9" fmla="val 3938"/>
                <a:gd name="f10" fmla="val 1133"/>
                <a:gd name="f11" fmla="val 1496"/>
                <a:gd name="f12" fmla="val 2120"/>
                <a:gd name="f13" fmla="val 2627"/>
                <a:gd name="f14" fmla="val 3430"/>
                <a:gd name="f15" fmla="*/ f0 1 2628"/>
                <a:gd name="f16" fmla="*/ f1 1 39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628"/>
                <a:gd name="f23" fmla="*/ f20 1 39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628" h="3939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13" y="f14"/>
                    <a:pt x="f13" y="f6"/>
                  </a:cubicBezTo>
                  <a:lnTo>
                    <a:pt x="f13" y="f2"/>
                  </a:ln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48" name="Google Shape;2146;p41">
            <a:extLst>
              <a:ext uri="{FF2B5EF4-FFF2-40B4-BE49-F238E27FC236}">
                <a16:creationId xmlns:a16="http://schemas.microsoft.com/office/drawing/2014/main" id="{0AC843E6-1417-427D-8ABD-327BCDC38E0C}"/>
              </a:ext>
            </a:extLst>
          </p:cNvPr>
          <p:cNvGrpSpPr/>
          <p:nvPr/>
        </p:nvGrpSpPr>
        <p:grpSpPr>
          <a:xfrm>
            <a:off x="2255422" y="2744352"/>
            <a:ext cx="451110" cy="420724"/>
            <a:chOff x="2255422" y="2744352"/>
            <a:chExt cx="451110" cy="420724"/>
          </a:xfrm>
        </p:grpSpPr>
        <p:sp>
          <p:nvSpPr>
            <p:cNvPr id="49" name="Google Shape;2147;p41">
              <a:extLst>
                <a:ext uri="{FF2B5EF4-FFF2-40B4-BE49-F238E27FC236}">
                  <a16:creationId xmlns:a16="http://schemas.microsoft.com/office/drawing/2014/main" id="{6CD25F9A-D070-4F95-A498-7CBD741B7DCC}"/>
                </a:ext>
              </a:extLst>
            </p:cNvPr>
            <p:cNvSpPr/>
            <p:nvPr/>
          </p:nvSpPr>
          <p:spPr>
            <a:xfrm>
              <a:off x="2342253" y="2744352"/>
              <a:ext cx="136547" cy="2333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25"/>
                <a:gd name="f4" fmla="val 3803"/>
                <a:gd name="f5" fmla="val 1151"/>
                <a:gd name="f6" fmla="val 1096"/>
                <a:gd name="f7" fmla="val 1042"/>
                <a:gd name="f8" fmla="val 5"/>
                <a:gd name="f9" fmla="val 991"/>
                <a:gd name="f10" fmla="val 14"/>
                <a:gd name="f11" fmla="val 499"/>
                <a:gd name="f12" fmla="val 101"/>
                <a:gd name="f13" fmla="val 1"/>
                <a:gd name="f14" fmla="val 613"/>
                <a:gd name="f15" fmla="val 1424"/>
                <a:gd name="f16" fmla="val 485"/>
                <a:gd name="f17" fmla="val 879"/>
                <a:gd name="f18" fmla="val 782"/>
                <a:gd name="f19" fmla="val 542"/>
                <a:gd name="f20" fmla="val 1075"/>
                <a:gd name="f21" fmla="val 491"/>
                <a:gd name="f22" fmla="val 1102"/>
                <a:gd name="f23" fmla="val 486"/>
                <a:gd name="f24" fmla="val 1128"/>
                <a:gd name="f25" fmla="val 484"/>
                <a:gd name="f26" fmla="val 1154"/>
                <a:gd name="f27" fmla="val 1405"/>
                <a:gd name="f28" fmla="val 1632"/>
                <a:gd name="f29" fmla="val 699"/>
                <a:gd name="f30" fmla="val 1769"/>
                <a:gd name="f31" fmla="val 1078"/>
                <a:gd name="f32" fmla="val 2224"/>
                <a:gd name="f33" fmla="val 913"/>
                <a:gd name="f34" fmla="val 1978"/>
                <a:gd name="f35" fmla="val 236"/>
                <a:gd name="f36" fmla="val 1534"/>
                <a:gd name="f37" fmla="*/ f0 1 2225"/>
                <a:gd name="f38" fmla="*/ f1 1 3803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2225"/>
                <a:gd name="f45" fmla="*/ f42 1 3803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2225" h="380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2"/>
                    <a:pt x="f5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0" name="Google Shape;2148;p41">
              <a:extLst>
                <a:ext uri="{FF2B5EF4-FFF2-40B4-BE49-F238E27FC236}">
                  <a16:creationId xmlns:a16="http://schemas.microsoft.com/office/drawing/2014/main" id="{34045EFC-4A7B-40C5-AB6D-E173B7F591F6}"/>
                </a:ext>
              </a:extLst>
            </p:cNvPr>
            <p:cNvSpPr/>
            <p:nvPr/>
          </p:nvSpPr>
          <p:spPr>
            <a:xfrm>
              <a:off x="2406197" y="2783378"/>
              <a:ext cx="114327" cy="830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3"/>
                <a:gd name="f4" fmla="val 1353"/>
                <a:gd name="f5" fmla="val 1025"/>
                <a:gd name="f6" fmla="val 1"/>
                <a:gd name="f7" fmla="val 936"/>
                <a:gd name="f8" fmla="val 839"/>
                <a:gd name="f9" fmla="val 20"/>
                <a:gd name="f10" fmla="val 736"/>
                <a:gd name="f11" fmla="val 66"/>
                <a:gd name="f12" fmla="val 391"/>
                <a:gd name="f13" fmla="val 476"/>
                <a:gd name="f14" fmla="val 1352"/>
                <a:gd name="f15" fmla="val 739"/>
                <a:gd name="f16" fmla="val 1573"/>
                <a:gd name="f17" fmla="*/ f0 1 1863"/>
                <a:gd name="f18" fmla="*/ f1 1 135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863"/>
                <a:gd name="f25" fmla="*/ f22 1 135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863" h="135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3" y="f14"/>
                  </a:cubicBezTo>
                  <a:lnTo>
                    <a:pt x="f3" y="f15"/>
                  </a:lnTo>
                  <a:cubicBezTo>
                    <a:pt x="f3" y="f15"/>
                    <a:pt x="f16" y="f6"/>
                    <a:pt x="f5" y="f6"/>
                  </a:cubicBez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1" name="Google Shape;2149;p41">
              <a:extLst>
                <a:ext uri="{FF2B5EF4-FFF2-40B4-BE49-F238E27FC236}">
                  <a16:creationId xmlns:a16="http://schemas.microsoft.com/office/drawing/2014/main" id="{7787AC78-1977-45CB-BAEA-39FA9AED45FC}"/>
                </a:ext>
              </a:extLst>
            </p:cNvPr>
            <p:cNvSpPr/>
            <p:nvPr/>
          </p:nvSpPr>
          <p:spPr>
            <a:xfrm>
              <a:off x="2305129" y="3006382"/>
              <a:ext cx="351147" cy="112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22"/>
                <a:gd name="f4" fmla="val 1833"/>
                <a:gd name="f5" fmla="val 62"/>
                <a:gd name="f6" fmla="val 1"/>
                <a:gd name="f7" fmla="val 27"/>
                <a:gd name="f8" fmla="val 28"/>
                <a:gd name="f9" fmla="val 61"/>
                <a:gd name="f10" fmla="val 1772"/>
                <a:gd name="f11" fmla="val 1805"/>
                <a:gd name="f12" fmla="val 1832"/>
                <a:gd name="f13" fmla="val 5661"/>
                <a:gd name="f14" fmla="val 5694"/>
                <a:gd name="f15" fmla="val 5721"/>
                <a:gd name="f16" fmla="*/ f0 1 5722"/>
                <a:gd name="f17" fmla="*/ f1 1 183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722"/>
                <a:gd name="f24" fmla="*/ f21 1 183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722" h="183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lnTo>
                    <a:pt x="f15" y="f9"/>
                  </a:lnTo>
                  <a:cubicBezTo>
                    <a:pt x="f15" y="f8"/>
                    <a:pt x="f14" y="f6"/>
                    <a:pt x="f13" y="f6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2" name="Google Shape;2150;p41">
              <a:extLst>
                <a:ext uri="{FF2B5EF4-FFF2-40B4-BE49-F238E27FC236}">
                  <a16:creationId xmlns:a16="http://schemas.microsoft.com/office/drawing/2014/main" id="{DE8F87D6-E714-4C53-BEA8-160072C04550}"/>
                </a:ext>
              </a:extLst>
            </p:cNvPr>
            <p:cNvSpPr/>
            <p:nvPr/>
          </p:nvSpPr>
          <p:spPr>
            <a:xfrm>
              <a:off x="2255422" y="2948757"/>
              <a:ext cx="451110" cy="84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51"/>
                <a:gd name="f4" fmla="val 1370"/>
                <a:gd name="f5" fmla="val 61"/>
                <a:gd name="f6" fmla="val 28"/>
                <a:gd name="f7" fmla="val 27"/>
                <a:gd name="f8" fmla="val 1308"/>
                <a:gd name="f9" fmla="val 1342"/>
                <a:gd name="f10" fmla="val 1369"/>
                <a:gd name="f11" fmla="val 7289"/>
                <a:gd name="f12" fmla="val 7323"/>
                <a:gd name="f13" fmla="val 7350"/>
                <a:gd name="f14" fmla="*/ f0 1 7351"/>
                <a:gd name="f15" fmla="*/ f1 1 1370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351"/>
                <a:gd name="f22" fmla="*/ f19 1 1370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351" h="137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9"/>
                    <a:pt x="f13" y="f8"/>
                  </a:cubicBezTo>
                  <a:lnTo>
                    <a:pt x="f13" y="f5"/>
                  </a:lnTo>
                  <a:cubicBezTo>
                    <a:pt x="f13" y="f7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C3EBE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3" name="Google Shape;2151;p41">
              <a:extLst>
                <a:ext uri="{FF2B5EF4-FFF2-40B4-BE49-F238E27FC236}">
                  <a16:creationId xmlns:a16="http://schemas.microsoft.com/office/drawing/2014/main" id="{D4F91336-FBF6-43C5-99BF-F556947E2133}"/>
                </a:ext>
              </a:extLst>
            </p:cNvPr>
            <p:cNvSpPr/>
            <p:nvPr/>
          </p:nvSpPr>
          <p:spPr>
            <a:xfrm>
              <a:off x="2360230" y="3118808"/>
              <a:ext cx="30376" cy="462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5"/>
                <a:gd name="f4" fmla="val 754"/>
                <a:gd name="f5" fmla="val 494"/>
                <a:gd name="f6" fmla="*/ f0 1 495"/>
                <a:gd name="f7" fmla="*/ f1 1 75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95"/>
                <a:gd name="f14" fmla="*/ f11 1 75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95" h="754"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4" name="Google Shape;2152;p41">
              <a:extLst>
                <a:ext uri="{FF2B5EF4-FFF2-40B4-BE49-F238E27FC236}">
                  <a16:creationId xmlns:a16="http://schemas.microsoft.com/office/drawing/2014/main" id="{19FFC5DE-6389-484F-ABB3-0A538FA0736A}"/>
                </a:ext>
              </a:extLst>
            </p:cNvPr>
            <p:cNvSpPr/>
            <p:nvPr/>
          </p:nvSpPr>
          <p:spPr>
            <a:xfrm>
              <a:off x="2576001" y="3118808"/>
              <a:ext cx="30504" cy="462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"/>
                <a:gd name="f4" fmla="val 754"/>
                <a:gd name="f5" fmla="val 1"/>
                <a:gd name="f6" fmla="val 496"/>
                <a:gd name="f7" fmla="*/ f0 1 497"/>
                <a:gd name="f8" fmla="*/ f1 1 75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97"/>
                <a:gd name="f15" fmla="*/ f12 1 75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97" h="754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5" name="Google Shape;2153;p41">
              <a:extLst>
                <a:ext uri="{FF2B5EF4-FFF2-40B4-BE49-F238E27FC236}">
                  <a16:creationId xmlns:a16="http://schemas.microsoft.com/office/drawing/2014/main" id="{4462581A-8BB8-43FB-834D-E02DAAEE9F25}"/>
                </a:ext>
              </a:extLst>
            </p:cNvPr>
            <p:cNvSpPr/>
            <p:nvPr/>
          </p:nvSpPr>
          <p:spPr>
            <a:xfrm>
              <a:off x="2429880" y="2824801"/>
              <a:ext cx="97877" cy="452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95"/>
                <a:gd name="f4" fmla="val 738"/>
                <a:gd name="f5" fmla="val 1314"/>
                <a:gd name="f6" fmla="val 920"/>
                <a:gd name="f7" fmla="val 468"/>
                <a:gd name="f8" fmla="val 90"/>
                <a:gd name="f9" fmla="val 677"/>
                <a:gd name="f10" fmla="val 108"/>
                <a:gd name="f11" fmla="val 720"/>
                <a:gd name="f12" fmla="val 163"/>
                <a:gd name="f13" fmla="val 241"/>
                <a:gd name="f14" fmla="val 630"/>
                <a:gd name="f15" fmla="val 1594"/>
                <a:gd name="f16" fmla="val 285"/>
                <a:gd name="f17" fmla="val 1477"/>
                <a:gd name="f18" fmla="val 64"/>
                <a:gd name="f19" fmla="val 1453"/>
                <a:gd name="f20" fmla="val 19"/>
                <a:gd name="f21" fmla="val 1394"/>
                <a:gd name="f22" fmla="*/ f0 1 1595"/>
                <a:gd name="f23" fmla="*/ f1 1 73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595"/>
                <a:gd name="f30" fmla="*/ f27 1 73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595" h="738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18"/>
                  </a:cubicBezTo>
                  <a:cubicBezTo>
                    <a:pt x="f19" y="f20"/>
                    <a:pt x="f21" y="f2"/>
                    <a:pt x="f5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56" name="Google Shape;2154;p41">
            <a:extLst>
              <a:ext uri="{FF2B5EF4-FFF2-40B4-BE49-F238E27FC236}">
                <a16:creationId xmlns:a16="http://schemas.microsoft.com/office/drawing/2014/main" id="{64C60420-1F50-46F4-8BC1-AA76379907CD}"/>
              </a:ext>
            </a:extLst>
          </p:cNvPr>
          <p:cNvSpPr/>
          <p:nvPr/>
        </p:nvSpPr>
        <p:spPr>
          <a:xfrm>
            <a:off x="2405640" y="3852952"/>
            <a:ext cx="107021" cy="355866"/>
          </a:xfrm>
          <a:custGeom>
            <a:avLst/>
            <a:gdLst>
              <a:gd name="f0" fmla="val w"/>
              <a:gd name="f1" fmla="val h"/>
              <a:gd name="f2" fmla="val 0"/>
              <a:gd name="f3" fmla="val 1744"/>
              <a:gd name="f4" fmla="val 5799"/>
              <a:gd name="f5" fmla="val 1"/>
              <a:gd name="f6" fmla="val 1743"/>
              <a:gd name="f7" fmla="*/ f0 1 1744"/>
              <a:gd name="f8" fmla="*/ f1 1 5799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1744"/>
              <a:gd name="f15" fmla="*/ f12 1 5799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1744" h="5799">
                <a:moveTo>
                  <a:pt x="f2" y="f5"/>
                </a:moveTo>
                <a:lnTo>
                  <a:pt x="f2" y="f4"/>
                </a:lnTo>
                <a:lnTo>
                  <a:pt x="f6" y="f4"/>
                </a:lnTo>
                <a:lnTo>
                  <a:pt x="f6" y="f5"/>
                </a:lnTo>
                <a:close/>
              </a:path>
            </a:pathLst>
          </a:custGeom>
          <a:solidFill>
            <a:srgbClr val="70C2D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7" name="Google Shape;2155;p41">
            <a:extLst>
              <a:ext uri="{FF2B5EF4-FFF2-40B4-BE49-F238E27FC236}">
                <a16:creationId xmlns:a16="http://schemas.microsoft.com/office/drawing/2014/main" id="{27D2D014-FD4A-4730-90C5-AC709F278168}"/>
              </a:ext>
            </a:extLst>
          </p:cNvPr>
          <p:cNvSpPr/>
          <p:nvPr/>
        </p:nvSpPr>
        <p:spPr>
          <a:xfrm>
            <a:off x="2281181" y="3977402"/>
            <a:ext cx="355866" cy="107021"/>
          </a:xfrm>
          <a:custGeom>
            <a:avLst/>
            <a:gdLst>
              <a:gd name="f0" fmla="val w"/>
              <a:gd name="f1" fmla="val h"/>
              <a:gd name="f2" fmla="val 0"/>
              <a:gd name="f3" fmla="val 5799"/>
              <a:gd name="f4" fmla="val 1744"/>
              <a:gd name="f5" fmla="val 1"/>
              <a:gd name="f6" fmla="val 1743"/>
              <a:gd name="f7" fmla="val 5798"/>
              <a:gd name="f8" fmla="*/ f0 1 5799"/>
              <a:gd name="f9" fmla="*/ f1 1 1744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5799"/>
              <a:gd name="f16" fmla="*/ f13 1 1744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5799" h="1744">
                <a:moveTo>
                  <a:pt x="f5" y="f2"/>
                </a:moveTo>
                <a:lnTo>
                  <a:pt x="f5" y="f6"/>
                </a:lnTo>
                <a:lnTo>
                  <a:pt x="f7" y="f6"/>
                </a:lnTo>
                <a:lnTo>
                  <a:pt x="f7" y="f2"/>
                </a:lnTo>
                <a:close/>
              </a:path>
            </a:pathLst>
          </a:custGeom>
          <a:solidFill>
            <a:srgbClr val="70C2D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8" name="Google Shape;2156;p41">
            <a:extLst>
              <a:ext uri="{FF2B5EF4-FFF2-40B4-BE49-F238E27FC236}">
                <a16:creationId xmlns:a16="http://schemas.microsoft.com/office/drawing/2014/main" id="{0F1D3EAA-C101-40F0-9FAD-293670A9199A}"/>
              </a:ext>
            </a:extLst>
          </p:cNvPr>
          <p:cNvSpPr/>
          <p:nvPr/>
        </p:nvSpPr>
        <p:spPr>
          <a:xfrm>
            <a:off x="6442560" y="2802160"/>
            <a:ext cx="377958" cy="332859"/>
          </a:xfrm>
          <a:custGeom>
            <a:avLst/>
            <a:gdLst>
              <a:gd name="f0" fmla="val w"/>
              <a:gd name="f1" fmla="val h"/>
              <a:gd name="f2" fmla="val 0"/>
              <a:gd name="f3" fmla="val 6159"/>
              <a:gd name="f4" fmla="val 5424"/>
              <a:gd name="f5" fmla="val 1509"/>
              <a:gd name="f6" fmla="val 1477"/>
              <a:gd name="f7" fmla="val 1757"/>
              <a:gd name="f8" fmla="val 1957"/>
              <a:gd name="f9" fmla="val 1678"/>
              <a:gd name="f10" fmla="val 1925"/>
              <a:gd name="f11" fmla="val 2173"/>
              <a:gd name="f12" fmla="val 2373"/>
              <a:gd name="f13" fmla="val 1262"/>
              <a:gd name="f14" fmla="val 1061"/>
              <a:gd name="f15" fmla="val 3088"/>
              <a:gd name="f16" fmla="val 3335"/>
              <a:gd name="f17" fmla="val 3536"/>
              <a:gd name="f18" fmla="val 2840"/>
              <a:gd name="f19" fmla="val 2640"/>
              <a:gd name="f20" fmla="val 4668"/>
              <a:gd name="f21" fmla="val 4915"/>
              <a:gd name="f22" fmla="val 5116"/>
              <a:gd name="f23" fmla="val 4420"/>
              <a:gd name="f24" fmla="val 4219"/>
              <a:gd name="f25" fmla="val 537"/>
              <a:gd name="f26" fmla="val 240"/>
              <a:gd name="f27" fmla="val 241"/>
              <a:gd name="f28" fmla="val 538"/>
              <a:gd name="f29" fmla="val 3312"/>
              <a:gd name="f30" fmla="val 3609"/>
              <a:gd name="f31" fmla="val 3850"/>
              <a:gd name="f32" fmla="val 1966"/>
              <a:gd name="f33" fmla="val 4292"/>
              <a:gd name="f34" fmla="val 4779"/>
              <a:gd name="f35" fmla="val 1654"/>
              <a:gd name="f36" fmla="val 5300"/>
              <a:gd name="f37" fmla="val 1236"/>
              <a:gd name="f38" fmla="val 958"/>
              <a:gd name="f39" fmla="val 1460"/>
              <a:gd name="f40" fmla="val 1990"/>
              <a:gd name="f41" fmla="val 2255"/>
              <a:gd name="f42" fmla="val 2527"/>
              <a:gd name="f43" fmla="val 5393"/>
              <a:gd name="f44" fmla="val 2712"/>
              <a:gd name="f45" fmla="val 3038"/>
              <a:gd name="f46" fmla="val 5137"/>
              <a:gd name="f47" fmla="val 3087"/>
              <a:gd name="f48" fmla="val 4472"/>
              <a:gd name="f49" fmla="val 5621"/>
              <a:gd name="f50" fmla="val 5918"/>
              <a:gd name="f51" fmla="val 6158"/>
              <a:gd name="f52" fmla="*/ f0 1 6159"/>
              <a:gd name="f53" fmla="*/ f1 1 5424"/>
              <a:gd name="f54" fmla="val f2"/>
              <a:gd name="f55" fmla="val f3"/>
              <a:gd name="f56" fmla="val f4"/>
              <a:gd name="f57" fmla="+- f56 0 f54"/>
              <a:gd name="f58" fmla="+- f55 0 f54"/>
              <a:gd name="f59" fmla="*/ f58 1 6159"/>
              <a:gd name="f60" fmla="*/ f57 1 5424"/>
              <a:gd name="f61" fmla="*/ f54 1 f59"/>
              <a:gd name="f62" fmla="*/ f55 1 f59"/>
              <a:gd name="f63" fmla="*/ f54 1 f60"/>
              <a:gd name="f64" fmla="*/ f56 1 f60"/>
              <a:gd name="f65" fmla="*/ f61 f52 1"/>
              <a:gd name="f66" fmla="*/ f62 f52 1"/>
              <a:gd name="f67" fmla="*/ f64 f53 1"/>
              <a:gd name="f68" fmla="*/ f63 f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5" t="f68" r="f66" b="f67"/>
            <a:pathLst>
              <a:path w="6159" h="542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25" y="f2"/>
                </a:moveTo>
                <a:cubicBezTo>
                  <a:pt x="f26" y="f2"/>
                  <a:pt x="f2" y="f27"/>
                  <a:pt x="f2" y="f28"/>
                </a:cubicBezTo>
                <a:lnTo>
                  <a:pt x="f2" y="f29"/>
                </a:lnTo>
                <a:cubicBezTo>
                  <a:pt x="f2" y="f30"/>
                  <a:pt x="f26" y="f31"/>
                  <a:pt x="f25" y="f31"/>
                </a:cubicBezTo>
                <a:lnTo>
                  <a:pt x="f32" y="f31"/>
                </a:lnTo>
                <a:lnTo>
                  <a:pt x="f32" y="f33"/>
                </a:lnTo>
                <a:cubicBezTo>
                  <a:pt x="f32" y="f34"/>
                  <a:pt x="f35" y="f36"/>
                  <a:pt x="f37" y="f36"/>
                </a:cubicBezTo>
                <a:cubicBezTo>
                  <a:pt x="f38" y="f36"/>
                  <a:pt x="f39" y="f4"/>
                  <a:pt x="f40" y="f4"/>
                </a:cubicBezTo>
                <a:cubicBezTo>
                  <a:pt x="f41" y="f4"/>
                  <a:pt x="f42" y="f43"/>
                  <a:pt x="f44" y="f36"/>
                </a:cubicBezTo>
                <a:cubicBezTo>
                  <a:pt x="f45" y="f46"/>
                  <a:pt x="f47" y="f48"/>
                  <a:pt x="f15" y="f31"/>
                </a:cubicBezTo>
                <a:lnTo>
                  <a:pt x="f49" y="f31"/>
                </a:lnTo>
                <a:cubicBezTo>
                  <a:pt x="f50" y="f31"/>
                  <a:pt x="f51" y="f30"/>
                  <a:pt x="f51" y="f29"/>
                </a:cubicBezTo>
                <a:lnTo>
                  <a:pt x="f51" y="f28"/>
                </a:lnTo>
                <a:cubicBezTo>
                  <a:pt x="f51" y="f27"/>
                  <a:pt x="f50" y="f2"/>
                  <a:pt x="f49" y="f2"/>
                </a:cubicBezTo>
                <a:close/>
              </a:path>
            </a:pathLst>
          </a:custGeom>
          <a:solidFill>
            <a:srgbClr val="3F2DA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59" name="Google Shape;2157;p41">
            <a:extLst>
              <a:ext uri="{FF2B5EF4-FFF2-40B4-BE49-F238E27FC236}">
                <a16:creationId xmlns:a16="http://schemas.microsoft.com/office/drawing/2014/main" id="{10D4A764-53DA-4467-9C55-B3909CC612BD}"/>
              </a:ext>
            </a:extLst>
          </p:cNvPr>
          <p:cNvGrpSpPr/>
          <p:nvPr/>
        </p:nvGrpSpPr>
        <p:grpSpPr>
          <a:xfrm>
            <a:off x="6421392" y="3891832"/>
            <a:ext cx="406432" cy="278114"/>
            <a:chOff x="6421392" y="3891832"/>
            <a:chExt cx="406432" cy="278114"/>
          </a:xfrm>
        </p:grpSpPr>
        <p:sp>
          <p:nvSpPr>
            <p:cNvPr id="60" name="Google Shape;2158;p41">
              <a:extLst>
                <a:ext uri="{FF2B5EF4-FFF2-40B4-BE49-F238E27FC236}">
                  <a16:creationId xmlns:a16="http://schemas.microsoft.com/office/drawing/2014/main" id="{8BCFA4F6-F242-4CA5-AC1F-237B26CE224B}"/>
                </a:ext>
              </a:extLst>
            </p:cNvPr>
            <p:cNvSpPr/>
            <p:nvPr/>
          </p:nvSpPr>
          <p:spPr>
            <a:xfrm>
              <a:off x="6421392" y="3891832"/>
              <a:ext cx="406432" cy="278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3"/>
                <a:gd name="f4" fmla="val 4532"/>
                <a:gd name="f5" fmla="val 1529"/>
                <a:gd name="f6" fmla="val 1"/>
                <a:gd name="f7" fmla="val 1006"/>
                <a:gd name="f8" fmla="val 456"/>
                <a:gd name="f9" fmla="val 111"/>
                <a:gd name="f10" fmla="val 450"/>
                <a:gd name="f11" fmla="val 6622"/>
                <a:gd name="f12" fmla="val 6166"/>
                <a:gd name="f13" fmla="val 5616"/>
                <a:gd name="f14" fmla="val 5093"/>
                <a:gd name="f15" fmla="val 4290"/>
                <a:gd name="f16" fmla="val 3551"/>
                <a:gd name="f17" fmla="val 261"/>
                <a:gd name="f18" fmla="val 3311"/>
                <a:gd name="f19" fmla="val 354"/>
                <a:gd name="f20" fmla="val 3072"/>
                <a:gd name="f21" fmla="val 2332"/>
                <a:gd name="f22" fmla="*/ f0 1 6623"/>
                <a:gd name="f23" fmla="*/ f1 1 4532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623"/>
                <a:gd name="f30" fmla="*/ f27 1 4532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623" h="45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2" y="f4"/>
                  </a:lnTo>
                  <a:lnTo>
                    <a:pt x="f11" y="f4"/>
                  </a:lnTo>
                  <a:lnTo>
                    <a:pt x="f11" y="f10"/>
                  </a:lnTo>
                  <a:cubicBezTo>
                    <a:pt x="f12" y="f9"/>
                    <a:pt x="f13" y="f6"/>
                    <a:pt x="f14" y="f6"/>
                  </a:cubicBezTo>
                  <a:cubicBezTo>
                    <a:pt x="f15" y="f6"/>
                    <a:pt x="f16" y="f17"/>
                    <a:pt x="f18" y="f19"/>
                  </a:cubicBezTo>
                  <a:cubicBezTo>
                    <a:pt x="f20" y="f17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5038B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1" name="Google Shape;2159;p41">
              <a:extLst>
                <a:ext uri="{FF2B5EF4-FFF2-40B4-BE49-F238E27FC236}">
                  <a16:creationId xmlns:a16="http://schemas.microsoft.com/office/drawing/2014/main" id="{A73F36E1-C1D9-4ED6-A5AD-E5F33D9DE8F8}"/>
                </a:ext>
              </a:extLst>
            </p:cNvPr>
            <p:cNvSpPr/>
            <p:nvPr/>
          </p:nvSpPr>
          <p:spPr>
            <a:xfrm>
              <a:off x="6451887" y="3891896"/>
              <a:ext cx="342250" cy="259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4230"/>
                <a:gd name="f5" fmla="val 4594"/>
                <a:gd name="f6" fmla="val 3792"/>
                <a:gd name="f7" fmla="val 3053"/>
                <a:gd name="f8" fmla="val 260"/>
                <a:gd name="f9" fmla="val 2814"/>
                <a:gd name="f10" fmla="val 353"/>
                <a:gd name="f11" fmla="val 2575"/>
                <a:gd name="f12" fmla="val 1836"/>
                <a:gd name="f13" fmla="val 1"/>
                <a:gd name="f14" fmla="val 1034"/>
                <a:gd name="f15" fmla="val 689"/>
                <a:gd name="f16" fmla="val 334"/>
                <a:gd name="f17" fmla="val 48"/>
                <a:gd name="f18" fmla="val 177"/>
                <a:gd name="f19" fmla="val 4036"/>
                <a:gd name="f20" fmla="val 358"/>
                <a:gd name="f21" fmla="val 3975"/>
                <a:gd name="f22" fmla="val 910"/>
                <a:gd name="f23" fmla="val 1421"/>
                <a:gd name="f24" fmla="val 2100"/>
                <a:gd name="f25" fmla="val 4027"/>
                <a:gd name="f26" fmla="val 4229"/>
                <a:gd name="f27" fmla="val 3988"/>
                <a:gd name="f28" fmla="val 3977"/>
                <a:gd name="f29" fmla="val 4991"/>
                <a:gd name="f30" fmla="val 5197"/>
                <a:gd name="f31" fmla="val 5397"/>
                <a:gd name="f32" fmla="val 4014"/>
                <a:gd name="f33" fmla="val 158"/>
                <a:gd name="f34" fmla="val 5258"/>
                <a:gd name="f35" fmla="val 43"/>
                <a:gd name="f36" fmla="val 4921"/>
                <a:gd name="f37" fmla="*/ f0 1 5577"/>
                <a:gd name="f38" fmla="*/ f1 1 4230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5577"/>
                <a:gd name="f45" fmla="*/ f42 1 4230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5577" h="423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8"/>
                    <a:pt x="f12" y="f13"/>
                    <a:pt x="f14" y="f13"/>
                  </a:cubicBezTo>
                  <a:cubicBezTo>
                    <a:pt x="f15" y="f13"/>
                    <a:pt x="f16" y="f17"/>
                    <a:pt x="f13" y="f18"/>
                  </a:cubicBezTo>
                  <a:lnTo>
                    <a:pt x="f13" y="f19"/>
                  </a:lnTo>
                  <a:cubicBezTo>
                    <a:pt x="f13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9" y="f26"/>
                  </a:cubicBezTo>
                  <a:cubicBezTo>
                    <a:pt x="f9" y="f26"/>
                    <a:pt x="f27" y="f28"/>
                    <a:pt x="f29" y="f28"/>
                  </a:cubicBezTo>
                  <a:cubicBezTo>
                    <a:pt x="f30" y="f28"/>
                    <a:pt x="f31" y="f27"/>
                    <a:pt x="f3" y="f32"/>
                  </a:cubicBezTo>
                  <a:lnTo>
                    <a:pt x="f3" y="f33"/>
                  </a:lnTo>
                  <a:cubicBezTo>
                    <a:pt x="f34" y="f35"/>
                    <a:pt x="f36" y="f2"/>
                    <a:pt x="f5" y="f2"/>
                  </a:cubicBezTo>
                  <a:close/>
                </a:path>
              </a:pathLst>
            </a:custGeom>
            <a:solidFill>
              <a:srgbClr val="C3EBE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2" name="Google Shape;2160;p41">
              <a:extLst>
                <a:ext uri="{FF2B5EF4-FFF2-40B4-BE49-F238E27FC236}">
                  <a16:creationId xmlns:a16="http://schemas.microsoft.com/office/drawing/2014/main" id="{13558CF2-82E5-4826-9355-3B2CA1DA7C2A}"/>
                </a:ext>
              </a:extLst>
            </p:cNvPr>
            <p:cNvSpPr/>
            <p:nvPr/>
          </p:nvSpPr>
          <p:spPr>
            <a:xfrm>
              <a:off x="6624581" y="3891896"/>
              <a:ext cx="169557" cy="259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63"/>
                <a:gd name="f4" fmla="val 4229"/>
                <a:gd name="f5" fmla="val 1780"/>
                <a:gd name="f6" fmla="val 978"/>
                <a:gd name="f7" fmla="val 239"/>
                <a:gd name="f8" fmla="val 260"/>
                <a:gd name="f9" fmla="val 353"/>
                <a:gd name="f10" fmla="val 1173"/>
                <a:gd name="f11" fmla="val 3977"/>
                <a:gd name="f12" fmla="val 2176"/>
                <a:gd name="f13" fmla="val 2383"/>
                <a:gd name="f14" fmla="val 2582"/>
                <a:gd name="f15" fmla="val 3988"/>
                <a:gd name="f16" fmla="val 4014"/>
                <a:gd name="f17" fmla="val 158"/>
                <a:gd name="f18" fmla="val 2444"/>
                <a:gd name="f19" fmla="val 43"/>
                <a:gd name="f20" fmla="val 2107"/>
                <a:gd name="f21" fmla="*/ f0 1 2763"/>
                <a:gd name="f22" fmla="*/ f1 1 4229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763"/>
                <a:gd name="f29" fmla="*/ f26 1 4229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763" h="4229">
                  <a:moveTo>
                    <a:pt x="f5" y="f2"/>
                  </a:moveTo>
                  <a:cubicBezTo>
                    <a:pt x="f6" y="f2"/>
                    <a:pt x="f7" y="f8"/>
                    <a:pt x="f2" y="f9"/>
                  </a:cubicBezTo>
                  <a:lnTo>
                    <a:pt x="f2" y="f4"/>
                  </a:lnTo>
                  <a:cubicBezTo>
                    <a:pt x="f2" y="f4"/>
                    <a:pt x="f10" y="f11"/>
                    <a:pt x="f12" y="f11"/>
                  </a:cubicBezTo>
                  <a:cubicBezTo>
                    <a:pt x="f13" y="f11"/>
                    <a:pt x="f14" y="f15"/>
                    <a:pt x="f3" y="f16"/>
                  </a:cubicBezTo>
                  <a:lnTo>
                    <a:pt x="f3" y="f17"/>
                  </a:ln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4D3D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63" name="Google Shape;2161;p41">
            <a:extLst>
              <a:ext uri="{FF2B5EF4-FFF2-40B4-BE49-F238E27FC236}">
                <a16:creationId xmlns:a16="http://schemas.microsoft.com/office/drawing/2014/main" id="{924E9C8F-4840-4177-B95F-BB528068EBFE}"/>
              </a:ext>
            </a:extLst>
          </p:cNvPr>
          <p:cNvGrpSpPr/>
          <p:nvPr/>
        </p:nvGrpSpPr>
        <p:grpSpPr>
          <a:xfrm>
            <a:off x="6131545" y="1692444"/>
            <a:ext cx="581156" cy="428533"/>
            <a:chOff x="6131545" y="1692444"/>
            <a:chExt cx="581156" cy="428533"/>
          </a:xfrm>
        </p:grpSpPr>
        <p:sp>
          <p:nvSpPr>
            <p:cNvPr id="64" name="Google Shape;2162;p41">
              <a:extLst>
                <a:ext uri="{FF2B5EF4-FFF2-40B4-BE49-F238E27FC236}">
                  <a16:creationId xmlns:a16="http://schemas.microsoft.com/office/drawing/2014/main" id="{DF27EFEE-A1BE-434B-85BF-5EAADD85E7E7}"/>
                </a:ext>
              </a:extLst>
            </p:cNvPr>
            <p:cNvSpPr/>
            <p:nvPr/>
          </p:nvSpPr>
          <p:spPr>
            <a:xfrm>
              <a:off x="6226743" y="1875251"/>
              <a:ext cx="83951" cy="184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8"/>
                <a:gd name="f4" fmla="val 3012"/>
                <a:gd name="f5" fmla="val 662"/>
                <a:gd name="f6" fmla="val 1"/>
                <a:gd name="f7" fmla="val 482"/>
                <a:gd name="f8" fmla="val 340"/>
                <a:gd name="f9" fmla="val 2477"/>
                <a:gd name="f10" fmla="val 881"/>
                <a:gd name="f11" fmla="val 3011"/>
                <a:gd name="f12" fmla="val 1707"/>
                <a:gd name="f13" fmla="*/ f0 1 1368"/>
                <a:gd name="f14" fmla="*/ f1 1 30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368"/>
                <a:gd name="f21" fmla="*/ f18 1 30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68" h="301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lnTo>
                    <a:pt x="f10" y="f11"/>
                  </a:lnTo>
                  <a:cubicBezTo>
                    <a:pt x="f10" y="f11"/>
                    <a:pt x="f3" y="f12"/>
                    <a:pt x="f5" y="f6"/>
                  </a:cubicBezTo>
                  <a:close/>
                </a:path>
              </a:pathLst>
            </a:custGeom>
            <a:solidFill>
              <a:srgbClr val="5038B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5" name="Google Shape;2163;p41">
              <a:extLst>
                <a:ext uri="{FF2B5EF4-FFF2-40B4-BE49-F238E27FC236}">
                  <a16:creationId xmlns:a16="http://schemas.microsoft.com/office/drawing/2014/main" id="{F1D0FA2B-702D-4A41-8538-E7EC4268DF97}"/>
                </a:ext>
              </a:extLst>
            </p:cNvPr>
            <p:cNvSpPr/>
            <p:nvPr/>
          </p:nvSpPr>
          <p:spPr>
            <a:xfrm>
              <a:off x="6535299" y="1875251"/>
              <a:ext cx="83951" cy="184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8"/>
                <a:gd name="f4" fmla="val 3012"/>
                <a:gd name="f5" fmla="val 705"/>
                <a:gd name="f6" fmla="val 1"/>
                <a:gd name="f7" fmla="val 1707"/>
                <a:gd name="f8" fmla="val 487"/>
                <a:gd name="f9" fmla="val 3011"/>
                <a:gd name="f10" fmla="val 1028"/>
                <a:gd name="f11" fmla="val 2477"/>
                <a:gd name="f12" fmla="val 482"/>
                <a:gd name="f13" fmla="*/ f0 1 1368"/>
                <a:gd name="f14" fmla="*/ f1 1 30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368"/>
                <a:gd name="f21" fmla="*/ f18 1 30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68" h="3012">
                  <a:moveTo>
                    <a:pt x="f5" y="f6"/>
                  </a:moveTo>
                  <a:cubicBezTo>
                    <a:pt x="f6" y="f7"/>
                    <a:pt x="f8" y="f9"/>
                    <a:pt x="f8" y="f9"/>
                  </a:cubicBezTo>
                  <a:lnTo>
                    <a:pt x="f10" y="f11"/>
                  </a:lnTo>
                  <a:lnTo>
                    <a:pt x="f3" y="f12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5038B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6" name="Google Shape;2164;p41">
              <a:extLst>
                <a:ext uri="{FF2B5EF4-FFF2-40B4-BE49-F238E27FC236}">
                  <a16:creationId xmlns:a16="http://schemas.microsoft.com/office/drawing/2014/main" id="{B98D2754-A9D9-4CB9-8488-DFED5BC12B1A}"/>
                </a:ext>
              </a:extLst>
            </p:cNvPr>
            <p:cNvSpPr/>
            <p:nvPr/>
          </p:nvSpPr>
          <p:spPr>
            <a:xfrm>
              <a:off x="6218651" y="1692444"/>
              <a:ext cx="210915" cy="32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37"/>
                <a:gd name="f4" fmla="val 5309"/>
                <a:gd name="f5" fmla="val 2902"/>
                <a:gd name="f6" fmla="val 1"/>
                <a:gd name="f7" fmla="val 2733"/>
                <a:gd name="f8" fmla="val 2561"/>
                <a:gd name="f9" fmla="val 185"/>
                <a:gd name="f10" fmla="val 2460"/>
                <a:gd name="f11" fmla="val 571"/>
                <a:gd name="f12" fmla="val 2293"/>
                <a:gd name="f13" fmla="val 1214"/>
                <a:gd name="f14" fmla="val 1651"/>
                <a:gd name="f15" fmla="val 2693"/>
                <a:gd name="f16" fmla="val 88"/>
                <a:gd name="f17" fmla="val 3224"/>
                <a:gd name="f18" fmla="val 4696"/>
                <a:gd name="f19" fmla="val 5308"/>
                <a:gd name="f20" fmla="val 1801"/>
                <a:gd name="f21" fmla="val 5150"/>
                <a:gd name="f22" fmla="val 2209"/>
                <a:gd name="f23" fmla="val 2622"/>
                <a:gd name="f24" fmla="val 2699"/>
                <a:gd name="f25" fmla="val 2776"/>
                <a:gd name="f26" fmla="val 5303"/>
                <a:gd name="f27" fmla="val 2851"/>
                <a:gd name="f28" fmla="val 5290"/>
                <a:gd name="f29" fmla="val 3326"/>
                <a:gd name="f30" fmla="val 5206"/>
                <a:gd name="f31" fmla="val 3151"/>
                <a:gd name="f32" fmla="val 3565"/>
                <a:gd name="f33" fmla="val 3174"/>
                <a:gd name="f34" fmla="val 2678"/>
                <a:gd name="f35" fmla="val 3194"/>
                <a:gd name="f36" fmla="val 1915"/>
                <a:gd name="f37" fmla="val 3214"/>
                <a:gd name="f38" fmla="val 1612"/>
                <a:gd name="f39" fmla="val 627"/>
                <a:gd name="f40" fmla="val 237"/>
                <a:gd name="f41" fmla="val 3125"/>
                <a:gd name="f42" fmla="val 81"/>
                <a:gd name="f43" fmla="val 3014"/>
                <a:gd name="f44" fmla="*/ f0 1 3437"/>
                <a:gd name="f45" fmla="*/ f1 1 5309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3437"/>
                <a:gd name="f52" fmla="*/ f49 1 5309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3437" h="53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5"/>
                  </a:cubicBezTo>
                  <a:lnTo>
                    <a:pt x="f16" y="f17"/>
                  </a:lnTo>
                  <a:cubicBezTo>
                    <a:pt x="f2" y="f18"/>
                    <a:pt x="f16" y="f19"/>
                    <a:pt x="f16" y="f19"/>
                  </a:cubicBezTo>
                  <a:lnTo>
                    <a:pt x="f20" y="f21"/>
                  </a:lnTo>
                  <a:cubicBezTo>
                    <a:pt x="f20" y="f21"/>
                    <a:pt x="f22" y="f4"/>
                    <a:pt x="f23" y="f4"/>
                  </a:cubicBezTo>
                  <a:cubicBezTo>
                    <a:pt x="f24" y="f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8"/>
                  </a:cubicBezTo>
                  <a:cubicBezTo>
                    <a:pt x="f37" y="f38"/>
                    <a:pt x="f3" y="f39"/>
                    <a:pt x="f37" y="f40"/>
                  </a:cubicBezTo>
                  <a:cubicBezTo>
                    <a:pt x="f41" y="f42"/>
                    <a:pt x="f43" y="f6"/>
                    <a:pt x="f5" y="f6"/>
                  </a:cubicBezTo>
                  <a:close/>
                </a:path>
              </a:pathLst>
            </a:custGeom>
            <a:solidFill>
              <a:srgbClr val="F0B7A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7" name="Google Shape;2165;p41">
              <a:extLst>
                <a:ext uri="{FF2B5EF4-FFF2-40B4-BE49-F238E27FC236}">
                  <a16:creationId xmlns:a16="http://schemas.microsoft.com/office/drawing/2014/main" id="{DA8E18EC-FDED-43D4-AF35-3D76B59EFB3B}"/>
                </a:ext>
              </a:extLst>
            </p:cNvPr>
            <p:cNvSpPr/>
            <p:nvPr/>
          </p:nvSpPr>
          <p:spPr>
            <a:xfrm>
              <a:off x="6417167" y="1692444"/>
              <a:ext cx="211720" cy="32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50"/>
                <a:gd name="f4" fmla="val 5309"/>
                <a:gd name="f5" fmla="val 536"/>
                <a:gd name="f6" fmla="val 1"/>
                <a:gd name="f7" fmla="val 424"/>
                <a:gd name="f8" fmla="val 313"/>
                <a:gd name="f9" fmla="val 81"/>
                <a:gd name="f10" fmla="val 224"/>
                <a:gd name="f11" fmla="val 237"/>
                <a:gd name="f12" fmla="val 627"/>
                <a:gd name="f13" fmla="val 1612"/>
                <a:gd name="f14" fmla="val 178"/>
                <a:gd name="f15" fmla="val 1706"/>
                <a:gd name="f16" fmla="val 192"/>
                <a:gd name="f17" fmla="val 2778"/>
                <a:gd name="f18" fmla="val 205"/>
                <a:gd name="f19" fmla="val 3665"/>
                <a:gd name="f20" fmla="val 112"/>
                <a:gd name="f21" fmla="val 5206"/>
                <a:gd name="f22" fmla="val 587"/>
                <a:gd name="f23" fmla="val 5290"/>
                <a:gd name="f24" fmla="val 662"/>
                <a:gd name="f25" fmla="val 5303"/>
                <a:gd name="f26" fmla="val 739"/>
                <a:gd name="f27" fmla="val 817"/>
                <a:gd name="f28" fmla="val 1229"/>
                <a:gd name="f29" fmla="val 1637"/>
                <a:gd name="f30" fmla="val 5150"/>
                <a:gd name="f31" fmla="val 3351"/>
                <a:gd name="f32" fmla="val 5308"/>
                <a:gd name="f33" fmla="val 3449"/>
                <a:gd name="f34" fmla="val 4547"/>
                <a:gd name="f35" fmla="val 3224"/>
                <a:gd name="f36" fmla="val 1788"/>
                <a:gd name="f37" fmla="val 2693"/>
                <a:gd name="f38" fmla="val 1145"/>
                <a:gd name="f39" fmla="val 1214"/>
                <a:gd name="f40" fmla="val 977"/>
                <a:gd name="f41" fmla="val 571"/>
                <a:gd name="f42" fmla="val 877"/>
                <a:gd name="f43" fmla="val 185"/>
                <a:gd name="f44" fmla="val 705"/>
                <a:gd name="f45" fmla="*/ f0 1 3450"/>
                <a:gd name="f46" fmla="*/ f1 1 5309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3450"/>
                <a:gd name="f53" fmla="*/ f50 1 5309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50" h="53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0" y="f13"/>
                    <a:pt x="f10" y="f13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29" y="f30"/>
                  </a:cubicBezTo>
                  <a:lnTo>
                    <a:pt x="f31" y="f32"/>
                  </a:lnTo>
                  <a:cubicBezTo>
                    <a:pt x="f31" y="f32"/>
                    <a:pt x="f33" y="f34"/>
                    <a:pt x="f31" y="f35"/>
                  </a:cubicBezTo>
                  <a:lnTo>
                    <a:pt x="f36" y="f37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6"/>
                    <a:pt x="f5" y="f6"/>
                  </a:cubicBezTo>
                  <a:close/>
                </a:path>
              </a:pathLst>
            </a:custGeom>
            <a:solidFill>
              <a:srgbClr val="FFCAE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8" name="Google Shape;2166;p41">
              <a:extLst>
                <a:ext uri="{FF2B5EF4-FFF2-40B4-BE49-F238E27FC236}">
                  <a16:creationId xmlns:a16="http://schemas.microsoft.com/office/drawing/2014/main" id="{21C1F39C-1286-453F-8FAF-424C675F1C9B}"/>
                </a:ext>
              </a:extLst>
            </p:cNvPr>
            <p:cNvSpPr/>
            <p:nvPr/>
          </p:nvSpPr>
          <p:spPr>
            <a:xfrm>
              <a:off x="6403488" y="1692444"/>
              <a:ext cx="219327" cy="32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74"/>
                <a:gd name="f4" fmla="val 5309"/>
                <a:gd name="f5" fmla="val 759"/>
                <a:gd name="f6" fmla="val 1"/>
                <a:gd name="f7" fmla="val 647"/>
                <a:gd name="f8" fmla="val 536"/>
                <a:gd name="f9" fmla="val 81"/>
                <a:gd name="f10" fmla="val 447"/>
                <a:gd name="f11" fmla="val 237"/>
                <a:gd name="f12" fmla="val 223"/>
                <a:gd name="f13" fmla="val 627"/>
                <a:gd name="f14" fmla="val 1612"/>
                <a:gd name="f15" fmla="val 1716"/>
                <a:gd name="f16" fmla="val 195"/>
                <a:gd name="f17" fmla="val 2582"/>
                <a:gd name="f18" fmla="val 391"/>
                <a:gd name="f19" fmla="val 3448"/>
                <a:gd name="f20" fmla="val 335"/>
                <a:gd name="f21" fmla="val 5206"/>
                <a:gd name="f22" fmla="val 810"/>
                <a:gd name="f23" fmla="val 5290"/>
                <a:gd name="f24" fmla="val 885"/>
                <a:gd name="f25" fmla="val 5303"/>
                <a:gd name="f26" fmla="val 962"/>
                <a:gd name="f27" fmla="val 1040"/>
                <a:gd name="f28" fmla="val 1452"/>
                <a:gd name="f29" fmla="val 1860"/>
                <a:gd name="f30" fmla="val 5150"/>
                <a:gd name="f31" fmla="val 5308"/>
                <a:gd name="f32" fmla="val 3224"/>
                <a:gd name="f33" fmla="val 2011"/>
                <a:gd name="f34" fmla="val 2693"/>
                <a:gd name="f35" fmla="val 1368"/>
                <a:gd name="f36" fmla="val 1214"/>
                <a:gd name="f37" fmla="val 1200"/>
                <a:gd name="f38" fmla="val 571"/>
                <a:gd name="f39" fmla="val 1100"/>
                <a:gd name="f40" fmla="val 185"/>
                <a:gd name="f41" fmla="val 928"/>
                <a:gd name="f42" fmla="*/ f0 1 3574"/>
                <a:gd name="f43" fmla="*/ f1 1 530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3574"/>
                <a:gd name="f50" fmla="*/ f47 1 530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3574" h="53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0" y="f14"/>
                    <a:pt x="f10" y="f14"/>
                  </a:cubicBezTo>
                  <a:cubicBezTo>
                    <a:pt x="f10" y="f14"/>
                    <a:pt x="f6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29" y="f30"/>
                  </a:cubicBezTo>
                  <a:lnTo>
                    <a:pt x="f3" y="f31"/>
                  </a:lnTo>
                  <a:lnTo>
                    <a:pt x="f3" y="f32"/>
                  </a:lnTo>
                  <a:lnTo>
                    <a:pt x="f33" y="f34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6"/>
                    <a:pt x="f5" y="f6"/>
                  </a:cubicBezTo>
                  <a:close/>
                </a:path>
              </a:pathLst>
            </a:custGeom>
            <a:solidFill>
              <a:srgbClr val="F0B7A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9" name="Google Shape;2167;p41">
              <a:extLst>
                <a:ext uri="{FF2B5EF4-FFF2-40B4-BE49-F238E27FC236}">
                  <a16:creationId xmlns:a16="http://schemas.microsoft.com/office/drawing/2014/main" id="{BCEB428B-770C-4871-9577-D7B185BFD62B}"/>
                </a:ext>
              </a:extLst>
            </p:cNvPr>
            <p:cNvSpPr/>
            <p:nvPr/>
          </p:nvSpPr>
          <p:spPr>
            <a:xfrm>
              <a:off x="6565126" y="1875251"/>
              <a:ext cx="147575" cy="245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75"/>
                <a:gd name="f4" fmla="val 4004"/>
                <a:gd name="f5" fmla="val 219"/>
                <a:gd name="f6" fmla="val 1"/>
                <a:gd name="f7" fmla="val 316"/>
                <a:gd name="f8" fmla="val 1524"/>
                <a:gd name="f9" fmla="val 3011"/>
                <a:gd name="f10" fmla="val 2523"/>
                <a:gd name="f11" fmla="val 3874"/>
                <a:gd name="f12" fmla="val 581"/>
                <a:gd name="f13" fmla="*/ f0 1 3875"/>
                <a:gd name="f14" fmla="*/ f1 1 400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875"/>
                <a:gd name="f21" fmla="*/ f18 1 400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875" h="4004">
                  <a:moveTo>
                    <a:pt x="f5" y="f6"/>
                  </a:moveTo>
                  <a:cubicBezTo>
                    <a:pt x="f5" y="f6"/>
                    <a:pt x="f7" y="f8"/>
                    <a:pt x="f6" y="f9"/>
                  </a:cubicBezTo>
                  <a:lnTo>
                    <a:pt x="f10" y="f4"/>
                  </a:lnTo>
                  <a:lnTo>
                    <a:pt x="f11" y="f12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0" name="Google Shape;2168;p41">
              <a:extLst>
                <a:ext uri="{FF2B5EF4-FFF2-40B4-BE49-F238E27FC236}">
                  <a16:creationId xmlns:a16="http://schemas.microsoft.com/office/drawing/2014/main" id="{FB813565-DDE1-4ACA-A670-0C0952A17446}"/>
                </a:ext>
              </a:extLst>
            </p:cNvPr>
            <p:cNvSpPr/>
            <p:nvPr/>
          </p:nvSpPr>
          <p:spPr>
            <a:xfrm>
              <a:off x="6131545" y="1875251"/>
              <a:ext cx="149321" cy="2249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75"/>
                <a:gd name="f4" fmla="val 4004"/>
                <a:gd name="f5" fmla="val 3656"/>
                <a:gd name="f6" fmla="val 1"/>
                <a:gd name="f7" fmla="val 581"/>
                <a:gd name="f8" fmla="val 1352"/>
                <a:gd name="f9" fmla="val 3874"/>
                <a:gd name="f10" fmla="val 3011"/>
                <a:gd name="f11" fmla="val 3559"/>
                <a:gd name="f12" fmla="val 1524"/>
                <a:gd name="f13" fmla="*/ f0 1 3875"/>
                <a:gd name="f14" fmla="*/ f1 1 400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875"/>
                <a:gd name="f21" fmla="*/ f18 1 400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875" h="4004">
                  <a:moveTo>
                    <a:pt x="f5" y="f6"/>
                  </a:moveTo>
                  <a:lnTo>
                    <a:pt x="f6" y="f7"/>
                  </a:lnTo>
                  <a:lnTo>
                    <a:pt x="f8" y="f4"/>
                  </a:lnTo>
                  <a:lnTo>
                    <a:pt x="f9" y="f10"/>
                  </a:lnTo>
                  <a:cubicBezTo>
                    <a:pt x="f11" y="f12"/>
                    <a:pt x="f5" y="f6"/>
                    <a:pt x="f5" y="f6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71" name="Google Shape;2169;p41">
            <a:extLst>
              <a:ext uri="{FF2B5EF4-FFF2-40B4-BE49-F238E27FC236}">
                <a16:creationId xmlns:a16="http://schemas.microsoft.com/office/drawing/2014/main" id="{FA90DA76-FF80-42AF-AEA8-3AFFF9998D65}"/>
              </a:ext>
            </a:extLst>
          </p:cNvPr>
          <p:cNvSpPr txBox="1"/>
          <p:nvPr/>
        </p:nvSpPr>
        <p:spPr>
          <a:xfrm>
            <a:off x="6817574" y="1546771"/>
            <a:ext cx="1680301" cy="621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72" name="Google Shape;2170;p41">
            <a:extLst>
              <a:ext uri="{FF2B5EF4-FFF2-40B4-BE49-F238E27FC236}">
                <a16:creationId xmlns:a16="http://schemas.microsoft.com/office/drawing/2014/main" id="{F26F25D3-BA64-4FFA-BD50-DF6F99FF0D5E}"/>
              </a:ext>
            </a:extLst>
          </p:cNvPr>
          <p:cNvSpPr txBox="1"/>
          <p:nvPr/>
        </p:nvSpPr>
        <p:spPr>
          <a:xfrm>
            <a:off x="7022774" y="2661964"/>
            <a:ext cx="1680301" cy="621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73" name="Google Shape;2171;p41">
            <a:extLst>
              <a:ext uri="{FF2B5EF4-FFF2-40B4-BE49-F238E27FC236}">
                <a16:creationId xmlns:a16="http://schemas.microsoft.com/office/drawing/2014/main" id="{5844C1DB-DF9C-4F30-B2BF-32273C2AC524}"/>
              </a:ext>
            </a:extLst>
          </p:cNvPr>
          <p:cNvSpPr txBox="1"/>
          <p:nvPr/>
        </p:nvSpPr>
        <p:spPr>
          <a:xfrm>
            <a:off x="7022774" y="3711128"/>
            <a:ext cx="1680301" cy="621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74" name="Google Shape;2172;p41">
            <a:extLst>
              <a:ext uri="{FF2B5EF4-FFF2-40B4-BE49-F238E27FC236}">
                <a16:creationId xmlns:a16="http://schemas.microsoft.com/office/drawing/2014/main" id="{B17D69DA-6CCB-47B4-B3B9-B6FD9B973510}"/>
              </a:ext>
            </a:extLst>
          </p:cNvPr>
          <p:cNvSpPr txBox="1"/>
          <p:nvPr/>
        </p:nvSpPr>
        <p:spPr>
          <a:xfrm>
            <a:off x="715527" y="1546771"/>
            <a:ext cx="1680301" cy="621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75" name="Google Shape;2173;p41">
            <a:extLst>
              <a:ext uri="{FF2B5EF4-FFF2-40B4-BE49-F238E27FC236}">
                <a16:creationId xmlns:a16="http://schemas.microsoft.com/office/drawing/2014/main" id="{F6792CCE-AA92-4312-9E0A-543F012BC04B}"/>
              </a:ext>
            </a:extLst>
          </p:cNvPr>
          <p:cNvSpPr txBox="1"/>
          <p:nvPr/>
        </p:nvSpPr>
        <p:spPr>
          <a:xfrm>
            <a:off x="450854" y="2661964"/>
            <a:ext cx="1680301" cy="621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76" name="Google Shape;2174;p41">
            <a:extLst>
              <a:ext uri="{FF2B5EF4-FFF2-40B4-BE49-F238E27FC236}">
                <a16:creationId xmlns:a16="http://schemas.microsoft.com/office/drawing/2014/main" id="{CB3CE810-CB35-4A8F-98E0-CDC5DEBC913F}"/>
              </a:ext>
            </a:extLst>
          </p:cNvPr>
          <p:cNvSpPr txBox="1"/>
          <p:nvPr/>
        </p:nvSpPr>
        <p:spPr>
          <a:xfrm>
            <a:off x="404329" y="3711128"/>
            <a:ext cx="1680301" cy="621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pic>
        <p:nvPicPr>
          <p:cNvPr id="109" name="Imagen 108">
            <a:extLst>
              <a:ext uri="{FF2B5EF4-FFF2-40B4-BE49-F238E27FC236}">
                <a16:creationId xmlns:a16="http://schemas.microsoft.com/office/drawing/2014/main" id="{E332BF45-CAF3-4F22-955B-EBB151249C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940" y="1322295"/>
            <a:ext cx="622180" cy="3143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>
            <a:extLst>
              <a:ext uri="{FF2B5EF4-FFF2-40B4-BE49-F238E27FC236}">
                <a16:creationId xmlns:a16="http://schemas.microsoft.com/office/drawing/2014/main" id="{241D841A-B8D1-4C0D-BAFB-0475FD8DC981}"/>
              </a:ext>
            </a:extLst>
          </p:cNvPr>
          <p:cNvSpPr/>
          <p:nvPr/>
        </p:nvSpPr>
        <p:spPr>
          <a:xfrm>
            <a:off x="6022870" y="1390907"/>
            <a:ext cx="3121130" cy="3693417"/>
          </a:xfrm>
          <a:prstGeom prst="rect">
            <a:avLst/>
          </a:prstGeom>
          <a:solidFill>
            <a:srgbClr val="E5E2FE"/>
          </a:solidFill>
          <a:ln w="25402"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3" name="Google Shape;2292;p43">
            <a:extLst>
              <a:ext uri="{FF2B5EF4-FFF2-40B4-BE49-F238E27FC236}">
                <a16:creationId xmlns:a16="http://schemas.microsoft.com/office/drawing/2014/main" id="{F6F2A247-985A-42D6-8F40-78DF86BD7E02}"/>
              </a:ext>
            </a:extLst>
          </p:cNvPr>
          <p:cNvGrpSpPr/>
          <p:nvPr/>
        </p:nvGrpSpPr>
        <p:grpSpPr>
          <a:xfrm>
            <a:off x="701893" y="1450082"/>
            <a:ext cx="1234504" cy="3131097"/>
            <a:chOff x="701893" y="1450082"/>
            <a:chExt cx="1234504" cy="3131097"/>
          </a:xfrm>
        </p:grpSpPr>
        <p:sp>
          <p:nvSpPr>
            <p:cNvPr id="4" name="Google Shape;2293;p43">
              <a:extLst>
                <a:ext uri="{FF2B5EF4-FFF2-40B4-BE49-F238E27FC236}">
                  <a16:creationId xmlns:a16="http://schemas.microsoft.com/office/drawing/2014/main" id="{38A636DF-698E-4E41-9A67-BE590A470F66}"/>
                </a:ext>
              </a:extLst>
            </p:cNvPr>
            <p:cNvSpPr/>
            <p:nvPr/>
          </p:nvSpPr>
          <p:spPr>
            <a:xfrm>
              <a:off x="701893" y="1450082"/>
              <a:ext cx="1234504" cy="3131097"/>
            </a:xfrm>
            <a:custGeom>
              <a:avLst>
                <a:gd name="f9" fmla="val 50000"/>
                <a:gd name="f10" fmla="val 3376"/>
              </a:avLst>
              <a:gdLst>
                <a:gd name="f2" fmla="val 10800000"/>
                <a:gd name="f3" fmla="val 5400000"/>
                <a:gd name="f4" fmla="val 1620000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3376"/>
                <a:gd name="f11" fmla="abs f5"/>
                <a:gd name="f12" fmla="abs f6"/>
                <a:gd name="f13" fmla="abs f7"/>
                <a:gd name="f14" fmla="val f8"/>
                <a:gd name="f15" fmla="val f9"/>
                <a:gd name="f16" fmla="val f10"/>
                <a:gd name="f17" fmla="?: f11 f5 1"/>
                <a:gd name="f18" fmla="?: f12 f6 1"/>
                <a:gd name="f19" fmla="?: f13 f7 1"/>
                <a:gd name="f20" fmla="*/ f17 1 21600"/>
                <a:gd name="f21" fmla="*/ f18 1 21600"/>
                <a:gd name="f22" fmla="*/ 21600 f17 1"/>
                <a:gd name="f23" fmla="*/ 21600 f18 1"/>
                <a:gd name="f24" fmla="min f21 f20"/>
                <a:gd name="f25" fmla="*/ f22 1 f19"/>
                <a:gd name="f26" fmla="*/ f23 1 f19"/>
                <a:gd name="f27" fmla="val f25"/>
                <a:gd name="f28" fmla="val f26"/>
                <a:gd name="f29" fmla="*/ f14 f24 1"/>
                <a:gd name="f30" fmla="+- f28 0 f14"/>
                <a:gd name="f31" fmla="+- f27 0 f14"/>
                <a:gd name="f32" fmla="*/ f27 f24 1"/>
                <a:gd name="f33" fmla="*/ f28 f24 1"/>
                <a:gd name="f34" fmla="min f31 f30"/>
                <a:gd name="f35" fmla="*/ f34 f15 1"/>
                <a:gd name="f36" fmla="*/ f34 f16 1"/>
                <a:gd name="f37" fmla="*/ f35 1 100000"/>
                <a:gd name="f38" fmla="*/ f36 1 100000"/>
                <a:gd name="f39" fmla="+- f27 0 f37"/>
                <a:gd name="f40" fmla="+- f28 0 f38"/>
                <a:gd name="f41" fmla="+- f37 0 f38"/>
                <a:gd name="f42" fmla="*/ f37 29289 1"/>
                <a:gd name="f43" fmla="*/ f38 29289 1"/>
                <a:gd name="f44" fmla="*/ f37 f24 1"/>
                <a:gd name="f45" fmla="*/ f38 f24 1"/>
                <a:gd name="f46" fmla="*/ f42 1 100000"/>
                <a:gd name="f47" fmla="*/ f43 1 100000"/>
                <a:gd name="f48" fmla="*/ f39 f24 1"/>
                <a:gd name="f49" fmla="*/ f40 f24 1"/>
                <a:gd name="f50" fmla="?: f41 f46 f47"/>
                <a:gd name="f51" fmla="+- f28 0 f47"/>
                <a:gd name="f52" fmla="*/ f46 f24 1"/>
                <a:gd name="f53" fmla="+- f27 0 f50"/>
                <a:gd name="f54" fmla="*/ f50 f24 1"/>
                <a:gd name="f55" fmla="*/ f51 f24 1"/>
                <a:gd name="f56" fmla="*/ f5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2" r="f56" b="f55"/>
              <a:pathLst>
                <a:path>
                  <a:moveTo>
                    <a:pt x="f44" y="f29"/>
                  </a:moveTo>
                  <a:lnTo>
                    <a:pt x="f48" y="f29"/>
                  </a:lnTo>
                  <a:arcTo wR="f44" hR="f44" stAng="f4" swAng="f3"/>
                  <a:lnTo>
                    <a:pt x="f32" y="f49"/>
                  </a:lnTo>
                  <a:arcTo wR="f45" hR="f45" stAng="f8" swAng="f3"/>
                  <a:lnTo>
                    <a:pt x="f45" y="f33"/>
                  </a:lnTo>
                  <a:arcTo wR="f45" hR="f45" stAng="f3" swAng="f3"/>
                  <a:lnTo>
                    <a:pt x="f29" y="f44"/>
                  </a:lnTo>
                  <a:arcTo wR="f44" hR="f44" stAng="f2" swAng="f3"/>
                  <a:close/>
                </a:path>
              </a:pathLst>
            </a:custGeom>
            <a:solidFill>
              <a:srgbClr val="C3EBEF"/>
            </a:solidFill>
            <a:ln w="9528" cap="flat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" name="Google Shape;2294;p43">
              <a:extLst>
                <a:ext uri="{FF2B5EF4-FFF2-40B4-BE49-F238E27FC236}">
                  <a16:creationId xmlns:a16="http://schemas.microsoft.com/office/drawing/2014/main" id="{BB768FBC-BB56-4177-B5BA-C7A7DE07E7D1}"/>
                </a:ext>
              </a:extLst>
            </p:cNvPr>
            <p:cNvSpPr/>
            <p:nvPr/>
          </p:nvSpPr>
          <p:spPr>
            <a:xfrm>
              <a:off x="810734" y="1550301"/>
              <a:ext cx="1023295" cy="102329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70C2D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cxnSp>
          <p:nvCxnSpPr>
            <p:cNvPr id="6" name="Google Shape;2295;p43">
              <a:extLst>
                <a:ext uri="{FF2B5EF4-FFF2-40B4-BE49-F238E27FC236}">
                  <a16:creationId xmlns:a16="http://schemas.microsoft.com/office/drawing/2014/main" id="{CBE8E89D-5949-41B0-9793-ABA01092A825}"/>
                </a:ext>
              </a:extLst>
            </p:cNvPr>
            <p:cNvCxnSpPr/>
            <p:nvPr/>
          </p:nvCxnSpPr>
          <p:spPr>
            <a:xfrm>
              <a:off x="1093604" y="3237616"/>
              <a:ext cx="449098" cy="0"/>
            </a:xfrm>
            <a:prstGeom prst="straightConnector1">
              <a:avLst/>
            </a:prstGeom>
            <a:noFill/>
            <a:ln w="28575" cap="flat">
              <a:solidFill>
                <a:srgbClr val="3F2DA5"/>
              </a:solidFill>
              <a:prstDash val="solid"/>
              <a:round/>
            </a:ln>
          </p:spPr>
        </p:cxnSp>
      </p:grpSp>
      <p:grpSp>
        <p:nvGrpSpPr>
          <p:cNvPr id="7" name="Google Shape;2296;p43">
            <a:extLst>
              <a:ext uri="{FF2B5EF4-FFF2-40B4-BE49-F238E27FC236}">
                <a16:creationId xmlns:a16="http://schemas.microsoft.com/office/drawing/2014/main" id="{AB16866E-E1BA-48A8-B968-B091C21D7336}"/>
              </a:ext>
            </a:extLst>
          </p:cNvPr>
          <p:cNvGrpSpPr/>
          <p:nvPr/>
        </p:nvGrpSpPr>
        <p:grpSpPr>
          <a:xfrm>
            <a:off x="4135447" y="1450082"/>
            <a:ext cx="1234504" cy="3131097"/>
            <a:chOff x="4135447" y="1450082"/>
            <a:chExt cx="1234504" cy="3131097"/>
          </a:xfrm>
        </p:grpSpPr>
        <p:sp>
          <p:nvSpPr>
            <p:cNvPr id="8" name="Google Shape;2297;p43">
              <a:extLst>
                <a:ext uri="{FF2B5EF4-FFF2-40B4-BE49-F238E27FC236}">
                  <a16:creationId xmlns:a16="http://schemas.microsoft.com/office/drawing/2014/main" id="{2BAAC907-E480-4E56-8F7D-87B04C179C46}"/>
                </a:ext>
              </a:extLst>
            </p:cNvPr>
            <p:cNvSpPr/>
            <p:nvPr/>
          </p:nvSpPr>
          <p:spPr>
            <a:xfrm>
              <a:off x="4135447" y="1450082"/>
              <a:ext cx="1234504" cy="3131097"/>
            </a:xfrm>
            <a:custGeom>
              <a:avLst>
                <a:gd name="f9" fmla="val 50000"/>
                <a:gd name="f10" fmla="val 3376"/>
              </a:avLst>
              <a:gdLst>
                <a:gd name="f2" fmla="val 10800000"/>
                <a:gd name="f3" fmla="val 5400000"/>
                <a:gd name="f4" fmla="val 1620000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3376"/>
                <a:gd name="f11" fmla="abs f5"/>
                <a:gd name="f12" fmla="abs f6"/>
                <a:gd name="f13" fmla="abs f7"/>
                <a:gd name="f14" fmla="val f8"/>
                <a:gd name="f15" fmla="val f9"/>
                <a:gd name="f16" fmla="val f10"/>
                <a:gd name="f17" fmla="?: f11 f5 1"/>
                <a:gd name="f18" fmla="?: f12 f6 1"/>
                <a:gd name="f19" fmla="?: f13 f7 1"/>
                <a:gd name="f20" fmla="*/ f17 1 21600"/>
                <a:gd name="f21" fmla="*/ f18 1 21600"/>
                <a:gd name="f22" fmla="*/ 21600 f17 1"/>
                <a:gd name="f23" fmla="*/ 21600 f18 1"/>
                <a:gd name="f24" fmla="min f21 f20"/>
                <a:gd name="f25" fmla="*/ f22 1 f19"/>
                <a:gd name="f26" fmla="*/ f23 1 f19"/>
                <a:gd name="f27" fmla="val f25"/>
                <a:gd name="f28" fmla="val f26"/>
                <a:gd name="f29" fmla="*/ f14 f24 1"/>
                <a:gd name="f30" fmla="+- f28 0 f14"/>
                <a:gd name="f31" fmla="+- f27 0 f14"/>
                <a:gd name="f32" fmla="*/ f27 f24 1"/>
                <a:gd name="f33" fmla="*/ f28 f24 1"/>
                <a:gd name="f34" fmla="min f31 f30"/>
                <a:gd name="f35" fmla="*/ f34 f15 1"/>
                <a:gd name="f36" fmla="*/ f34 f16 1"/>
                <a:gd name="f37" fmla="*/ f35 1 100000"/>
                <a:gd name="f38" fmla="*/ f36 1 100000"/>
                <a:gd name="f39" fmla="+- f27 0 f37"/>
                <a:gd name="f40" fmla="+- f28 0 f38"/>
                <a:gd name="f41" fmla="+- f37 0 f38"/>
                <a:gd name="f42" fmla="*/ f37 29289 1"/>
                <a:gd name="f43" fmla="*/ f38 29289 1"/>
                <a:gd name="f44" fmla="*/ f37 f24 1"/>
                <a:gd name="f45" fmla="*/ f38 f24 1"/>
                <a:gd name="f46" fmla="*/ f42 1 100000"/>
                <a:gd name="f47" fmla="*/ f43 1 100000"/>
                <a:gd name="f48" fmla="*/ f39 f24 1"/>
                <a:gd name="f49" fmla="*/ f40 f24 1"/>
                <a:gd name="f50" fmla="?: f41 f46 f47"/>
                <a:gd name="f51" fmla="+- f28 0 f47"/>
                <a:gd name="f52" fmla="*/ f46 f24 1"/>
                <a:gd name="f53" fmla="+- f27 0 f50"/>
                <a:gd name="f54" fmla="*/ f50 f24 1"/>
                <a:gd name="f55" fmla="*/ f51 f24 1"/>
                <a:gd name="f56" fmla="*/ f5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2" r="f56" b="f55"/>
              <a:pathLst>
                <a:path>
                  <a:moveTo>
                    <a:pt x="f44" y="f29"/>
                  </a:moveTo>
                  <a:lnTo>
                    <a:pt x="f48" y="f29"/>
                  </a:lnTo>
                  <a:arcTo wR="f44" hR="f44" stAng="f4" swAng="f3"/>
                  <a:lnTo>
                    <a:pt x="f32" y="f49"/>
                  </a:lnTo>
                  <a:arcTo wR="f45" hR="f45" stAng="f8" swAng="f3"/>
                  <a:lnTo>
                    <a:pt x="f45" y="f33"/>
                  </a:lnTo>
                  <a:arcTo wR="f45" hR="f45" stAng="f3" swAng="f3"/>
                  <a:lnTo>
                    <a:pt x="f29" y="f44"/>
                  </a:lnTo>
                  <a:arcTo wR="f44" hR="f44" stAng="f2" swAng="f3"/>
                  <a:close/>
                </a:path>
              </a:pathLst>
            </a:custGeom>
            <a:solidFill>
              <a:srgbClr val="C3EBEF"/>
            </a:solidFill>
            <a:ln w="9528" cap="flat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Google Shape;2298;p43">
              <a:extLst>
                <a:ext uri="{FF2B5EF4-FFF2-40B4-BE49-F238E27FC236}">
                  <a16:creationId xmlns:a16="http://schemas.microsoft.com/office/drawing/2014/main" id="{E13B032F-A1DC-4FFF-9DBF-6AE5C7A9BD86}"/>
                </a:ext>
              </a:extLst>
            </p:cNvPr>
            <p:cNvSpPr/>
            <p:nvPr/>
          </p:nvSpPr>
          <p:spPr>
            <a:xfrm>
              <a:off x="4237741" y="1550301"/>
              <a:ext cx="1023295" cy="102329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70C2D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cxnSp>
          <p:nvCxnSpPr>
            <p:cNvPr id="10" name="Google Shape;2299;p43">
              <a:extLst>
                <a:ext uri="{FF2B5EF4-FFF2-40B4-BE49-F238E27FC236}">
                  <a16:creationId xmlns:a16="http://schemas.microsoft.com/office/drawing/2014/main" id="{6476F5E5-DD20-4E42-989E-9F16F55365F4}"/>
                </a:ext>
              </a:extLst>
            </p:cNvPr>
            <p:cNvCxnSpPr/>
            <p:nvPr/>
          </p:nvCxnSpPr>
          <p:spPr>
            <a:xfrm>
              <a:off x="4530102" y="3237616"/>
              <a:ext cx="449098" cy="0"/>
            </a:xfrm>
            <a:prstGeom prst="straightConnector1">
              <a:avLst/>
            </a:prstGeom>
            <a:noFill/>
            <a:ln w="28575" cap="flat">
              <a:solidFill>
                <a:srgbClr val="3F2DA5"/>
              </a:solidFill>
              <a:prstDash val="solid"/>
              <a:round/>
            </a:ln>
          </p:spPr>
        </p:cxnSp>
      </p:grpSp>
      <p:grpSp>
        <p:nvGrpSpPr>
          <p:cNvPr id="11" name="Google Shape;2300;p43">
            <a:extLst>
              <a:ext uri="{FF2B5EF4-FFF2-40B4-BE49-F238E27FC236}">
                <a16:creationId xmlns:a16="http://schemas.microsoft.com/office/drawing/2014/main" id="{59E5AF95-456C-4D3B-9BA0-258D14C0E09F}"/>
              </a:ext>
            </a:extLst>
          </p:cNvPr>
          <p:cNvGrpSpPr/>
          <p:nvPr/>
        </p:nvGrpSpPr>
        <p:grpSpPr>
          <a:xfrm>
            <a:off x="2418624" y="1450183"/>
            <a:ext cx="1234504" cy="3131097"/>
            <a:chOff x="2418624" y="1450183"/>
            <a:chExt cx="1234504" cy="3131097"/>
          </a:xfrm>
        </p:grpSpPr>
        <p:sp>
          <p:nvSpPr>
            <p:cNvPr id="12" name="Google Shape;2301;p43">
              <a:extLst>
                <a:ext uri="{FF2B5EF4-FFF2-40B4-BE49-F238E27FC236}">
                  <a16:creationId xmlns:a16="http://schemas.microsoft.com/office/drawing/2014/main" id="{16B23A95-7267-4FEC-9AB3-9A12030C1F70}"/>
                </a:ext>
              </a:extLst>
            </p:cNvPr>
            <p:cNvSpPr/>
            <p:nvPr/>
          </p:nvSpPr>
          <p:spPr>
            <a:xfrm rot="10799991">
              <a:off x="2418624" y="1450183"/>
              <a:ext cx="1234504" cy="3131097"/>
            </a:xfrm>
            <a:custGeom>
              <a:avLst>
                <a:gd name="f9" fmla="val 50000"/>
                <a:gd name="f10" fmla="val 3376"/>
              </a:avLst>
              <a:gdLst>
                <a:gd name="f2" fmla="val 10800000"/>
                <a:gd name="f3" fmla="val 5400000"/>
                <a:gd name="f4" fmla="val 16200000"/>
                <a:gd name="f5" fmla="val w"/>
                <a:gd name="f6" fmla="val h"/>
                <a:gd name="f7" fmla="val ss"/>
                <a:gd name="f8" fmla="val 0"/>
                <a:gd name="f9" fmla="val 50000"/>
                <a:gd name="f10" fmla="val 3376"/>
                <a:gd name="f11" fmla="abs f5"/>
                <a:gd name="f12" fmla="abs f6"/>
                <a:gd name="f13" fmla="abs f7"/>
                <a:gd name="f14" fmla="val f8"/>
                <a:gd name="f15" fmla="val f9"/>
                <a:gd name="f16" fmla="val f10"/>
                <a:gd name="f17" fmla="?: f11 f5 1"/>
                <a:gd name="f18" fmla="?: f12 f6 1"/>
                <a:gd name="f19" fmla="?: f13 f7 1"/>
                <a:gd name="f20" fmla="*/ f17 1 21600"/>
                <a:gd name="f21" fmla="*/ f18 1 21600"/>
                <a:gd name="f22" fmla="*/ 21600 f17 1"/>
                <a:gd name="f23" fmla="*/ 21600 f18 1"/>
                <a:gd name="f24" fmla="min f21 f20"/>
                <a:gd name="f25" fmla="*/ f22 1 f19"/>
                <a:gd name="f26" fmla="*/ f23 1 f19"/>
                <a:gd name="f27" fmla="val f25"/>
                <a:gd name="f28" fmla="val f26"/>
                <a:gd name="f29" fmla="*/ f14 f24 1"/>
                <a:gd name="f30" fmla="+- f28 0 f14"/>
                <a:gd name="f31" fmla="+- f27 0 f14"/>
                <a:gd name="f32" fmla="*/ f27 f24 1"/>
                <a:gd name="f33" fmla="*/ f28 f24 1"/>
                <a:gd name="f34" fmla="min f31 f30"/>
                <a:gd name="f35" fmla="*/ f34 f15 1"/>
                <a:gd name="f36" fmla="*/ f34 f16 1"/>
                <a:gd name="f37" fmla="*/ f35 1 100000"/>
                <a:gd name="f38" fmla="*/ f36 1 100000"/>
                <a:gd name="f39" fmla="+- f27 0 f37"/>
                <a:gd name="f40" fmla="+- f28 0 f38"/>
                <a:gd name="f41" fmla="+- f37 0 f38"/>
                <a:gd name="f42" fmla="*/ f37 29289 1"/>
                <a:gd name="f43" fmla="*/ f38 29289 1"/>
                <a:gd name="f44" fmla="*/ f37 f24 1"/>
                <a:gd name="f45" fmla="*/ f38 f24 1"/>
                <a:gd name="f46" fmla="*/ f42 1 100000"/>
                <a:gd name="f47" fmla="*/ f43 1 100000"/>
                <a:gd name="f48" fmla="*/ f39 f24 1"/>
                <a:gd name="f49" fmla="*/ f40 f24 1"/>
                <a:gd name="f50" fmla="?: f41 f46 f47"/>
                <a:gd name="f51" fmla="+- f28 0 f47"/>
                <a:gd name="f52" fmla="*/ f46 f24 1"/>
                <a:gd name="f53" fmla="+- f27 0 f50"/>
                <a:gd name="f54" fmla="*/ f50 f24 1"/>
                <a:gd name="f55" fmla="*/ f51 f24 1"/>
                <a:gd name="f56" fmla="*/ f5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2" r="f56" b="f55"/>
              <a:pathLst>
                <a:path>
                  <a:moveTo>
                    <a:pt x="f44" y="f29"/>
                  </a:moveTo>
                  <a:lnTo>
                    <a:pt x="f48" y="f29"/>
                  </a:lnTo>
                  <a:arcTo wR="f44" hR="f44" stAng="f4" swAng="f3"/>
                  <a:lnTo>
                    <a:pt x="f32" y="f49"/>
                  </a:lnTo>
                  <a:arcTo wR="f45" hR="f45" stAng="f8" swAng="f3"/>
                  <a:lnTo>
                    <a:pt x="f45" y="f33"/>
                  </a:lnTo>
                  <a:arcTo wR="f45" hR="f45" stAng="f3" swAng="f3"/>
                  <a:lnTo>
                    <a:pt x="f29" y="f44"/>
                  </a:lnTo>
                  <a:arcTo wR="f44" hR="f44" stAng="f2" swAng="f3"/>
                  <a:close/>
                </a:path>
              </a:pathLst>
            </a:custGeom>
            <a:solidFill>
              <a:srgbClr val="C3EBEF"/>
            </a:solidFill>
            <a:ln w="9528" cap="flat">
              <a:solidFill>
                <a:srgbClr val="74D3DC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Google Shape;2302;p43">
              <a:extLst>
                <a:ext uri="{FF2B5EF4-FFF2-40B4-BE49-F238E27FC236}">
                  <a16:creationId xmlns:a16="http://schemas.microsoft.com/office/drawing/2014/main" id="{D9D08B1E-3414-48F7-A4DC-0E5406A358D6}"/>
                </a:ext>
              </a:extLst>
            </p:cNvPr>
            <p:cNvSpPr/>
            <p:nvPr/>
          </p:nvSpPr>
          <p:spPr>
            <a:xfrm>
              <a:off x="2524256" y="3441051"/>
              <a:ext cx="1023295" cy="102329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70C2D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cxnSp>
          <p:nvCxnSpPr>
            <p:cNvPr id="14" name="Google Shape;2303;p43">
              <a:extLst>
                <a:ext uri="{FF2B5EF4-FFF2-40B4-BE49-F238E27FC236}">
                  <a16:creationId xmlns:a16="http://schemas.microsoft.com/office/drawing/2014/main" id="{049D0A23-6874-40D3-9FBA-E27A5F087A98}"/>
                </a:ext>
              </a:extLst>
            </p:cNvPr>
            <p:cNvCxnSpPr/>
            <p:nvPr/>
          </p:nvCxnSpPr>
          <p:spPr>
            <a:xfrm>
              <a:off x="2812337" y="2077224"/>
              <a:ext cx="449099" cy="0"/>
            </a:xfrm>
            <a:prstGeom prst="straightConnector1">
              <a:avLst/>
            </a:prstGeom>
            <a:noFill/>
            <a:ln w="28575" cap="flat">
              <a:solidFill>
                <a:srgbClr val="3F2DA5"/>
              </a:solidFill>
              <a:prstDash val="solid"/>
              <a:round/>
            </a:ln>
          </p:spPr>
        </p:cxnSp>
      </p:grpSp>
      <p:sp>
        <p:nvSpPr>
          <p:cNvPr id="15" name="Google Shape;2304;p43">
            <a:extLst>
              <a:ext uri="{FF2B5EF4-FFF2-40B4-BE49-F238E27FC236}">
                <a16:creationId xmlns:a16="http://schemas.microsoft.com/office/drawing/2014/main" id="{543E80A2-7AD6-47BC-9397-66E9FFAF5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9875" y="177858"/>
            <a:ext cx="5485166" cy="331799"/>
          </a:xfrm>
        </p:spPr>
        <p:txBody>
          <a:bodyPr/>
          <a:lstStyle/>
          <a:p>
            <a:pPr lvl="0"/>
            <a:r>
              <a:rPr lang="fa-IR" sz="2800" b="1" dirty="0">
                <a:solidFill>
                  <a:srgbClr val="3115F9"/>
                </a:solidFill>
                <a:cs typeface="B Nazanin" panose="00000400000000000000" pitchFamily="2" charset="-78"/>
              </a:rPr>
              <a:t>اینفوگرافیک سلامت روان</a:t>
            </a:r>
            <a:endParaRPr lang="en-US" sz="2800" b="1" dirty="0">
              <a:solidFill>
                <a:srgbClr val="3115F9"/>
              </a:solidFill>
              <a:cs typeface="B Nazanin" panose="00000400000000000000" pitchFamily="2" charset="-78"/>
            </a:endParaRPr>
          </a:p>
        </p:txBody>
      </p:sp>
      <p:grpSp>
        <p:nvGrpSpPr>
          <p:cNvPr id="16" name="Google Shape;2321;p43">
            <a:extLst>
              <a:ext uri="{FF2B5EF4-FFF2-40B4-BE49-F238E27FC236}">
                <a16:creationId xmlns:a16="http://schemas.microsoft.com/office/drawing/2014/main" id="{9D21009A-2F39-4D56-831F-A7E95412AA75}"/>
              </a:ext>
            </a:extLst>
          </p:cNvPr>
          <p:cNvGrpSpPr/>
          <p:nvPr/>
        </p:nvGrpSpPr>
        <p:grpSpPr>
          <a:xfrm>
            <a:off x="1032714" y="1703993"/>
            <a:ext cx="565592" cy="644011"/>
            <a:chOff x="1032714" y="1703993"/>
            <a:chExt cx="565592" cy="644011"/>
          </a:xfrm>
        </p:grpSpPr>
        <p:sp>
          <p:nvSpPr>
            <p:cNvPr id="17" name="Google Shape;2322;p43">
              <a:extLst>
                <a:ext uri="{FF2B5EF4-FFF2-40B4-BE49-F238E27FC236}">
                  <a16:creationId xmlns:a16="http://schemas.microsoft.com/office/drawing/2014/main" id="{FDCB674E-6B74-432C-BD69-B4C5ABFBE5C6}"/>
                </a:ext>
              </a:extLst>
            </p:cNvPr>
            <p:cNvSpPr/>
            <p:nvPr/>
          </p:nvSpPr>
          <p:spPr>
            <a:xfrm>
              <a:off x="1038813" y="1749302"/>
              <a:ext cx="553394" cy="5534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10"/>
                <a:gd name="f4" fmla="val 8711"/>
                <a:gd name="f5" fmla="val 4355"/>
                <a:gd name="f6" fmla="val 1"/>
                <a:gd name="f7" fmla="val 1950"/>
                <a:gd name="f8" fmla="val 6761"/>
                <a:gd name="f9" fmla="val 6760"/>
                <a:gd name="f10" fmla="val 8709"/>
                <a:gd name="f11" fmla="*/ f0 1 8710"/>
                <a:gd name="f12" fmla="*/ f1 1 871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8710"/>
                <a:gd name="f19" fmla="*/ f16 1 871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8710" h="8711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3"/>
                    <a:pt x="f5" y="f3"/>
                  </a:cubicBezTo>
                  <a:cubicBezTo>
                    <a:pt x="f9" y="f3"/>
                    <a:pt x="f10" y="f8"/>
                    <a:pt x="f10" y="f5"/>
                  </a:cubicBezTo>
                  <a:cubicBezTo>
                    <a:pt x="f10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Google Shape;2323;p43">
              <a:extLst>
                <a:ext uri="{FF2B5EF4-FFF2-40B4-BE49-F238E27FC236}">
                  <a16:creationId xmlns:a16="http://schemas.microsoft.com/office/drawing/2014/main" id="{C7AED09B-72E0-49A8-B9CC-6B21F070844E}"/>
                </a:ext>
              </a:extLst>
            </p:cNvPr>
            <p:cNvSpPr/>
            <p:nvPr/>
          </p:nvSpPr>
          <p:spPr>
            <a:xfrm>
              <a:off x="1038813" y="1749302"/>
              <a:ext cx="489670" cy="4896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07"/>
                <a:gd name="f4" fmla="val 4355"/>
                <a:gd name="f5" fmla="val 1"/>
                <a:gd name="f6" fmla="val 1950"/>
                <a:gd name="f7" fmla="val 5703"/>
                <a:gd name="f8" fmla="val 613"/>
                <a:gd name="f9" fmla="val 6908"/>
                <a:gd name="f10" fmla="val 1576"/>
                <a:gd name="f11" fmla="val 950"/>
                <a:gd name="f12" fmla="val 6953"/>
                <a:gd name="f13" fmla="val 572"/>
                <a:gd name="f14" fmla="val 5984"/>
                <a:gd name="f15" fmla="val 4928"/>
                <a:gd name="f16" fmla="val 2522"/>
                <a:gd name="f17" fmla="val 573"/>
                <a:gd name="f18" fmla="val 6952"/>
                <a:gd name="f19" fmla="val 614"/>
                <a:gd name="f20" fmla="*/ f0 1 7707"/>
                <a:gd name="f21" fmla="*/ f1 1 7707"/>
                <a:gd name="f22" fmla="val f2"/>
                <a:gd name="f23" fmla="val f3"/>
                <a:gd name="f24" fmla="+- f23 0 f22"/>
                <a:gd name="f25" fmla="*/ f24 1 7707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07" h="770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8" y="f9"/>
                    <a:pt x="f10" y="f3"/>
                  </a:cubicBezTo>
                  <a:cubicBezTo>
                    <a:pt x="f11" y="f12"/>
                    <a:pt x="f13" y="f14"/>
                    <a:pt x="f13" y="f15"/>
                  </a:cubicBezTo>
                  <a:cubicBezTo>
                    <a:pt x="f13" y="f16"/>
                    <a:pt x="f16" y="f17"/>
                    <a:pt x="f15" y="f17"/>
                  </a:cubicBezTo>
                  <a:cubicBezTo>
                    <a:pt x="f14" y="f17"/>
                    <a:pt x="f18" y="f11"/>
                    <a:pt x="f3" y="f10"/>
                  </a:cubicBezTo>
                  <a:cubicBezTo>
                    <a:pt x="f9" y="f19"/>
                    <a:pt x="f7" y="f5"/>
                    <a:pt x="f4" y="f5"/>
                  </a:cubicBez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Google Shape;2324;p43">
              <a:extLst>
                <a:ext uri="{FF2B5EF4-FFF2-40B4-BE49-F238E27FC236}">
                  <a16:creationId xmlns:a16="http://schemas.microsoft.com/office/drawing/2014/main" id="{E42AC621-209A-4C1D-A291-83654B107F31}"/>
                </a:ext>
              </a:extLst>
            </p:cNvPr>
            <p:cNvSpPr/>
            <p:nvPr/>
          </p:nvSpPr>
          <p:spPr>
            <a:xfrm>
              <a:off x="1032714" y="1743203"/>
              <a:ext cx="565592" cy="565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02"/>
                <a:gd name="f4" fmla="val 4451"/>
                <a:gd name="f5" fmla="val 192"/>
                <a:gd name="f6" fmla="val 5079"/>
                <a:gd name="f7" fmla="val 5685"/>
                <a:gd name="f8" fmla="val 325"/>
                <a:gd name="f9" fmla="val 6251"/>
                <a:gd name="f10" fmla="val 590"/>
                <a:gd name="f11" fmla="val 7745"/>
                <a:gd name="f12" fmla="val 1288"/>
                <a:gd name="f13" fmla="val 8710"/>
                <a:gd name="f14" fmla="val 2803"/>
                <a:gd name="f15" fmla="val 6800"/>
                <a:gd name="f16" fmla="val 2102"/>
                <a:gd name="f17" fmla="val 1"/>
                <a:gd name="f18" fmla="val 1997"/>
                <a:gd name="f19" fmla="val 1998"/>
                <a:gd name="f20" fmla="val 6905"/>
                <a:gd name="f21" fmla="val 8901"/>
                <a:gd name="f22" fmla="val 6904"/>
                <a:gd name="f23" fmla="val 2729"/>
                <a:gd name="f24" fmla="val 7893"/>
                <a:gd name="f25" fmla="val 1145"/>
                <a:gd name="f26" fmla="val 6332"/>
                <a:gd name="f27" fmla="val 417"/>
                <a:gd name="f28" fmla="val 5740"/>
                <a:gd name="f29" fmla="val 141"/>
                <a:gd name="f30" fmla="val 5108"/>
                <a:gd name="f31" fmla="*/ f0 1 8902"/>
                <a:gd name="f32" fmla="*/ f1 1 8902"/>
                <a:gd name="f33" fmla="val f2"/>
                <a:gd name="f34" fmla="val f3"/>
                <a:gd name="f35" fmla="+- f34 0 f33"/>
                <a:gd name="f36" fmla="*/ f35 1 8902"/>
                <a:gd name="f37" fmla="*/ f33 1 f36"/>
                <a:gd name="f38" fmla="*/ f34 1 f36"/>
                <a:gd name="f39" fmla="*/ f37 f31 1"/>
                <a:gd name="f40" fmla="*/ f38 f31 1"/>
                <a:gd name="f41" fmla="*/ f38 f32 1"/>
                <a:gd name="f42" fmla="*/ f37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8902" h="8902">
                  <a:moveTo>
                    <a:pt x="f4" y="f5"/>
                  </a:moveTo>
                  <a:cubicBezTo>
                    <a:pt x="f6" y="f5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4"/>
                  </a:cubicBezTo>
                  <a:cubicBezTo>
                    <a:pt x="f13" y="f15"/>
                    <a:pt x="f15" y="f13"/>
                    <a:pt x="f4" y="f13"/>
                  </a:cubicBezTo>
                  <a:cubicBezTo>
                    <a:pt x="f16" y="f13"/>
                    <a:pt x="f5" y="f15"/>
                    <a:pt x="f5" y="f4"/>
                  </a:cubicBezTo>
                  <a:cubicBezTo>
                    <a:pt x="f5" y="f16"/>
                    <a:pt x="f16" y="f5"/>
                    <a:pt x="f4" y="f5"/>
                  </a:cubicBezTo>
                  <a:close/>
                  <a:moveTo>
                    <a:pt x="f4" y="f17"/>
                  </a:moveTo>
                  <a:cubicBezTo>
                    <a:pt x="f18" y="f17"/>
                    <a:pt x="f2" y="f19"/>
                    <a:pt x="f2" y="f4"/>
                  </a:cubicBezTo>
                  <a:cubicBezTo>
                    <a:pt x="f2" y="f20"/>
                    <a:pt x="f18" y="f21"/>
                    <a:pt x="f4" y="f21"/>
                  </a:cubicBezTo>
                  <a:cubicBezTo>
                    <a:pt x="f22" y="f21"/>
                    <a:pt x="f21" y="f20"/>
                    <a:pt x="f21" y="f4"/>
                  </a:cubicBezTo>
                  <a:cubicBezTo>
                    <a:pt x="f21" y="f23"/>
                    <a:pt x="f24" y="f25"/>
                    <a:pt x="f26" y="f27"/>
                  </a:cubicBezTo>
                  <a:cubicBezTo>
                    <a:pt x="f28" y="f29"/>
                    <a:pt x="f30" y="f17"/>
                    <a:pt x="f4" y="f17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Google Shape;2325;p43">
              <a:extLst>
                <a:ext uri="{FF2B5EF4-FFF2-40B4-BE49-F238E27FC236}">
                  <a16:creationId xmlns:a16="http://schemas.microsoft.com/office/drawing/2014/main" id="{801E0AF2-2E42-488A-96F4-138CE4EE21AF}"/>
                </a:ext>
              </a:extLst>
            </p:cNvPr>
            <p:cNvSpPr/>
            <p:nvPr/>
          </p:nvSpPr>
          <p:spPr>
            <a:xfrm>
              <a:off x="1101010" y="1811499"/>
              <a:ext cx="428990" cy="42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52"/>
                <a:gd name="f4" fmla="val 3376"/>
                <a:gd name="f5" fmla="val 192"/>
                <a:gd name="f6" fmla="val 5132"/>
                <a:gd name="f7" fmla="val 6560"/>
                <a:gd name="f8" fmla="val 1620"/>
                <a:gd name="f9" fmla="val 191"/>
                <a:gd name="f10" fmla="val 1514"/>
                <a:gd name="f11" fmla="val 1515"/>
                <a:gd name="f12" fmla="val 5238"/>
                <a:gd name="f13" fmla="val 5237"/>
                <a:gd name="f14" fmla="val 6751"/>
                <a:gd name="f15" fmla="*/ f0 1 6752"/>
                <a:gd name="f16" fmla="*/ f1 1 6752"/>
                <a:gd name="f17" fmla="val f2"/>
                <a:gd name="f18" fmla="val f3"/>
                <a:gd name="f19" fmla="+- f18 0 f17"/>
                <a:gd name="f20" fmla="*/ f19 1 6752"/>
                <a:gd name="f21" fmla="*/ f17 1 f20"/>
                <a:gd name="f22" fmla="*/ f18 1 f20"/>
                <a:gd name="f23" fmla="*/ f21 f15 1"/>
                <a:gd name="f24" fmla="*/ f22 f15 1"/>
                <a:gd name="f25" fmla="*/ f22 f16 1"/>
                <a:gd name="f26" fmla="*/ f2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52" h="6752">
                  <a:moveTo>
                    <a:pt x="f4" y="f5"/>
                  </a:moveTo>
                  <a:cubicBezTo>
                    <a:pt x="f6" y="f5"/>
                    <a:pt x="f7" y="f8"/>
                    <a:pt x="f7" y="f4"/>
                  </a:cubicBezTo>
                  <a:cubicBezTo>
                    <a:pt x="f7" y="f6"/>
                    <a:pt x="f6" y="f7"/>
                    <a:pt x="f4" y="f7"/>
                  </a:cubicBezTo>
                  <a:cubicBezTo>
                    <a:pt x="f8" y="f7"/>
                    <a:pt x="f9" y="f6"/>
                    <a:pt x="f9" y="f4"/>
                  </a:cubicBezTo>
                  <a:cubicBezTo>
                    <a:pt x="f9" y="f8"/>
                    <a:pt x="f8" y="f5"/>
                    <a:pt x="f4" y="f5"/>
                  </a:cubicBezTo>
                  <a:close/>
                  <a:moveTo>
                    <a:pt x="f4" y="f2"/>
                  </a:moveTo>
                  <a:cubicBezTo>
                    <a:pt x="f10" y="f2"/>
                    <a:pt x="f2" y="f11"/>
                    <a:pt x="f2" y="f4"/>
                  </a:cubicBezTo>
                  <a:cubicBezTo>
                    <a:pt x="f2" y="f12"/>
                    <a:pt x="f10" y="f3"/>
                    <a:pt x="f4" y="f3"/>
                  </a:cubicBezTo>
                  <a:cubicBezTo>
                    <a:pt x="f13" y="f3"/>
                    <a:pt x="f14" y="f12"/>
                    <a:pt x="f14" y="f4"/>
                  </a:cubicBezTo>
                  <a:cubicBezTo>
                    <a:pt x="f14" y="f11"/>
                    <a:pt x="f13" y="f2"/>
                    <a:pt x="f4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Google Shape;2326;p43">
              <a:extLst>
                <a:ext uri="{FF2B5EF4-FFF2-40B4-BE49-F238E27FC236}">
                  <a16:creationId xmlns:a16="http://schemas.microsoft.com/office/drawing/2014/main" id="{4DAF82BB-77BA-4025-B646-AAB066058E5C}"/>
                </a:ext>
              </a:extLst>
            </p:cNvPr>
            <p:cNvSpPr/>
            <p:nvPr/>
          </p:nvSpPr>
          <p:spPr>
            <a:xfrm>
              <a:off x="1198540" y="1806232"/>
              <a:ext cx="97593" cy="72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6"/>
                <a:gd name="f4" fmla="val 1142"/>
                <a:gd name="f5" fmla="val 1"/>
                <a:gd name="f6" fmla="val 1101"/>
                <a:gd name="f7" fmla="val 1123"/>
                <a:gd name="f8" fmla="val 19"/>
                <a:gd name="f9" fmla="val 41"/>
                <a:gd name="f10" fmla="val 1494"/>
                <a:gd name="f11" fmla="val 1517"/>
                <a:gd name="f12" fmla="val 1535"/>
                <a:gd name="f13" fmla="*/ f0 1 1536"/>
                <a:gd name="f14" fmla="*/ f1 1 114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536"/>
                <a:gd name="f21" fmla="*/ f18 1 114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536" h="114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12" y="f7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Google Shape;2327;p43">
              <a:extLst>
                <a:ext uri="{FF2B5EF4-FFF2-40B4-BE49-F238E27FC236}">
                  <a16:creationId xmlns:a16="http://schemas.microsoft.com/office/drawing/2014/main" id="{2EF1D80E-4C71-46BD-9C20-E4F0C561AE75}"/>
                </a:ext>
              </a:extLst>
            </p:cNvPr>
            <p:cNvSpPr/>
            <p:nvPr/>
          </p:nvSpPr>
          <p:spPr>
            <a:xfrm>
              <a:off x="1226301" y="1878726"/>
              <a:ext cx="42062" cy="463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91"/>
                <a:gd name="f5" fmla="val 128"/>
                <a:gd name="f6" fmla="val 1"/>
                <a:gd name="f7" fmla="val 3"/>
                <a:gd name="f8" fmla="val 6957"/>
                <a:gd name="f9" fmla="val 7140"/>
                <a:gd name="f10" fmla="val 148"/>
                <a:gd name="f11" fmla="val 331"/>
                <a:gd name="f12" fmla="val 514"/>
                <a:gd name="f13" fmla="val 658"/>
                <a:gd name="f14" fmla="val 533"/>
                <a:gd name="f15" fmla="*/ f0 1 662"/>
                <a:gd name="f16" fmla="*/ f1 1 729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62"/>
                <a:gd name="f23" fmla="*/ f20 1 729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62" h="729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10" y="f4"/>
                    <a:pt x="f11" y="f4"/>
                  </a:cubicBezTo>
                  <a:cubicBezTo>
                    <a:pt x="f12" y="f4"/>
                    <a:pt x="f3" y="f9"/>
                    <a:pt x="f13" y="f8"/>
                  </a:cubicBezTo>
                  <a:lnTo>
                    <a:pt x="f14" y="f6"/>
                  </a:ln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Google Shape;2328;p43">
              <a:extLst>
                <a:ext uri="{FF2B5EF4-FFF2-40B4-BE49-F238E27FC236}">
                  <a16:creationId xmlns:a16="http://schemas.microsoft.com/office/drawing/2014/main" id="{528004C3-497E-40F5-8866-B53E6158C19D}"/>
                </a:ext>
              </a:extLst>
            </p:cNvPr>
            <p:cNvSpPr/>
            <p:nvPr/>
          </p:nvSpPr>
          <p:spPr>
            <a:xfrm>
              <a:off x="1390610" y="2064952"/>
              <a:ext cx="41998" cy="277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1"/>
                <a:gd name="f4" fmla="val 4360"/>
                <a:gd name="f5" fmla="val 658"/>
                <a:gd name="f6" fmla="val 1"/>
                <a:gd name="f7" fmla="val 141"/>
                <a:gd name="f8" fmla="val 280"/>
                <a:gd name="f9" fmla="val 4"/>
                <a:gd name="f10" fmla="val 4026"/>
                <a:gd name="f11" fmla="val 4209"/>
                <a:gd name="f12" fmla="val 148"/>
                <a:gd name="f13" fmla="val 331"/>
                <a:gd name="f14" fmla="val 513"/>
                <a:gd name="f15" fmla="*/ f0 1 661"/>
                <a:gd name="f16" fmla="*/ f1 1 436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61"/>
                <a:gd name="f23" fmla="*/ f20 1 436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61" h="4360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cubicBezTo>
                    <a:pt x="f2" y="f11"/>
                    <a:pt x="f12" y="f4"/>
                    <a:pt x="f13" y="f4"/>
                  </a:cubicBezTo>
                  <a:cubicBezTo>
                    <a:pt x="f14" y="f4"/>
                    <a:pt x="f3" y="f11"/>
                    <a:pt x="f5" y="f10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Google Shape;2329;p43">
              <a:extLst>
                <a:ext uri="{FF2B5EF4-FFF2-40B4-BE49-F238E27FC236}">
                  <a16:creationId xmlns:a16="http://schemas.microsoft.com/office/drawing/2014/main" id="{1789C7B9-B949-47EF-A6B7-AD14AEBFF12C}"/>
                </a:ext>
              </a:extLst>
            </p:cNvPr>
            <p:cNvSpPr/>
            <p:nvPr/>
          </p:nvSpPr>
          <p:spPr>
            <a:xfrm>
              <a:off x="1373072" y="1710037"/>
              <a:ext cx="59408" cy="3727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"/>
                <a:gd name="f4" fmla="val 5867"/>
                <a:gd name="f5" fmla="val 793"/>
                <a:gd name="f6" fmla="val 1"/>
                <a:gd name="f7" fmla="val 748"/>
                <a:gd name="f8" fmla="val 702"/>
                <a:gd name="f9" fmla="val 22"/>
                <a:gd name="f10" fmla="val 674"/>
                <a:gd name="f11" fmla="val 70"/>
                <a:gd name="f12" fmla="val 452"/>
                <a:gd name="f13" fmla="val 455"/>
                <a:gd name="f14" fmla="val 156"/>
                <a:gd name="f15" fmla="val 965"/>
                <a:gd name="f16" fmla="val 1543"/>
                <a:gd name="f17" fmla="val 2133"/>
                <a:gd name="f18" fmla="val 5448"/>
                <a:gd name="f19" fmla="val 5679"/>
                <a:gd name="f20" fmla="val 188"/>
                <a:gd name="f21" fmla="val 5866"/>
                <a:gd name="f22" fmla="val 418"/>
                <a:gd name="f23" fmla="val 655"/>
                <a:gd name="f24" fmla="val 810"/>
                <a:gd name="f25" fmla="val 934"/>
                <a:gd name="f26" fmla="val 5741"/>
                <a:gd name="f27" fmla="val 5587"/>
                <a:gd name="f28" fmla="val 140"/>
                <a:gd name="f29" fmla="val 53"/>
                <a:gd name="f30" fmla="val 864"/>
                <a:gd name="f31" fmla="*/ f0 1 935"/>
                <a:gd name="f32" fmla="*/ f1 1 5867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935"/>
                <a:gd name="f39" fmla="*/ f36 1 5867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935" h="58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2" y="f16"/>
                    <a:pt x="f2" y="f17"/>
                  </a:cubicBezTo>
                  <a:lnTo>
                    <a:pt x="f2" y="f18"/>
                  </a:lnTo>
                  <a:cubicBezTo>
                    <a:pt x="f2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Google Shape;2330;p43">
              <a:extLst>
                <a:ext uri="{FF2B5EF4-FFF2-40B4-BE49-F238E27FC236}">
                  <a16:creationId xmlns:a16="http://schemas.microsoft.com/office/drawing/2014/main" id="{28E9E433-81E0-480D-852F-E844DE27E008}"/>
                </a:ext>
              </a:extLst>
            </p:cNvPr>
            <p:cNvSpPr/>
            <p:nvPr/>
          </p:nvSpPr>
          <p:spPr>
            <a:xfrm>
              <a:off x="1384575" y="2058917"/>
              <a:ext cx="54068" cy="2890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1"/>
                <a:gd name="f4" fmla="val 4550"/>
                <a:gd name="f5" fmla="val 753"/>
                <a:gd name="f6" fmla="val 1"/>
                <a:gd name="f7" fmla="val 700"/>
                <a:gd name="f8" fmla="val 657"/>
                <a:gd name="f9" fmla="val 43"/>
                <a:gd name="f10" fmla="val 96"/>
                <a:gd name="f11" fmla="val 4123"/>
                <a:gd name="f12" fmla="val 659"/>
                <a:gd name="f13" fmla="val 4186"/>
                <a:gd name="f14" fmla="val 636"/>
                <a:gd name="f15" fmla="val 4245"/>
                <a:gd name="f16" fmla="val 591"/>
                <a:gd name="f17" fmla="val 4290"/>
                <a:gd name="f18" fmla="val 547"/>
                <a:gd name="f19" fmla="val 4334"/>
                <a:gd name="f20" fmla="val 487"/>
                <a:gd name="f21" fmla="val 4357"/>
                <a:gd name="f22" fmla="val 426"/>
                <a:gd name="f23" fmla="val 365"/>
                <a:gd name="f24" fmla="val 304"/>
                <a:gd name="f25" fmla="val 260"/>
                <a:gd name="f26" fmla="val 216"/>
                <a:gd name="f27" fmla="val 193"/>
                <a:gd name="f28" fmla="val 194"/>
                <a:gd name="f29" fmla="val 4124"/>
                <a:gd name="f30" fmla="val 332"/>
                <a:gd name="f31" fmla="val 379"/>
                <a:gd name="f32" fmla="val 333"/>
                <a:gd name="f33" fmla="val 325"/>
                <a:gd name="f34" fmla="val 292"/>
                <a:gd name="f35" fmla="val 282"/>
                <a:gd name="f36" fmla="val 239"/>
                <a:gd name="f37" fmla="val 280"/>
                <a:gd name="f38" fmla="val 236"/>
                <a:gd name="f39" fmla="val 233"/>
                <a:gd name="f40" fmla="val 229"/>
                <a:gd name="f41" fmla="val 174"/>
                <a:gd name="f42" fmla="val 142"/>
                <a:gd name="f43" fmla="val 322"/>
                <a:gd name="f44" fmla="val 140"/>
                <a:gd name="f45" fmla="val 372"/>
                <a:gd name="f46" fmla="val 2"/>
                <a:gd name="f47" fmla="val 4119"/>
                <a:gd name="f48" fmla="val 4234"/>
                <a:gd name="f49" fmla="val 44"/>
                <a:gd name="f50" fmla="val 4342"/>
                <a:gd name="f51" fmla="val 124"/>
                <a:gd name="f52" fmla="val 4423"/>
                <a:gd name="f53" fmla="val 204"/>
                <a:gd name="f54" fmla="val 4505"/>
                <a:gd name="f55" fmla="val 311"/>
                <a:gd name="f56" fmla="val 540"/>
                <a:gd name="f57" fmla="val 647"/>
                <a:gd name="f58" fmla="val 727"/>
                <a:gd name="f59" fmla="val 808"/>
                <a:gd name="f60" fmla="val 850"/>
                <a:gd name="f61" fmla="val 849"/>
                <a:gd name="f62" fmla="val 4121"/>
                <a:gd name="f63" fmla="val 806"/>
                <a:gd name="f64" fmla="*/ f0 1 851"/>
                <a:gd name="f65" fmla="*/ f1 1 4550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851"/>
                <a:gd name="f72" fmla="*/ f69 1 4550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851" h="45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7" y="f13"/>
                    <a:pt x="f28" y="f29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36" y="f37"/>
                  </a:cubicBezTo>
                  <a:cubicBezTo>
                    <a:pt x="f38" y="f37"/>
                    <a:pt x="f39" y="f37"/>
                    <a:pt x="f40" y="f37"/>
                  </a:cubicBezTo>
                  <a:cubicBezTo>
                    <a:pt x="f41" y="f37"/>
                    <a:pt x="f42" y="f43"/>
                    <a:pt x="f44" y="f45"/>
                  </a:cubicBezTo>
                  <a:lnTo>
                    <a:pt x="f46" y="f47"/>
                  </a:lnTo>
                  <a:cubicBezTo>
                    <a:pt x="f6" y="f48"/>
                    <a:pt x="f49" y="f50"/>
                    <a:pt x="f51" y="f52"/>
                  </a:cubicBezTo>
                  <a:cubicBezTo>
                    <a:pt x="f53" y="f54"/>
                    <a:pt x="f55" y="f4"/>
                    <a:pt x="f22" y="f4"/>
                  </a:cubicBezTo>
                  <a:cubicBezTo>
                    <a:pt x="f56" y="f4"/>
                    <a:pt x="f57" y="f54"/>
                    <a:pt x="f58" y="f52"/>
                  </a:cubicBezTo>
                  <a:cubicBezTo>
                    <a:pt x="f59" y="f50"/>
                    <a:pt x="f60" y="f48"/>
                    <a:pt x="f61" y="f62"/>
                  </a:cubicBezTo>
                  <a:lnTo>
                    <a:pt x="f61" y="f10"/>
                  </a:lnTo>
                  <a:cubicBezTo>
                    <a:pt x="f61" y="f9"/>
                    <a:pt x="f63" y="f6"/>
                    <a:pt x="f5" y="f6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Google Shape;2331;p43">
              <a:extLst>
                <a:ext uri="{FF2B5EF4-FFF2-40B4-BE49-F238E27FC236}">
                  <a16:creationId xmlns:a16="http://schemas.microsoft.com/office/drawing/2014/main" id="{82331D18-858D-476D-8681-DEB0191A00FA}"/>
                </a:ext>
              </a:extLst>
            </p:cNvPr>
            <p:cNvSpPr/>
            <p:nvPr/>
          </p:nvSpPr>
          <p:spPr>
            <a:xfrm>
              <a:off x="1366973" y="1703993"/>
              <a:ext cx="71542" cy="384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6"/>
                <a:gd name="f4" fmla="val 6057"/>
                <a:gd name="f5" fmla="val 889"/>
                <a:gd name="f6" fmla="val 191"/>
                <a:gd name="f7" fmla="val 894"/>
                <a:gd name="f8" fmla="val 899"/>
                <a:gd name="f9" fmla="val 192"/>
                <a:gd name="f10" fmla="val 902"/>
                <a:gd name="f11" fmla="val 193"/>
                <a:gd name="f12" fmla="val 914"/>
                <a:gd name="f13" fmla="val 196"/>
                <a:gd name="f14" fmla="val 934"/>
                <a:gd name="f15" fmla="val 206"/>
                <a:gd name="f16" fmla="val 235"/>
                <a:gd name="f17" fmla="val 5682"/>
                <a:gd name="f18" fmla="val 5783"/>
                <a:gd name="f19" fmla="val 852"/>
                <a:gd name="f20" fmla="val 5866"/>
                <a:gd name="f21" fmla="val 751"/>
                <a:gd name="f22" fmla="val 514"/>
                <a:gd name="f23" fmla="val 336"/>
                <a:gd name="f24" fmla="val 5721"/>
                <a:gd name="f25" fmla="val 5543"/>
                <a:gd name="f26" fmla="val 2228"/>
                <a:gd name="f27" fmla="val 1656"/>
                <a:gd name="f28" fmla="val 343"/>
                <a:gd name="f29" fmla="val 1093"/>
                <a:gd name="f30" fmla="val 630"/>
                <a:gd name="f31" fmla="val 598"/>
                <a:gd name="f32" fmla="val 213"/>
                <a:gd name="f33" fmla="val 863"/>
                <a:gd name="f34" fmla="val 877"/>
                <a:gd name="f35" fmla="val 888"/>
                <a:gd name="f36" fmla="val 806"/>
                <a:gd name="f37" fmla="val 730"/>
                <a:gd name="f38" fmla="val 44"/>
                <a:gd name="f39" fmla="val 687"/>
                <a:gd name="f40" fmla="val 117"/>
                <a:gd name="f41" fmla="val 465"/>
                <a:gd name="f42" fmla="val 502"/>
                <a:gd name="f43" fmla="val 161"/>
                <a:gd name="f44" fmla="val 1026"/>
                <a:gd name="f45" fmla="val 1"/>
                <a:gd name="f46" fmla="val 1623"/>
                <a:gd name="f47" fmla="val 5826"/>
                <a:gd name="f48" fmla="val 231"/>
                <a:gd name="f49" fmla="val 6056"/>
                <a:gd name="f50" fmla="val 958"/>
                <a:gd name="f51" fmla="val 5889"/>
                <a:gd name="f52" fmla="val 128"/>
                <a:gd name="f53" fmla="val 1056"/>
                <a:gd name="f54" fmla="val 36"/>
                <a:gd name="f55" fmla="val 952"/>
                <a:gd name="f56" fmla="val 9"/>
                <a:gd name="f57" fmla="val 930"/>
                <a:gd name="f58" fmla="val 3"/>
                <a:gd name="f59" fmla="val 909"/>
                <a:gd name="f60" fmla="*/ f0 1 1126"/>
                <a:gd name="f61" fmla="*/ f1 1 6057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26"/>
                <a:gd name="f68" fmla="*/ f65 1 6057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26" h="60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6" y="f24"/>
                    <a:pt x="f6" y="f25"/>
                  </a:cubicBezTo>
                  <a:lnTo>
                    <a:pt x="f6" y="f26"/>
                  </a:lnTo>
                  <a:cubicBezTo>
                    <a:pt x="f6" y="f27"/>
                    <a:pt x="f28" y="f29"/>
                    <a:pt x="f30" y="f31"/>
                  </a:cubicBezTo>
                  <a:lnTo>
                    <a:pt x="f19" y="f32"/>
                  </a:lnTo>
                  <a:cubicBezTo>
                    <a:pt x="f33" y="f13"/>
                    <a:pt x="f34" y="f6"/>
                    <a:pt x="f5" y="f6"/>
                  </a:cubicBezTo>
                  <a:close/>
                  <a:moveTo>
                    <a:pt x="f35" y="f2"/>
                  </a:moveTo>
                  <a:cubicBezTo>
                    <a:pt x="f36" y="f2"/>
                    <a:pt x="f37" y="f38"/>
                    <a:pt x="f39" y="f40"/>
                  </a:cubicBezTo>
                  <a:lnTo>
                    <a:pt x="f41" y="f42"/>
                  </a:lnTo>
                  <a:cubicBezTo>
                    <a:pt x="f43" y="f44"/>
                    <a:pt x="f45" y="f46"/>
                    <a:pt x="f45" y="f26"/>
                  </a:cubicBezTo>
                  <a:lnTo>
                    <a:pt x="f45" y="f25"/>
                  </a:lnTo>
                  <a:cubicBezTo>
                    <a:pt x="f45" y="f47"/>
                    <a:pt x="f48" y="f49"/>
                    <a:pt x="f22" y="f49"/>
                  </a:cubicBezTo>
                  <a:lnTo>
                    <a:pt x="f21" y="f49"/>
                  </a:lnTo>
                  <a:cubicBezTo>
                    <a:pt x="f50" y="f49"/>
                    <a:pt x="f3" y="f51"/>
                    <a:pt x="f3" y="f17"/>
                  </a:cubicBezTo>
                  <a:lnTo>
                    <a:pt x="f3" y="f16"/>
                  </a:lnTo>
                  <a:cubicBezTo>
                    <a:pt x="f3" y="f52"/>
                    <a:pt x="f53" y="f54"/>
                    <a:pt x="f55" y="f56"/>
                  </a:cubicBezTo>
                  <a:cubicBezTo>
                    <a:pt x="f57" y="f58"/>
                    <a:pt x="f59" y="f2"/>
                    <a:pt x="f35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Google Shape;2332;p43">
              <a:extLst>
                <a:ext uri="{FF2B5EF4-FFF2-40B4-BE49-F238E27FC236}">
                  <a16:creationId xmlns:a16="http://schemas.microsoft.com/office/drawing/2014/main" id="{612F1A7E-0FF7-4FEB-A5E1-A6315409C588}"/>
                </a:ext>
              </a:extLst>
            </p:cNvPr>
            <p:cNvSpPr/>
            <p:nvPr/>
          </p:nvSpPr>
          <p:spPr>
            <a:xfrm>
              <a:off x="1192505" y="1800188"/>
              <a:ext cx="109663" cy="846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26"/>
                <a:gd name="f4" fmla="val 1332"/>
                <a:gd name="f5" fmla="val 1535"/>
                <a:gd name="f6" fmla="val 191"/>
                <a:gd name="f7" fmla="val 699"/>
                <a:gd name="f8" fmla="val 942"/>
                <a:gd name="f9" fmla="val 1337"/>
                <a:gd name="f10" fmla="val 1141"/>
                <a:gd name="f11" fmla="val 1092"/>
                <a:gd name="f12" fmla="val 633"/>
                <a:gd name="f13" fmla="val 389"/>
                <a:gd name="f14" fmla="val 95"/>
                <a:gd name="f15" fmla="val 43"/>
                <a:gd name="f16" fmla="val 96"/>
                <a:gd name="f17" fmla="val 1048"/>
                <a:gd name="f18" fmla="val 285"/>
                <a:gd name="f19" fmla="val 1442"/>
                <a:gd name="f20" fmla="val 1725"/>
                <a:gd name="f21" fmla="val 1683"/>
                <a:gd name="f22" fmla="val 1630"/>
                <a:gd name="f23" fmla="*/ f0 1 1726"/>
                <a:gd name="f24" fmla="*/ f1 1 1332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726"/>
                <a:gd name="f31" fmla="*/ f28 1 1332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726" h="1332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6" y="f8"/>
                    <a:pt x="f6" y="f7"/>
                  </a:cubicBezTo>
                  <a:lnTo>
                    <a:pt x="f6" y="f6"/>
                  </a:lnTo>
                  <a:close/>
                  <a:moveTo>
                    <a:pt x="f14" y="f2"/>
                  </a:moveTo>
                  <a:cubicBezTo>
                    <a:pt x="f15" y="f2"/>
                    <a:pt x="f2" y="f15"/>
                    <a:pt x="f2" y="f16"/>
                  </a:cubicBezTo>
                  <a:lnTo>
                    <a:pt x="f2" y="f7"/>
                  </a:lnTo>
                  <a:cubicBezTo>
                    <a:pt x="f2" y="f17"/>
                    <a:pt x="f18" y="f4"/>
                    <a:pt x="f12" y="f4"/>
                  </a:cubicBezTo>
                  <a:lnTo>
                    <a:pt x="f11" y="f4"/>
                  </a:lnTo>
                  <a:cubicBezTo>
                    <a:pt x="f19" y="f4"/>
                    <a:pt x="f20" y="f17"/>
                    <a:pt x="f20" y="f7"/>
                  </a:cubicBezTo>
                  <a:lnTo>
                    <a:pt x="f20" y="f16"/>
                  </a:lnTo>
                  <a:cubicBezTo>
                    <a:pt x="f20" y="f15"/>
                    <a:pt x="f21" y="f2"/>
                    <a:pt x="f22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Google Shape;2333;p43">
              <a:extLst>
                <a:ext uri="{FF2B5EF4-FFF2-40B4-BE49-F238E27FC236}">
                  <a16:creationId xmlns:a16="http://schemas.microsoft.com/office/drawing/2014/main" id="{1E7792F3-41D0-4059-BE72-D3D3043E5856}"/>
                </a:ext>
              </a:extLst>
            </p:cNvPr>
            <p:cNvSpPr/>
            <p:nvPr/>
          </p:nvSpPr>
          <p:spPr>
            <a:xfrm>
              <a:off x="1290035" y="1703993"/>
              <a:ext cx="12134" cy="108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1"/>
                <a:gd name="f4" fmla="val 1705"/>
                <a:gd name="f5" fmla="val 95"/>
                <a:gd name="f6" fmla="val 43"/>
                <a:gd name="f7" fmla="val 96"/>
                <a:gd name="f8" fmla="val 1610"/>
                <a:gd name="f9" fmla="val 1663"/>
                <a:gd name="f10" fmla="val 148"/>
                <a:gd name="f11" fmla="val 190"/>
                <a:gd name="f12" fmla="*/ f0 1 191"/>
                <a:gd name="f13" fmla="*/ f1 1 170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91"/>
                <a:gd name="f20" fmla="*/ f17 1 170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91" h="170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7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Google Shape;2334;p43">
              <a:extLst>
                <a:ext uri="{FF2B5EF4-FFF2-40B4-BE49-F238E27FC236}">
                  <a16:creationId xmlns:a16="http://schemas.microsoft.com/office/drawing/2014/main" id="{92681EBD-A018-430A-9ADC-ED7523584F6A}"/>
                </a:ext>
              </a:extLst>
            </p:cNvPr>
            <p:cNvSpPr/>
            <p:nvPr/>
          </p:nvSpPr>
          <p:spPr>
            <a:xfrm>
              <a:off x="1192505" y="1703993"/>
              <a:ext cx="12198" cy="108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"/>
                <a:gd name="f4" fmla="val 1705"/>
                <a:gd name="f5" fmla="val 95"/>
                <a:gd name="f6" fmla="val 43"/>
                <a:gd name="f7" fmla="val 96"/>
                <a:gd name="f8" fmla="val 1610"/>
                <a:gd name="f9" fmla="val 1663"/>
                <a:gd name="f10" fmla="val 149"/>
                <a:gd name="f11" fmla="val 191"/>
                <a:gd name="f12" fmla="*/ f0 1 192"/>
                <a:gd name="f13" fmla="*/ f1 1 170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92"/>
                <a:gd name="f20" fmla="*/ f17 1 170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92" h="170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7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Google Shape;2335;p43">
              <a:extLst>
                <a:ext uri="{FF2B5EF4-FFF2-40B4-BE49-F238E27FC236}">
                  <a16:creationId xmlns:a16="http://schemas.microsoft.com/office/drawing/2014/main" id="{526FEDD7-3BFD-4EED-A1FF-CD70B6989133}"/>
                </a:ext>
              </a:extLst>
            </p:cNvPr>
            <p:cNvSpPr/>
            <p:nvPr/>
          </p:nvSpPr>
          <p:spPr>
            <a:xfrm>
              <a:off x="1241233" y="1703993"/>
              <a:ext cx="12198" cy="108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"/>
                <a:gd name="f4" fmla="val 1705"/>
                <a:gd name="f5" fmla="val 96"/>
                <a:gd name="f6" fmla="val 43"/>
                <a:gd name="f7" fmla="val 1"/>
                <a:gd name="f8" fmla="val 1610"/>
                <a:gd name="f9" fmla="val 1663"/>
                <a:gd name="f10" fmla="val 149"/>
                <a:gd name="f11" fmla="*/ f0 1 192"/>
                <a:gd name="f12" fmla="*/ f1 1 170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92"/>
                <a:gd name="f19" fmla="*/ f16 1 170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92" h="1705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lnTo>
                    <a:pt x="f3" y="f5"/>
                  </a:lnTo>
                  <a:cubicBezTo>
                    <a:pt x="f3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Google Shape;2336;p43">
              <a:extLst>
                <a:ext uri="{FF2B5EF4-FFF2-40B4-BE49-F238E27FC236}">
                  <a16:creationId xmlns:a16="http://schemas.microsoft.com/office/drawing/2014/main" id="{4E2A318F-5548-48F2-A2B9-C18E50F8C4C4}"/>
                </a:ext>
              </a:extLst>
            </p:cNvPr>
            <p:cNvSpPr/>
            <p:nvPr/>
          </p:nvSpPr>
          <p:spPr>
            <a:xfrm>
              <a:off x="1220330" y="1872627"/>
              <a:ext cx="54004" cy="4753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0"/>
                <a:gd name="f4" fmla="val 7482"/>
                <a:gd name="f5" fmla="val 534"/>
                <a:gd name="f6" fmla="val 192"/>
                <a:gd name="f7" fmla="val 657"/>
                <a:gd name="f8" fmla="val 7055"/>
                <a:gd name="f9" fmla="val 658"/>
                <a:gd name="f10" fmla="val 7118"/>
                <a:gd name="f11" fmla="val 634"/>
                <a:gd name="f12" fmla="val 7177"/>
                <a:gd name="f13" fmla="val 591"/>
                <a:gd name="f14" fmla="val 7222"/>
                <a:gd name="f15" fmla="val 546"/>
                <a:gd name="f16" fmla="val 7266"/>
                <a:gd name="f17" fmla="val 485"/>
                <a:gd name="f18" fmla="val 7289"/>
                <a:gd name="f19" fmla="val 424"/>
                <a:gd name="f20" fmla="val 364"/>
                <a:gd name="f21" fmla="val 303"/>
                <a:gd name="f22" fmla="val 260"/>
                <a:gd name="f23" fmla="val 215"/>
                <a:gd name="f24" fmla="val 193"/>
                <a:gd name="f25" fmla="val 316"/>
                <a:gd name="f26" fmla="val 222"/>
                <a:gd name="f27" fmla="val 1"/>
                <a:gd name="f28" fmla="val 171"/>
                <a:gd name="f29" fmla="val 128"/>
                <a:gd name="f30" fmla="val 43"/>
                <a:gd name="f31" fmla="val 127"/>
                <a:gd name="f32" fmla="val 95"/>
                <a:gd name="f33" fmla="val 2"/>
                <a:gd name="f34" fmla="val 7051"/>
                <a:gd name="f35" fmla="val 7166"/>
                <a:gd name="f36" fmla="val 7274"/>
                <a:gd name="f37" fmla="val 124"/>
                <a:gd name="f38" fmla="val 7355"/>
                <a:gd name="f39" fmla="val 204"/>
                <a:gd name="f40" fmla="val 7437"/>
                <a:gd name="f41" fmla="val 310"/>
                <a:gd name="f42" fmla="val 425"/>
                <a:gd name="f43" fmla="val 539"/>
                <a:gd name="f44" fmla="val 647"/>
                <a:gd name="f45" fmla="val 727"/>
                <a:gd name="f46" fmla="val 807"/>
                <a:gd name="f47" fmla="val 848"/>
                <a:gd name="f48" fmla="val 722"/>
                <a:gd name="f49" fmla="val 680"/>
                <a:gd name="f50" fmla="val 627"/>
                <a:gd name="f51" fmla="*/ f0 1 850"/>
                <a:gd name="f52" fmla="*/ f1 1 7482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850"/>
                <a:gd name="f59" fmla="*/ f56 1 7482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850" h="7482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cubicBezTo>
                    <a:pt x="f23" y="f12"/>
                    <a:pt x="f6" y="f10"/>
                    <a:pt x="f24" y="f8"/>
                  </a:cubicBezTo>
                  <a:lnTo>
                    <a:pt x="f25" y="f6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2" y="f35"/>
                    <a:pt x="f30" y="f36"/>
                    <a:pt x="f37" y="f38"/>
                  </a:cubicBezTo>
                  <a:cubicBezTo>
                    <a:pt x="f39" y="f40"/>
                    <a:pt x="f41" y="f4"/>
                    <a:pt x="f42" y="f4"/>
                  </a:cubicBezTo>
                  <a:cubicBezTo>
                    <a:pt x="f43" y="f4"/>
                    <a:pt x="f44" y="f40"/>
                    <a:pt x="f45" y="f38"/>
                  </a:cubicBezTo>
                  <a:cubicBezTo>
                    <a:pt x="f46" y="f36"/>
                    <a:pt x="f3" y="f35"/>
                    <a:pt x="f47" y="f34"/>
                  </a:cubicBezTo>
                  <a:lnTo>
                    <a:pt x="f48" y="f32"/>
                  </a:lnTo>
                  <a:cubicBezTo>
                    <a:pt x="f48" y="f30"/>
                    <a:pt x="f49" y="f27"/>
                    <a:pt x="f50" y="f27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oogle Shape;2337;p43">
            <a:extLst>
              <a:ext uri="{FF2B5EF4-FFF2-40B4-BE49-F238E27FC236}">
                <a16:creationId xmlns:a16="http://schemas.microsoft.com/office/drawing/2014/main" id="{FE450A3B-E203-406C-B12D-0D0D3CB7CB46}"/>
              </a:ext>
            </a:extLst>
          </p:cNvPr>
          <p:cNvGrpSpPr/>
          <p:nvPr/>
        </p:nvGrpSpPr>
        <p:grpSpPr>
          <a:xfrm>
            <a:off x="2845347" y="3762134"/>
            <a:ext cx="381021" cy="381021"/>
            <a:chOff x="2845347" y="3762134"/>
            <a:chExt cx="381021" cy="381021"/>
          </a:xfrm>
        </p:grpSpPr>
        <p:sp>
          <p:nvSpPr>
            <p:cNvPr id="33" name="Google Shape;2338;p43">
              <a:extLst>
                <a:ext uri="{FF2B5EF4-FFF2-40B4-BE49-F238E27FC236}">
                  <a16:creationId xmlns:a16="http://schemas.microsoft.com/office/drawing/2014/main" id="{E64694ED-C184-4EFA-9593-EBDFEB4FD10F}"/>
                </a:ext>
              </a:extLst>
            </p:cNvPr>
            <p:cNvSpPr/>
            <p:nvPr/>
          </p:nvSpPr>
          <p:spPr>
            <a:xfrm>
              <a:off x="2851446" y="3768242"/>
              <a:ext cx="368823" cy="368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05"/>
                <a:gd name="f4" fmla="val 5806"/>
                <a:gd name="f5" fmla="val 2902"/>
                <a:gd name="f6" fmla="val 1299"/>
                <a:gd name="f7" fmla="val 1300"/>
                <a:gd name="f8" fmla="val 4505"/>
                <a:gd name="f9" fmla="*/ f0 1 5805"/>
                <a:gd name="f10" fmla="*/ f1 1 5806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805"/>
                <a:gd name="f17" fmla="*/ f14 1 5806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805" h="5806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3"/>
                    <a:pt x="f5" y="f3"/>
                  </a:cubicBezTo>
                  <a:cubicBezTo>
                    <a:pt x="f8" y="f3"/>
                    <a:pt x="f3" y="f8"/>
                    <a:pt x="f3" y="f5"/>
                  </a:cubicBezTo>
                  <a:cubicBezTo>
                    <a:pt x="f3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Google Shape;2339;p43">
              <a:extLst>
                <a:ext uri="{FF2B5EF4-FFF2-40B4-BE49-F238E27FC236}">
                  <a16:creationId xmlns:a16="http://schemas.microsoft.com/office/drawing/2014/main" id="{E93156AD-FA76-4810-B419-BE9E32BB8624}"/>
                </a:ext>
              </a:extLst>
            </p:cNvPr>
            <p:cNvSpPr/>
            <p:nvPr/>
          </p:nvSpPr>
          <p:spPr>
            <a:xfrm>
              <a:off x="2851446" y="3768242"/>
              <a:ext cx="331588" cy="331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9"/>
                <a:gd name="f4" fmla="val 2902"/>
                <a:gd name="f5" fmla="val 1299"/>
                <a:gd name="f6" fmla="val 1300"/>
                <a:gd name="f7" fmla="val 3851"/>
                <a:gd name="f8" fmla="val 457"/>
                <a:gd name="f9" fmla="val 4690"/>
                <a:gd name="f10" fmla="val 1159"/>
                <a:gd name="f11" fmla="val 793"/>
                <a:gd name="f12" fmla="val 4733"/>
                <a:gd name="f13" fmla="val 573"/>
                <a:gd name="f14" fmla="val 4131"/>
                <a:gd name="f15" fmla="val 3475"/>
                <a:gd name="f16" fmla="val 1872"/>
                <a:gd name="f17" fmla="val 4130"/>
                <a:gd name="f18" fmla="val 4689"/>
                <a:gd name="f19" fmla="*/ f0 1 5219"/>
                <a:gd name="f20" fmla="*/ f1 1 5219"/>
                <a:gd name="f21" fmla="val f2"/>
                <a:gd name="f22" fmla="val f3"/>
                <a:gd name="f23" fmla="+- f22 0 f21"/>
                <a:gd name="f24" fmla="*/ f23 1 5219"/>
                <a:gd name="f25" fmla="*/ f21 1 f24"/>
                <a:gd name="f26" fmla="*/ f22 1 f24"/>
                <a:gd name="f27" fmla="*/ f25 f19 1"/>
                <a:gd name="f28" fmla="*/ f26 f19 1"/>
                <a:gd name="f29" fmla="*/ f26 f20 1"/>
                <a:gd name="f30" fmla="*/ f2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5219" h="5219">
                  <a:moveTo>
                    <a:pt x="f4" y="f2"/>
                  </a:moveTo>
                  <a:cubicBezTo>
                    <a:pt x="f5" y="f2"/>
                    <a:pt x="f2" y="f6"/>
                    <a:pt x="f2" y="f4"/>
                  </a:cubicBezTo>
                  <a:cubicBezTo>
                    <a:pt x="f2" y="f7"/>
                    <a:pt x="f8" y="f9"/>
                    <a:pt x="f10" y="f3"/>
                  </a:cubicBezTo>
                  <a:cubicBezTo>
                    <a:pt x="f11" y="f12"/>
                    <a:pt x="f13" y="f14"/>
                    <a:pt x="f13" y="f15"/>
                  </a:cubicBezTo>
                  <a:cubicBezTo>
                    <a:pt x="f13" y="f16"/>
                    <a:pt x="f16" y="f13"/>
                    <a:pt x="f15" y="f13"/>
                  </a:cubicBezTo>
                  <a:cubicBezTo>
                    <a:pt x="f17" y="f13"/>
                    <a:pt x="f12" y="f11"/>
                    <a:pt x="f3" y="f10"/>
                  </a:cubicBezTo>
                  <a:cubicBezTo>
                    <a:pt x="f18" y="f8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5" name="Google Shape;2340;p43">
              <a:extLst>
                <a:ext uri="{FF2B5EF4-FFF2-40B4-BE49-F238E27FC236}">
                  <a16:creationId xmlns:a16="http://schemas.microsoft.com/office/drawing/2014/main" id="{7FC72AAE-A07B-4530-B04E-B37C081610B5}"/>
                </a:ext>
              </a:extLst>
            </p:cNvPr>
            <p:cNvSpPr/>
            <p:nvPr/>
          </p:nvSpPr>
          <p:spPr>
            <a:xfrm>
              <a:off x="2845347" y="3762134"/>
              <a:ext cx="381021" cy="381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97"/>
                <a:gd name="f4" fmla="val 2998"/>
                <a:gd name="f5" fmla="val 192"/>
                <a:gd name="f6" fmla="val 4546"/>
                <a:gd name="f7" fmla="val 5806"/>
                <a:gd name="f8" fmla="val 1451"/>
                <a:gd name="f9" fmla="val 2999"/>
                <a:gd name="f10" fmla="val 5805"/>
                <a:gd name="f11" fmla="val 1450"/>
                <a:gd name="f12" fmla="val 191"/>
                <a:gd name="f13" fmla="val 1"/>
                <a:gd name="f14" fmla="val 1346"/>
                <a:gd name="f15" fmla="val 1345"/>
                <a:gd name="f16" fmla="val 4652"/>
                <a:gd name="f17" fmla="val 4651"/>
                <a:gd name="f18" fmla="*/ f0 1 5997"/>
                <a:gd name="f19" fmla="*/ f1 1 5997"/>
                <a:gd name="f20" fmla="val f2"/>
                <a:gd name="f21" fmla="val f3"/>
                <a:gd name="f22" fmla="+- f21 0 f20"/>
                <a:gd name="f23" fmla="*/ f22 1 5997"/>
                <a:gd name="f24" fmla="*/ f20 1 f23"/>
                <a:gd name="f25" fmla="*/ f21 1 f23"/>
                <a:gd name="f26" fmla="*/ f24 f18 1"/>
                <a:gd name="f27" fmla="*/ f25 f18 1"/>
                <a:gd name="f28" fmla="*/ f25 f19 1"/>
                <a:gd name="f29" fmla="*/ f2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97" h="5997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cubicBezTo>
                    <a:pt x="f7" y="f6"/>
                    <a:pt x="f6" y="f10"/>
                    <a:pt x="f4" y="f10"/>
                  </a:cubicBezTo>
                  <a:cubicBezTo>
                    <a:pt x="f11" y="f10"/>
                    <a:pt x="f12" y="f6"/>
                    <a:pt x="f12" y="f9"/>
                  </a:cubicBezTo>
                  <a:cubicBezTo>
                    <a:pt x="f12" y="f8"/>
                    <a:pt x="f11" y="f5"/>
                    <a:pt x="f4" y="f5"/>
                  </a:cubicBezTo>
                  <a:close/>
                  <a:moveTo>
                    <a:pt x="f4" y="f13"/>
                  </a:moveTo>
                  <a:cubicBezTo>
                    <a:pt x="f14" y="f13"/>
                    <a:pt x="f13" y="f15"/>
                    <a:pt x="f13" y="f9"/>
                  </a:cubicBezTo>
                  <a:cubicBezTo>
                    <a:pt x="f13" y="f16"/>
                    <a:pt x="f14" y="f3"/>
                    <a:pt x="f4" y="f3"/>
                  </a:cubicBezTo>
                  <a:cubicBezTo>
                    <a:pt x="f17" y="f3"/>
                    <a:pt x="f3" y="f16"/>
                    <a:pt x="f3" y="f9"/>
                  </a:cubicBezTo>
                  <a:cubicBezTo>
                    <a:pt x="f3" y="f15"/>
                    <a:pt x="f17" y="f13"/>
                    <a:pt x="f4" y="f13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6" name="Google Shape;2341;p43">
              <a:extLst>
                <a:ext uri="{FF2B5EF4-FFF2-40B4-BE49-F238E27FC236}">
                  <a16:creationId xmlns:a16="http://schemas.microsoft.com/office/drawing/2014/main" id="{2B7ACF74-A35B-45AC-B207-BAD391D69D6A}"/>
                </a:ext>
              </a:extLst>
            </p:cNvPr>
            <p:cNvSpPr/>
            <p:nvPr/>
          </p:nvSpPr>
          <p:spPr>
            <a:xfrm>
              <a:off x="3071917" y="3871359"/>
              <a:ext cx="12198" cy="162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"/>
                <a:gd name="f4" fmla="val 2560"/>
                <a:gd name="f5" fmla="val 96"/>
                <a:gd name="f6" fmla="val 44"/>
                <a:gd name="f7" fmla="val 1"/>
                <a:gd name="f8" fmla="val 43"/>
                <a:gd name="f9" fmla="val 2463"/>
                <a:gd name="f10" fmla="val 2517"/>
                <a:gd name="f11" fmla="val 2559"/>
                <a:gd name="f12" fmla="val 149"/>
                <a:gd name="f13" fmla="*/ f0 1 192"/>
                <a:gd name="f14" fmla="*/ f1 1 256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92"/>
                <a:gd name="f21" fmla="*/ f18 1 256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92" h="256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lnTo>
                    <a:pt x="f3" y="f5"/>
                  </a:lnTo>
                  <a:cubicBezTo>
                    <a:pt x="f3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7" name="Google Shape;2342;p43">
              <a:extLst>
                <a:ext uri="{FF2B5EF4-FFF2-40B4-BE49-F238E27FC236}">
                  <a16:creationId xmlns:a16="http://schemas.microsoft.com/office/drawing/2014/main" id="{9BE7691A-FF13-491D-A35A-83B712A3401B}"/>
                </a:ext>
              </a:extLst>
            </p:cNvPr>
            <p:cNvSpPr/>
            <p:nvPr/>
          </p:nvSpPr>
          <p:spPr>
            <a:xfrm>
              <a:off x="2987033" y="3871359"/>
              <a:ext cx="12262" cy="162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3"/>
                <a:gd name="f4" fmla="val 2560"/>
                <a:gd name="f5" fmla="val 96"/>
                <a:gd name="f6" fmla="val 44"/>
                <a:gd name="f7" fmla="val 1"/>
                <a:gd name="f8" fmla="val 43"/>
                <a:gd name="f9" fmla="val 2463"/>
                <a:gd name="f10" fmla="val 2517"/>
                <a:gd name="f11" fmla="val 2559"/>
                <a:gd name="f12" fmla="val 149"/>
                <a:gd name="f13" fmla="val 192"/>
                <a:gd name="f14" fmla="*/ f0 1 193"/>
                <a:gd name="f15" fmla="*/ f1 1 2560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93"/>
                <a:gd name="f22" fmla="*/ f19 1 2560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93" h="256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cubicBezTo>
                    <a:pt x="f12" y="f11"/>
                    <a:pt x="f13" y="f10"/>
                    <a:pt x="f13" y="f9"/>
                  </a:cubicBezTo>
                  <a:lnTo>
                    <a:pt x="f13" y="f5"/>
                  </a:lnTo>
                  <a:cubicBezTo>
                    <a:pt x="f13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38" name="Google Shape;2343;p43">
            <a:extLst>
              <a:ext uri="{FF2B5EF4-FFF2-40B4-BE49-F238E27FC236}">
                <a16:creationId xmlns:a16="http://schemas.microsoft.com/office/drawing/2014/main" id="{CE72E9A9-2A90-4CCF-A4C1-AAB67ED9FDB7}"/>
              </a:ext>
            </a:extLst>
          </p:cNvPr>
          <p:cNvGrpSpPr/>
          <p:nvPr/>
        </p:nvGrpSpPr>
        <p:grpSpPr>
          <a:xfrm>
            <a:off x="4472458" y="1818613"/>
            <a:ext cx="553851" cy="414772"/>
            <a:chOff x="4472458" y="1818613"/>
            <a:chExt cx="553851" cy="414772"/>
          </a:xfrm>
        </p:grpSpPr>
        <p:sp>
          <p:nvSpPr>
            <p:cNvPr id="39" name="Google Shape;2344;p43">
              <a:extLst>
                <a:ext uri="{FF2B5EF4-FFF2-40B4-BE49-F238E27FC236}">
                  <a16:creationId xmlns:a16="http://schemas.microsoft.com/office/drawing/2014/main" id="{9EA399FF-64F6-4AC2-BA44-6DC6EAA5DF19}"/>
                </a:ext>
              </a:extLst>
            </p:cNvPr>
            <p:cNvSpPr/>
            <p:nvPr/>
          </p:nvSpPr>
          <p:spPr>
            <a:xfrm>
              <a:off x="4478493" y="1824657"/>
              <a:ext cx="541763" cy="40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7"/>
                <a:gd name="f4" fmla="val 6339"/>
                <a:gd name="f5" fmla="val 3329"/>
                <a:gd name="f6" fmla="val 1491"/>
                <a:gd name="f7" fmla="val 1080"/>
                <a:gd name="f8" fmla="val 2413"/>
                <a:gd name="f9" fmla="val 3006"/>
                <a:gd name="f10" fmla="val 296"/>
                <a:gd name="f11" fmla="val 3548"/>
                <a:gd name="f12" fmla="val 785"/>
                <a:gd name="f13" fmla="val 3968"/>
                <a:gd name="f14" fmla="val 3969"/>
                <a:gd name="f15" fmla="val 331"/>
                <a:gd name="f16" fmla="val 5137"/>
                <a:gd name="f17" fmla="val 290"/>
                <a:gd name="f18" fmla="val 5243"/>
                <a:gd name="f19" fmla="val 373"/>
                <a:gd name="f20" fmla="val 5344"/>
                <a:gd name="f21" fmla="val 472"/>
                <a:gd name="f22" fmla="val 495"/>
                <a:gd name="f23" fmla="val 519"/>
                <a:gd name="f24" fmla="val 5339"/>
                <a:gd name="f25" fmla="val 543"/>
                <a:gd name="f26" fmla="val 5327"/>
                <a:gd name="f27" fmla="val 1933"/>
                <a:gd name="f28" fmla="val 4603"/>
                <a:gd name="f29" fmla="val 2357"/>
                <a:gd name="f30" fmla="val 4745"/>
                <a:gd name="f31" fmla="val 2830"/>
                <a:gd name="f32" fmla="val 4825"/>
                <a:gd name="f33" fmla="val 3509"/>
                <a:gd name="f34" fmla="val 3684"/>
                <a:gd name="f35" fmla="val 4812"/>
                <a:gd name="f36" fmla="val 3857"/>
                <a:gd name="f37" fmla="val 4792"/>
                <a:gd name="f38" fmla="val 3853"/>
                <a:gd name="f39" fmla="val 4796"/>
                <a:gd name="f40" fmla="val 4180"/>
                <a:gd name="f41" fmla="val 5476"/>
                <a:gd name="f42" fmla="val 5072"/>
                <a:gd name="f43" fmla="val 5963"/>
                <a:gd name="f44" fmla="val 6123"/>
                <a:gd name="f45" fmla="val 6482"/>
                <a:gd name="f46" fmla="val 6825"/>
                <a:gd name="f47" fmla="val 5905"/>
                <a:gd name="f48" fmla="val 7131"/>
                <a:gd name="f49" fmla="val 5802"/>
                <a:gd name="f50" fmla="val 8135"/>
                <a:gd name="f51" fmla="val 6325"/>
                <a:gd name="f52" fmla="val 8152"/>
                <a:gd name="f53" fmla="val 6334"/>
                <a:gd name="f54" fmla="val 8169"/>
                <a:gd name="f55" fmla="val 6338"/>
                <a:gd name="f56" fmla="val 8186"/>
                <a:gd name="f57" fmla="val 8257"/>
                <a:gd name="f58" fmla="val 8317"/>
                <a:gd name="f59" fmla="val 6265"/>
                <a:gd name="f60" fmla="val 8287"/>
                <a:gd name="f61" fmla="val 6188"/>
                <a:gd name="f62" fmla="val 7960"/>
                <a:gd name="f63" fmla="val 7959"/>
                <a:gd name="f64" fmla="val 8313"/>
                <a:gd name="f65" fmla="val 5041"/>
                <a:gd name="f66" fmla="val 8526"/>
                <a:gd name="f67" fmla="val 4649"/>
                <a:gd name="f68" fmla="val 4221"/>
                <a:gd name="f69" fmla="val 3391"/>
                <a:gd name="f70" fmla="val 7726"/>
                <a:gd name="f71" fmla="val 2697"/>
                <a:gd name="f72" fmla="val 6654"/>
                <a:gd name="f73" fmla="val 2521"/>
                <a:gd name="f74" fmla="val 6650"/>
                <a:gd name="f75" fmla="val 2526"/>
                <a:gd name="f76" fmla="val 6652"/>
                <a:gd name="f77" fmla="val 2488"/>
                <a:gd name="f78" fmla="val 6658"/>
                <a:gd name="f79" fmla="val 2450"/>
                <a:gd name="f80" fmla="val 5168"/>
                <a:gd name="f81" fmla="*/ f0 1 8527"/>
                <a:gd name="f82" fmla="*/ f1 1 6339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527"/>
                <a:gd name="f89" fmla="*/ f86 1 6339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527" h="6339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5" y="f32"/>
                  </a:cubicBezTo>
                  <a:cubicBezTo>
                    <a:pt x="f33" y="f32"/>
                    <a:pt x="f34" y="f35"/>
                    <a:pt x="f36" y="f37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3"/>
                  </a:cubicBezTo>
                  <a:cubicBezTo>
                    <a:pt x="f45" y="f43"/>
                    <a:pt x="f46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20"/>
                  </a:lnTo>
                  <a:lnTo>
                    <a:pt x="f63" y="f20"/>
                  </a:lnTo>
                  <a:cubicBezTo>
                    <a:pt x="f64" y="f65"/>
                    <a:pt x="f66" y="f67"/>
                    <a:pt x="f66" y="f68"/>
                  </a:cubicBezTo>
                  <a:cubicBezTo>
                    <a:pt x="f66" y="f69"/>
                    <a:pt x="f70" y="f71"/>
                    <a:pt x="f72" y="f73"/>
                  </a:cubicBezTo>
                  <a:lnTo>
                    <a:pt x="f74" y="f75"/>
                  </a:lnTo>
                  <a:cubicBezTo>
                    <a:pt x="f76" y="f77"/>
                    <a:pt x="f78" y="f79"/>
                    <a:pt x="f78" y="f8"/>
                  </a:cubicBezTo>
                  <a:cubicBezTo>
                    <a:pt x="f78" y="f7"/>
                    <a:pt x="f80" y="f2"/>
                    <a:pt x="f5" y="f2"/>
                  </a:cubicBezTo>
                  <a:close/>
                </a:path>
              </a:pathLst>
            </a:custGeom>
            <a:solidFill>
              <a:srgbClr val="7E6C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0" name="Google Shape;2345;p43">
              <a:extLst>
                <a:ext uri="{FF2B5EF4-FFF2-40B4-BE49-F238E27FC236}">
                  <a16:creationId xmlns:a16="http://schemas.microsoft.com/office/drawing/2014/main" id="{A4C78A22-E467-43C1-BBED-F86DEEB584FC}"/>
                </a:ext>
              </a:extLst>
            </p:cNvPr>
            <p:cNvSpPr/>
            <p:nvPr/>
          </p:nvSpPr>
          <p:spPr>
            <a:xfrm>
              <a:off x="4478493" y="1824657"/>
              <a:ext cx="354403" cy="3395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8"/>
                <a:gd name="f4" fmla="val 5345"/>
                <a:gd name="f5" fmla="val 3329"/>
                <a:gd name="f6" fmla="val 1491"/>
                <a:gd name="f7" fmla="val 1080"/>
                <a:gd name="f8" fmla="val 2413"/>
                <a:gd name="f9" fmla="val 3006"/>
                <a:gd name="f10" fmla="val 296"/>
                <a:gd name="f11" fmla="val 3548"/>
                <a:gd name="f12" fmla="val 785"/>
                <a:gd name="f13" fmla="val 3968"/>
                <a:gd name="f14" fmla="val 3969"/>
                <a:gd name="f15" fmla="val 331"/>
                <a:gd name="f16" fmla="val 5137"/>
                <a:gd name="f17" fmla="val 290"/>
                <a:gd name="f18" fmla="val 5243"/>
                <a:gd name="f19" fmla="val 373"/>
                <a:gd name="f20" fmla="val 5344"/>
                <a:gd name="f21" fmla="val 472"/>
                <a:gd name="f22" fmla="val 495"/>
                <a:gd name="f23" fmla="val 519"/>
                <a:gd name="f24" fmla="val 5339"/>
                <a:gd name="f25" fmla="val 543"/>
                <a:gd name="f26" fmla="val 5327"/>
                <a:gd name="f27" fmla="val 1328"/>
                <a:gd name="f28" fmla="val 4917"/>
                <a:gd name="f29" fmla="val 1548"/>
                <a:gd name="f30" fmla="val 4350"/>
                <a:gd name="f31" fmla="val 1549"/>
                <a:gd name="f32" fmla="val 1059"/>
                <a:gd name="f33" fmla="val 3930"/>
                <a:gd name="f34" fmla="val 764"/>
                <a:gd name="f35" fmla="val 3387"/>
                <a:gd name="f36" fmla="val 2794"/>
                <a:gd name="f37" fmla="val 1462"/>
                <a:gd name="f38" fmla="val 2254"/>
                <a:gd name="f39" fmla="val 382"/>
                <a:gd name="f40" fmla="val 4093"/>
                <a:gd name="f41" fmla="val 4627"/>
                <a:gd name="f42" fmla="val 5130"/>
                <a:gd name="f43" fmla="val 475"/>
                <a:gd name="f44" fmla="val 638"/>
                <a:gd name="f45" fmla="val 4985"/>
                <a:gd name="f46" fmla="val 243"/>
                <a:gd name="f47" fmla="val 4197"/>
                <a:gd name="f48" fmla="*/ f0 1 5578"/>
                <a:gd name="f49" fmla="*/ f1 1 5345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78"/>
                <a:gd name="f56" fmla="*/ f53 1 5345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78" h="5345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lnTo>
                    <a:pt x="f31" y="f30"/>
                  </a:lnTo>
                  <a:cubicBezTo>
                    <a:pt x="f32" y="f33"/>
                    <a:pt x="f34" y="f35"/>
                    <a:pt x="f34" y="f36"/>
                  </a:cubicBezTo>
                  <a:cubicBezTo>
                    <a:pt x="f34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3" y="f44"/>
                  </a:cubicBezTo>
                  <a:cubicBezTo>
                    <a:pt x="f45" y="f46"/>
                    <a:pt x="f47" y="f2"/>
                    <a:pt x="f5" y="f2"/>
                  </a:cubicBezTo>
                  <a:close/>
                </a:path>
              </a:pathLst>
            </a:custGeom>
            <a:solidFill>
              <a:srgbClr val="6146D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1" name="Google Shape;2346;p43">
              <a:extLst>
                <a:ext uri="{FF2B5EF4-FFF2-40B4-BE49-F238E27FC236}">
                  <a16:creationId xmlns:a16="http://schemas.microsoft.com/office/drawing/2014/main" id="{90C51EC5-B6EC-4A30-8846-9D0935C8BB91}"/>
                </a:ext>
              </a:extLst>
            </p:cNvPr>
            <p:cNvSpPr/>
            <p:nvPr/>
          </p:nvSpPr>
          <p:spPr>
            <a:xfrm>
              <a:off x="4472458" y="1818613"/>
              <a:ext cx="435153" cy="351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49"/>
                <a:gd name="f4" fmla="val 5535"/>
                <a:gd name="f5" fmla="val 3424"/>
                <a:gd name="f6" fmla="val 191"/>
                <a:gd name="f7" fmla="val 5207"/>
                <a:gd name="f8" fmla="val 6657"/>
                <a:gd name="f9" fmla="val 1230"/>
                <a:gd name="f10" fmla="val 2508"/>
                <a:gd name="f11" fmla="val 3785"/>
                <a:gd name="f12" fmla="val 4825"/>
                <a:gd name="f13" fmla="val 2948"/>
                <a:gd name="f14" fmla="val 2489"/>
                <a:gd name="f15" fmla="val 4752"/>
                <a:gd name="f16" fmla="val 2058"/>
                <a:gd name="f17" fmla="val 4608"/>
                <a:gd name="f18" fmla="val 2048"/>
                <a:gd name="f19" fmla="val 4604"/>
                <a:gd name="f20" fmla="val 2037"/>
                <a:gd name="f21" fmla="val 4602"/>
                <a:gd name="f22" fmla="val 2026"/>
                <a:gd name="f23" fmla="val 2011"/>
                <a:gd name="f24" fmla="val 1996"/>
                <a:gd name="f25" fmla="val 4606"/>
                <a:gd name="f26" fmla="val 1983"/>
                <a:gd name="f27" fmla="val 4613"/>
                <a:gd name="f28" fmla="val 593"/>
                <a:gd name="f29" fmla="val 5337"/>
                <a:gd name="f30" fmla="val 584"/>
                <a:gd name="f31" fmla="val 5342"/>
                <a:gd name="f32" fmla="val 575"/>
                <a:gd name="f33" fmla="val 5344"/>
                <a:gd name="f34" fmla="val 567"/>
                <a:gd name="f35" fmla="val 549"/>
                <a:gd name="f36" fmla="val 536"/>
                <a:gd name="f37" fmla="val 5334"/>
                <a:gd name="f38" fmla="val 530"/>
                <a:gd name="f39" fmla="val 5329"/>
                <a:gd name="f40" fmla="val 521"/>
                <a:gd name="f41" fmla="val 5321"/>
                <a:gd name="f42" fmla="val 502"/>
                <a:gd name="f43" fmla="val 5299"/>
                <a:gd name="f44" fmla="val 515"/>
                <a:gd name="f45" fmla="val 5267"/>
                <a:gd name="f46" fmla="val 967"/>
                <a:gd name="f47" fmla="val 4105"/>
                <a:gd name="f48" fmla="val 969"/>
                <a:gd name="f49" fmla="val 4099"/>
                <a:gd name="f50" fmla="val 972"/>
                <a:gd name="f51" fmla="val 4093"/>
                <a:gd name="f52" fmla="val 974"/>
                <a:gd name="f53" fmla="val 4086"/>
                <a:gd name="f54" fmla="val 982"/>
                <a:gd name="f55" fmla="val 4051"/>
                <a:gd name="f56" fmla="val 970"/>
                <a:gd name="f57" fmla="val 4014"/>
                <a:gd name="f58" fmla="val 943"/>
                <a:gd name="f59" fmla="val 3991"/>
                <a:gd name="f60" fmla="val 458"/>
                <a:gd name="f61" fmla="val 3575"/>
                <a:gd name="f62" fmla="val 190"/>
                <a:gd name="f63" fmla="val 3048"/>
                <a:gd name="f64" fmla="val 1642"/>
                <a:gd name="f65" fmla="val 1536"/>
                <a:gd name="f66" fmla="val 1125"/>
                <a:gd name="f67" fmla="val 3085"/>
                <a:gd name="f68" fmla="val 272"/>
                <a:gd name="f69" fmla="val 3645"/>
                <a:gd name="f70" fmla="val 768"/>
                <a:gd name="f71" fmla="val 4091"/>
                <a:gd name="f72" fmla="val 337"/>
                <a:gd name="f73" fmla="val 5197"/>
                <a:gd name="f74" fmla="val 300"/>
                <a:gd name="f75" fmla="val 5294"/>
                <a:gd name="f76" fmla="val 325"/>
                <a:gd name="f77" fmla="val 5401"/>
                <a:gd name="f78" fmla="val 403"/>
                <a:gd name="f79" fmla="val 5470"/>
                <a:gd name="f80" fmla="val 449"/>
                <a:gd name="f81" fmla="val 5512"/>
                <a:gd name="f82" fmla="val 507"/>
                <a:gd name="f83" fmla="val 5534"/>
                <a:gd name="f84" fmla="val 605"/>
                <a:gd name="f85" fmla="val 645"/>
                <a:gd name="f86" fmla="val 5525"/>
                <a:gd name="f87" fmla="val 681"/>
                <a:gd name="f88" fmla="val 5506"/>
                <a:gd name="f89" fmla="val 2035"/>
                <a:gd name="f90" fmla="val 4801"/>
                <a:gd name="f91" fmla="val 2475"/>
                <a:gd name="f92" fmla="val 4943"/>
                <a:gd name="f93" fmla="val 2942"/>
                <a:gd name="f94" fmla="val 5016"/>
                <a:gd name="f95" fmla="val 5312"/>
                <a:gd name="f96" fmla="val 6848"/>
                <a:gd name="f97" fmla="val 3891"/>
                <a:gd name="f98" fmla="*/ f0 1 6849"/>
                <a:gd name="f99" fmla="*/ f1 1 5535"/>
                <a:gd name="f100" fmla="val f2"/>
                <a:gd name="f101" fmla="val f3"/>
                <a:gd name="f102" fmla="val f4"/>
                <a:gd name="f103" fmla="+- f102 0 f100"/>
                <a:gd name="f104" fmla="+- f101 0 f100"/>
                <a:gd name="f105" fmla="*/ f104 1 6849"/>
                <a:gd name="f106" fmla="*/ f103 1 5535"/>
                <a:gd name="f107" fmla="*/ f100 1 f105"/>
                <a:gd name="f108" fmla="*/ f101 1 f105"/>
                <a:gd name="f109" fmla="*/ f100 1 f106"/>
                <a:gd name="f110" fmla="*/ f102 1 f106"/>
                <a:gd name="f111" fmla="*/ f107 f98 1"/>
                <a:gd name="f112" fmla="*/ f108 f98 1"/>
                <a:gd name="f113" fmla="*/ f110 f99 1"/>
                <a:gd name="f114" fmla="*/ f109 f9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1" t="f114" r="f112" b="f113"/>
              <a:pathLst>
                <a:path w="6849" h="553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6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2" y="f10"/>
                  </a:cubicBezTo>
                  <a:cubicBezTo>
                    <a:pt x="f62" y="f9"/>
                    <a:pt x="f6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5" y="f2"/>
                    <a:pt x="f2" y="f66"/>
                    <a:pt x="f2" y="f10"/>
                  </a:cubicBezTo>
                  <a:cubicBezTo>
                    <a:pt x="f2" y="f67"/>
                    <a:pt x="f68" y="f69"/>
                    <a:pt x="f70" y="f71"/>
                  </a:cubicBezTo>
                  <a:lnTo>
                    <a:pt x="f72" y="f73"/>
                  </a:ln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34" y="f83"/>
                  </a:cubicBezTo>
                  <a:cubicBezTo>
                    <a:pt x="f84" y="f83"/>
                    <a:pt x="f85" y="f86"/>
                    <a:pt x="f87" y="f88"/>
                  </a:cubicBezTo>
                  <a:lnTo>
                    <a:pt x="f89" y="f90"/>
                  </a:lnTo>
                  <a:cubicBezTo>
                    <a:pt x="f91" y="f92"/>
                    <a:pt x="f93" y="f94"/>
                    <a:pt x="f5" y="f94"/>
                  </a:cubicBezTo>
                  <a:cubicBezTo>
                    <a:pt x="f95" y="f94"/>
                    <a:pt x="f96" y="f97"/>
                    <a:pt x="f96" y="f10"/>
                  </a:cubicBezTo>
                  <a:cubicBezTo>
                    <a:pt x="f96" y="f66"/>
                    <a:pt x="f95" y="f2"/>
                    <a:pt x="f5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2" name="Google Shape;2347;p43">
              <a:extLst>
                <a:ext uri="{FF2B5EF4-FFF2-40B4-BE49-F238E27FC236}">
                  <a16:creationId xmlns:a16="http://schemas.microsoft.com/office/drawing/2014/main" id="{5935DB08-43EB-4AA6-BC76-C1812E471573}"/>
                </a:ext>
              </a:extLst>
            </p:cNvPr>
            <p:cNvSpPr/>
            <p:nvPr/>
          </p:nvSpPr>
          <p:spPr>
            <a:xfrm>
              <a:off x="4716319" y="1978798"/>
              <a:ext cx="309990" cy="254587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4879"/>
                <a:gd name="f5" fmla="val 4007"/>
                <a:gd name="f6" fmla="val 2911"/>
                <a:gd name="f7" fmla="val 2866"/>
                <a:gd name="f8" fmla="val 2825"/>
                <a:gd name="f9" fmla="val 33"/>
                <a:gd name="f10" fmla="val 2817"/>
                <a:gd name="f11" fmla="val 80"/>
                <a:gd name="f12" fmla="val 2808"/>
                <a:gd name="f13" fmla="val 132"/>
                <a:gd name="f14" fmla="val 2843"/>
                <a:gd name="f15" fmla="val 182"/>
                <a:gd name="f16" fmla="val 2896"/>
                <a:gd name="f17" fmla="val 189"/>
                <a:gd name="f18" fmla="val 3934"/>
                <a:gd name="f19" fmla="val 4687"/>
                <a:gd name="f20" fmla="val 1035"/>
                <a:gd name="f21" fmla="val 1795"/>
                <a:gd name="f22" fmla="val 2178"/>
                <a:gd name="f23" fmla="val 4498"/>
                <a:gd name="f24" fmla="val 2550"/>
                <a:gd name="f25" fmla="val 4154"/>
                <a:gd name="f26" fmla="val 2846"/>
                <a:gd name="f27" fmla="val 4123"/>
                <a:gd name="f28" fmla="val 2873"/>
                <a:gd name="f29" fmla="val 4113"/>
                <a:gd name="f30" fmla="val 2915"/>
                <a:gd name="f31" fmla="val 4128"/>
                <a:gd name="f32" fmla="val 2953"/>
                <a:gd name="f33" fmla="val 4456"/>
                <a:gd name="f34" fmla="val 3797"/>
                <a:gd name="f35" fmla="val 4544"/>
                <a:gd name="f36" fmla="val 3762"/>
                <a:gd name="f37" fmla="val 4436"/>
                <a:gd name="f38" fmla="val 3815"/>
                <a:gd name="f39" fmla="val 3432"/>
                <a:gd name="f40" fmla="val 3292"/>
                <a:gd name="f41" fmla="val 3418"/>
                <a:gd name="f42" fmla="val 3284"/>
                <a:gd name="f43" fmla="val 3403"/>
                <a:gd name="f44" fmla="val 3281"/>
                <a:gd name="f45" fmla="val 3388"/>
                <a:gd name="f46" fmla="val 3378"/>
                <a:gd name="f47" fmla="val 3367"/>
                <a:gd name="f48" fmla="val 3282"/>
                <a:gd name="f49" fmla="val 3358"/>
                <a:gd name="f50" fmla="val 3286"/>
                <a:gd name="f51" fmla="val 3049"/>
                <a:gd name="f52" fmla="val 3390"/>
                <a:gd name="f53" fmla="val 2720"/>
                <a:gd name="f54" fmla="val 3442"/>
                <a:gd name="f55" fmla="val 2379"/>
                <a:gd name="f56" fmla="val 1394"/>
                <a:gd name="f57" fmla="val 516"/>
                <a:gd name="f58" fmla="val 2995"/>
                <a:gd name="f59" fmla="val 195"/>
                <a:gd name="f60" fmla="val 2329"/>
                <a:gd name="f61" fmla="val 179"/>
                <a:gd name="f62" fmla="val 2294"/>
                <a:gd name="f63" fmla="val 145"/>
                <a:gd name="f64" fmla="val 2274"/>
                <a:gd name="f65" fmla="val 109"/>
                <a:gd name="f66" fmla="val 95"/>
                <a:gd name="f67" fmla="val 81"/>
                <a:gd name="f68" fmla="val 2277"/>
                <a:gd name="f69" fmla="val 68"/>
                <a:gd name="f70" fmla="val 2284"/>
                <a:gd name="f71" fmla="val 21"/>
                <a:gd name="f72" fmla="val 2307"/>
                <a:gd name="f73" fmla="val 2364"/>
                <a:gd name="f74" fmla="val 23"/>
                <a:gd name="f75" fmla="val 2412"/>
                <a:gd name="f76" fmla="val 376"/>
                <a:gd name="f77" fmla="val 3142"/>
                <a:gd name="f78" fmla="val 1322"/>
                <a:gd name="f79" fmla="val 3633"/>
                <a:gd name="f80" fmla="val 2726"/>
                <a:gd name="f81" fmla="val 3063"/>
                <a:gd name="f82" fmla="val 3582"/>
                <a:gd name="f83" fmla="val 3379"/>
                <a:gd name="f84" fmla="val 3479"/>
                <a:gd name="f85" fmla="val 4348"/>
                <a:gd name="f86" fmla="val 3984"/>
                <a:gd name="f87" fmla="val 4378"/>
                <a:gd name="f88" fmla="val 4000"/>
                <a:gd name="f89" fmla="val 4411"/>
                <a:gd name="f90" fmla="val 4443"/>
                <a:gd name="f91" fmla="val 4492"/>
                <a:gd name="f92" fmla="val 4541"/>
                <a:gd name="f93" fmla="val 3989"/>
                <a:gd name="f94" fmla="val 4579"/>
                <a:gd name="f95" fmla="val 3954"/>
                <a:gd name="f96" fmla="val 4643"/>
                <a:gd name="f97" fmla="val 3897"/>
                <a:gd name="f98" fmla="val 4665"/>
                <a:gd name="f99" fmla="val 3809"/>
                <a:gd name="f100" fmla="val 4633"/>
                <a:gd name="f101" fmla="val 3728"/>
                <a:gd name="f102" fmla="val 4329"/>
                <a:gd name="f103" fmla="val 2946"/>
                <a:gd name="f104" fmla="val 4684"/>
                <a:gd name="f105" fmla="val 2620"/>
                <a:gd name="f106" fmla="val 2214"/>
                <a:gd name="f107" fmla="val 927"/>
                <a:gd name="f108" fmla="val 4076"/>
                <a:gd name="f109" fmla="val 2926"/>
                <a:gd name="f110" fmla="val 2"/>
                <a:gd name="f111" fmla="val 2921"/>
                <a:gd name="f112" fmla="val 1"/>
                <a:gd name="f113" fmla="val 2916"/>
                <a:gd name="f114" fmla="*/ f1 1 4879"/>
                <a:gd name="f115" fmla="*/ f2 1 4007"/>
                <a:gd name="f116" fmla="val f3"/>
                <a:gd name="f117" fmla="val f4"/>
                <a:gd name="f118" fmla="val f5"/>
                <a:gd name="f119" fmla="+- f118 0 f116"/>
                <a:gd name="f120" fmla="+- f117 0 f116"/>
                <a:gd name="f121" fmla="*/ f120 1 4879"/>
                <a:gd name="f122" fmla="*/ f119 1 4007"/>
                <a:gd name="f123" fmla="*/ f116 1 f121"/>
                <a:gd name="f124" fmla="*/ f117 1 f121"/>
                <a:gd name="f125" fmla="*/ f116 1 f122"/>
                <a:gd name="f126" fmla="*/ f118 1 f122"/>
                <a:gd name="f127" fmla="*/ f123 f114 1"/>
                <a:gd name="f128" fmla="*/ f124 f114 1"/>
                <a:gd name="f129" fmla="*/ f126 f115 1"/>
                <a:gd name="f130" fmla="*/ f125 f1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7" t="f130" r="f128" b="f129"/>
              <a:pathLst>
                <a:path w="4879" h="4007">
                  <a:moveTo>
                    <a:pt x="f6" y="f3"/>
                  </a:moveTo>
                  <a:cubicBezTo>
                    <a:pt x="f7" y="f3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0"/>
                    <a:pt x="f19" y="f20"/>
                    <a:pt x="f19" y="f21"/>
                  </a:cubicBezTo>
                  <a:cubicBezTo>
                    <a:pt x="f19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4"/>
                  </a:cubicBezTo>
                  <a:cubicBezTo>
                    <a:pt x="f66" y="f64"/>
                    <a:pt x="f67" y="f68"/>
                    <a:pt x="f69" y="f70"/>
                  </a:cubicBezTo>
                  <a:cubicBezTo>
                    <a:pt x="f71" y="f72"/>
                    <a:pt x="f3" y="f73"/>
                    <a:pt x="f74" y="f75"/>
                  </a:cubicBezTo>
                  <a:cubicBezTo>
                    <a:pt x="f76" y="f77"/>
                    <a:pt x="f78" y="f79"/>
                    <a:pt x="f55" y="f79"/>
                  </a:cubicBezTo>
                  <a:cubicBezTo>
                    <a:pt x="f80" y="f79"/>
                    <a:pt x="f81" y="f82"/>
                    <a:pt x="f83" y="f84"/>
                  </a:cubicBezTo>
                  <a:lnTo>
                    <a:pt x="f85" y="f86"/>
                  </a:lnTo>
                  <a:cubicBezTo>
                    <a:pt x="f87" y="f88"/>
                    <a:pt x="f89" y="f5"/>
                    <a:pt x="f90" y="f5"/>
                  </a:cubicBezTo>
                  <a:cubicBezTo>
                    <a:pt x="f91" y="f5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lnTo>
                    <a:pt x="f102" y="f103"/>
                  </a:lnTo>
                  <a:cubicBezTo>
                    <a:pt x="f104" y="f105"/>
                    <a:pt x="f4" y="f106"/>
                    <a:pt x="f4" y="f21"/>
                  </a:cubicBezTo>
                  <a:cubicBezTo>
                    <a:pt x="f4" y="f107"/>
                    <a:pt x="f108" y="f17"/>
                    <a:pt x="f109" y="f110"/>
                  </a:cubicBezTo>
                  <a:cubicBezTo>
                    <a:pt x="f111" y="f112"/>
                    <a:pt x="f113" y="f3"/>
                    <a:pt x="f6" y="f3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3" name="Google Shape;2348;p43">
              <a:extLst>
                <a:ext uri="{FF2B5EF4-FFF2-40B4-BE49-F238E27FC236}">
                  <a16:creationId xmlns:a16="http://schemas.microsoft.com/office/drawing/2014/main" id="{07136C1D-D708-440B-A4DA-9D66D68DC37C}"/>
                </a:ext>
              </a:extLst>
            </p:cNvPr>
            <p:cNvSpPr/>
            <p:nvPr/>
          </p:nvSpPr>
          <p:spPr>
            <a:xfrm>
              <a:off x="4572530" y="1941874"/>
              <a:ext cx="234955" cy="12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98"/>
                <a:gd name="f4" fmla="val 192"/>
                <a:gd name="f5" fmla="val 95"/>
                <a:gd name="f6" fmla="val 43"/>
                <a:gd name="f7" fmla="val 96"/>
                <a:gd name="f8" fmla="val 149"/>
                <a:gd name="f9" fmla="val 3603"/>
                <a:gd name="f10" fmla="val 3655"/>
                <a:gd name="f11" fmla="*/ f0 1 3698"/>
                <a:gd name="f12" fmla="*/ f1 1 19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698"/>
                <a:gd name="f19" fmla="*/ f16 1 192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698" h="192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7"/>
                  </a:cubicBezTo>
                  <a:cubicBezTo>
                    <a:pt x="f3" y="f6"/>
                    <a:pt x="f10" y="f2"/>
                    <a:pt x="f9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4" name="Google Shape;2349;p43">
              <a:extLst>
                <a:ext uri="{FF2B5EF4-FFF2-40B4-BE49-F238E27FC236}">
                  <a16:creationId xmlns:a16="http://schemas.microsoft.com/office/drawing/2014/main" id="{2B21587F-44ED-415A-BA76-B8A28EB385B8}"/>
                </a:ext>
              </a:extLst>
            </p:cNvPr>
            <p:cNvSpPr/>
            <p:nvPr/>
          </p:nvSpPr>
          <p:spPr>
            <a:xfrm>
              <a:off x="4572530" y="1988390"/>
              <a:ext cx="234955" cy="12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98"/>
                <a:gd name="f4" fmla="val 191"/>
                <a:gd name="f5" fmla="val 95"/>
                <a:gd name="f6" fmla="val 43"/>
                <a:gd name="f7" fmla="val 148"/>
                <a:gd name="f8" fmla="val 190"/>
                <a:gd name="f9" fmla="val 3603"/>
                <a:gd name="f10" fmla="val 3655"/>
                <a:gd name="f11" fmla="*/ f0 1 3698"/>
                <a:gd name="f12" fmla="*/ f1 1 19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698"/>
                <a:gd name="f19" fmla="*/ f16 1 19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698" h="191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8"/>
                    <a:pt x="f5" y="f8"/>
                  </a:cubicBezTo>
                  <a:lnTo>
                    <a:pt x="f9" y="f8"/>
                  </a:lnTo>
                  <a:cubicBezTo>
                    <a:pt x="f10" y="f8"/>
                    <a:pt x="f3" y="f7"/>
                    <a:pt x="f3" y="f5"/>
                  </a:cubicBezTo>
                  <a:cubicBezTo>
                    <a:pt x="f3" y="f6"/>
                    <a:pt x="f10" y="f2"/>
                    <a:pt x="f9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5" name="Google Shape;2350;p43">
              <a:extLst>
                <a:ext uri="{FF2B5EF4-FFF2-40B4-BE49-F238E27FC236}">
                  <a16:creationId xmlns:a16="http://schemas.microsoft.com/office/drawing/2014/main" id="{C43E6F88-0632-4E9A-A87B-60476171190F}"/>
                </a:ext>
              </a:extLst>
            </p:cNvPr>
            <p:cNvSpPr/>
            <p:nvPr/>
          </p:nvSpPr>
          <p:spPr>
            <a:xfrm>
              <a:off x="4860666" y="2055863"/>
              <a:ext cx="88952" cy="12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00"/>
                <a:gd name="f4" fmla="val 191"/>
                <a:gd name="f5" fmla="val 96"/>
                <a:gd name="f6" fmla="val 1"/>
                <a:gd name="f7" fmla="val 43"/>
                <a:gd name="f8" fmla="val 148"/>
                <a:gd name="f9" fmla="val 1305"/>
                <a:gd name="f10" fmla="val 1358"/>
                <a:gd name="f11" fmla="*/ f0 1 1400"/>
                <a:gd name="f12" fmla="*/ f1 1 19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00"/>
                <a:gd name="f19" fmla="*/ f16 1 19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00" h="191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6" name="Google Shape;2351;p43">
              <a:extLst>
                <a:ext uri="{FF2B5EF4-FFF2-40B4-BE49-F238E27FC236}">
                  <a16:creationId xmlns:a16="http://schemas.microsoft.com/office/drawing/2014/main" id="{07D93021-54D1-4FF3-AF89-6F7B0F04308E}"/>
                </a:ext>
              </a:extLst>
            </p:cNvPr>
            <p:cNvSpPr/>
            <p:nvPr/>
          </p:nvSpPr>
          <p:spPr>
            <a:xfrm>
              <a:off x="4811618" y="2094049"/>
              <a:ext cx="138001" cy="12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72"/>
                <a:gd name="f4" fmla="val 191"/>
                <a:gd name="f5" fmla="val 97"/>
                <a:gd name="f6" fmla="val 43"/>
                <a:gd name="f7" fmla="val 96"/>
                <a:gd name="f8" fmla="val 149"/>
                <a:gd name="f9" fmla="val 2077"/>
                <a:gd name="f10" fmla="val 2130"/>
                <a:gd name="f11" fmla="*/ f0 1 2172"/>
                <a:gd name="f12" fmla="*/ f1 1 19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172"/>
                <a:gd name="f19" fmla="*/ f16 1 19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72" h="191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7"/>
                  </a:cubicBezTo>
                  <a:cubicBezTo>
                    <a:pt x="f3" y="f6"/>
                    <a:pt x="f10" y="f2"/>
                    <a:pt x="f9" y="f2"/>
                  </a:cubicBezTo>
                  <a:close/>
                </a:path>
              </a:pathLst>
            </a:custGeom>
            <a:solidFill>
              <a:srgbClr val="3F2DA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47" name="Google Shape;2356;p43">
            <a:extLst>
              <a:ext uri="{FF2B5EF4-FFF2-40B4-BE49-F238E27FC236}">
                <a16:creationId xmlns:a16="http://schemas.microsoft.com/office/drawing/2014/main" id="{B27D033D-41A8-4CB1-A332-45DF08E6E526}"/>
              </a:ext>
            </a:extLst>
          </p:cNvPr>
          <p:cNvSpPr txBox="1"/>
          <p:nvPr/>
        </p:nvSpPr>
        <p:spPr>
          <a:xfrm>
            <a:off x="728740" y="2843966"/>
            <a:ext cx="1178698" cy="2853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b="1" kern="0" dirty="0">
                <a:solidFill>
                  <a:srgbClr val="3F2DA5"/>
                </a:solidFill>
                <a:latin typeface="Fira Sans Extra Condensed"/>
                <a:ea typeface="Fira Sans Extra Condensed"/>
                <a:cs typeface="B Nazanin" panose="00000400000000000000" pitchFamily="2" charset="-78"/>
              </a:rPr>
              <a:t>عنوان در اینجا</a:t>
            </a:r>
            <a:endParaRPr lang="en-US" sz="1600" b="1" i="0" u="none" strike="noStrike" kern="0" cap="none" spc="0" baseline="0" dirty="0">
              <a:solidFill>
                <a:srgbClr val="3F2DA5"/>
              </a:solidFill>
              <a:uFillTx/>
              <a:latin typeface="Fira Sans Extra Condensed"/>
              <a:ea typeface="Fira Sans Extra Condensed"/>
              <a:cs typeface="B Nazanin" panose="00000400000000000000" pitchFamily="2" charset="-78"/>
            </a:endParaRPr>
          </a:p>
        </p:txBody>
      </p:sp>
      <p:sp>
        <p:nvSpPr>
          <p:cNvPr id="48" name="Google Shape;2357;p43">
            <a:extLst>
              <a:ext uri="{FF2B5EF4-FFF2-40B4-BE49-F238E27FC236}">
                <a16:creationId xmlns:a16="http://schemas.microsoft.com/office/drawing/2014/main" id="{06A6E741-23C7-439F-8FD2-31BC3D2C7A55}"/>
              </a:ext>
            </a:extLst>
          </p:cNvPr>
          <p:cNvSpPr txBox="1"/>
          <p:nvPr/>
        </p:nvSpPr>
        <p:spPr>
          <a:xfrm>
            <a:off x="700896" y="3345926"/>
            <a:ext cx="1234504" cy="10232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49" name="Google Shape;2358;p43">
            <a:extLst>
              <a:ext uri="{FF2B5EF4-FFF2-40B4-BE49-F238E27FC236}">
                <a16:creationId xmlns:a16="http://schemas.microsoft.com/office/drawing/2014/main" id="{09C5CCDF-A1E7-4ECC-A8FC-17D93A9DFCAA}"/>
              </a:ext>
            </a:extLst>
          </p:cNvPr>
          <p:cNvSpPr txBox="1"/>
          <p:nvPr/>
        </p:nvSpPr>
        <p:spPr>
          <a:xfrm>
            <a:off x="2447473" y="1683584"/>
            <a:ext cx="1178698" cy="2853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b="1" kern="0" dirty="0">
                <a:solidFill>
                  <a:srgbClr val="3F2DA5"/>
                </a:solidFill>
                <a:latin typeface="Fira Sans Extra Condensed"/>
                <a:ea typeface="Fira Sans Extra Condensed"/>
                <a:cs typeface="B Nazanin" panose="00000400000000000000" pitchFamily="2" charset="-78"/>
              </a:rPr>
              <a:t>عنوان در اینجا</a:t>
            </a:r>
            <a:endParaRPr lang="en-US" sz="1600" b="1" i="0" u="none" strike="noStrike" kern="0" cap="none" spc="0" baseline="0" dirty="0">
              <a:solidFill>
                <a:srgbClr val="3F2DA5"/>
              </a:solidFill>
              <a:uFillTx/>
              <a:latin typeface="Fira Sans Extra Condensed"/>
              <a:ea typeface="Fira Sans Extra Condensed"/>
              <a:cs typeface="B Nazanin" panose="00000400000000000000" pitchFamily="2" charset="-78"/>
            </a:endParaRPr>
          </a:p>
        </p:txBody>
      </p:sp>
      <p:sp>
        <p:nvSpPr>
          <p:cNvPr id="50" name="Google Shape;2359;p43">
            <a:extLst>
              <a:ext uri="{FF2B5EF4-FFF2-40B4-BE49-F238E27FC236}">
                <a16:creationId xmlns:a16="http://schemas.microsoft.com/office/drawing/2014/main" id="{CD7384BA-5AE2-4935-A460-1976424E9A59}"/>
              </a:ext>
            </a:extLst>
          </p:cNvPr>
          <p:cNvSpPr txBox="1"/>
          <p:nvPr/>
        </p:nvSpPr>
        <p:spPr>
          <a:xfrm>
            <a:off x="2419648" y="2185544"/>
            <a:ext cx="1234504" cy="10232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51" name="Google Shape;2360;p43">
            <a:extLst>
              <a:ext uri="{FF2B5EF4-FFF2-40B4-BE49-F238E27FC236}">
                <a16:creationId xmlns:a16="http://schemas.microsoft.com/office/drawing/2014/main" id="{0FE48E1A-EBBF-4D2C-9C86-6107F43BD869}"/>
              </a:ext>
            </a:extLst>
          </p:cNvPr>
          <p:cNvSpPr txBox="1"/>
          <p:nvPr/>
        </p:nvSpPr>
        <p:spPr>
          <a:xfrm>
            <a:off x="4165238" y="2843966"/>
            <a:ext cx="1178698" cy="2853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b="1" kern="0" dirty="0">
                <a:solidFill>
                  <a:srgbClr val="3F2DA5"/>
                </a:solidFill>
                <a:latin typeface="Fira Sans Extra Condensed"/>
                <a:ea typeface="Fira Sans Extra Condensed"/>
                <a:cs typeface="B Nazanin" panose="00000400000000000000" pitchFamily="2" charset="-78"/>
              </a:rPr>
              <a:t>عنوان در اینجا</a:t>
            </a:r>
            <a:endParaRPr lang="en-US" sz="1600" b="1" i="0" u="none" strike="noStrike" kern="0" cap="none" spc="0" baseline="0" dirty="0">
              <a:solidFill>
                <a:srgbClr val="3F2DA5"/>
              </a:solidFill>
              <a:uFillTx/>
              <a:latin typeface="Fira Sans Extra Condensed"/>
              <a:ea typeface="Fira Sans Extra Condensed"/>
              <a:cs typeface="B Nazanin" panose="00000400000000000000" pitchFamily="2" charset="-78"/>
            </a:endParaRPr>
          </a:p>
        </p:txBody>
      </p:sp>
      <p:sp>
        <p:nvSpPr>
          <p:cNvPr id="52" name="Google Shape;2361;p43">
            <a:extLst>
              <a:ext uri="{FF2B5EF4-FFF2-40B4-BE49-F238E27FC236}">
                <a16:creationId xmlns:a16="http://schemas.microsoft.com/office/drawing/2014/main" id="{6B239B10-4472-4AB4-A162-8ECB8BBBA92F}"/>
              </a:ext>
            </a:extLst>
          </p:cNvPr>
          <p:cNvSpPr txBox="1"/>
          <p:nvPr/>
        </p:nvSpPr>
        <p:spPr>
          <a:xfrm>
            <a:off x="4137403" y="3345926"/>
            <a:ext cx="1234504" cy="10232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09D16B34-BC15-4E8A-9BB4-08E0441AAE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5649" y="1743795"/>
            <a:ext cx="2718351" cy="3399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026DF67-5E56-45A6-BD10-6263F1561B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9360"/>
            <a:ext cx="9144000" cy="4040538"/>
          </a:xfrm>
          <a:prstGeom prst="rect">
            <a:avLst/>
          </a:prstGeom>
        </p:spPr>
      </p:pic>
      <p:sp>
        <p:nvSpPr>
          <p:cNvPr id="2" name="Google Shape;4352;p73">
            <a:extLst>
              <a:ext uri="{FF2B5EF4-FFF2-40B4-BE49-F238E27FC236}">
                <a16:creationId xmlns:a16="http://schemas.microsoft.com/office/drawing/2014/main" id="{E92B27F1-A358-4D4F-8255-775B78E1FF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957368"/>
            <a:ext cx="9143999" cy="1057435"/>
          </a:xfrm>
          <a:solidFill>
            <a:schemeClr val="bg1">
              <a:alpha val="52000"/>
            </a:schemeClr>
          </a:solidFill>
        </p:spPr>
        <p:txBody>
          <a:bodyPr/>
          <a:lstStyle/>
          <a:p>
            <a:pPr lvl="0" algn="ctr"/>
            <a:r>
              <a:rPr lang="fa-IR" sz="5400" b="1" dirty="0">
                <a:solidFill>
                  <a:srgbClr val="978BBD"/>
                </a:solidFill>
                <a:cs typeface="B Nazanin" panose="00000400000000000000" pitchFamily="2" charset="-78"/>
              </a:rPr>
              <a:t>با تشکر از شما دوستان عزیز ... !</a:t>
            </a:r>
            <a:endParaRPr lang="en-US" sz="5400" b="1" dirty="0">
              <a:solidFill>
                <a:srgbClr val="978BBD"/>
              </a:solidFill>
              <a:cs typeface="B Nazanin" panose="00000400000000000000" pitchFamily="2" charset="-78"/>
            </a:endParaRPr>
          </a:p>
        </p:txBody>
      </p:sp>
      <p:sp>
        <p:nvSpPr>
          <p:cNvPr id="3" name="Google Shape;4353;p73">
            <a:extLst>
              <a:ext uri="{FF2B5EF4-FFF2-40B4-BE49-F238E27FC236}">
                <a16:creationId xmlns:a16="http://schemas.microsoft.com/office/drawing/2014/main" id="{92438FD3-54B5-488B-B77C-08BA2E7ABFF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277684" y="3990656"/>
            <a:ext cx="2588629" cy="445861"/>
          </a:xfrm>
          <a:solidFill>
            <a:schemeClr val="bg1"/>
          </a:solidFill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sz="2400" dirty="0">
                <a:solidFill>
                  <a:srgbClr val="3115F9"/>
                </a:solidFill>
                <a:latin typeface="Do Hyeon"/>
                <a:cs typeface="B Nazanin" panose="00000400000000000000" pitchFamily="2" charset="-78"/>
              </a:rPr>
              <a:t>محتوا در اینجا</a:t>
            </a:r>
            <a:endParaRPr lang="en-US" sz="2400" dirty="0">
              <a:solidFill>
                <a:srgbClr val="3115F9"/>
              </a:solidFill>
              <a:latin typeface="Do Hyeon"/>
              <a:cs typeface="B Nazanin" panose="00000400000000000000" pitchFamily="2" charset="-78"/>
            </a:endParaRPr>
          </a:p>
        </p:txBody>
      </p:sp>
      <p:sp>
        <p:nvSpPr>
          <p:cNvPr id="22" name="Rectángulo 7">
            <a:extLst>
              <a:ext uri="{FF2B5EF4-FFF2-40B4-BE49-F238E27FC236}">
                <a16:creationId xmlns:a16="http://schemas.microsoft.com/office/drawing/2014/main" id="{821F0D06-FAD2-4828-AD09-88D7A6BECED7}"/>
              </a:ext>
            </a:extLst>
          </p:cNvPr>
          <p:cNvSpPr/>
          <p:nvPr/>
        </p:nvSpPr>
        <p:spPr>
          <a:xfrm>
            <a:off x="0" y="4871612"/>
            <a:ext cx="9144000" cy="271887"/>
          </a:xfrm>
          <a:prstGeom prst="rect">
            <a:avLst/>
          </a:prstGeom>
          <a:solidFill>
            <a:srgbClr val="3E3B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4">
            <a:extLst>
              <a:ext uri="{FF2B5EF4-FFF2-40B4-BE49-F238E27FC236}">
                <a16:creationId xmlns:a16="http://schemas.microsoft.com/office/drawing/2014/main" id="{2C80D5B9-6865-4B8D-8120-08A8B8F778CA}"/>
              </a:ext>
            </a:extLst>
          </p:cNvPr>
          <p:cNvSpPr/>
          <p:nvPr/>
        </p:nvSpPr>
        <p:spPr>
          <a:xfrm>
            <a:off x="2537752" y="1066803"/>
            <a:ext cx="5406892" cy="407669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A9DAE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Paralelogramo 5">
            <a:extLst>
              <a:ext uri="{FF2B5EF4-FFF2-40B4-BE49-F238E27FC236}">
                <a16:creationId xmlns:a16="http://schemas.microsoft.com/office/drawing/2014/main" id="{0E4A2A00-1D75-49C0-8BFE-57D75A80EEAA}"/>
              </a:ext>
            </a:extLst>
          </p:cNvPr>
          <p:cNvSpPr/>
          <p:nvPr/>
        </p:nvSpPr>
        <p:spPr>
          <a:xfrm>
            <a:off x="4313499" y="0"/>
            <a:ext cx="3766678" cy="5154390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E5E2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" name="Google Shape;263;p42">
            <a:extLst>
              <a:ext uri="{FF2B5EF4-FFF2-40B4-BE49-F238E27FC236}">
                <a16:creationId xmlns:a16="http://schemas.microsoft.com/office/drawing/2014/main" id="{F56E54C7-5E6E-4D7E-AADE-A83496F33817}"/>
              </a:ext>
            </a:extLst>
          </p:cNvPr>
          <p:cNvSpPr txBox="1"/>
          <p:nvPr/>
        </p:nvSpPr>
        <p:spPr>
          <a:xfrm>
            <a:off x="39401" y="472909"/>
            <a:ext cx="4067946" cy="773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1" compatLnSpc="1">
            <a:noAutofit/>
          </a:bodyPr>
          <a:lstStyle/>
          <a:p>
            <a:pPr lvl="0" algn="ctr" rtl="1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500" b="1" kern="0" dirty="0">
                <a:solidFill>
                  <a:srgbClr val="3115F9"/>
                </a:solidFill>
                <a:latin typeface="Arial (Títulos)"/>
                <a:ea typeface="DM Sans"/>
                <a:cs typeface="B Nazanin" panose="00000400000000000000" pitchFamily="2" charset="-78"/>
              </a:rPr>
              <a:t>آبنما</a:t>
            </a:r>
            <a:endParaRPr lang="es-PE" sz="4500" b="1" i="0" u="none" strike="noStrike" kern="0" cap="none" spc="0" baseline="0" dirty="0">
              <a:solidFill>
                <a:srgbClr val="3115F9"/>
              </a:solidFill>
              <a:uFillTx/>
              <a:latin typeface="Arial (Títulos)"/>
              <a:ea typeface="DM Sans"/>
              <a:cs typeface="B Nazanin" panose="00000400000000000000" pitchFamily="2" charset="-78"/>
            </a:endParaRPr>
          </a:p>
        </p:txBody>
      </p:sp>
      <p:grpSp>
        <p:nvGrpSpPr>
          <p:cNvPr id="6" name="Grupo 3">
            <a:extLst>
              <a:ext uri="{FF2B5EF4-FFF2-40B4-BE49-F238E27FC236}">
                <a16:creationId xmlns:a16="http://schemas.microsoft.com/office/drawing/2014/main" id="{AD12CC40-A47B-43E7-A6FF-96888CF85453}"/>
              </a:ext>
            </a:extLst>
          </p:cNvPr>
          <p:cNvGrpSpPr/>
          <p:nvPr/>
        </p:nvGrpSpPr>
        <p:grpSpPr>
          <a:xfrm>
            <a:off x="877741" y="2247677"/>
            <a:ext cx="2988926" cy="1594421"/>
            <a:chOff x="877741" y="2247677"/>
            <a:chExt cx="2988926" cy="1594421"/>
          </a:xfrm>
        </p:grpSpPr>
        <p:sp>
          <p:nvSpPr>
            <p:cNvPr id="7" name="Google Shape;272;p42">
              <a:extLst>
                <a:ext uri="{FF2B5EF4-FFF2-40B4-BE49-F238E27FC236}">
                  <a16:creationId xmlns:a16="http://schemas.microsoft.com/office/drawing/2014/main" id="{B83626EC-2419-41C0-8F4B-CB17CAE205A3}"/>
                </a:ext>
              </a:extLst>
            </p:cNvPr>
            <p:cNvSpPr txBox="1"/>
            <p:nvPr/>
          </p:nvSpPr>
          <p:spPr>
            <a:xfrm>
              <a:off x="877741" y="2247677"/>
              <a:ext cx="2116918" cy="3086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600" kern="0" dirty="0">
                  <a:solidFill>
                    <a:srgbClr val="3115F9"/>
                  </a:solidFill>
                  <a:latin typeface="Source Sans Pro" pitchFamily="34"/>
                  <a:ea typeface="Rubik"/>
                  <a:cs typeface="B Nazanin" panose="00000400000000000000" pitchFamily="2" charset="-78"/>
                </a:rPr>
                <a:t>تصاویر :</a:t>
              </a:r>
              <a:endParaRPr lang="es-PE" sz="1600" b="0" i="0" u="none" strike="noStrike" kern="0" cap="none" spc="0" baseline="0" dirty="0">
                <a:solidFill>
                  <a:srgbClr val="3115F9"/>
                </a:solidFill>
                <a:uFillTx/>
                <a:latin typeface="Source Sans Pro" pitchFamily="34"/>
                <a:ea typeface="Rubik"/>
                <a:cs typeface="B Nazanin" panose="00000400000000000000" pitchFamily="2" charset="-78"/>
              </a:endParaRPr>
            </a:p>
          </p:txBody>
        </p:sp>
        <p:sp>
          <p:nvSpPr>
            <p:cNvPr id="8" name="Google Shape;273;p42">
              <a:extLst>
                <a:ext uri="{FF2B5EF4-FFF2-40B4-BE49-F238E27FC236}">
                  <a16:creationId xmlns:a16="http://schemas.microsoft.com/office/drawing/2014/main" id="{FA9079BE-A58B-4C62-A618-441644B20356}"/>
                </a:ext>
              </a:extLst>
            </p:cNvPr>
            <p:cNvSpPr txBox="1"/>
            <p:nvPr/>
          </p:nvSpPr>
          <p:spPr>
            <a:xfrm>
              <a:off x="877741" y="2556278"/>
              <a:ext cx="2988926" cy="12858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285713" lvl="0" indent="-285713" algn="r" rtl="1">
                <a:buClr>
                  <a:srgbClr val="000000"/>
                </a:buClr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kern="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unsplash.com</a:t>
              </a:r>
            </a:p>
            <a:p>
              <a:pPr marL="285713" lvl="0" indent="-285713" algn="r" rtl="1">
                <a:buClr>
                  <a:srgbClr val="000000"/>
                </a:buClr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kern="0" dirty="0">
                  <a:solidFill>
                    <a:srgbClr val="000000"/>
                  </a:solidFill>
                  <a:latin typeface="Source Sans Pro" pitchFamily="34"/>
                  <a:ea typeface="Montserrat"/>
                  <a:cs typeface="B Nazanin" panose="00000400000000000000" pitchFamily="2" charset="-78"/>
                </a:rPr>
                <a:t>pngwing.com</a:t>
              </a:r>
              <a:endParaRPr lang="es-PE" sz="15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B Nazanin" panose="00000400000000000000" pitchFamily="2" charset="-78"/>
              </a:endParaRPr>
            </a:p>
          </p:txBody>
        </p:sp>
      </p:grpSp>
      <p:sp>
        <p:nvSpPr>
          <p:cNvPr id="9" name="Google Shape;274;p42">
            <a:extLst>
              <a:ext uri="{FF2B5EF4-FFF2-40B4-BE49-F238E27FC236}">
                <a16:creationId xmlns:a16="http://schemas.microsoft.com/office/drawing/2014/main" id="{5A46471D-F1FE-4DD0-98C0-CA117A22D2DF}"/>
              </a:ext>
            </a:extLst>
          </p:cNvPr>
          <p:cNvSpPr txBox="1"/>
          <p:nvPr/>
        </p:nvSpPr>
        <p:spPr>
          <a:xfrm>
            <a:off x="877750" y="3362614"/>
            <a:ext cx="2116918" cy="30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600" kern="0" dirty="0">
                <a:solidFill>
                  <a:srgbClr val="3115F9"/>
                </a:solidFill>
                <a:latin typeface="Source Sans Pro" pitchFamily="34"/>
                <a:ea typeface="Rubik"/>
                <a:cs typeface="B Nazanin" panose="00000400000000000000" pitchFamily="2" charset="-78"/>
              </a:rPr>
              <a:t>فونت ها:</a:t>
            </a:r>
            <a:endParaRPr lang="en-US" sz="1600" b="0" i="0" u="none" strike="noStrike" kern="0" cap="none" spc="0" baseline="0" dirty="0">
              <a:solidFill>
                <a:srgbClr val="3115F9"/>
              </a:solidFill>
              <a:uFillTx/>
              <a:latin typeface="Source Sans Pro" pitchFamily="34"/>
              <a:ea typeface="Rubik"/>
              <a:cs typeface="B Nazanin" panose="00000400000000000000" pitchFamily="2" charset="-78"/>
            </a:endParaRPr>
          </a:p>
        </p:txBody>
      </p:sp>
      <p:sp>
        <p:nvSpPr>
          <p:cNvPr id="10" name="Google Shape;275;p42">
            <a:extLst>
              <a:ext uri="{FF2B5EF4-FFF2-40B4-BE49-F238E27FC236}">
                <a16:creationId xmlns:a16="http://schemas.microsoft.com/office/drawing/2014/main" id="{0406BA0B-1F04-4D41-941E-6C5DE04D7ADA}"/>
              </a:ext>
            </a:extLst>
          </p:cNvPr>
          <p:cNvSpPr txBox="1"/>
          <p:nvPr/>
        </p:nvSpPr>
        <p:spPr>
          <a:xfrm>
            <a:off x="877741" y="3671215"/>
            <a:ext cx="2645148" cy="684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285713" lvl="0" indent="-285713" algn="r" rtl="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5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آژانس </a:t>
            </a:r>
            <a:r>
              <a:rPr lang="es-PE" sz="15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FB</a:t>
            </a:r>
          </a:p>
          <a:p>
            <a:pPr marL="285713" lvl="0" indent="-285713" algn="r" rtl="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TT </a:t>
            </a:r>
            <a:r>
              <a:rPr lang="es-PE" sz="1500" kern="0" dirty="0" err="1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Norms</a:t>
            </a:r>
            <a:r>
              <a:rPr lang="es-PE" sz="15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 Bold</a:t>
            </a:r>
          </a:p>
          <a:p>
            <a:pPr marL="285713" lvl="0" indent="-285713" algn="r" rtl="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kern="0" dirty="0">
                <a:solidFill>
                  <a:srgbClr val="000000"/>
                </a:solidFill>
                <a:latin typeface="Source Sans Pro" pitchFamily="34"/>
                <a:ea typeface="Montserrat"/>
                <a:cs typeface="B Nazanin" panose="00000400000000000000" pitchFamily="2" charset="-78"/>
              </a:rPr>
              <a:t>Calisto MT</a:t>
            </a:r>
            <a:endParaRPr lang="es-PE" sz="1500" b="0" i="0" u="none" strike="noStrike" kern="0" cap="none" spc="0" baseline="0" dirty="0">
              <a:solidFill>
                <a:srgbClr val="000000"/>
              </a:solidFill>
              <a:uFillTx/>
              <a:latin typeface="Source Sans Pro" pitchFamily="34"/>
              <a:ea typeface="Montserrat"/>
              <a:cs typeface="B Nazanin" panose="00000400000000000000" pitchFamily="2" charset="-78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054B1A6-9969-4754-B699-94107B89B7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596" y="0"/>
            <a:ext cx="4712844" cy="5169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68;p75">
            <a:extLst>
              <a:ext uri="{FF2B5EF4-FFF2-40B4-BE49-F238E27FC236}">
                <a16:creationId xmlns:a16="http://schemas.microsoft.com/office/drawing/2014/main" id="{2852A024-0515-4CB8-8A6D-A4F19CD29C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2012" y="104692"/>
            <a:ext cx="1935387" cy="4683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/>
            <a:r>
              <a:rPr lang="fa-IR" b="1" dirty="0">
                <a:solidFill>
                  <a:srgbClr val="3E3B8F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منابع</a:t>
            </a:r>
            <a:endParaRPr lang="en-US" b="1" dirty="0">
              <a:solidFill>
                <a:srgbClr val="3E3B8F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94B20529-7608-43F7-AE67-3347B46919ED}"/>
              </a:ext>
            </a:extLst>
          </p:cNvPr>
          <p:cNvSpPr/>
          <p:nvPr/>
        </p:nvSpPr>
        <p:spPr>
          <a:xfrm>
            <a:off x="506615" y="812727"/>
            <a:ext cx="1158794" cy="1398264"/>
          </a:xfrm>
          <a:custGeom>
            <a:avLst/>
            <a:gdLst>
              <a:gd name="connsiteX0" fmla="*/ 211249 w 1158794"/>
              <a:gd name="connsiteY0" fmla="*/ 1398002 h 1398264"/>
              <a:gd name="connsiteX1" fmla="*/ 9905 w 1158794"/>
              <a:gd name="connsiteY1" fmla="*/ 1398002 h 1398264"/>
              <a:gd name="connsiteX2" fmla="*/ 130 w 1158794"/>
              <a:gd name="connsiteY2" fmla="*/ 1388621 h 1398264"/>
              <a:gd name="connsiteX3" fmla="*/ 5444 w 1158794"/>
              <a:gd name="connsiteY3" fmla="*/ 1333446 h 1398264"/>
              <a:gd name="connsiteX4" fmla="*/ 51958 w 1158794"/>
              <a:gd name="connsiteY4" fmla="*/ 1192984 h 1398264"/>
              <a:gd name="connsiteX5" fmla="*/ 117827 w 1158794"/>
              <a:gd name="connsiteY5" fmla="*/ 1043731 h 1398264"/>
              <a:gd name="connsiteX6" fmla="*/ 161848 w 1158794"/>
              <a:gd name="connsiteY6" fmla="*/ 911666 h 1398264"/>
              <a:gd name="connsiteX7" fmla="*/ 171886 w 1158794"/>
              <a:gd name="connsiteY7" fmla="*/ 832677 h 1398264"/>
              <a:gd name="connsiteX8" fmla="*/ 173657 w 1158794"/>
              <a:gd name="connsiteY8" fmla="*/ 769433 h 1398264"/>
              <a:gd name="connsiteX9" fmla="*/ 168934 w 1158794"/>
              <a:gd name="connsiteY9" fmla="*/ 651736 h 1398264"/>
              <a:gd name="connsiteX10" fmla="*/ 163423 w 1158794"/>
              <a:gd name="connsiteY10" fmla="*/ 572746 h 1398264"/>
              <a:gd name="connsiteX11" fmla="*/ 154500 w 1158794"/>
              <a:gd name="connsiteY11" fmla="*/ 479061 h 1398264"/>
              <a:gd name="connsiteX12" fmla="*/ 142822 w 1158794"/>
              <a:gd name="connsiteY12" fmla="*/ 371730 h 1398264"/>
              <a:gd name="connsiteX13" fmla="*/ 132063 w 1158794"/>
              <a:gd name="connsiteY13" fmla="*/ 285524 h 1398264"/>
              <a:gd name="connsiteX14" fmla="*/ 118286 w 1158794"/>
              <a:gd name="connsiteY14" fmla="*/ 181014 h 1398264"/>
              <a:gd name="connsiteX15" fmla="*/ 105558 w 1158794"/>
              <a:gd name="connsiteY15" fmla="*/ 100778 h 1398264"/>
              <a:gd name="connsiteX16" fmla="*/ 94930 w 1158794"/>
              <a:gd name="connsiteY16" fmla="*/ 26446 h 1398264"/>
              <a:gd name="connsiteX17" fmla="*/ 93487 w 1158794"/>
              <a:gd name="connsiteY17" fmla="*/ 6436 h 1398264"/>
              <a:gd name="connsiteX18" fmla="*/ 99326 w 1158794"/>
              <a:gd name="connsiteY18" fmla="*/ 335 h 1398264"/>
              <a:gd name="connsiteX19" fmla="*/ 147743 w 1158794"/>
              <a:gd name="connsiteY19" fmla="*/ 335 h 1398264"/>
              <a:gd name="connsiteX20" fmla="*/ 386679 w 1158794"/>
              <a:gd name="connsiteY20" fmla="*/ 532 h 1398264"/>
              <a:gd name="connsiteX21" fmla="*/ 492108 w 1158794"/>
              <a:gd name="connsiteY21" fmla="*/ 1122 h 1398264"/>
              <a:gd name="connsiteX22" fmla="*/ 495848 w 1158794"/>
              <a:gd name="connsiteY22" fmla="*/ 7158 h 1398264"/>
              <a:gd name="connsiteX23" fmla="*/ 471245 w 1158794"/>
              <a:gd name="connsiteY23" fmla="*/ 54066 h 1398264"/>
              <a:gd name="connsiteX24" fmla="*/ 469540 w 1158794"/>
              <a:gd name="connsiteY24" fmla="*/ 76044 h 1398264"/>
              <a:gd name="connsiteX25" fmla="*/ 476625 w 1158794"/>
              <a:gd name="connsiteY25" fmla="*/ 80768 h 1398264"/>
              <a:gd name="connsiteX26" fmla="*/ 502343 w 1158794"/>
              <a:gd name="connsiteY26" fmla="*/ 81686 h 1398264"/>
              <a:gd name="connsiteX27" fmla="*/ 508116 w 1158794"/>
              <a:gd name="connsiteY27" fmla="*/ 87132 h 1398264"/>
              <a:gd name="connsiteX28" fmla="*/ 497422 w 1158794"/>
              <a:gd name="connsiteY28" fmla="*/ 104452 h 1398264"/>
              <a:gd name="connsiteX29" fmla="*/ 440148 w 1158794"/>
              <a:gd name="connsiteY29" fmla="*/ 130103 h 1398264"/>
              <a:gd name="connsiteX30" fmla="*/ 429979 w 1158794"/>
              <a:gd name="connsiteY30" fmla="*/ 136205 h 1398264"/>
              <a:gd name="connsiteX31" fmla="*/ 426109 w 1158794"/>
              <a:gd name="connsiteY31" fmla="*/ 147555 h 1398264"/>
              <a:gd name="connsiteX32" fmla="*/ 439755 w 1158794"/>
              <a:gd name="connsiteY32" fmla="*/ 163562 h 1398264"/>
              <a:gd name="connsiteX33" fmla="*/ 470458 w 1158794"/>
              <a:gd name="connsiteY33" fmla="*/ 175240 h 1398264"/>
              <a:gd name="connsiteX34" fmla="*/ 498341 w 1158794"/>
              <a:gd name="connsiteY34" fmla="*/ 189411 h 1398264"/>
              <a:gd name="connsiteX35" fmla="*/ 498275 w 1158794"/>
              <a:gd name="connsiteY35" fmla="*/ 197087 h 1398264"/>
              <a:gd name="connsiteX36" fmla="*/ 474263 w 1158794"/>
              <a:gd name="connsiteY36" fmla="*/ 208765 h 1398264"/>
              <a:gd name="connsiteX37" fmla="*/ 436409 w 1158794"/>
              <a:gd name="connsiteY37" fmla="*/ 224773 h 1398264"/>
              <a:gd name="connsiteX38" fmla="*/ 425715 w 1158794"/>
              <a:gd name="connsiteY38" fmla="*/ 236123 h 1398264"/>
              <a:gd name="connsiteX39" fmla="*/ 428798 w 1158794"/>
              <a:gd name="connsiteY39" fmla="*/ 250228 h 1398264"/>
              <a:gd name="connsiteX40" fmla="*/ 442904 w 1158794"/>
              <a:gd name="connsiteY40" fmla="*/ 258494 h 1398264"/>
              <a:gd name="connsiteX41" fmla="*/ 486335 w 1158794"/>
              <a:gd name="connsiteY41" fmla="*/ 277389 h 1398264"/>
              <a:gd name="connsiteX42" fmla="*/ 488172 w 1158794"/>
              <a:gd name="connsiteY42" fmla="*/ 283359 h 1398264"/>
              <a:gd name="connsiteX43" fmla="*/ 473148 w 1158794"/>
              <a:gd name="connsiteY43" fmla="*/ 305468 h 1398264"/>
              <a:gd name="connsiteX44" fmla="*/ 468818 w 1158794"/>
              <a:gd name="connsiteY44" fmla="*/ 326987 h 1398264"/>
              <a:gd name="connsiteX45" fmla="*/ 475772 w 1158794"/>
              <a:gd name="connsiteY45" fmla="*/ 332891 h 1398264"/>
              <a:gd name="connsiteX46" fmla="*/ 630602 w 1158794"/>
              <a:gd name="connsiteY46" fmla="*/ 335515 h 1398264"/>
              <a:gd name="connsiteX47" fmla="*/ 675673 w 1158794"/>
              <a:gd name="connsiteY47" fmla="*/ 331841 h 1398264"/>
              <a:gd name="connsiteX48" fmla="*/ 686170 w 1158794"/>
              <a:gd name="connsiteY48" fmla="*/ 315243 h 1398264"/>
              <a:gd name="connsiteX49" fmla="*/ 678494 w 1158794"/>
              <a:gd name="connsiteY49" fmla="*/ 300744 h 1398264"/>
              <a:gd name="connsiteX50" fmla="*/ 666423 w 1158794"/>
              <a:gd name="connsiteY50" fmla="*/ 283424 h 1398264"/>
              <a:gd name="connsiteX51" fmla="*/ 668850 w 1158794"/>
              <a:gd name="connsiteY51" fmla="*/ 276667 h 1398264"/>
              <a:gd name="connsiteX52" fmla="*/ 722910 w 1158794"/>
              <a:gd name="connsiteY52" fmla="*/ 252590 h 1398264"/>
              <a:gd name="connsiteX53" fmla="*/ 728420 w 1158794"/>
              <a:gd name="connsiteY53" fmla="*/ 241305 h 1398264"/>
              <a:gd name="connsiteX54" fmla="*/ 712937 w 1158794"/>
              <a:gd name="connsiteY54" fmla="*/ 222148 h 1398264"/>
              <a:gd name="connsiteX55" fmla="*/ 678954 w 1158794"/>
              <a:gd name="connsiteY55" fmla="*/ 208765 h 1398264"/>
              <a:gd name="connsiteX56" fmla="*/ 657894 w 1158794"/>
              <a:gd name="connsiteY56" fmla="*/ 198071 h 1398264"/>
              <a:gd name="connsiteX57" fmla="*/ 658091 w 1158794"/>
              <a:gd name="connsiteY57" fmla="*/ 188230 h 1398264"/>
              <a:gd name="connsiteX58" fmla="*/ 691681 w 1158794"/>
              <a:gd name="connsiteY58" fmla="*/ 172813 h 1398264"/>
              <a:gd name="connsiteX59" fmla="*/ 717792 w 1158794"/>
              <a:gd name="connsiteY59" fmla="*/ 160676 h 1398264"/>
              <a:gd name="connsiteX60" fmla="*/ 717399 w 1158794"/>
              <a:gd name="connsiteY60" fmla="*/ 130825 h 1398264"/>
              <a:gd name="connsiteX61" fmla="*/ 676461 w 1158794"/>
              <a:gd name="connsiteY61" fmla="*/ 112783 h 1398264"/>
              <a:gd name="connsiteX62" fmla="*/ 656123 w 1158794"/>
              <a:gd name="connsiteY62" fmla="*/ 104058 h 1398264"/>
              <a:gd name="connsiteX63" fmla="*/ 646347 w 1158794"/>
              <a:gd name="connsiteY63" fmla="*/ 87132 h 1398264"/>
              <a:gd name="connsiteX64" fmla="*/ 650415 w 1158794"/>
              <a:gd name="connsiteY64" fmla="*/ 82408 h 1398264"/>
              <a:gd name="connsiteX65" fmla="*/ 679085 w 1158794"/>
              <a:gd name="connsiteY65" fmla="*/ 79390 h 1398264"/>
              <a:gd name="connsiteX66" fmla="*/ 686564 w 1158794"/>
              <a:gd name="connsiteY66" fmla="*/ 71517 h 1398264"/>
              <a:gd name="connsiteX67" fmla="*/ 678298 w 1158794"/>
              <a:gd name="connsiteY67" fmla="*/ 42651 h 1398264"/>
              <a:gd name="connsiteX68" fmla="*/ 658419 w 1158794"/>
              <a:gd name="connsiteY68" fmla="*/ 6633 h 1398264"/>
              <a:gd name="connsiteX69" fmla="*/ 662421 w 1158794"/>
              <a:gd name="connsiteY69" fmla="*/ 204 h 1398264"/>
              <a:gd name="connsiteX70" fmla="*/ 1022794 w 1158794"/>
              <a:gd name="connsiteY70" fmla="*/ 138 h 1398264"/>
              <a:gd name="connsiteX71" fmla="*/ 1059337 w 1158794"/>
              <a:gd name="connsiteY71" fmla="*/ 7 h 1398264"/>
              <a:gd name="connsiteX72" fmla="*/ 1065175 w 1158794"/>
              <a:gd name="connsiteY72" fmla="*/ 6240 h 1398264"/>
              <a:gd name="connsiteX73" fmla="*/ 1056384 w 1158794"/>
              <a:gd name="connsiteY73" fmla="*/ 79784 h 1398264"/>
              <a:gd name="connsiteX74" fmla="*/ 1034078 w 1158794"/>
              <a:gd name="connsiteY74" fmla="*/ 226741 h 1398264"/>
              <a:gd name="connsiteX75" fmla="*/ 1021088 w 1158794"/>
              <a:gd name="connsiteY75" fmla="*/ 328233 h 1398264"/>
              <a:gd name="connsiteX76" fmla="*/ 1006261 w 1158794"/>
              <a:gd name="connsiteY76" fmla="*/ 458002 h 1398264"/>
              <a:gd name="connsiteX77" fmla="*/ 995305 w 1158794"/>
              <a:gd name="connsiteY77" fmla="*/ 570122 h 1398264"/>
              <a:gd name="connsiteX78" fmla="*/ 988613 w 1158794"/>
              <a:gd name="connsiteY78" fmla="*/ 667087 h 1398264"/>
              <a:gd name="connsiteX79" fmla="*/ 985005 w 1158794"/>
              <a:gd name="connsiteY79" fmla="*/ 791017 h 1398264"/>
              <a:gd name="connsiteX80" fmla="*/ 1000094 w 1158794"/>
              <a:gd name="connsiteY80" fmla="*/ 927280 h 1398264"/>
              <a:gd name="connsiteX81" fmla="*/ 1038605 w 1158794"/>
              <a:gd name="connsiteY81" fmla="*/ 1039073 h 1398264"/>
              <a:gd name="connsiteX82" fmla="*/ 1090434 w 1158794"/>
              <a:gd name="connsiteY82" fmla="*/ 1155130 h 1398264"/>
              <a:gd name="connsiteX83" fmla="*/ 1148232 w 1158794"/>
              <a:gd name="connsiteY83" fmla="*/ 1311337 h 1398264"/>
              <a:gd name="connsiteX84" fmla="*/ 1158795 w 1158794"/>
              <a:gd name="connsiteY84" fmla="*/ 1383438 h 1398264"/>
              <a:gd name="connsiteX85" fmla="*/ 1144296 w 1158794"/>
              <a:gd name="connsiteY85" fmla="*/ 1398002 h 1398264"/>
              <a:gd name="connsiteX86" fmla="*/ 866258 w 1158794"/>
              <a:gd name="connsiteY86" fmla="*/ 1397674 h 1398264"/>
              <a:gd name="connsiteX87" fmla="*/ 738065 w 1158794"/>
              <a:gd name="connsiteY87" fmla="*/ 1397150 h 1398264"/>
              <a:gd name="connsiteX88" fmla="*/ 734456 w 1158794"/>
              <a:gd name="connsiteY88" fmla="*/ 1391114 h 1398264"/>
              <a:gd name="connsiteX89" fmla="*/ 737277 w 1158794"/>
              <a:gd name="connsiteY89" fmla="*/ 1386193 h 1398264"/>
              <a:gd name="connsiteX90" fmla="*/ 771852 w 1158794"/>
              <a:gd name="connsiteY90" fmla="*/ 1312780 h 1398264"/>
              <a:gd name="connsiteX91" fmla="*/ 804261 w 1158794"/>
              <a:gd name="connsiteY91" fmla="*/ 1233201 h 1398264"/>
              <a:gd name="connsiteX92" fmla="*/ 813249 w 1158794"/>
              <a:gd name="connsiteY92" fmla="*/ 1157098 h 1398264"/>
              <a:gd name="connsiteX93" fmla="*/ 787531 w 1158794"/>
              <a:gd name="connsiteY93" fmla="*/ 1107237 h 1398264"/>
              <a:gd name="connsiteX94" fmla="*/ 762732 w 1158794"/>
              <a:gd name="connsiteY94" fmla="*/ 1077715 h 1398264"/>
              <a:gd name="connsiteX95" fmla="*/ 755975 w 1158794"/>
              <a:gd name="connsiteY95" fmla="*/ 1073057 h 1398264"/>
              <a:gd name="connsiteX96" fmla="*/ 736687 w 1158794"/>
              <a:gd name="connsiteY96" fmla="*/ 1077452 h 1398264"/>
              <a:gd name="connsiteX97" fmla="*/ 713200 w 1158794"/>
              <a:gd name="connsiteY97" fmla="*/ 1109337 h 1398264"/>
              <a:gd name="connsiteX98" fmla="*/ 673049 w 1158794"/>
              <a:gd name="connsiteY98" fmla="*/ 1140171 h 1398264"/>
              <a:gd name="connsiteX99" fmla="*/ 657829 w 1158794"/>
              <a:gd name="connsiteY99" fmla="*/ 1142599 h 1398264"/>
              <a:gd name="connsiteX100" fmla="*/ 650940 w 1158794"/>
              <a:gd name="connsiteY100" fmla="*/ 1135776 h 1398264"/>
              <a:gd name="connsiteX101" fmla="*/ 650546 w 1158794"/>
              <a:gd name="connsiteY101" fmla="*/ 1099233 h 1398264"/>
              <a:gd name="connsiteX102" fmla="*/ 650284 w 1158794"/>
              <a:gd name="connsiteY102" fmla="*/ 1093591 h 1398264"/>
              <a:gd name="connsiteX103" fmla="*/ 653171 w 1158794"/>
              <a:gd name="connsiteY103" fmla="*/ 1088736 h 1398264"/>
              <a:gd name="connsiteX104" fmla="*/ 706574 w 1158794"/>
              <a:gd name="connsiteY104" fmla="*/ 1022737 h 1398264"/>
              <a:gd name="connsiteX105" fmla="*/ 710772 w 1158794"/>
              <a:gd name="connsiteY105" fmla="*/ 989868 h 1398264"/>
              <a:gd name="connsiteX106" fmla="*/ 701260 w 1158794"/>
              <a:gd name="connsiteY106" fmla="*/ 980159 h 1398264"/>
              <a:gd name="connsiteX107" fmla="*/ 663274 w 1158794"/>
              <a:gd name="connsiteY107" fmla="*/ 978781 h 1398264"/>
              <a:gd name="connsiteX108" fmla="*/ 656057 w 1158794"/>
              <a:gd name="connsiteY108" fmla="*/ 978847 h 1398264"/>
              <a:gd name="connsiteX109" fmla="*/ 646872 w 1158794"/>
              <a:gd name="connsiteY109" fmla="*/ 970121 h 1398264"/>
              <a:gd name="connsiteX110" fmla="*/ 646544 w 1158794"/>
              <a:gd name="connsiteY110" fmla="*/ 952604 h 1398264"/>
              <a:gd name="connsiteX111" fmla="*/ 651399 w 1158794"/>
              <a:gd name="connsiteY111" fmla="*/ 943879 h 1398264"/>
              <a:gd name="connsiteX112" fmla="*/ 666160 w 1158794"/>
              <a:gd name="connsiteY112" fmla="*/ 935481 h 1398264"/>
              <a:gd name="connsiteX113" fmla="*/ 679085 w 1158794"/>
              <a:gd name="connsiteY113" fmla="*/ 924000 h 1398264"/>
              <a:gd name="connsiteX114" fmla="*/ 700210 w 1158794"/>
              <a:gd name="connsiteY114" fmla="*/ 858985 h 1398264"/>
              <a:gd name="connsiteX115" fmla="*/ 685121 w 1158794"/>
              <a:gd name="connsiteY115" fmla="*/ 841009 h 1398264"/>
              <a:gd name="connsiteX116" fmla="*/ 652318 w 1158794"/>
              <a:gd name="connsiteY116" fmla="*/ 840418 h 1398264"/>
              <a:gd name="connsiteX117" fmla="*/ 643526 w 1158794"/>
              <a:gd name="connsiteY117" fmla="*/ 832545 h 1398264"/>
              <a:gd name="connsiteX118" fmla="*/ 643330 w 1158794"/>
              <a:gd name="connsiteY118" fmla="*/ 820736 h 1398264"/>
              <a:gd name="connsiteX119" fmla="*/ 649037 w 1158794"/>
              <a:gd name="connsiteY119" fmla="*/ 808731 h 1398264"/>
              <a:gd name="connsiteX120" fmla="*/ 652711 w 1158794"/>
              <a:gd name="connsiteY120" fmla="*/ 805844 h 1398264"/>
              <a:gd name="connsiteX121" fmla="*/ 693584 w 1158794"/>
              <a:gd name="connsiteY121" fmla="*/ 736564 h 1398264"/>
              <a:gd name="connsiteX122" fmla="*/ 692862 w 1158794"/>
              <a:gd name="connsiteY122" fmla="*/ 720687 h 1398264"/>
              <a:gd name="connsiteX123" fmla="*/ 685580 w 1158794"/>
              <a:gd name="connsiteY123" fmla="*/ 715439 h 1398264"/>
              <a:gd name="connsiteX124" fmla="*/ 657369 w 1158794"/>
              <a:gd name="connsiteY124" fmla="*/ 714061 h 1398264"/>
              <a:gd name="connsiteX125" fmla="*/ 645035 w 1158794"/>
              <a:gd name="connsiteY125" fmla="*/ 714192 h 1398264"/>
              <a:gd name="connsiteX126" fmla="*/ 640705 w 1158794"/>
              <a:gd name="connsiteY126" fmla="*/ 709863 h 1398264"/>
              <a:gd name="connsiteX127" fmla="*/ 640509 w 1158794"/>
              <a:gd name="connsiteY127" fmla="*/ 683095 h 1398264"/>
              <a:gd name="connsiteX128" fmla="*/ 643920 w 1158794"/>
              <a:gd name="connsiteY128" fmla="*/ 677716 h 1398264"/>
              <a:gd name="connsiteX129" fmla="*/ 661437 w 1158794"/>
              <a:gd name="connsiteY129" fmla="*/ 663348 h 1398264"/>
              <a:gd name="connsiteX130" fmla="*/ 687810 w 1158794"/>
              <a:gd name="connsiteY130" fmla="*/ 606533 h 1398264"/>
              <a:gd name="connsiteX131" fmla="*/ 686761 w 1158794"/>
              <a:gd name="connsiteY131" fmla="*/ 594265 h 1398264"/>
              <a:gd name="connsiteX132" fmla="*/ 682693 w 1158794"/>
              <a:gd name="connsiteY132" fmla="*/ 589935 h 1398264"/>
              <a:gd name="connsiteX133" fmla="*/ 663274 w 1158794"/>
              <a:gd name="connsiteY133" fmla="*/ 585671 h 1398264"/>
              <a:gd name="connsiteX134" fmla="*/ 641690 w 1158794"/>
              <a:gd name="connsiteY134" fmla="*/ 585999 h 1398264"/>
              <a:gd name="connsiteX135" fmla="*/ 636703 w 1158794"/>
              <a:gd name="connsiteY135" fmla="*/ 581800 h 1398264"/>
              <a:gd name="connsiteX136" fmla="*/ 638147 w 1158794"/>
              <a:gd name="connsiteY136" fmla="*/ 558247 h 1398264"/>
              <a:gd name="connsiteX137" fmla="*/ 645298 w 1158794"/>
              <a:gd name="connsiteY137" fmla="*/ 548078 h 1398264"/>
              <a:gd name="connsiteX138" fmla="*/ 677642 w 1158794"/>
              <a:gd name="connsiteY138" fmla="*/ 484047 h 1398264"/>
              <a:gd name="connsiteX139" fmla="*/ 665045 w 1158794"/>
              <a:gd name="connsiteY139" fmla="*/ 470335 h 1398264"/>
              <a:gd name="connsiteX140" fmla="*/ 640377 w 1158794"/>
              <a:gd name="connsiteY140" fmla="*/ 469351 h 1398264"/>
              <a:gd name="connsiteX141" fmla="*/ 634276 w 1158794"/>
              <a:gd name="connsiteY141" fmla="*/ 463578 h 1398264"/>
              <a:gd name="connsiteX142" fmla="*/ 633686 w 1158794"/>
              <a:gd name="connsiteY142" fmla="*/ 444027 h 1398264"/>
              <a:gd name="connsiteX143" fmla="*/ 635851 w 1158794"/>
              <a:gd name="connsiteY143" fmla="*/ 439238 h 1398264"/>
              <a:gd name="connsiteX144" fmla="*/ 662290 w 1158794"/>
              <a:gd name="connsiteY144" fmla="*/ 410306 h 1398264"/>
              <a:gd name="connsiteX145" fmla="*/ 672065 w 1158794"/>
              <a:gd name="connsiteY145" fmla="*/ 383342 h 1398264"/>
              <a:gd name="connsiteX146" fmla="*/ 656910 w 1158794"/>
              <a:gd name="connsiteY146" fmla="*/ 361036 h 1398264"/>
              <a:gd name="connsiteX147" fmla="*/ 634866 w 1158794"/>
              <a:gd name="connsiteY147" fmla="*/ 360380 h 1398264"/>
              <a:gd name="connsiteX148" fmla="*/ 574706 w 1158794"/>
              <a:gd name="connsiteY148" fmla="*/ 359527 h 1398264"/>
              <a:gd name="connsiteX149" fmla="*/ 497160 w 1158794"/>
              <a:gd name="connsiteY149" fmla="*/ 362217 h 1398264"/>
              <a:gd name="connsiteX150" fmla="*/ 483579 w 1158794"/>
              <a:gd name="connsiteY150" fmla="*/ 378881 h 1398264"/>
              <a:gd name="connsiteX151" fmla="*/ 511265 w 1158794"/>
              <a:gd name="connsiteY151" fmla="*/ 434055 h 1398264"/>
              <a:gd name="connsiteX152" fmla="*/ 521171 w 1158794"/>
              <a:gd name="connsiteY152" fmla="*/ 459314 h 1398264"/>
              <a:gd name="connsiteX153" fmla="*/ 509690 w 1158794"/>
              <a:gd name="connsiteY153" fmla="*/ 469220 h 1398264"/>
              <a:gd name="connsiteX154" fmla="*/ 494273 w 1158794"/>
              <a:gd name="connsiteY154" fmla="*/ 469351 h 1398264"/>
              <a:gd name="connsiteX155" fmla="*/ 476691 w 1158794"/>
              <a:gd name="connsiteY155" fmla="*/ 489296 h 1398264"/>
              <a:gd name="connsiteX156" fmla="*/ 502867 w 1158794"/>
              <a:gd name="connsiteY156" fmla="*/ 544601 h 1398264"/>
              <a:gd name="connsiteX157" fmla="*/ 510019 w 1158794"/>
              <a:gd name="connsiteY157" fmla="*/ 549587 h 1398264"/>
              <a:gd name="connsiteX158" fmla="*/ 517563 w 1158794"/>
              <a:gd name="connsiteY158" fmla="*/ 561396 h 1398264"/>
              <a:gd name="connsiteX159" fmla="*/ 517760 w 1158794"/>
              <a:gd name="connsiteY159" fmla="*/ 580947 h 1398264"/>
              <a:gd name="connsiteX160" fmla="*/ 512840 w 1158794"/>
              <a:gd name="connsiteY160" fmla="*/ 585867 h 1398264"/>
              <a:gd name="connsiteX161" fmla="*/ 482530 w 1158794"/>
              <a:gd name="connsiteY161" fmla="*/ 586786 h 1398264"/>
              <a:gd name="connsiteX162" fmla="*/ 467178 w 1158794"/>
              <a:gd name="connsiteY162" fmla="*/ 604106 h 1398264"/>
              <a:gd name="connsiteX163" fmla="*/ 501490 w 1158794"/>
              <a:gd name="connsiteY163" fmla="*/ 675223 h 1398264"/>
              <a:gd name="connsiteX164" fmla="*/ 511199 w 1158794"/>
              <a:gd name="connsiteY164" fmla="*/ 680930 h 1398264"/>
              <a:gd name="connsiteX165" fmla="*/ 515464 w 1158794"/>
              <a:gd name="connsiteY165" fmla="*/ 687950 h 1398264"/>
              <a:gd name="connsiteX166" fmla="*/ 513561 w 1158794"/>
              <a:gd name="connsiteY166" fmla="*/ 709994 h 1398264"/>
              <a:gd name="connsiteX167" fmla="*/ 508838 w 1158794"/>
              <a:gd name="connsiteY167" fmla="*/ 714061 h 1398264"/>
              <a:gd name="connsiteX168" fmla="*/ 485744 w 1158794"/>
              <a:gd name="connsiteY168" fmla="*/ 715505 h 1398264"/>
              <a:gd name="connsiteX169" fmla="*/ 469343 w 1158794"/>
              <a:gd name="connsiteY169" fmla="*/ 716489 h 1398264"/>
              <a:gd name="connsiteX170" fmla="*/ 463635 w 1158794"/>
              <a:gd name="connsiteY170" fmla="*/ 722065 h 1398264"/>
              <a:gd name="connsiteX171" fmla="*/ 465735 w 1158794"/>
              <a:gd name="connsiteY171" fmla="*/ 756377 h 1398264"/>
              <a:gd name="connsiteX172" fmla="*/ 501096 w 1158794"/>
              <a:gd name="connsiteY172" fmla="*/ 805057 h 1398264"/>
              <a:gd name="connsiteX173" fmla="*/ 507460 w 1158794"/>
              <a:gd name="connsiteY173" fmla="*/ 810239 h 1398264"/>
              <a:gd name="connsiteX174" fmla="*/ 512512 w 1158794"/>
              <a:gd name="connsiteY174" fmla="*/ 821983 h 1398264"/>
              <a:gd name="connsiteX175" fmla="*/ 511462 w 1158794"/>
              <a:gd name="connsiteY175" fmla="*/ 836351 h 1398264"/>
              <a:gd name="connsiteX176" fmla="*/ 508050 w 1158794"/>
              <a:gd name="connsiteY176" fmla="*/ 840025 h 1398264"/>
              <a:gd name="connsiteX177" fmla="*/ 494207 w 1158794"/>
              <a:gd name="connsiteY177" fmla="*/ 840549 h 1398264"/>
              <a:gd name="connsiteX178" fmla="*/ 462651 w 1158794"/>
              <a:gd name="connsiteY178" fmla="*/ 843239 h 1398264"/>
              <a:gd name="connsiteX179" fmla="*/ 455697 w 1158794"/>
              <a:gd name="connsiteY179" fmla="*/ 852293 h 1398264"/>
              <a:gd name="connsiteX180" fmla="*/ 470655 w 1158794"/>
              <a:gd name="connsiteY180" fmla="*/ 906877 h 1398264"/>
              <a:gd name="connsiteX181" fmla="*/ 494995 w 1158794"/>
              <a:gd name="connsiteY181" fmla="*/ 932988 h 1398264"/>
              <a:gd name="connsiteX182" fmla="*/ 508706 w 1158794"/>
              <a:gd name="connsiteY182" fmla="*/ 964676 h 1398264"/>
              <a:gd name="connsiteX183" fmla="*/ 508510 w 1158794"/>
              <a:gd name="connsiteY183" fmla="*/ 966709 h 1398264"/>
              <a:gd name="connsiteX184" fmla="*/ 495192 w 1158794"/>
              <a:gd name="connsiteY184" fmla="*/ 978978 h 1398264"/>
              <a:gd name="connsiteX185" fmla="*/ 462257 w 1158794"/>
              <a:gd name="connsiteY185" fmla="*/ 978978 h 1398264"/>
              <a:gd name="connsiteX186" fmla="*/ 442641 w 1158794"/>
              <a:gd name="connsiteY186" fmla="*/ 998922 h 1398264"/>
              <a:gd name="connsiteX187" fmla="*/ 448546 w 1158794"/>
              <a:gd name="connsiteY187" fmla="*/ 1026936 h 1398264"/>
              <a:gd name="connsiteX188" fmla="*/ 500440 w 1158794"/>
              <a:gd name="connsiteY188" fmla="*/ 1088540 h 1398264"/>
              <a:gd name="connsiteX189" fmla="*/ 504770 w 1158794"/>
              <a:gd name="connsiteY189" fmla="*/ 1097265 h 1398264"/>
              <a:gd name="connsiteX190" fmla="*/ 503458 w 1158794"/>
              <a:gd name="connsiteY190" fmla="*/ 1136891 h 1398264"/>
              <a:gd name="connsiteX191" fmla="*/ 497553 w 1158794"/>
              <a:gd name="connsiteY191" fmla="*/ 1142730 h 1398264"/>
              <a:gd name="connsiteX192" fmla="*/ 469868 w 1158794"/>
              <a:gd name="connsiteY192" fmla="*/ 1134332 h 1398264"/>
              <a:gd name="connsiteX193" fmla="*/ 428405 w 1158794"/>
              <a:gd name="connsiteY193" fmla="*/ 1092607 h 1398264"/>
              <a:gd name="connsiteX194" fmla="*/ 415546 w 1158794"/>
              <a:gd name="connsiteY194" fmla="*/ 1075943 h 1398264"/>
              <a:gd name="connsiteX195" fmla="*/ 394159 w 1158794"/>
              <a:gd name="connsiteY195" fmla="*/ 1075746 h 1398264"/>
              <a:gd name="connsiteX196" fmla="*/ 347316 w 1158794"/>
              <a:gd name="connsiteY196" fmla="*/ 1140040 h 1398264"/>
              <a:gd name="connsiteX197" fmla="*/ 342986 w 1158794"/>
              <a:gd name="connsiteY197" fmla="*/ 1163396 h 1398264"/>
              <a:gd name="connsiteX198" fmla="*/ 345151 w 1158794"/>
              <a:gd name="connsiteY198" fmla="*/ 1198298 h 1398264"/>
              <a:gd name="connsiteX199" fmla="*/ 357288 w 1158794"/>
              <a:gd name="connsiteY199" fmla="*/ 1252029 h 1398264"/>
              <a:gd name="connsiteX200" fmla="*/ 401572 w 1158794"/>
              <a:gd name="connsiteY200" fmla="*/ 1358442 h 1398264"/>
              <a:gd name="connsiteX201" fmla="*/ 417383 w 1158794"/>
              <a:gd name="connsiteY201" fmla="*/ 1386718 h 1398264"/>
              <a:gd name="connsiteX202" fmla="*/ 410626 w 1158794"/>
              <a:gd name="connsiteY202" fmla="*/ 1398265 h 1398264"/>
              <a:gd name="connsiteX203" fmla="*/ 211381 w 1158794"/>
              <a:gd name="connsiteY203" fmla="*/ 1398265 h 139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1158794" h="1398264">
                <a:moveTo>
                  <a:pt x="211249" y="1398002"/>
                </a:moveTo>
                <a:cubicBezTo>
                  <a:pt x="144135" y="1398002"/>
                  <a:pt x="77020" y="1398002"/>
                  <a:pt x="9905" y="1398002"/>
                </a:cubicBezTo>
                <a:cubicBezTo>
                  <a:pt x="655" y="1398002"/>
                  <a:pt x="523" y="1398002"/>
                  <a:pt x="130" y="1388621"/>
                </a:cubicBezTo>
                <a:cubicBezTo>
                  <a:pt x="-592" y="1369989"/>
                  <a:pt x="1770" y="1351685"/>
                  <a:pt x="5444" y="1333446"/>
                </a:cubicBezTo>
                <a:cubicBezTo>
                  <a:pt x="15285" y="1284767"/>
                  <a:pt x="32933" y="1238646"/>
                  <a:pt x="51958" y="1192984"/>
                </a:cubicBezTo>
                <a:cubicBezTo>
                  <a:pt x="72887" y="1142796"/>
                  <a:pt x="96833" y="1093919"/>
                  <a:pt x="117827" y="1043731"/>
                </a:cubicBezTo>
                <a:cubicBezTo>
                  <a:pt x="135803" y="1000824"/>
                  <a:pt x="152532" y="957459"/>
                  <a:pt x="161848" y="911666"/>
                </a:cubicBezTo>
                <a:cubicBezTo>
                  <a:pt x="167162" y="885555"/>
                  <a:pt x="170377" y="859247"/>
                  <a:pt x="171886" y="832677"/>
                </a:cubicBezTo>
                <a:cubicBezTo>
                  <a:pt x="173067" y="811617"/>
                  <a:pt x="174051" y="790492"/>
                  <a:pt x="173657" y="769433"/>
                </a:cubicBezTo>
                <a:cubicBezTo>
                  <a:pt x="172936" y="730200"/>
                  <a:pt x="171689" y="690902"/>
                  <a:pt x="168934" y="651736"/>
                </a:cubicBezTo>
                <a:cubicBezTo>
                  <a:pt x="167097" y="625428"/>
                  <a:pt x="165653" y="599054"/>
                  <a:pt x="163423" y="572746"/>
                </a:cubicBezTo>
                <a:cubicBezTo>
                  <a:pt x="160798" y="541518"/>
                  <a:pt x="157715" y="510289"/>
                  <a:pt x="154500" y="479061"/>
                </a:cubicBezTo>
                <a:cubicBezTo>
                  <a:pt x="150826" y="443240"/>
                  <a:pt x="146956" y="407485"/>
                  <a:pt x="142822" y="371730"/>
                </a:cubicBezTo>
                <a:cubicBezTo>
                  <a:pt x="139477" y="342929"/>
                  <a:pt x="135737" y="314259"/>
                  <a:pt x="132063" y="285524"/>
                </a:cubicBezTo>
                <a:cubicBezTo>
                  <a:pt x="127536" y="250687"/>
                  <a:pt x="122944" y="215850"/>
                  <a:pt x="118286" y="181014"/>
                </a:cubicBezTo>
                <a:cubicBezTo>
                  <a:pt x="114678" y="154181"/>
                  <a:pt x="109954" y="127479"/>
                  <a:pt x="105558" y="100778"/>
                </a:cubicBezTo>
                <a:cubicBezTo>
                  <a:pt x="101491" y="76044"/>
                  <a:pt x="97686" y="51311"/>
                  <a:pt x="94930" y="26446"/>
                </a:cubicBezTo>
                <a:cubicBezTo>
                  <a:pt x="94208" y="19820"/>
                  <a:pt x="94077" y="13128"/>
                  <a:pt x="93487" y="6436"/>
                </a:cubicBezTo>
                <a:cubicBezTo>
                  <a:pt x="93093" y="1975"/>
                  <a:pt x="94930" y="335"/>
                  <a:pt x="99326" y="335"/>
                </a:cubicBezTo>
                <a:cubicBezTo>
                  <a:pt x="115465" y="466"/>
                  <a:pt x="131604" y="335"/>
                  <a:pt x="147743" y="335"/>
                </a:cubicBezTo>
                <a:cubicBezTo>
                  <a:pt x="227388" y="335"/>
                  <a:pt x="307034" y="335"/>
                  <a:pt x="386679" y="532"/>
                </a:cubicBezTo>
                <a:cubicBezTo>
                  <a:pt x="421844" y="532"/>
                  <a:pt x="456943" y="925"/>
                  <a:pt x="492108" y="1122"/>
                </a:cubicBezTo>
                <a:cubicBezTo>
                  <a:pt x="498209" y="1122"/>
                  <a:pt x="498669" y="1778"/>
                  <a:pt x="495848" y="7158"/>
                </a:cubicBezTo>
                <a:cubicBezTo>
                  <a:pt x="487713" y="22838"/>
                  <a:pt x="479512" y="38518"/>
                  <a:pt x="471245" y="54066"/>
                </a:cubicBezTo>
                <a:cubicBezTo>
                  <a:pt x="467440" y="61217"/>
                  <a:pt x="465407" y="68237"/>
                  <a:pt x="469540" y="76044"/>
                </a:cubicBezTo>
                <a:cubicBezTo>
                  <a:pt x="471180" y="79128"/>
                  <a:pt x="473017" y="80702"/>
                  <a:pt x="476625" y="80768"/>
                </a:cubicBezTo>
                <a:cubicBezTo>
                  <a:pt x="485219" y="80899"/>
                  <a:pt x="493748" y="81489"/>
                  <a:pt x="502343" y="81686"/>
                </a:cubicBezTo>
                <a:cubicBezTo>
                  <a:pt x="506213" y="81752"/>
                  <a:pt x="507788" y="83326"/>
                  <a:pt x="508116" y="87132"/>
                </a:cubicBezTo>
                <a:cubicBezTo>
                  <a:pt x="509100" y="98613"/>
                  <a:pt x="508247" y="99990"/>
                  <a:pt x="497422" y="104452"/>
                </a:cubicBezTo>
                <a:cubicBezTo>
                  <a:pt x="478068" y="112390"/>
                  <a:pt x="458583" y="120066"/>
                  <a:pt x="440148" y="130103"/>
                </a:cubicBezTo>
                <a:cubicBezTo>
                  <a:pt x="436671" y="132006"/>
                  <a:pt x="433456" y="134302"/>
                  <a:pt x="429979" y="136205"/>
                </a:cubicBezTo>
                <a:cubicBezTo>
                  <a:pt x="425059" y="138829"/>
                  <a:pt x="424731" y="142831"/>
                  <a:pt x="426109" y="147555"/>
                </a:cubicBezTo>
                <a:cubicBezTo>
                  <a:pt x="428274" y="154968"/>
                  <a:pt x="433260" y="159888"/>
                  <a:pt x="439755" y="163562"/>
                </a:cubicBezTo>
                <a:cubicBezTo>
                  <a:pt x="449399" y="169008"/>
                  <a:pt x="460158" y="171632"/>
                  <a:pt x="470458" y="175240"/>
                </a:cubicBezTo>
                <a:cubicBezTo>
                  <a:pt x="480365" y="178717"/>
                  <a:pt x="489943" y="182916"/>
                  <a:pt x="498341" y="189411"/>
                </a:cubicBezTo>
                <a:cubicBezTo>
                  <a:pt x="502605" y="192691"/>
                  <a:pt x="502671" y="193938"/>
                  <a:pt x="498275" y="197087"/>
                </a:cubicBezTo>
                <a:cubicBezTo>
                  <a:pt x="490993" y="202335"/>
                  <a:pt x="482530" y="205419"/>
                  <a:pt x="474263" y="208765"/>
                </a:cubicBezTo>
                <a:cubicBezTo>
                  <a:pt x="461536" y="213882"/>
                  <a:pt x="448349" y="217884"/>
                  <a:pt x="436409" y="224773"/>
                </a:cubicBezTo>
                <a:cubicBezTo>
                  <a:pt x="431685" y="227463"/>
                  <a:pt x="427749" y="230808"/>
                  <a:pt x="425715" y="236123"/>
                </a:cubicBezTo>
                <a:cubicBezTo>
                  <a:pt x="423681" y="241568"/>
                  <a:pt x="424796" y="246226"/>
                  <a:pt x="428798" y="250228"/>
                </a:cubicBezTo>
                <a:cubicBezTo>
                  <a:pt x="432800" y="254230"/>
                  <a:pt x="437918" y="256329"/>
                  <a:pt x="442904" y="258494"/>
                </a:cubicBezTo>
                <a:cubicBezTo>
                  <a:pt x="457337" y="264858"/>
                  <a:pt x="471770" y="271222"/>
                  <a:pt x="486335" y="277389"/>
                </a:cubicBezTo>
                <a:cubicBezTo>
                  <a:pt x="489746" y="278832"/>
                  <a:pt x="489615" y="280603"/>
                  <a:pt x="488172" y="283359"/>
                </a:cubicBezTo>
                <a:cubicBezTo>
                  <a:pt x="484039" y="291297"/>
                  <a:pt x="477740" y="297792"/>
                  <a:pt x="473148" y="305468"/>
                </a:cubicBezTo>
                <a:cubicBezTo>
                  <a:pt x="469146" y="312094"/>
                  <a:pt x="466653" y="319048"/>
                  <a:pt x="468818" y="326987"/>
                </a:cubicBezTo>
                <a:cubicBezTo>
                  <a:pt x="469868" y="330792"/>
                  <a:pt x="471573" y="332629"/>
                  <a:pt x="475772" y="332891"/>
                </a:cubicBezTo>
                <a:cubicBezTo>
                  <a:pt x="527338" y="336499"/>
                  <a:pt x="578970" y="336368"/>
                  <a:pt x="630602" y="335515"/>
                </a:cubicBezTo>
                <a:cubicBezTo>
                  <a:pt x="645626" y="335253"/>
                  <a:pt x="660781" y="334597"/>
                  <a:pt x="675673" y="331841"/>
                </a:cubicBezTo>
                <a:cubicBezTo>
                  <a:pt x="686958" y="329742"/>
                  <a:pt x="689123" y="326462"/>
                  <a:pt x="686170" y="315243"/>
                </a:cubicBezTo>
                <a:cubicBezTo>
                  <a:pt x="684727" y="309864"/>
                  <a:pt x="681775" y="305271"/>
                  <a:pt x="678494" y="300744"/>
                </a:cubicBezTo>
                <a:cubicBezTo>
                  <a:pt x="674361" y="295037"/>
                  <a:pt x="669900" y="289657"/>
                  <a:pt x="666423" y="283424"/>
                </a:cubicBezTo>
                <a:cubicBezTo>
                  <a:pt x="664455" y="279947"/>
                  <a:pt x="664783" y="278241"/>
                  <a:pt x="668850" y="276667"/>
                </a:cubicBezTo>
                <a:cubicBezTo>
                  <a:pt x="687351" y="269778"/>
                  <a:pt x="705262" y="261512"/>
                  <a:pt x="722910" y="252590"/>
                </a:cubicBezTo>
                <a:cubicBezTo>
                  <a:pt x="728092" y="249965"/>
                  <a:pt x="729142" y="246423"/>
                  <a:pt x="728420" y="241305"/>
                </a:cubicBezTo>
                <a:cubicBezTo>
                  <a:pt x="727043" y="231793"/>
                  <a:pt x="720876" y="226150"/>
                  <a:pt x="712937" y="222148"/>
                </a:cubicBezTo>
                <a:cubicBezTo>
                  <a:pt x="702047" y="216572"/>
                  <a:pt x="690238" y="213292"/>
                  <a:pt x="678954" y="208765"/>
                </a:cubicBezTo>
                <a:cubicBezTo>
                  <a:pt x="671606" y="205813"/>
                  <a:pt x="664520" y="202335"/>
                  <a:pt x="657894" y="198071"/>
                </a:cubicBezTo>
                <a:cubicBezTo>
                  <a:pt x="651334" y="193872"/>
                  <a:pt x="651399" y="192495"/>
                  <a:pt x="658091" y="188230"/>
                </a:cubicBezTo>
                <a:cubicBezTo>
                  <a:pt x="668588" y="181538"/>
                  <a:pt x="680266" y="177471"/>
                  <a:pt x="691681" y="172813"/>
                </a:cubicBezTo>
                <a:cubicBezTo>
                  <a:pt x="700538" y="169139"/>
                  <a:pt x="709592" y="165793"/>
                  <a:pt x="717792" y="160676"/>
                </a:cubicBezTo>
                <a:cubicBezTo>
                  <a:pt x="732750" y="151229"/>
                  <a:pt x="732685" y="139944"/>
                  <a:pt x="717399" y="130825"/>
                </a:cubicBezTo>
                <a:cubicBezTo>
                  <a:pt x="704540" y="123149"/>
                  <a:pt x="690041" y="118950"/>
                  <a:pt x="676461" y="112783"/>
                </a:cubicBezTo>
                <a:cubicBezTo>
                  <a:pt x="669769" y="109766"/>
                  <a:pt x="662880" y="107010"/>
                  <a:pt x="656123" y="104058"/>
                </a:cubicBezTo>
                <a:cubicBezTo>
                  <a:pt x="648644" y="100843"/>
                  <a:pt x="645823" y="95070"/>
                  <a:pt x="646347" y="87132"/>
                </a:cubicBezTo>
                <a:cubicBezTo>
                  <a:pt x="646544" y="84245"/>
                  <a:pt x="647332" y="82736"/>
                  <a:pt x="650415" y="82408"/>
                </a:cubicBezTo>
                <a:cubicBezTo>
                  <a:pt x="659994" y="81489"/>
                  <a:pt x="669506" y="80309"/>
                  <a:pt x="679085" y="79390"/>
                </a:cubicBezTo>
                <a:cubicBezTo>
                  <a:pt x="685317" y="78800"/>
                  <a:pt x="686302" y="78012"/>
                  <a:pt x="686564" y="71517"/>
                </a:cubicBezTo>
                <a:cubicBezTo>
                  <a:pt x="686892" y="61020"/>
                  <a:pt x="682890" y="51770"/>
                  <a:pt x="678298" y="42651"/>
                </a:cubicBezTo>
                <a:cubicBezTo>
                  <a:pt x="672131" y="30382"/>
                  <a:pt x="663995" y="19164"/>
                  <a:pt x="658419" y="6633"/>
                </a:cubicBezTo>
                <a:cubicBezTo>
                  <a:pt x="655795" y="794"/>
                  <a:pt x="656057" y="204"/>
                  <a:pt x="662421" y="204"/>
                </a:cubicBezTo>
                <a:cubicBezTo>
                  <a:pt x="782545" y="204"/>
                  <a:pt x="902670" y="204"/>
                  <a:pt x="1022794" y="138"/>
                </a:cubicBezTo>
                <a:cubicBezTo>
                  <a:pt x="1034997" y="138"/>
                  <a:pt x="1047199" y="269"/>
                  <a:pt x="1059337" y="7"/>
                </a:cubicBezTo>
                <a:cubicBezTo>
                  <a:pt x="1064191" y="-124"/>
                  <a:pt x="1065503" y="1582"/>
                  <a:pt x="1065175" y="6240"/>
                </a:cubicBezTo>
                <a:cubicBezTo>
                  <a:pt x="1063601" y="30907"/>
                  <a:pt x="1060189" y="55378"/>
                  <a:pt x="1056384" y="79784"/>
                </a:cubicBezTo>
                <a:cubicBezTo>
                  <a:pt x="1048643" y="128726"/>
                  <a:pt x="1040048" y="177536"/>
                  <a:pt x="1034078" y="226741"/>
                </a:cubicBezTo>
                <a:cubicBezTo>
                  <a:pt x="1029945" y="260593"/>
                  <a:pt x="1025156" y="294381"/>
                  <a:pt x="1021088" y="328233"/>
                </a:cubicBezTo>
                <a:cubicBezTo>
                  <a:pt x="1015905" y="371467"/>
                  <a:pt x="1011247" y="414767"/>
                  <a:pt x="1006261" y="458002"/>
                </a:cubicBezTo>
                <a:cubicBezTo>
                  <a:pt x="1001997" y="495331"/>
                  <a:pt x="998389" y="532661"/>
                  <a:pt x="995305" y="570122"/>
                </a:cubicBezTo>
                <a:cubicBezTo>
                  <a:pt x="992615" y="602400"/>
                  <a:pt x="990253" y="634744"/>
                  <a:pt x="988613" y="667087"/>
                </a:cubicBezTo>
                <a:cubicBezTo>
                  <a:pt x="986514" y="708354"/>
                  <a:pt x="984415" y="749685"/>
                  <a:pt x="985005" y="791017"/>
                </a:cubicBezTo>
                <a:cubicBezTo>
                  <a:pt x="985595" y="836875"/>
                  <a:pt x="989269" y="882472"/>
                  <a:pt x="1000094" y="927280"/>
                </a:cubicBezTo>
                <a:cubicBezTo>
                  <a:pt x="1009345" y="965725"/>
                  <a:pt x="1023319" y="1002662"/>
                  <a:pt x="1038605" y="1039073"/>
                </a:cubicBezTo>
                <a:cubicBezTo>
                  <a:pt x="1055007" y="1078174"/>
                  <a:pt x="1073245" y="1116422"/>
                  <a:pt x="1090434" y="1155130"/>
                </a:cubicBezTo>
                <a:cubicBezTo>
                  <a:pt x="1112937" y="1205974"/>
                  <a:pt x="1134127" y="1257343"/>
                  <a:pt x="1148232" y="1311337"/>
                </a:cubicBezTo>
                <a:cubicBezTo>
                  <a:pt x="1154399" y="1334955"/>
                  <a:pt x="1158795" y="1358901"/>
                  <a:pt x="1158795" y="1383438"/>
                </a:cubicBezTo>
                <a:cubicBezTo>
                  <a:pt x="1158795" y="1398002"/>
                  <a:pt x="1158729" y="1398002"/>
                  <a:pt x="1144296" y="1398002"/>
                </a:cubicBezTo>
                <a:cubicBezTo>
                  <a:pt x="1051595" y="1398002"/>
                  <a:pt x="958960" y="1398331"/>
                  <a:pt x="866258" y="1397674"/>
                </a:cubicBezTo>
                <a:cubicBezTo>
                  <a:pt x="823549" y="1397346"/>
                  <a:pt x="780774" y="1397543"/>
                  <a:pt x="738065" y="1397150"/>
                </a:cubicBezTo>
                <a:cubicBezTo>
                  <a:pt x="731963" y="1397150"/>
                  <a:pt x="731635" y="1396625"/>
                  <a:pt x="734456" y="1391114"/>
                </a:cubicBezTo>
                <a:cubicBezTo>
                  <a:pt x="735309" y="1389408"/>
                  <a:pt x="736228" y="1387768"/>
                  <a:pt x="737277" y="1386193"/>
                </a:cubicBezTo>
                <a:cubicBezTo>
                  <a:pt x="752826" y="1363625"/>
                  <a:pt x="761486" y="1337776"/>
                  <a:pt x="771852" y="1312780"/>
                </a:cubicBezTo>
                <a:cubicBezTo>
                  <a:pt x="782873" y="1286341"/>
                  <a:pt x="794157" y="1259968"/>
                  <a:pt x="804261" y="1233201"/>
                </a:cubicBezTo>
                <a:cubicBezTo>
                  <a:pt x="813511" y="1208730"/>
                  <a:pt x="818891" y="1183471"/>
                  <a:pt x="813249" y="1157098"/>
                </a:cubicBezTo>
                <a:cubicBezTo>
                  <a:pt x="809181" y="1138138"/>
                  <a:pt x="799275" y="1122130"/>
                  <a:pt x="787531" y="1107237"/>
                </a:cubicBezTo>
                <a:cubicBezTo>
                  <a:pt x="779593" y="1097134"/>
                  <a:pt x="771917" y="1086834"/>
                  <a:pt x="762732" y="1077715"/>
                </a:cubicBezTo>
                <a:cubicBezTo>
                  <a:pt x="760764" y="1075746"/>
                  <a:pt x="758468" y="1074237"/>
                  <a:pt x="755975" y="1073057"/>
                </a:cubicBezTo>
                <a:cubicBezTo>
                  <a:pt x="746724" y="1068464"/>
                  <a:pt x="742854" y="1069251"/>
                  <a:pt x="736687" y="1077452"/>
                </a:cubicBezTo>
                <a:cubicBezTo>
                  <a:pt x="728749" y="1088015"/>
                  <a:pt x="721269" y="1098905"/>
                  <a:pt x="713200" y="1109337"/>
                </a:cubicBezTo>
                <a:cubicBezTo>
                  <a:pt x="702506" y="1123048"/>
                  <a:pt x="690238" y="1134857"/>
                  <a:pt x="673049" y="1140171"/>
                </a:cubicBezTo>
                <a:cubicBezTo>
                  <a:pt x="668063" y="1141680"/>
                  <a:pt x="663011" y="1142140"/>
                  <a:pt x="657829" y="1142599"/>
                </a:cubicBezTo>
                <a:cubicBezTo>
                  <a:pt x="652449" y="1143124"/>
                  <a:pt x="650940" y="1140565"/>
                  <a:pt x="650940" y="1135776"/>
                </a:cubicBezTo>
                <a:cubicBezTo>
                  <a:pt x="650940" y="1123573"/>
                  <a:pt x="650677" y="1111436"/>
                  <a:pt x="650546" y="1099233"/>
                </a:cubicBezTo>
                <a:cubicBezTo>
                  <a:pt x="650546" y="1097331"/>
                  <a:pt x="650481" y="1095428"/>
                  <a:pt x="650284" y="1093591"/>
                </a:cubicBezTo>
                <a:cubicBezTo>
                  <a:pt x="650021" y="1091229"/>
                  <a:pt x="651071" y="1089720"/>
                  <a:pt x="653171" y="1088736"/>
                </a:cubicBezTo>
                <a:cubicBezTo>
                  <a:pt x="681643" y="1075353"/>
                  <a:pt x="696995" y="1051341"/>
                  <a:pt x="706574" y="1022737"/>
                </a:cubicBezTo>
                <a:cubicBezTo>
                  <a:pt x="710116" y="1012174"/>
                  <a:pt x="712544" y="1001218"/>
                  <a:pt x="710772" y="989868"/>
                </a:cubicBezTo>
                <a:cubicBezTo>
                  <a:pt x="709526" y="982127"/>
                  <a:pt x="708870" y="981536"/>
                  <a:pt x="701260" y="980159"/>
                </a:cubicBezTo>
                <a:cubicBezTo>
                  <a:pt x="688663" y="977862"/>
                  <a:pt x="675936" y="978978"/>
                  <a:pt x="663274" y="978781"/>
                </a:cubicBezTo>
                <a:cubicBezTo>
                  <a:pt x="660846" y="978781"/>
                  <a:pt x="658485" y="978847"/>
                  <a:pt x="656057" y="978847"/>
                </a:cubicBezTo>
                <a:cubicBezTo>
                  <a:pt x="647200" y="978847"/>
                  <a:pt x="647069" y="978847"/>
                  <a:pt x="646872" y="970121"/>
                </a:cubicBezTo>
                <a:cubicBezTo>
                  <a:pt x="646741" y="964282"/>
                  <a:pt x="646872" y="958443"/>
                  <a:pt x="646544" y="952604"/>
                </a:cubicBezTo>
                <a:cubicBezTo>
                  <a:pt x="646282" y="948405"/>
                  <a:pt x="647856" y="945847"/>
                  <a:pt x="651399" y="943879"/>
                </a:cubicBezTo>
                <a:cubicBezTo>
                  <a:pt x="656385" y="941189"/>
                  <a:pt x="661109" y="938105"/>
                  <a:pt x="666160" y="935481"/>
                </a:cubicBezTo>
                <a:cubicBezTo>
                  <a:pt x="671475" y="932660"/>
                  <a:pt x="675805" y="928986"/>
                  <a:pt x="679085" y="924000"/>
                </a:cubicBezTo>
                <a:cubicBezTo>
                  <a:pt x="691944" y="904187"/>
                  <a:pt x="700735" y="883062"/>
                  <a:pt x="700210" y="858985"/>
                </a:cubicBezTo>
                <a:cubicBezTo>
                  <a:pt x="699947" y="847700"/>
                  <a:pt x="696339" y="843370"/>
                  <a:pt x="685121" y="841009"/>
                </a:cubicBezTo>
                <a:cubicBezTo>
                  <a:pt x="674230" y="838712"/>
                  <a:pt x="663208" y="839697"/>
                  <a:pt x="652318" y="840418"/>
                </a:cubicBezTo>
                <a:cubicBezTo>
                  <a:pt x="643986" y="841009"/>
                  <a:pt x="643592" y="840943"/>
                  <a:pt x="643526" y="832545"/>
                </a:cubicBezTo>
                <a:cubicBezTo>
                  <a:pt x="643526" y="828609"/>
                  <a:pt x="643986" y="824542"/>
                  <a:pt x="643330" y="820736"/>
                </a:cubicBezTo>
                <a:cubicBezTo>
                  <a:pt x="642411" y="815160"/>
                  <a:pt x="644576" y="811552"/>
                  <a:pt x="649037" y="808731"/>
                </a:cubicBezTo>
                <a:cubicBezTo>
                  <a:pt x="650349" y="807878"/>
                  <a:pt x="651399" y="806762"/>
                  <a:pt x="652711" y="805844"/>
                </a:cubicBezTo>
                <a:cubicBezTo>
                  <a:pt x="677445" y="789311"/>
                  <a:pt x="688532" y="764709"/>
                  <a:pt x="693584" y="736564"/>
                </a:cubicBezTo>
                <a:cubicBezTo>
                  <a:pt x="694568" y="731184"/>
                  <a:pt x="693584" y="725936"/>
                  <a:pt x="692862" y="720687"/>
                </a:cubicBezTo>
                <a:cubicBezTo>
                  <a:pt x="692272" y="716489"/>
                  <a:pt x="688794" y="715964"/>
                  <a:pt x="685580" y="715439"/>
                </a:cubicBezTo>
                <a:cubicBezTo>
                  <a:pt x="676264" y="713733"/>
                  <a:pt x="666817" y="713996"/>
                  <a:pt x="657369" y="714061"/>
                </a:cubicBezTo>
                <a:cubicBezTo>
                  <a:pt x="653236" y="714061"/>
                  <a:pt x="649103" y="714061"/>
                  <a:pt x="645035" y="714192"/>
                </a:cubicBezTo>
                <a:cubicBezTo>
                  <a:pt x="641952" y="714258"/>
                  <a:pt x="640705" y="712880"/>
                  <a:pt x="640705" y="709863"/>
                </a:cubicBezTo>
                <a:cubicBezTo>
                  <a:pt x="640705" y="700940"/>
                  <a:pt x="640705" y="692018"/>
                  <a:pt x="640509" y="683095"/>
                </a:cubicBezTo>
                <a:cubicBezTo>
                  <a:pt x="640509" y="680471"/>
                  <a:pt x="642083" y="679159"/>
                  <a:pt x="643920" y="677716"/>
                </a:cubicBezTo>
                <a:cubicBezTo>
                  <a:pt x="649825" y="672992"/>
                  <a:pt x="656057" y="668728"/>
                  <a:pt x="661437" y="663348"/>
                </a:cubicBezTo>
                <a:cubicBezTo>
                  <a:pt x="677051" y="647603"/>
                  <a:pt x="684924" y="628183"/>
                  <a:pt x="687810" y="606533"/>
                </a:cubicBezTo>
                <a:cubicBezTo>
                  <a:pt x="688335" y="602400"/>
                  <a:pt x="687220" y="598333"/>
                  <a:pt x="686761" y="594265"/>
                </a:cubicBezTo>
                <a:cubicBezTo>
                  <a:pt x="686498" y="591903"/>
                  <a:pt x="684530" y="590919"/>
                  <a:pt x="682693" y="589935"/>
                </a:cubicBezTo>
                <a:cubicBezTo>
                  <a:pt x="676592" y="586786"/>
                  <a:pt x="669966" y="585867"/>
                  <a:pt x="663274" y="585671"/>
                </a:cubicBezTo>
                <a:cubicBezTo>
                  <a:pt x="656057" y="585474"/>
                  <a:pt x="648841" y="585671"/>
                  <a:pt x="641690" y="585999"/>
                </a:cubicBezTo>
                <a:cubicBezTo>
                  <a:pt x="638344" y="586195"/>
                  <a:pt x="636835" y="585080"/>
                  <a:pt x="636703" y="581800"/>
                </a:cubicBezTo>
                <a:cubicBezTo>
                  <a:pt x="636441" y="573862"/>
                  <a:pt x="637031" y="566054"/>
                  <a:pt x="638147" y="558247"/>
                </a:cubicBezTo>
                <a:cubicBezTo>
                  <a:pt x="638803" y="553721"/>
                  <a:pt x="641690" y="550768"/>
                  <a:pt x="645298" y="548078"/>
                </a:cubicBezTo>
                <a:cubicBezTo>
                  <a:pt x="666685" y="532136"/>
                  <a:pt x="677182" y="510486"/>
                  <a:pt x="677642" y="484047"/>
                </a:cubicBezTo>
                <a:cubicBezTo>
                  <a:pt x="677838" y="473091"/>
                  <a:pt x="676067" y="471779"/>
                  <a:pt x="665045" y="470335"/>
                </a:cubicBezTo>
                <a:cubicBezTo>
                  <a:pt x="656844" y="469286"/>
                  <a:pt x="648644" y="469023"/>
                  <a:pt x="640377" y="469351"/>
                </a:cubicBezTo>
                <a:cubicBezTo>
                  <a:pt x="636047" y="469548"/>
                  <a:pt x="634145" y="468236"/>
                  <a:pt x="634276" y="463578"/>
                </a:cubicBezTo>
                <a:cubicBezTo>
                  <a:pt x="634407" y="457083"/>
                  <a:pt x="633882" y="450588"/>
                  <a:pt x="633686" y="444027"/>
                </a:cubicBezTo>
                <a:cubicBezTo>
                  <a:pt x="633620" y="442059"/>
                  <a:pt x="633686" y="440091"/>
                  <a:pt x="635851" y="439238"/>
                </a:cubicBezTo>
                <a:cubicBezTo>
                  <a:pt x="649300" y="433793"/>
                  <a:pt x="656254" y="422509"/>
                  <a:pt x="662290" y="410306"/>
                </a:cubicBezTo>
                <a:cubicBezTo>
                  <a:pt x="666554" y="401646"/>
                  <a:pt x="670359" y="392855"/>
                  <a:pt x="672065" y="383342"/>
                </a:cubicBezTo>
                <a:cubicBezTo>
                  <a:pt x="674361" y="370811"/>
                  <a:pt x="669506" y="363660"/>
                  <a:pt x="656910" y="361036"/>
                </a:cubicBezTo>
                <a:cubicBezTo>
                  <a:pt x="649562" y="359527"/>
                  <a:pt x="642214" y="359986"/>
                  <a:pt x="634866" y="360380"/>
                </a:cubicBezTo>
                <a:cubicBezTo>
                  <a:pt x="614791" y="361364"/>
                  <a:pt x="594781" y="359855"/>
                  <a:pt x="574706" y="359527"/>
                </a:cubicBezTo>
                <a:cubicBezTo>
                  <a:pt x="548792" y="359068"/>
                  <a:pt x="522877" y="357953"/>
                  <a:pt x="497160" y="362217"/>
                </a:cubicBezTo>
                <a:cubicBezTo>
                  <a:pt x="485810" y="364120"/>
                  <a:pt x="483120" y="367203"/>
                  <a:pt x="483579" y="378881"/>
                </a:cubicBezTo>
                <a:cubicBezTo>
                  <a:pt x="484432" y="401318"/>
                  <a:pt x="493486" y="420409"/>
                  <a:pt x="511265" y="434055"/>
                </a:cubicBezTo>
                <a:cubicBezTo>
                  <a:pt x="520450" y="441141"/>
                  <a:pt x="523008" y="448751"/>
                  <a:pt x="521171" y="459314"/>
                </a:cubicBezTo>
                <a:cubicBezTo>
                  <a:pt x="519466" y="469286"/>
                  <a:pt x="519663" y="469286"/>
                  <a:pt x="509690" y="469220"/>
                </a:cubicBezTo>
                <a:cubicBezTo>
                  <a:pt x="504573" y="469220"/>
                  <a:pt x="499390" y="469089"/>
                  <a:pt x="494273" y="469351"/>
                </a:cubicBezTo>
                <a:cubicBezTo>
                  <a:pt x="481414" y="470007"/>
                  <a:pt x="475247" y="476634"/>
                  <a:pt x="476691" y="489296"/>
                </a:cubicBezTo>
                <a:cubicBezTo>
                  <a:pt x="479053" y="510617"/>
                  <a:pt x="488762" y="528725"/>
                  <a:pt x="502867" y="544601"/>
                </a:cubicBezTo>
                <a:cubicBezTo>
                  <a:pt x="504836" y="546766"/>
                  <a:pt x="507263" y="548472"/>
                  <a:pt x="510019" y="549587"/>
                </a:cubicBezTo>
                <a:cubicBezTo>
                  <a:pt x="515398" y="551752"/>
                  <a:pt x="517432" y="556017"/>
                  <a:pt x="517563" y="561396"/>
                </a:cubicBezTo>
                <a:cubicBezTo>
                  <a:pt x="517760" y="567891"/>
                  <a:pt x="517563" y="574452"/>
                  <a:pt x="517760" y="580947"/>
                </a:cubicBezTo>
                <a:cubicBezTo>
                  <a:pt x="517826" y="584490"/>
                  <a:pt x="516317" y="585736"/>
                  <a:pt x="512840" y="585867"/>
                </a:cubicBezTo>
                <a:cubicBezTo>
                  <a:pt x="502736" y="586261"/>
                  <a:pt x="492567" y="584752"/>
                  <a:pt x="482530" y="586786"/>
                </a:cubicBezTo>
                <a:cubicBezTo>
                  <a:pt x="467243" y="589935"/>
                  <a:pt x="467309" y="590329"/>
                  <a:pt x="467178" y="604106"/>
                </a:cubicBezTo>
                <a:cubicBezTo>
                  <a:pt x="466981" y="633300"/>
                  <a:pt x="479053" y="656787"/>
                  <a:pt x="501490" y="675223"/>
                </a:cubicBezTo>
                <a:cubicBezTo>
                  <a:pt x="504442" y="677650"/>
                  <a:pt x="507591" y="679749"/>
                  <a:pt x="511199" y="680930"/>
                </a:cubicBezTo>
                <a:cubicBezTo>
                  <a:pt x="514873" y="682111"/>
                  <a:pt x="515792" y="684407"/>
                  <a:pt x="515464" y="687950"/>
                </a:cubicBezTo>
                <a:cubicBezTo>
                  <a:pt x="514677" y="695298"/>
                  <a:pt x="513955" y="702646"/>
                  <a:pt x="513561" y="709994"/>
                </a:cubicBezTo>
                <a:cubicBezTo>
                  <a:pt x="513364" y="713340"/>
                  <a:pt x="511331" y="713930"/>
                  <a:pt x="508838" y="714061"/>
                </a:cubicBezTo>
                <a:cubicBezTo>
                  <a:pt x="501162" y="714586"/>
                  <a:pt x="493420" y="714980"/>
                  <a:pt x="485744" y="715505"/>
                </a:cubicBezTo>
                <a:cubicBezTo>
                  <a:pt x="480299" y="715833"/>
                  <a:pt x="474788" y="716357"/>
                  <a:pt x="469343" y="716489"/>
                </a:cubicBezTo>
                <a:cubicBezTo>
                  <a:pt x="465472" y="716554"/>
                  <a:pt x="464488" y="719244"/>
                  <a:pt x="463635" y="722065"/>
                </a:cubicBezTo>
                <a:cubicBezTo>
                  <a:pt x="460158" y="733743"/>
                  <a:pt x="461864" y="745158"/>
                  <a:pt x="465735" y="756377"/>
                </a:cubicBezTo>
                <a:cubicBezTo>
                  <a:pt x="472492" y="776190"/>
                  <a:pt x="483514" y="793051"/>
                  <a:pt x="501096" y="805057"/>
                </a:cubicBezTo>
                <a:cubicBezTo>
                  <a:pt x="503327" y="806566"/>
                  <a:pt x="505295" y="808534"/>
                  <a:pt x="507460" y="810239"/>
                </a:cubicBezTo>
                <a:cubicBezTo>
                  <a:pt x="511265" y="813257"/>
                  <a:pt x="512905" y="817194"/>
                  <a:pt x="512512" y="821983"/>
                </a:cubicBezTo>
                <a:cubicBezTo>
                  <a:pt x="512118" y="826772"/>
                  <a:pt x="511724" y="831561"/>
                  <a:pt x="511462" y="836351"/>
                </a:cubicBezTo>
                <a:cubicBezTo>
                  <a:pt x="511331" y="838581"/>
                  <a:pt x="510412" y="840025"/>
                  <a:pt x="508050" y="840025"/>
                </a:cubicBezTo>
                <a:cubicBezTo>
                  <a:pt x="503392" y="840025"/>
                  <a:pt x="498865" y="840877"/>
                  <a:pt x="494207" y="840549"/>
                </a:cubicBezTo>
                <a:cubicBezTo>
                  <a:pt x="483579" y="839893"/>
                  <a:pt x="472951" y="839697"/>
                  <a:pt x="462651" y="843239"/>
                </a:cubicBezTo>
                <a:cubicBezTo>
                  <a:pt x="458255" y="844748"/>
                  <a:pt x="456222" y="847504"/>
                  <a:pt x="455697" y="852293"/>
                </a:cubicBezTo>
                <a:cubicBezTo>
                  <a:pt x="453597" y="872499"/>
                  <a:pt x="460880" y="890016"/>
                  <a:pt x="470655" y="906877"/>
                </a:cubicBezTo>
                <a:cubicBezTo>
                  <a:pt x="476756" y="917374"/>
                  <a:pt x="484498" y="926559"/>
                  <a:pt x="494995" y="932988"/>
                </a:cubicBezTo>
                <a:cubicBezTo>
                  <a:pt x="507066" y="940402"/>
                  <a:pt x="511003" y="951095"/>
                  <a:pt x="508706" y="964676"/>
                </a:cubicBezTo>
                <a:cubicBezTo>
                  <a:pt x="508575" y="965332"/>
                  <a:pt x="508575" y="966053"/>
                  <a:pt x="508510" y="966709"/>
                </a:cubicBezTo>
                <a:cubicBezTo>
                  <a:pt x="507394" y="978650"/>
                  <a:pt x="509362" y="978584"/>
                  <a:pt x="495192" y="978978"/>
                </a:cubicBezTo>
                <a:cubicBezTo>
                  <a:pt x="484235" y="979240"/>
                  <a:pt x="473214" y="979306"/>
                  <a:pt x="462257" y="978978"/>
                </a:cubicBezTo>
                <a:cubicBezTo>
                  <a:pt x="448677" y="978519"/>
                  <a:pt x="443166" y="986916"/>
                  <a:pt x="442641" y="998922"/>
                </a:cubicBezTo>
                <a:cubicBezTo>
                  <a:pt x="442248" y="1008697"/>
                  <a:pt x="444806" y="1018013"/>
                  <a:pt x="448546" y="1026936"/>
                </a:cubicBezTo>
                <a:cubicBezTo>
                  <a:pt x="459502" y="1052784"/>
                  <a:pt x="476494" y="1073647"/>
                  <a:pt x="500440" y="1088540"/>
                </a:cubicBezTo>
                <a:cubicBezTo>
                  <a:pt x="504048" y="1090770"/>
                  <a:pt x="505164" y="1093066"/>
                  <a:pt x="504770" y="1097265"/>
                </a:cubicBezTo>
                <a:cubicBezTo>
                  <a:pt x="503655" y="1110452"/>
                  <a:pt x="504508" y="1123639"/>
                  <a:pt x="503458" y="1136891"/>
                </a:cubicBezTo>
                <a:cubicBezTo>
                  <a:pt x="503130" y="1141221"/>
                  <a:pt x="501359" y="1142664"/>
                  <a:pt x="497553" y="1142730"/>
                </a:cubicBezTo>
                <a:cubicBezTo>
                  <a:pt x="487384" y="1142993"/>
                  <a:pt x="478331" y="1139515"/>
                  <a:pt x="469868" y="1134332"/>
                </a:cubicBezTo>
                <a:cubicBezTo>
                  <a:pt x="452745" y="1123770"/>
                  <a:pt x="440017" y="1108746"/>
                  <a:pt x="428405" y="1092607"/>
                </a:cubicBezTo>
                <a:cubicBezTo>
                  <a:pt x="424272" y="1086899"/>
                  <a:pt x="420401" y="1080995"/>
                  <a:pt x="415546" y="1075943"/>
                </a:cubicBezTo>
                <a:cubicBezTo>
                  <a:pt x="407673" y="1067743"/>
                  <a:pt x="402097" y="1067611"/>
                  <a:pt x="394159" y="1075746"/>
                </a:cubicBezTo>
                <a:cubicBezTo>
                  <a:pt x="375526" y="1094903"/>
                  <a:pt x="359978" y="1116488"/>
                  <a:pt x="347316" y="1140040"/>
                </a:cubicBezTo>
                <a:cubicBezTo>
                  <a:pt x="343380" y="1147322"/>
                  <a:pt x="342133" y="1155064"/>
                  <a:pt x="342986" y="1163396"/>
                </a:cubicBezTo>
                <a:cubicBezTo>
                  <a:pt x="344167" y="1175008"/>
                  <a:pt x="345151" y="1186686"/>
                  <a:pt x="345151" y="1198298"/>
                </a:cubicBezTo>
                <a:cubicBezTo>
                  <a:pt x="345151" y="1217193"/>
                  <a:pt x="349875" y="1234709"/>
                  <a:pt x="357288" y="1252029"/>
                </a:cubicBezTo>
                <a:cubicBezTo>
                  <a:pt x="372443" y="1287325"/>
                  <a:pt x="386679" y="1323015"/>
                  <a:pt x="401572" y="1358442"/>
                </a:cubicBezTo>
                <a:cubicBezTo>
                  <a:pt x="405771" y="1368414"/>
                  <a:pt x="412135" y="1377271"/>
                  <a:pt x="417383" y="1386718"/>
                </a:cubicBezTo>
                <a:cubicBezTo>
                  <a:pt x="423747" y="1398002"/>
                  <a:pt x="423550" y="1398265"/>
                  <a:pt x="410626" y="1398265"/>
                </a:cubicBezTo>
                <a:cubicBezTo>
                  <a:pt x="344232" y="1398265"/>
                  <a:pt x="277774" y="1398265"/>
                  <a:pt x="211381" y="139826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1992A185-30AF-4082-ACF3-168EC94F5045}"/>
              </a:ext>
            </a:extLst>
          </p:cNvPr>
          <p:cNvSpPr/>
          <p:nvPr/>
        </p:nvSpPr>
        <p:spPr>
          <a:xfrm>
            <a:off x="878321" y="1922699"/>
            <a:ext cx="414261" cy="217168"/>
          </a:xfrm>
          <a:custGeom>
            <a:avLst/>
            <a:gdLst>
              <a:gd name="connsiteX0" fmla="*/ 204181 w 414261"/>
              <a:gd name="connsiteY0" fmla="*/ 216913 h 217168"/>
              <a:gd name="connsiteX1" fmla="*/ 159372 w 414261"/>
              <a:gd name="connsiteY1" fmla="*/ 216913 h 217168"/>
              <a:gd name="connsiteX2" fmla="*/ 149334 w 414261"/>
              <a:gd name="connsiteY2" fmla="*/ 206941 h 217168"/>
              <a:gd name="connsiteX3" fmla="*/ 148219 w 414261"/>
              <a:gd name="connsiteY3" fmla="*/ 116339 h 217168"/>
              <a:gd name="connsiteX4" fmla="*/ 127291 w 414261"/>
              <a:gd name="connsiteY4" fmla="*/ 104202 h 217168"/>
              <a:gd name="connsiteX5" fmla="*/ 106297 w 414261"/>
              <a:gd name="connsiteY5" fmla="*/ 122244 h 217168"/>
              <a:gd name="connsiteX6" fmla="*/ 59388 w 414261"/>
              <a:gd name="connsiteY6" fmla="*/ 172760 h 217168"/>
              <a:gd name="connsiteX7" fmla="*/ 43709 w 414261"/>
              <a:gd name="connsiteY7" fmla="*/ 189818 h 217168"/>
              <a:gd name="connsiteX8" fmla="*/ 37804 w 414261"/>
              <a:gd name="connsiteY8" fmla="*/ 190015 h 217168"/>
              <a:gd name="connsiteX9" fmla="*/ 31637 w 414261"/>
              <a:gd name="connsiteY9" fmla="*/ 181224 h 217168"/>
              <a:gd name="connsiteX10" fmla="*/ 3952 w 414261"/>
              <a:gd name="connsiteY10" fmla="*/ 104989 h 217168"/>
              <a:gd name="connsiteX11" fmla="*/ 868 w 414261"/>
              <a:gd name="connsiteY11" fmla="*/ 50733 h 217168"/>
              <a:gd name="connsiteX12" fmla="*/ 9790 w 414261"/>
              <a:gd name="connsiteY12" fmla="*/ 27443 h 217168"/>
              <a:gd name="connsiteX13" fmla="*/ 28160 w 414261"/>
              <a:gd name="connsiteY13" fmla="*/ 1988 h 217168"/>
              <a:gd name="connsiteX14" fmla="*/ 34261 w 414261"/>
              <a:gd name="connsiteY14" fmla="*/ 2185 h 217168"/>
              <a:gd name="connsiteX15" fmla="*/ 51581 w 414261"/>
              <a:gd name="connsiteY15" fmla="*/ 21932 h 217168"/>
              <a:gd name="connsiteX16" fmla="*/ 77036 w 414261"/>
              <a:gd name="connsiteY16" fmla="*/ 45813 h 217168"/>
              <a:gd name="connsiteX17" fmla="*/ 120927 w 414261"/>
              <a:gd name="connsiteY17" fmla="*/ 60049 h 217168"/>
              <a:gd name="connsiteX18" fmla="*/ 247940 w 414261"/>
              <a:gd name="connsiteY18" fmla="*/ 63002 h 217168"/>
              <a:gd name="connsiteX19" fmla="*/ 302786 w 414261"/>
              <a:gd name="connsiteY19" fmla="*/ 58869 h 217168"/>
              <a:gd name="connsiteX20" fmla="*/ 346152 w 414261"/>
              <a:gd name="connsiteY20" fmla="*/ 35644 h 217168"/>
              <a:gd name="connsiteX21" fmla="*/ 374297 w 414261"/>
              <a:gd name="connsiteY21" fmla="*/ 4350 h 217168"/>
              <a:gd name="connsiteX22" fmla="*/ 383416 w 414261"/>
              <a:gd name="connsiteY22" fmla="*/ 3694 h 217168"/>
              <a:gd name="connsiteX23" fmla="*/ 410511 w 414261"/>
              <a:gd name="connsiteY23" fmla="*/ 97248 h 217168"/>
              <a:gd name="connsiteX24" fmla="*/ 380398 w 414261"/>
              <a:gd name="connsiteY24" fmla="*/ 179190 h 217168"/>
              <a:gd name="connsiteX25" fmla="*/ 362028 w 414261"/>
              <a:gd name="connsiteY25" fmla="*/ 182273 h 217168"/>
              <a:gd name="connsiteX26" fmla="*/ 295504 w 414261"/>
              <a:gd name="connsiteY26" fmla="*/ 114896 h 217168"/>
              <a:gd name="connsiteX27" fmla="*/ 277331 w 414261"/>
              <a:gd name="connsiteY27" fmla="*/ 102628 h 217168"/>
              <a:gd name="connsiteX28" fmla="*/ 265194 w 414261"/>
              <a:gd name="connsiteY28" fmla="*/ 108467 h 217168"/>
              <a:gd name="connsiteX29" fmla="*/ 260930 w 414261"/>
              <a:gd name="connsiteY29" fmla="*/ 129592 h 217168"/>
              <a:gd name="connsiteX30" fmla="*/ 261455 w 414261"/>
              <a:gd name="connsiteY30" fmla="*/ 197428 h 217168"/>
              <a:gd name="connsiteX31" fmla="*/ 261717 w 414261"/>
              <a:gd name="connsiteY31" fmla="*/ 205629 h 217168"/>
              <a:gd name="connsiteX32" fmla="*/ 250302 w 414261"/>
              <a:gd name="connsiteY32" fmla="*/ 217110 h 217168"/>
              <a:gd name="connsiteX33" fmla="*/ 211200 w 414261"/>
              <a:gd name="connsiteY33" fmla="*/ 217110 h 217168"/>
              <a:gd name="connsiteX34" fmla="*/ 203984 w 414261"/>
              <a:gd name="connsiteY34" fmla="*/ 217110 h 217168"/>
              <a:gd name="connsiteX35" fmla="*/ 203984 w 414261"/>
              <a:gd name="connsiteY35" fmla="*/ 216979 h 21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14261" h="217168">
                <a:moveTo>
                  <a:pt x="204181" y="216913"/>
                </a:moveTo>
                <a:cubicBezTo>
                  <a:pt x="189222" y="216913"/>
                  <a:pt x="174330" y="217044"/>
                  <a:pt x="159372" y="216913"/>
                </a:cubicBezTo>
                <a:cubicBezTo>
                  <a:pt x="149990" y="216847"/>
                  <a:pt x="149465" y="216060"/>
                  <a:pt x="149334" y="206941"/>
                </a:cubicBezTo>
                <a:cubicBezTo>
                  <a:pt x="149006" y="176762"/>
                  <a:pt x="148678" y="146518"/>
                  <a:pt x="148219" y="116339"/>
                </a:cubicBezTo>
                <a:cubicBezTo>
                  <a:pt x="148022" y="103152"/>
                  <a:pt x="138837" y="97773"/>
                  <a:pt x="127291" y="104202"/>
                </a:cubicBezTo>
                <a:cubicBezTo>
                  <a:pt x="119090" y="108729"/>
                  <a:pt x="112332" y="115224"/>
                  <a:pt x="106297" y="122244"/>
                </a:cubicBezTo>
                <a:cubicBezTo>
                  <a:pt x="91404" y="139761"/>
                  <a:pt x="75068" y="156031"/>
                  <a:pt x="59388" y="172760"/>
                </a:cubicBezTo>
                <a:cubicBezTo>
                  <a:pt x="54140" y="178402"/>
                  <a:pt x="48826" y="183979"/>
                  <a:pt x="43709" y="189818"/>
                </a:cubicBezTo>
                <a:cubicBezTo>
                  <a:pt x="41544" y="192311"/>
                  <a:pt x="39969" y="192114"/>
                  <a:pt x="37804" y="190015"/>
                </a:cubicBezTo>
                <a:cubicBezTo>
                  <a:pt x="35180" y="187456"/>
                  <a:pt x="33212" y="184438"/>
                  <a:pt x="31637" y="181224"/>
                </a:cubicBezTo>
                <a:cubicBezTo>
                  <a:pt x="19566" y="156818"/>
                  <a:pt x="9462" y="131625"/>
                  <a:pt x="3952" y="104989"/>
                </a:cubicBezTo>
                <a:cubicBezTo>
                  <a:pt x="278" y="87276"/>
                  <a:pt x="-1035" y="68972"/>
                  <a:pt x="868" y="50733"/>
                </a:cubicBezTo>
                <a:cubicBezTo>
                  <a:pt x="1786" y="42205"/>
                  <a:pt x="4870" y="34398"/>
                  <a:pt x="9790" y="27443"/>
                </a:cubicBezTo>
                <a:cubicBezTo>
                  <a:pt x="15826" y="18915"/>
                  <a:pt x="22124" y="10517"/>
                  <a:pt x="28160" y="1988"/>
                </a:cubicBezTo>
                <a:cubicBezTo>
                  <a:pt x="30522" y="-1358"/>
                  <a:pt x="32424" y="86"/>
                  <a:pt x="34261" y="2185"/>
                </a:cubicBezTo>
                <a:cubicBezTo>
                  <a:pt x="40100" y="8680"/>
                  <a:pt x="45808" y="15372"/>
                  <a:pt x="51581" y="21932"/>
                </a:cubicBezTo>
                <a:cubicBezTo>
                  <a:pt x="59323" y="30724"/>
                  <a:pt x="67589" y="38859"/>
                  <a:pt x="77036" y="45813"/>
                </a:cubicBezTo>
                <a:cubicBezTo>
                  <a:pt x="90158" y="55457"/>
                  <a:pt x="105181" y="58606"/>
                  <a:pt x="120927" y="60049"/>
                </a:cubicBezTo>
                <a:cubicBezTo>
                  <a:pt x="163177" y="63920"/>
                  <a:pt x="205558" y="63789"/>
                  <a:pt x="247940" y="63002"/>
                </a:cubicBezTo>
                <a:cubicBezTo>
                  <a:pt x="266244" y="62674"/>
                  <a:pt x="284613" y="61427"/>
                  <a:pt x="302786" y="58869"/>
                </a:cubicBezTo>
                <a:cubicBezTo>
                  <a:pt x="320106" y="56441"/>
                  <a:pt x="333359" y="46403"/>
                  <a:pt x="346152" y="35644"/>
                </a:cubicBezTo>
                <a:cubicBezTo>
                  <a:pt x="356977" y="26525"/>
                  <a:pt x="365965" y="15700"/>
                  <a:pt x="374297" y="4350"/>
                </a:cubicBezTo>
                <a:cubicBezTo>
                  <a:pt x="378299" y="-1161"/>
                  <a:pt x="378299" y="-1095"/>
                  <a:pt x="383416" y="3694"/>
                </a:cubicBezTo>
                <a:cubicBezTo>
                  <a:pt x="411036" y="29477"/>
                  <a:pt x="420221" y="60705"/>
                  <a:pt x="410511" y="97248"/>
                </a:cubicBezTo>
                <a:cubicBezTo>
                  <a:pt x="403032" y="125524"/>
                  <a:pt x="393716" y="153144"/>
                  <a:pt x="380398" y="179190"/>
                </a:cubicBezTo>
                <a:cubicBezTo>
                  <a:pt x="371476" y="196641"/>
                  <a:pt x="373378" y="192573"/>
                  <a:pt x="362028" y="182273"/>
                </a:cubicBezTo>
                <a:cubicBezTo>
                  <a:pt x="338738" y="160951"/>
                  <a:pt x="317679" y="137333"/>
                  <a:pt x="295504" y="114896"/>
                </a:cubicBezTo>
                <a:cubicBezTo>
                  <a:pt x="290321" y="109647"/>
                  <a:pt x="284679" y="104793"/>
                  <a:pt x="277331" y="102628"/>
                </a:cubicBezTo>
                <a:cubicBezTo>
                  <a:pt x="270902" y="100725"/>
                  <a:pt x="267687" y="102300"/>
                  <a:pt x="265194" y="108467"/>
                </a:cubicBezTo>
                <a:cubicBezTo>
                  <a:pt x="262439" y="115224"/>
                  <a:pt x="261651" y="122441"/>
                  <a:pt x="260930" y="129592"/>
                </a:cubicBezTo>
                <a:cubicBezTo>
                  <a:pt x="258699" y="152226"/>
                  <a:pt x="260536" y="174794"/>
                  <a:pt x="261455" y="197428"/>
                </a:cubicBezTo>
                <a:cubicBezTo>
                  <a:pt x="261586" y="200184"/>
                  <a:pt x="261651" y="202939"/>
                  <a:pt x="261717" y="205629"/>
                </a:cubicBezTo>
                <a:cubicBezTo>
                  <a:pt x="261783" y="214814"/>
                  <a:pt x="259683" y="217044"/>
                  <a:pt x="250302" y="217110"/>
                </a:cubicBezTo>
                <a:cubicBezTo>
                  <a:pt x="237246" y="217241"/>
                  <a:pt x="224190" y="217110"/>
                  <a:pt x="211200" y="217110"/>
                </a:cubicBezTo>
                <a:cubicBezTo>
                  <a:pt x="208773" y="217110"/>
                  <a:pt x="206411" y="217110"/>
                  <a:pt x="203984" y="217110"/>
                </a:cubicBezTo>
                <a:cubicBezTo>
                  <a:pt x="203984" y="217110"/>
                  <a:pt x="203984" y="217044"/>
                  <a:pt x="203984" y="21697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BB324CE9-E609-40A0-A3F1-5D951056BCE1}"/>
              </a:ext>
            </a:extLst>
          </p:cNvPr>
          <p:cNvSpPr/>
          <p:nvPr/>
        </p:nvSpPr>
        <p:spPr>
          <a:xfrm>
            <a:off x="984608" y="813125"/>
            <a:ext cx="198052" cy="305455"/>
          </a:xfrm>
          <a:custGeom>
            <a:avLst/>
            <a:gdLst>
              <a:gd name="connsiteX0" fmla="*/ 99009 w 198052"/>
              <a:gd name="connsiteY0" fmla="*/ 305266 h 305455"/>
              <a:gd name="connsiteX1" fmla="*/ 37733 w 198052"/>
              <a:gd name="connsiteY1" fmla="*/ 305266 h 305455"/>
              <a:gd name="connsiteX2" fmla="*/ 33469 w 198052"/>
              <a:gd name="connsiteY2" fmla="*/ 304413 h 305455"/>
              <a:gd name="connsiteX3" fmla="*/ 35043 w 198052"/>
              <a:gd name="connsiteY3" fmla="*/ 300346 h 305455"/>
              <a:gd name="connsiteX4" fmla="*/ 41866 w 198052"/>
              <a:gd name="connsiteY4" fmla="*/ 290702 h 305455"/>
              <a:gd name="connsiteX5" fmla="*/ 45737 w 198052"/>
              <a:gd name="connsiteY5" fmla="*/ 284076 h 305455"/>
              <a:gd name="connsiteX6" fmla="*/ 38783 w 198052"/>
              <a:gd name="connsiteY6" fmla="*/ 259998 h 305455"/>
              <a:gd name="connsiteX7" fmla="*/ 18642 w 198052"/>
              <a:gd name="connsiteY7" fmla="*/ 250813 h 305455"/>
              <a:gd name="connsiteX8" fmla="*/ 2175 w 198052"/>
              <a:gd name="connsiteY8" fmla="*/ 242416 h 305455"/>
              <a:gd name="connsiteX9" fmla="*/ 2503 w 198052"/>
              <a:gd name="connsiteY9" fmla="*/ 237561 h 305455"/>
              <a:gd name="connsiteX10" fmla="*/ 24874 w 198052"/>
              <a:gd name="connsiteY10" fmla="*/ 228376 h 305455"/>
              <a:gd name="connsiteX11" fmla="*/ 41932 w 198052"/>
              <a:gd name="connsiteY11" fmla="*/ 220044 h 305455"/>
              <a:gd name="connsiteX12" fmla="*/ 53282 w 198052"/>
              <a:gd name="connsiteY12" fmla="*/ 202921 h 305455"/>
              <a:gd name="connsiteX13" fmla="*/ 53938 w 198052"/>
              <a:gd name="connsiteY13" fmla="*/ 179369 h 305455"/>
              <a:gd name="connsiteX14" fmla="*/ 48886 w 198052"/>
              <a:gd name="connsiteY14" fmla="*/ 170905 h 305455"/>
              <a:gd name="connsiteX15" fmla="*/ 26055 w 198052"/>
              <a:gd name="connsiteY15" fmla="*/ 159293 h 305455"/>
              <a:gd name="connsiteX16" fmla="*/ 3553 w 198052"/>
              <a:gd name="connsiteY16" fmla="*/ 149124 h 305455"/>
              <a:gd name="connsiteX17" fmla="*/ 3553 w 198052"/>
              <a:gd name="connsiteY17" fmla="*/ 143089 h 305455"/>
              <a:gd name="connsiteX18" fmla="*/ 30188 w 198052"/>
              <a:gd name="connsiteY18" fmla="*/ 130886 h 305455"/>
              <a:gd name="connsiteX19" fmla="*/ 45212 w 198052"/>
              <a:gd name="connsiteY19" fmla="*/ 124194 h 305455"/>
              <a:gd name="connsiteX20" fmla="*/ 58005 w 198052"/>
              <a:gd name="connsiteY20" fmla="*/ 107924 h 305455"/>
              <a:gd name="connsiteX21" fmla="*/ 58465 w 198052"/>
              <a:gd name="connsiteY21" fmla="*/ 61409 h 305455"/>
              <a:gd name="connsiteX22" fmla="*/ 52626 w 198052"/>
              <a:gd name="connsiteY22" fmla="*/ 55177 h 305455"/>
              <a:gd name="connsiteX23" fmla="*/ 32813 w 198052"/>
              <a:gd name="connsiteY23" fmla="*/ 52421 h 305455"/>
              <a:gd name="connsiteX24" fmla="*/ 29992 w 198052"/>
              <a:gd name="connsiteY24" fmla="*/ 46779 h 305455"/>
              <a:gd name="connsiteX25" fmla="*/ 52429 w 198052"/>
              <a:gd name="connsiteY25" fmla="*/ 3938 h 305455"/>
              <a:gd name="connsiteX26" fmla="*/ 58333 w 198052"/>
              <a:gd name="connsiteY26" fmla="*/ 2 h 305455"/>
              <a:gd name="connsiteX27" fmla="*/ 141194 w 198052"/>
              <a:gd name="connsiteY27" fmla="*/ 789 h 305455"/>
              <a:gd name="connsiteX28" fmla="*/ 146114 w 198052"/>
              <a:gd name="connsiteY28" fmla="*/ 3742 h 305455"/>
              <a:gd name="connsiteX29" fmla="*/ 168289 w 198052"/>
              <a:gd name="connsiteY29" fmla="*/ 47894 h 305455"/>
              <a:gd name="connsiteX30" fmla="*/ 165599 w 198052"/>
              <a:gd name="connsiteY30" fmla="*/ 52618 h 305455"/>
              <a:gd name="connsiteX31" fmla="*/ 146705 w 198052"/>
              <a:gd name="connsiteY31" fmla="*/ 55045 h 305455"/>
              <a:gd name="connsiteX32" fmla="*/ 139947 w 198052"/>
              <a:gd name="connsiteY32" fmla="*/ 61212 h 305455"/>
              <a:gd name="connsiteX33" fmla="*/ 140538 w 198052"/>
              <a:gd name="connsiteY33" fmla="*/ 107202 h 305455"/>
              <a:gd name="connsiteX34" fmla="*/ 153856 w 198052"/>
              <a:gd name="connsiteY34" fmla="*/ 123735 h 305455"/>
              <a:gd name="connsiteX35" fmla="*/ 183509 w 198052"/>
              <a:gd name="connsiteY35" fmla="*/ 136790 h 305455"/>
              <a:gd name="connsiteX36" fmla="*/ 194728 w 198052"/>
              <a:gd name="connsiteY36" fmla="*/ 143023 h 305455"/>
              <a:gd name="connsiteX37" fmla="*/ 194138 w 198052"/>
              <a:gd name="connsiteY37" fmla="*/ 149780 h 305455"/>
              <a:gd name="connsiteX38" fmla="*/ 153265 w 198052"/>
              <a:gd name="connsiteY38" fmla="*/ 169200 h 305455"/>
              <a:gd name="connsiteX39" fmla="*/ 144408 w 198052"/>
              <a:gd name="connsiteY39" fmla="*/ 182780 h 305455"/>
              <a:gd name="connsiteX40" fmla="*/ 144408 w 198052"/>
              <a:gd name="connsiteY40" fmla="*/ 197673 h 305455"/>
              <a:gd name="connsiteX41" fmla="*/ 161138 w 198052"/>
              <a:gd name="connsiteY41" fmla="*/ 222012 h 305455"/>
              <a:gd name="connsiteX42" fmla="*/ 193613 w 198052"/>
              <a:gd name="connsiteY42" fmla="*/ 236314 h 305455"/>
              <a:gd name="connsiteX43" fmla="*/ 193941 w 198052"/>
              <a:gd name="connsiteY43" fmla="*/ 243072 h 305455"/>
              <a:gd name="connsiteX44" fmla="*/ 168617 w 198052"/>
              <a:gd name="connsiteY44" fmla="*/ 255471 h 305455"/>
              <a:gd name="connsiteX45" fmla="*/ 154577 w 198052"/>
              <a:gd name="connsiteY45" fmla="*/ 262950 h 305455"/>
              <a:gd name="connsiteX46" fmla="*/ 150641 w 198052"/>
              <a:gd name="connsiteY46" fmla="*/ 278105 h 305455"/>
              <a:gd name="connsiteX47" fmla="*/ 163434 w 198052"/>
              <a:gd name="connsiteY47" fmla="*/ 299821 h 305455"/>
              <a:gd name="connsiteX48" fmla="*/ 160285 w 198052"/>
              <a:gd name="connsiteY48" fmla="*/ 305201 h 305455"/>
              <a:gd name="connsiteX49" fmla="*/ 99009 w 198052"/>
              <a:gd name="connsiteY49" fmla="*/ 305201 h 305455"/>
              <a:gd name="connsiteX50" fmla="*/ 99009 w 198052"/>
              <a:gd name="connsiteY50" fmla="*/ 305332 h 30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98052" h="305455">
                <a:moveTo>
                  <a:pt x="99009" y="305266"/>
                </a:moveTo>
                <a:cubicBezTo>
                  <a:pt x="78606" y="305266"/>
                  <a:pt x="58137" y="305266"/>
                  <a:pt x="37733" y="305266"/>
                </a:cubicBezTo>
                <a:cubicBezTo>
                  <a:pt x="36290" y="305266"/>
                  <a:pt x="34322" y="306054"/>
                  <a:pt x="33469" y="304413"/>
                </a:cubicBezTo>
                <a:cubicBezTo>
                  <a:pt x="32682" y="302839"/>
                  <a:pt x="34190" y="301527"/>
                  <a:pt x="35043" y="300346"/>
                </a:cubicBezTo>
                <a:cubicBezTo>
                  <a:pt x="37208" y="297066"/>
                  <a:pt x="39636" y="293982"/>
                  <a:pt x="41866" y="290702"/>
                </a:cubicBezTo>
                <a:cubicBezTo>
                  <a:pt x="43310" y="288602"/>
                  <a:pt x="44884" y="286437"/>
                  <a:pt x="45737" y="284076"/>
                </a:cubicBezTo>
                <a:cubicBezTo>
                  <a:pt x="50789" y="270692"/>
                  <a:pt x="49411" y="266100"/>
                  <a:pt x="38783" y="259998"/>
                </a:cubicBezTo>
                <a:cubicBezTo>
                  <a:pt x="32353" y="256324"/>
                  <a:pt x="25465" y="253634"/>
                  <a:pt x="18642" y="250813"/>
                </a:cubicBezTo>
                <a:cubicBezTo>
                  <a:pt x="12934" y="248452"/>
                  <a:pt x="7423" y="245696"/>
                  <a:pt x="2175" y="242416"/>
                </a:cubicBezTo>
                <a:cubicBezTo>
                  <a:pt x="-777" y="240513"/>
                  <a:pt x="-777" y="239201"/>
                  <a:pt x="2503" y="237561"/>
                </a:cubicBezTo>
                <a:cubicBezTo>
                  <a:pt x="9785" y="234018"/>
                  <a:pt x="17395" y="231460"/>
                  <a:pt x="24874" y="228376"/>
                </a:cubicBezTo>
                <a:cubicBezTo>
                  <a:pt x="30779" y="225949"/>
                  <a:pt x="36618" y="223653"/>
                  <a:pt x="41932" y="220044"/>
                </a:cubicBezTo>
                <a:cubicBezTo>
                  <a:pt x="48099" y="215845"/>
                  <a:pt x="51707" y="210138"/>
                  <a:pt x="53282" y="202921"/>
                </a:cubicBezTo>
                <a:cubicBezTo>
                  <a:pt x="54988" y="195114"/>
                  <a:pt x="54463" y="187241"/>
                  <a:pt x="53938" y="179369"/>
                </a:cubicBezTo>
                <a:cubicBezTo>
                  <a:pt x="53675" y="175695"/>
                  <a:pt x="51904" y="173005"/>
                  <a:pt x="48886" y="170905"/>
                </a:cubicBezTo>
                <a:cubicBezTo>
                  <a:pt x="41866" y="165854"/>
                  <a:pt x="33928" y="162639"/>
                  <a:pt x="26055" y="159293"/>
                </a:cubicBezTo>
                <a:cubicBezTo>
                  <a:pt x="18511" y="156079"/>
                  <a:pt x="10835" y="153126"/>
                  <a:pt x="3553" y="149124"/>
                </a:cubicBezTo>
                <a:cubicBezTo>
                  <a:pt x="-646" y="146828"/>
                  <a:pt x="272" y="145188"/>
                  <a:pt x="3553" y="143089"/>
                </a:cubicBezTo>
                <a:cubicBezTo>
                  <a:pt x="11819" y="137709"/>
                  <a:pt x="21201" y="134757"/>
                  <a:pt x="30188" y="130886"/>
                </a:cubicBezTo>
                <a:cubicBezTo>
                  <a:pt x="35240" y="128721"/>
                  <a:pt x="40292" y="126556"/>
                  <a:pt x="45212" y="124194"/>
                </a:cubicBezTo>
                <a:cubicBezTo>
                  <a:pt x="52101" y="120914"/>
                  <a:pt x="56496" y="115731"/>
                  <a:pt x="58005" y="107924"/>
                </a:cubicBezTo>
                <a:cubicBezTo>
                  <a:pt x="61023" y="92441"/>
                  <a:pt x="61548" y="76958"/>
                  <a:pt x="58465" y="61409"/>
                </a:cubicBezTo>
                <a:cubicBezTo>
                  <a:pt x="57743" y="57932"/>
                  <a:pt x="55972" y="56030"/>
                  <a:pt x="52626" y="55177"/>
                </a:cubicBezTo>
                <a:cubicBezTo>
                  <a:pt x="46131" y="53471"/>
                  <a:pt x="39439" y="53143"/>
                  <a:pt x="32813" y="52421"/>
                </a:cubicBezTo>
                <a:cubicBezTo>
                  <a:pt x="28745" y="51962"/>
                  <a:pt x="28024" y="50519"/>
                  <a:pt x="29992" y="46779"/>
                </a:cubicBezTo>
                <a:cubicBezTo>
                  <a:pt x="37602" y="32608"/>
                  <a:pt x="45081" y="18241"/>
                  <a:pt x="52429" y="3938"/>
                </a:cubicBezTo>
                <a:cubicBezTo>
                  <a:pt x="53741" y="1380"/>
                  <a:pt x="55316" y="-63"/>
                  <a:pt x="58333" y="2"/>
                </a:cubicBezTo>
                <a:cubicBezTo>
                  <a:pt x="85953" y="330"/>
                  <a:pt x="113574" y="593"/>
                  <a:pt x="141194" y="789"/>
                </a:cubicBezTo>
                <a:cubicBezTo>
                  <a:pt x="143555" y="789"/>
                  <a:pt x="145064" y="1642"/>
                  <a:pt x="146114" y="3742"/>
                </a:cubicBezTo>
                <a:cubicBezTo>
                  <a:pt x="153462" y="18503"/>
                  <a:pt x="160810" y="33199"/>
                  <a:pt x="168289" y="47894"/>
                </a:cubicBezTo>
                <a:cubicBezTo>
                  <a:pt x="169929" y="51175"/>
                  <a:pt x="168617" y="52224"/>
                  <a:pt x="165599" y="52618"/>
                </a:cubicBezTo>
                <a:cubicBezTo>
                  <a:pt x="159301" y="53405"/>
                  <a:pt x="153003" y="54324"/>
                  <a:pt x="146705" y="55045"/>
                </a:cubicBezTo>
                <a:cubicBezTo>
                  <a:pt x="142834" y="55505"/>
                  <a:pt x="140669" y="56948"/>
                  <a:pt x="139947" y="61212"/>
                </a:cubicBezTo>
                <a:cubicBezTo>
                  <a:pt x="137323" y="76630"/>
                  <a:pt x="136995" y="91916"/>
                  <a:pt x="140538" y="107202"/>
                </a:cubicBezTo>
                <a:cubicBezTo>
                  <a:pt x="142309" y="114747"/>
                  <a:pt x="146311" y="120586"/>
                  <a:pt x="153856" y="123735"/>
                </a:cubicBezTo>
                <a:cubicBezTo>
                  <a:pt x="163828" y="127868"/>
                  <a:pt x="173603" y="132460"/>
                  <a:pt x="183509" y="136790"/>
                </a:cubicBezTo>
                <a:cubicBezTo>
                  <a:pt x="187446" y="138496"/>
                  <a:pt x="191316" y="140333"/>
                  <a:pt x="194728" y="143023"/>
                </a:cubicBezTo>
                <a:cubicBezTo>
                  <a:pt x="199255" y="146631"/>
                  <a:pt x="199255" y="147353"/>
                  <a:pt x="194138" y="149780"/>
                </a:cubicBezTo>
                <a:cubicBezTo>
                  <a:pt x="180557" y="156341"/>
                  <a:pt x="167042" y="163164"/>
                  <a:pt x="153265" y="169200"/>
                </a:cubicBezTo>
                <a:cubicBezTo>
                  <a:pt x="146901" y="172021"/>
                  <a:pt x="143752" y="175695"/>
                  <a:pt x="144408" y="182780"/>
                </a:cubicBezTo>
                <a:cubicBezTo>
                  <a:pt x="144868" y="187701"/>
                  <a:pt x="144408" y="192752"/>
                  <a:pt x="144408" y="197673"/>
                </a:cubicBezTo>
                <a:cubicBezTo>
                  <a:pt x="144408" y="209613"/>
                  <a:pt x="149591" y="217814"/>
                  <a:pt x="161138" y="222012"/>
                </a:cubicBezTo>
                <a:cubicBezTo>
                  <a:pt x="172291" y="226014"/>
                  <a:pt x="183181" y="230672"/>
                  <a:pt x="193613" y="236314"/>
                </a:cubicBezTo>
                <a:cubicBezTo>
                  <a:pt x="198599" y="239004"/>
                  <a:pt x="198533" y="239529"/>
                  <a:pt x="193941" y="243072"/>
                </a:cubicBezTo>
                <a:cubicBezTo>
                  <a:pt x="186330" y="248976"/>
                  <a:pt x="177080" y="251469"/>
                  <a:pt x="168617" y="255471"/>
                </a:cubicBezTo>
                <a:cubicBezTo>
                  <a:pt x="163828" y="257702"/>
                  <a:pt x="158907" y="259801"/>
                  <a:pt x="154577" y="262950"/>
                </a:cubicBezTo>
                <a:cubicBezTo>
                  <a:pt x="148607" y="267280"/>
                  <a:pt x="147229" y="271610"/>
                  <a:pt x="150641" y="278105"/>
                </a:cubicBezTo>
                <a:cubicBezTo>
                  <a:pt x="154577" y="285519"/>
                  <a:pt x="159170" y="292604"/>
                  <a:pt x="163434" y="299821"/>
                </a:cubicBezTo>
                <a:cubicBezTo>
                  <a:pt x="166255" y="304610"/>
                  <a:pt x="165927" y="305135"/>
                  <a:pt x="160285" y="305201"/>
                </a:cubicBezTo>
                <a:cubicBezTo>
                  <a:pt x="139882" y="305201"/>
                  <a:pt x="119413" y="305201"/>
                  <a:pt x="99009" y="305201"/>
                </a:cubicBezTo>
                <a:lnTo>
                  <a:pt x="99009" y="3053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B99E537C-289D-4AAF-BBC3-F3FC4734994C}"/>
              </a:ext>
            </a:extLst>
          </p:cNvPr>
          <p:cNvSpPr/>
          <p:nvPr/>
        </p:nvSpPr>
        <p:spPr>
          <a:xfrm>
            <a:off x="1027587" y="2167223"/>
            <a:ext cx="112844" cy="121612"/>
          </a:xfrm>
          <a:custGeom>
            <a:avLst/>
            <a:gdLst>
              <a:gd name="connsiteX0" fmla="*/ 112778 w 112844"/>
              <a:gd name="connsiteY0" fmla="*/ 47967 h 121612"/>
              <a:gd name="connsiteX1" fmla="*/ 112778 w 112844"/>
              <a:gd name="connsiteY1" fmla="*/ 89627 h 121612"/>
              <a:gd name="connsiteX2" fmla="*/ 110351 w 112844"/>
              <a:gd name="connsiteY2" fmla="*/ 95335 h 121612"/>
              <a:gd name="connsiteX3" fmla="*/ 71447 w 112844"/>
              <a:gd name="connsiteY3" fmla="*/ 117378 h 121612"/>
              <a:gd name="connsiteX4" fmla="*/ 41202 w 112844"/>
              <a:gd name="connsiteY4" fmla="*/ 117575 h 121612"/>
              <a:gd name="connsiteX5" fmla="*/ 5054 w 112844"/>
              <a:gd name="connsiteY5" fmla="*/ 95925 h 121612"/>
              <a:gd name="connsiteX6" fmla="*/ 2 w 112844"/>
              <a:gd name="connsiteY6" fmla="*/ 86085 h 121612"/>
              <a:gd name="connsiteX7" fmla="*/ 2 w 112844"/>
              <a:gd name="connsiteY7" fmla="*/ 7358 h 121612"/>
              <a:gd name="connsiteX8" fmla="*/ 6497 w 112844"/>
              <a:gd name="connsiteY8" fmla="*/ 797 h 121612"/>
              <a:gd name="connsiteX9" fmla="*/ 76433 w 112844"/>
              <a:gd name="connsiteY9" fmla="*/ 600 h 121612"/>
              <a:gd name="connsiteX10" fmla="*/ 104709 w 112844"/>
              <a:gd name="connsiteY10" fmla="*/ 10 h 121612"/>
              <a:gd name="connsiteX11" fmla="*/ 111794 w 112844"/>
              <a:gd name="connsiteY11" fmla="*/ 7292 h 121612"/>
              <a:gd name="connsiteX12" fmla="*/ 111794 w 112844"/>
              <a:gd name="connsiteY12" fmla="*/ 47902 h 121612"/>
              <a:gd name="connsiteX13" fmla="*/ 112844 w 112844"/>
              <a:gd name="connsiteY13" fmla="*/ 47902 h 12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844" h="121612">
                <a:moveTo>
                  <a:pt x="112778" y="47967"/>
                </a:moveTo>
                <a:cubicBezTo>
                  <a:pt x="112778" y="61876"/>
                  <a:pt x="112778" y="75719"/>
                  <a:pt x="112778" y="89627"/>
                </a:cubicBezTo>
                <a:cubicBezTo>
                  <a:pt x="112778" y="91858"/>
                  <a:pt x="112844" y="94154"/>
                  <a:pt x="110351" y="95335"/>
                </a:cubicBezTo>
                <a:cubicBezTo>
                  <a:pt x="96836" y="101699"/>
                  <a:pt x="84634" y="110424"/>
                  <a:pt x="71447" y="117378"/>
                </a:cubicBezTo>
                <a:cubicBezTo>
                  <a:pt x="61081" y="122824"/>
                  <a:pt x="51503" y="123152"/>
                  <a:pt x="41202" y="117575"/>
                </a:cubicBezTo>
                <a:cubicBezTo>
                  <a:pt x="28803" y="110949"/>
                  <a:pt x="16666" y="103929"/>
                  <a:pt x="5054" y="95925"/>
                </a:cubicBezTo>
                <a:cubicBezTo>
                  <a:pt x="1511" y="93498"/>
                  <a:pt x="-64" y="90546"/>
                  <a:pt x="2" y="86085"/>
                </a:cubicBezTo>
                <a:cubicBezTo>
                  <a:pt x="199" y="59842"/>
                  <a:pt x="199" y="33600"/>
                  <a:pt x="2" y="7358"/>
                </a:cubicBezTo>
                <a:cubicBezTo>
                  <a:pt x="2" y="2437"/>
                  <a:pt x="1576" y="797"/>
                  <a:pt x="6497" y="797"/>
                </a:cubicBezTo>
                <a:cubicBezTo>
                  <a:pt x="29787" y="928"/>
                  <a:pt x="53143" y="797"/>
                  <a:pt x="76433" y="600"/>
                </a:cubicBezTo>
                <a:cubicBezTo>
                  <a:pt x="85880" y="600"/>
                  <a:pt x="95262" y="141"/>
                  <a:pt x="104709" y="10"/>
                </a:cubicBezTo>
                <a:cubicBezTo>
                  <a:pt x="111663" y="-56"/>
                  <a:pt x="111794" y="10"/>
                  <a:pt x="111794" y="7292"/>
                </a:cubicBezTo>
                <a:cubicBezTo>
                  <a:pt x="111794" y="20807"/>
                  <a:pt x="111794" y="34387"/>
                  <a:pt x="111794" y="47902"/>
                </a:cubicBezTo>
                <a:cubicBezTo>
                  <a:pt x="112122" y="47902"/>
                  <a:pt x="112450" y="47902"/>
                  <a:pt x="112844" y="4790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4B5A0461-7954-4AF0-A9B0-3EC3A47C02CD}"/>
              </a:ext>
            </a:extLst>
          </p:cNvPr>
          <p:cNvSpPr/>
          <p:nvPr/>
        </p:nvSpPr>
        <p:spPr>
          <a:xfrm>
            <a:off x="982029" y="1820178"/>
            <a:ext cx="203913" cy="59785"/>
          </a:xfrm>
          <a:custGeom>
            <a:avLst/>
            <a:gdLst>
              <a:gd name="connsiteX0" fmla="*/ 102244 w 203913"/>
              <a:gd name="connsiteY0" fmla="*/ 0 h 59785"/>
              <a:gd name="connsiteX1" fmla="*/ 197897 w 203913"/>
              <a:gd name="connsiteY1" fmla="*/ 0 h 59785"/>
              <a:gd name="connsiteX2" fmla="*/ 202949 w 203913"/>
              <a:gd name="connsiteY2" fmla="*/ 6692 h 59785"/>
              <a:gd name="connsiteX3" fmla="*/ 181364 w 203913"/>
              <a:gd name="connsiteY3" fmla="*/ 44153 h 59785"/>
              <a:gd name="connsiteX4" fmla="*/ 139770 w 203913"/>
              <a:gd name="connsiteY4" fmla="*/ 59767 h 59785"/>
              <a:gd name="connsiteX5" fmla="*/ 61634 w 203913"/>
              <a:gd name="connsiteY5" fmla="*/ 58980 h 59785"/>
              <a:gd name="connsiteX6" fmla="*/ 227 w 203913"/>
              <a:gd name="connsiteY6" fmla="*/ 4461 h 59785"/>
              <a:gd name="connsiteX7" fmla="*/ 3441 w 203913"/>
              <a:gd name="connsiteY7" fmla="*/ 131 h 59785"/>
              <a:gd name="connsiteX8" fmla="*/ 9083 w 203913"/>
              <a:gd name="connsiteY8" fmla="*/ 66 h 59785"/>
              <a:gd name="connsiteX9" fmla="*/ 102178 w 203913"/>
              <a:gd name="connsiteY9" fmla="*/ 66 h 5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913" h="59785">
                <a:moveTo>
                  <a:pt x="102244" y="0"/>
                </a:moveTo>
                <a:cubicBezTo>
                  <a:pt x="134128" y="0"/>
                  <a:pt x="166013" y="0"/>
                  <a:pt x="197897" y="0"/>
                </a:cubicBezTo>
                <a:cubicBezTo>
                  <a:pt x="204589" y="0"/>
                  <a:pt x="204720" y="197"/>
                  <a:pt x="202949" y="6692"/>
                </a:cubicBezTo>
                <a:cubicBezTo>
                  <a:pt x="199078" y="21125"/>
                  <a:pt x="191533" y="33328"/>
                  <a:pt x="181364" y="44153"/>
                </a:cubicBezTo>
                <a:cubicBezTo>
                  <a:pt x="170015" y="56159"/>
                  <a:pt x="155450" y="60095"/>
                  <a:pt x="139770" y="59767"/>
                </a:cubicBezTo>
                <a:cubicBezTo>
                  <a:pt x="113725" y="59177"/>
                  <a:pt x="87614" y="59898"/>
                  <a:pt x="61634" y="58980"/>
                </a:cubicBezTo>
                <a:cubicBezTo>
                  <a:pt x="27519" y="57799"/>
                  <a:pt x="9018" y="39495"/>
                  <a:pt x="227" y="4461"/>
                </a:cubicBezTo>
                <a:cubicBezTo>
                  <a:pt x="-495" y="1574"/>
                  <a:pt x="489" y="197"/>
                  <a:pt x="3441" y="131"/>
                </a:cubicBezTo>
                <a:cubicBezTo>
                  <a:pt x="5344" y="131"/>
                  <a:pt x="7181" y="66"/>
                  <a:pt x="9083" y="66"/>
                </a:cubicBezTo>
                <a:cubicBezTo>
                  <a:pt x="40115" y="66"/>
                  <a:pt x="71147" y="66"/>
                  <a:pt x="102178" y="6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950DB43E-1D2D-403C-899C-DF6BC2B9427D}"/>
              </a:ext>
            </a:extLst>
          </p:cNvPr>
          <p:cNvSpPr/>
          <p:nvPr/>
        </p:nvSpPr>
        <p:spPr>
          <a:xfrm>
            <a:off x="994327" y="1681946"/>
            <a:ext cx="181512" cy="50445"/>
          </a:xfrm>
          <a:custGeom>
            <a:avLst/>
            <a:gdLst>
              <a:gd name="connsiteX0" fmla="*/ 90537 w 181512"/>
              <a:gd name="connsiteY0" fmla="*/ 328 h 50445"/>
              <a:gd name="connsiteX1" fmla="*/ 174906 w 181512"/>
              <a:gd name="connsiteY1" fmla="*/ 328 h 50445"/>
              <a:gd name="connsiteX2" fmla="*/ 181007 w 181512"/>
              <a:gd name="connsiteY2" fmla="*/ 7282 h 50445"/>
              <a:gd name="connsiteX3" fmla="*/ 168608 w 181512"/>
              <a:gd name="connsiteY3" fmla="*/ 37264 h 50445"/>
              <a:gd name="connsiteX4" fmla="*/ 137051 w 181512"/>
              <a:gd name="connsiteY4" fmla="*/ 49861 h 50445"/>
              <a:gd name="connsiteX5" fmla="*/ 78924 w 181512"/>
              <a:gd name="connsiteY5" fmla="*/ 50123 h 50445"/>
              <a:gd name="connsiteX6" fmla="*/ 39561 w 181512"/>
              <a:gd name="connsiteY6" fmla="*/ 48220 h 50445"/>
              <a:gd name="connsiteX7" fmla="*/ 197 w 181512"/>
              <a:gd name="connsiteY7" fmla="*/ 4133 h 50445"/>
              <a:gd name="connsiteX8" fmla="*/ 4593 w 181512"/>
              <a:gd name="connsiteY8" fmla="*/ 0 h 50445"/>
              <a:gd name="connsiteX9" fmla="*/ 59636 w 181512"/>
              <a:gd name="connsiteY9" fmla="*/ 66 h 50445"/>
              <a:gd name="connsiteX10" fmla="*/ 90471 w 181512"/>
              <a:gd name="connsiteY10" fmla="*/ 66 h 50445"/>
              <a:gd name="connsiteX11" fmla="*/ 90471 w 181512"/>
              <a:gd name="connsiteY11" fmla="*/ 197 h 5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512" h="50445">
                <a:moveTo>
                  <a:pt x="90537" y="328"/>
                </a:moveTo>
                <a:cubicBezTo>
                  <a:pt x="118682" y="328"/>
                  <a:pt x="146761" y="328"/>
                  <a:pt x="174906" y="328"/>
                </a:cubicBezTo>
                <a:cubicBezTo>
                  <a:pt x="181729" y="328"/>
                  <a:pt x="182188" y="787"/>
                  <a:pt x="181007" y="7282"/>
                </a:cubicBezTo>
                <a:cubicBezTo>
                  <a:pt x="179039" y="18173"/>
                  <a:pt x="176283" y="28735"/>
                  <a:pt x="168608" y="37264"/>
                </a:cubicBezTo>
                <a:cubicBezTo>
                  <a:pt x="160144" y="46711"/>
                  <a:pt x="148991" y="49598"/>
                  <a:pt x="137051" y="49861"/>
                </a:cubicBezTo>
                <a:cubicBezTo>
                  <a:pt x="117697" y="50254"/>
                  <a:pt x="98278" y="49664"/>
                  <a:pt x="78924" y="50123"/>
                </a:cubicBezTo>
                <a:cubicBezTo>
                  <a:pt x="65738" y="50451"/>
                  <a:pt x="52551" y="51173"/>
                  <a:pt x="39561" y="48220"/>
                </a:cubicBezTo>
                <a:cubicBezTo>
                  <a:pt x="16336" y="42972"/>
                  <a:pt x="4921" y="25061"/>
                  <a:pt x="197" y="4133"/>
                </a:cubicBezTo>
                <a:cubicBezTo>
                  <a:pt x="-721" y="131"/>
                  <a:pt x="1706" y="0"/>
                  <a:pt x="4593" y="0"/>
                </a:cubicBezTo>
                <a:cubicBezTo>
                  <a:pt x="22963" y="0"/>
                  <a:pt x="41267" y="66"/>
                  <a:pt x="59636" y="66"/>
                </a:cubicBezTo>
                <a:cubicBezTo>
                  <a:pt x="69936" y="66"/>
                  <a:pt x="80236" y="66"/>
                  <a:pt x="90471" y="66"/>
                </a:cubicBezTo>
                <a:cubicBezTo>
                  <a:pt x="90471" y="66"/>
                  <a:pt x="90471" y="197"/>
                  <a:pt x="90471" y="19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63B60F24-770C-464A-B2C7-B88D648B1B1C}"/>
              </a:ext>
            </a:extLst>
          </p:cNvPr>
          <p:cNvSpPr/>
          <p:nvPr/>
        </p:nvSpPr>
        <p:spPr>
          <a:xfrm>
            <a:off x="919861" y="2077927"/>
            <a:ext cx="79241" cy="169410"/>
          </a:xfrm>
          <a:custGeom>
            <a:avLst/>
            <a:gdLst>
              <a:gd name="connsiteX0" fmla="*/ 78206 w 79241"/>
              <a:gd name="connsiteY0" fmla="*/ 169345 h 169410"/>
              <a:gd name="connsiteX1" fmla="*/ 58918 w 79241"/>
              <a:gd name="connsiteY1" fmla="*/ 147957 h 169410"/>
              <a:gd name="connsiteX2" fmla="*/ 1710 w 79241"/>
              <a:gd name="connsiteY2" fmla="*/ 76447 h 169410"/>
              <a:gd name="connsiteX3" fmla="*/ 3350 w 79241"/>
              <a:gd name="connsiteY3" fmla="*/ 71002 h 169410"/>
              <a:gd name="connsiteX4" fmla="*/ 14962 w 79241"/>
              <a:gd name="connsiteY4" fmla="*/ 62932 h 169410"/>
              <a:gd name="connsiteX5" fmla="*/ 65413 w 79241"/>
              <a:gd name="connsiteY5" fmla="*/ 8676 h 169410"/>
              <a:gd name="connsiteX6" fmla="*/ 73286 w 79241"/>
              <a:gd name="connsiteY6" fmla="*/ 2050 h 169410"/>
              <a:gd name="connsiteX7" fmla="*/ 77812 w 79241"/>
              <a:gd name="connsiteY7" fmla="*/ 213 h 169410"/>
              <a:gd name="connsiteX8" fmla="*/ 79190 w 79241"/>
              <a:gd name="connsiteY8" fmla="*/ 4871 h 169410"/>
              <a:gd name="connsiteX9" fmla="*/ 79190 w 79241"/>
              <a:gd name="connsiteY9" fmla="*/ 37280 h 169410"/>
              <a:gd name="connsiteX10" fmla="*/ 78534 w 79241"/>
              <a:gd name="connsiteY10" fmla="*/ 164424 h 169410"/>
              <a:gd name="connsiteX11" fmla="*/ 78206 w 79241"/>
              <a:gd name="connsiteY11" fmla="*/ 169410 h 16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241" h="169410">
                <a:moveTo>
                  <a:pt x="78206" y="169345"/>
                </a:moveTo>
                <a:cubicBezTo>
                  <a:pt x="70333" y="162390"/>
                  <a:pt x="64691" y="155043"/>
                  <a:pt x="58918" y="147957"/>
                </a:cubicBezTo>
                <a:cubicBezTo>
                  <a:pt x="39564" y="124339"/>
                  <a:pt x="21719" y="99540"/>
                  <a:pt x="1710" y="76447"/>
                </a:cubicBezTo>
                <a:cubicBezTo>
                  <a:pt x="-849" y="73495"/>
                  <a:pt x="-718" y="71920"/>
                  <a:pt x="3350" y="71002"/>
                </a:cubicBezTo>
                <a:cubicBezTo>
                  <a:pt x="8270" y="69886"/>
                  <a:pt x="11616" y="66540"/>
                  <a:pt x="14962" y="62932"/>
                </a:cubicBezTo>
                <a:cubicBezTo>
                  <a:pt x="31691" y="44759"/>
                  <a:pt x="47765" y="25996"/>
                  <a:pt x="65413" y="8676"/>
                </a:cubicBezTo>
                <a:cubicBezTo>
                  <a:pt x="67840" y="6248"/>
                  <a:pt x="70596" y="4149"/>
                  <a:pt x="73286" y="2050"/>
                </a:cubicBezTo>
                <a:cubicBezTo>
                  <a:pt x="74598" y="1000"/>
                  <a:pt x="76107" y="-574"/>
                  <a:pt x="77812" y="213"/>
                </a:cubicBezTo>
                <a:cubicBezTo>
                  <a:pt x="79649" y="1000"/>
                  <a:pt x="79190" y="3165"/>
                  <a:pt x="79190" y="4871"/>
                </a:cubicBezTo>
                <a:cubicBezTo>
                  <a:pt x="79190" y="15696"/>
                  <a:pt x="79190" y="26521"/>
                  <a:pt x="79190" y="37280"/>
                </a:cubicBezTo>
                <a:cubicBezTo>
                  <a:pt x="78993" y="79661"/>
                  <a:pt x="78796" y="122043"/>
                  <a:pt x="78534" y="164424"/>
                </a:cubicBezTo>
                <a:cubicBezTo>
                  <a:pt x="78534" y="165605"/>
                  <a:pt x="78403" y="166786"/>
                  <a:pt x="78206" y="16941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92597327-699C-4FDB-9CBF-A6CDA34A692E}"/>
              </a:ext>
            </a:extLst>
          </p:cNvPr>
          <p:cNvSpPr/>
          <p:nvPr/>
        </p:nvSpPr>
        <p:spPr>
          <a:xfrm>
            <a:off x="1168994" y="2077562"/>
            <a:ext cx="76685" cy="168725"/>
          </a:xfrm>
          <a:custGeom>
            <a:avLst/>
            <a:gdLst>
              <a:gd name="connsiteX0" fmla="*/ 632 w 76685"/>
              <a:gd name="connsiteY0" fmla="*/ 91835 h 168725"/>
              <a:gd name="connsiteX1" fmla="*/ 632 w 76685"/>
              <a:gd name="connsiteY1" fmla="*/ 22883 h 168725"/>
              <a:gd name="connsiteX2" fmla="*/ 41 w 76685"/>
              <a:gd name="connsiteY2" fmla="*/ 4383 h 168725"/>
              <a:gd name="connsiteX3" fmla="*/ 1288 w 76685"/>
              <a:gd name="connsiteY3" fmla="*/ 184 h 168725"/>
              <a:gd name="connsiteX4" fmla="*/ 5290 w 76685"/>
              <a:gd name="connsiteY4" fmla="*/ 1955 h 168725"/>
              <a:gd name="connsiteX5" fmla="*/ 35009 w 76685"/>
              <a:gd name="connsiteY5" fmla="*/ 31806 h 168725"/>
              <a:gd name="connsiteX6" fmla="*/ 74373 w 76685"/>
              <a:gd name="connsiteY6" fmla="*/ 70120 h 168725"/>
              <a:gd name="connsiteX7" fmla="*/ 75291 w 76685"/>
              <a:gd name="connsiteY7" fmla="*/ 76287 h 168725"/>
              <a:gd name="connsiteX8" fmla="*/ 4896 w 76685"/>
              <a:gd name="connsiteY8" fmla="*/ 166298 h 168725"/>
              <a:gd name="connsiteX9" fmla="*/ 1944 w 76685"/>
              <a:gd name="connsiteY9" fmla="*/ 168594 h 168725"/>
              <a:gd name="connsiteX10" fmla="*/ 1025 w 76685"/>
              <a:gd name="connsiteY10" fmla="*/ 164855 h 168725"/>
              <a:gd name="connsiteX11" fmla="*/ 1025 w 76685"/>
              <a:gd name="connsiteY11" fmla="*/ 91770 h 168725"/>
              <a:gd name="connsiteX12" fmla="*/ 632 w 76685"/>
              <a:gd name="connsiteY12" fmla="*/ 91770 h 16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85" h="168725">
                <a:moveTo>
                  <a:pt x="632" y="91835"/>
                </a:moveTo>
                <a:cubicBezTo>
                  <a:pt x="632" y="68873"/>
                  <a:pt x="632" y="45845"/>
                  <a:pt x="632" y="22883"/>
                </a:cubicBezTo>
                <a:cubicBezTo>
                  <a:pt x="632" y="16716"/>
                  <a:pt x="238" y="10550"/>
                  <a:pt x="41" y="4383"/>
                </a:cubicBezTo>
                <a:cubicBezTo>
                  <a:pt x="41" y="2874"/>
                  <a:pt x="-352" y="971"/>
                  <a:pt x="1288" y="184"/>
                </a:cubicBezTo>
                <a:cubicBezTo>
                  <a:pt x="2928" y="-538"/>
                  <a:pt x="4109" y="1037"/>
                  <a:pt x="5290" y="1955"/>
                </a:cubicBezTo>
                <a:cubicBezTo>
                  <a:pt x="16443" y="10681"/>
                  <a:pt x="25693" y="21309"/>
                  <a:pt x="35009" y="31806"/>
                </a:cubicBezTo>
                <a:cubicBezTo>
                  <a:pt x="47146" y="45583"/>
                  <a:pt x="59415" y="59295"/>
                  <a:pt x="74373" y="70120"/>
                </a:cubicBezTo>
                <a:cubicBezTo>
                  <a:pt x="77063" y="72022"/>
                  <a:pt x="77456" y="73597"/>
                  <a:pt x="75291" y="76287"/>
                </a:cubicBezTo>
                <a:cubicBezTo>
                  <a:pt x="51804" y="106268"/>
                  <a:pt x="28383" y="136316"/>
                  <a:pt x="4896" y="166298"/>
                </a:cubicBezTo>
                <a:cubicBezTo>
                  <a:pt x="4109" y="167282"/>
                  <a:pt x="3650" y="169250"/>
                  <a:pt x="1944" y="168594"/>
                </a:cubicBezTo>
                <a:cubicBezTo>
                  <a:pt x="435" y="168004"/>
                  <a:pt x="1025" y="166167"/>
                  <a:pt x="1025" y="164855"/>
                </a:cubicBezTo>
                <a:cubicBezTo>
                  <a:pt x="1025" y="140515"/>
                  <a:pt x="1025" y="116109"/>
                  <a:pt x="1025" y="91770"/>
                </a:cubicBezTo>
                <a:lnTo>
                  <a:pt x="632" y="9177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CD268441-5588-4680-AC76-1AB9C31F43FE}"/>
              </a:ext>
            </a:extLst>
          </p:cNvPr>
          <p:cNvSpPr/>
          <p:nvPr/>
        </p:nvSpPr>
        <p:spPr>
          <a:xfrm>
            <a:off x="1000381" y="1555392"/>
            <a:ext cx="166772" cy="46137"/>
          </a:xfrm>
          <a:custGeom>
            <a:avLst/>
            <a:gdLst>
              <a:gd name="connsiteX0" fmla="*/ 83629 w 166772"/>
              <a:gd name="connsiteY0" fmla="*/ 0 h 46137"/>
              <a:gd name="connsiteX1" fmla="*/ 159797 w 166772"/>
              <a:gd name="connsiteY1" fmla="*/ 0 h 46137"/>
              <a:gd name="connsiteX2" fmla="*/ 165571 w 166772"/>
              <a:gd name="connsiteY2" fmla="*/ 8069 h 46137"/>
              <a:gd name="connsiteX3" fmla="*/ 143658 w 166772"/>
              <a:gd name="connsiteY3" fmla="*/ 39167 h 46137"/>
              <a:gd name="connsiteX4" fmla="*/ 122271 w 166772"/>
              <a:gd name="connsiteY4" fmla="*/ 45662 h 46137"/>
              <a:gd name="connsiteX5" fmla="*/ 44594 w 166772"/>
              <a:gd name="connsiteY5" fmla="*/ 44743 h 46137"/>
              <a:gd name="connsiteX6" fmla="*/ 244 w 166772"/>
              <a:gd name="connsiteY6" fmla="*/ 5248 h 46137"/>
              <a:gd name="connsiteX7" fmla="*/ 5296 w 166772"/>
              <a:gd name="connsiteY7" fmla="*/ 328 h 46137"/>
              <a:gd name="connsiteX8" fmla="*/ 79430 w 166772"/>
              <a:gd name="connsiteY8" fmla="*/ 197 h 46137"/>
              <a:gd name="connsiteX9" fmla="*/ 83563 w 166772"/>
              <a:gd name="connsiteY9" fmla="*/ 197 h 46137"/>
              <a:gd name="connsiteX10" fmla="*/ 83563 w 166772"/>
              <a:gd name="connsiteY10" fmla="*/ 66 h 4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772" h="46137">
                <a:moveTo>
                  <a:pt x="83629" y="0"/>
                </a:moveTo>
                <a:cubicBezTo>
                  <a:pt x="109018" y="0"/>
                  <a:pt x="134408" y="0"/>
                  <a:pt x="159797" y="0"/>
                </a:cubicBezTo>
                <a:cubicBezTo>
                  <a:pt x="167211" y="0"/>
                  <a:pt x="167933" y="918"/>
                  <a:pt x="165571" y="8069"/>
                </a:cubicBezTo>
                <a:cubicBezTo>
                  <a:pt x="161438" y="20600"/>
                  <a:pt x="154090" y="31032"/>
                  <a:pt x="143658" y="39167"/>
                </a:cubicBezTo>
                <a:cubicBezTo>
                  <a:pt x="137426" y="43956"/>
                  <a:pt x="129816" y="45530"/>
                  <a:pt x="122271" y="45662"/>
                </a:cubicBezTo>
                <a:cubicBezTo>
                  <a:pt x="96357" y="46055"/>
                  <a:pt x="70442" y="46843"/>
                  <a:pt x="44594" y="44743"/>
                </a:cubicBezTo>
                <a:cubicBezTo>
                  <a:pt x="20319" y="42841"/>
                  <a:pt x="5558" y="29260"/>
                  <a:pt x="244" y="5248"/>
                </a:cubicBezTo>
                <a:cubicBezTo>
                  <a:pt x="-871" y="66"/>
                  <a:pt x="2015" y="328"/>
                  <a:pt x="5296" y="328"/>
                </a:cubicBezTo>
                <a:cubicBezTo>
                  <a:pt x="30029" y="328"/>
                  <a:pt x="54697" y="197"/>
                  <a:pt x="79430" y="197"/>
                </a:cubicBezTo>
                <a:cubicBezTo>
                  <a:pt x="80808" y="197"/>
                  <a:pt x="82186" y="197"/>
                  <a:pt x="83563" y="197"/>
                </a:cubicBezTo>
                <a:cubicBezTo>
                  <a:pt x="83563" y="197"/>
                  <a:pt x="83563" y="131"/>
                  <a:pt x="83563" y="6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AA9D4D07-0CEF-409D-AEF1-B9CAE541BD79}"/>
              </a:ext>
            </a:extLst>
          </p:cNvPr>
          <p:cNvSpPr/>
          <p:nvPr/>
        </p:nvSpPr>
        <p:spPr>
          <a:xfrm>
            <a:off x="1005654" y="1427524"/>
            <a:ext cx="155805" cy="41858"/>
          </a:xfrm>
          <a:custGeom>
            <a:avLst/>
            <a:gdLst>
              <a:gd name="connsiteX0" fmla="*/ 78422 w 155805"/>
              <a:gd name="connsiteY0" fmla="*/ 68 h 41858"/>
              <a:gd name="connsiteX1" fmla="*/ 149932 w 155805"/>
              <a:gd name="connsiteY1" fmla="*/ 68 h 41858"/>
              <a:gd name="connsiteX2" fmla="*/ 154590 w 155805"/>
              <a:gd name="connsiteY2" fmla="*/ 6825 h 41858"/>
              <a:gd name="connsiteX3" fmla="*/ 146586 w 155805"/>
              <a:gd name="connsiteY3" fmla="*/ 24014 h 41858"/>
              <a:gd name="connsiteX4" fmla="*/ 111291 w 155805"/>
              <a:gd name="connsiteY4" fmla="*/ 40809 h 41858"/>
              <a:gd name="connsiteX5" fmla="*/ 40895 w 155805"/>
              <a:gd name="connsiteY5" fmla="*/ 41859 h 41858"/>
              <a:gd name="connsiteX6" fmla="*/ 23182 w 155805"/>
              <a:gd name="connsiteY6" fmla="*/ 39038 h 41858"/>
              <a:gd name="connsiteX7" fmla="*/ 5009 w 155805"/>
              <a:gd name="connsiteY7" fmla="*/ 20668 h 41858"/>
              <a:gd name="connsiteX8" fmla="*/ 351 w 155805"/>
              <a:gd name="connsiteY8" fmla="*/ 5447 h 41858"/>
              <a:gd name="connsiteX9" fmla="*/ 4878 w 155805"/>
              <a:gd name="connsiteY9" fmla="*/ 2 h 41858"/>
              <a:gd name="connsiteX10" fmla="*/ 78422 w 155805"/>
              <a:gd name="connsiteY10" fmla="*/ 68 h 4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805" h="41858">
                <a:moveTo>
                  <a:pt x="78422" y="68"/>
                </a:moveTo>
                <a:cubicBezTo>
                  <a:pt x="102237" y="68"/>
                  <a:pt x="126052" y="68"/>
                  <a:pt x="149932" y="68"/>
                </a:cubicBezTo>
                <a:cubicBezTo>
                  <a:pt x="156493" y="68"/>
                  <a:pt x="156755" y="461"/>
                  <a:pt x="154590" y="6825"/>
                </a:cubicBezTo>
                <a:cubicBezTo>
                  <a:pt x="152557" y="12861"/>
                  <a:pt x="150260" y="18700"/>
                  <a:pt x="146586" y="24014"/>
                </a:cubicBezTo>
                <a:cubicBezTo>
                  <a:pt x="138058" y="36479"/>
                  <a:pt x="125265" y="40022"/>
                  <a:pt x="111291" y="40809"/>
                </a:cubicBezTo>
                <a:cubicBezTo>
                  <a:pt x="87869" y="42121"/>
                  <a:pt x="64382" y="41596"/>
                  <a:pt x="40895" y="41859"/>
                </a:cubicBezTo>
                <a:cubicBezTo>
                  <a:pt x="34860" y="41859"/>
                  <a:pt x="28955" y="40940"/>
                  <a:pt x="23182" y="39038"/>
                </a:cubicBezTo>
                <a:cubicBezTo>
                  <a:pt x="13997" y="36020"/>
                  <a:pt x="8552" y="29262"/>
                  <a:pt x="5009" y="20668"/>
                </a:cubicBezTo>
                <a:cubicBezTo>
                  <a:pt x="2975" y="15747"/>
                  <a:pt x="1663" y="10565"/>
                  <a:pt x="351" y="5447"/>
                </a:cubicBezTo>
                <a:cubicBezTo>
                  <a:pt x="-699" y="1445"/>
                  <a:pt x="548" y="-64"/>
                  <a:pt x="4878" y="2"/>
                </a:cubicBezTo>
                <a:cubicBezTo>
                  <a:pt x="29414" y="133"/>
                  <a:pt x="53885" y="68"/>
                  <a:pt x="78422" y="6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88180ED1-5DDC-4873-8277-847824CDEF0C}"/>
              </a:ext>
            </a:extLst>
          </p:cNvPr>
          <p:cNvSpPr/>
          <p:nvPr/>
        </p:nvSpPr>
        <p:spPr>
          <a:xfrm>
            <a:off x="1038999" y="1907761"/>
            <a:ext cx="89243" cy="47828"/>
          </a:xfrm>
          <a:custGeom>
            <a:avLst/>
            <a:gdLst>
              <a:gd name="connsiteX0" fmla="*/ 44421 w 89243"/>
              <a:gd name="connsiteY0" fmla="*/ 47761 h 47828"/>
              <a:gd name="connsiteX1" fmla="*/ 5911 w 89243"/>
              <a:gd name="connsiteY1" fmla="*/ 47761 h 47828"/>
              <a:gd name="connsiteX2" fmla="*/ 6 w 89243"/>
              <a:gd name="connsiteY2" fmla="*/ 42316 h 47828"/>
              <a:gd name="connsiteX3" fmla="*/ 859 w 89243"/>
              <a:gd name="connsiteY3" fmla="*/ 4330 h 47828"/>
              <a:gd name="connsiteX4" fmla="*/ 6304 w 89243"/>
              <a:gd name="connsiteY4" fmla="*/ 0 h 47828"/>
              <a:gd name="connsiteX5" fmla="*/ 43306 w 89243"/>
              <a:gd name="connsiteY5" fmla="*/ 656 h 47828"/>
              <a:gd name="connsiteX6" fmla="*/ 82866 w 89243"/>
              <a:gd name="connsiteY6" fmla="*/ 984 h 47828"/>
              <a:gd name="connsiteX7" fmla="*/ 89099 w 89243"/>
              <a:gd name="connsiteY7" fmla="*/ 7282 h 47828"/>
              <a:gd name="connsiteX8" fmla="*/ 89230 w 89243"/>
              <a:gd name="connsiteY8" fmla="*/ 41200 h 47828"/>
              <a:gd name="connsiteX9" fmla="*/ 82407 w 89243"/>
              <a:gd name="connsiteY9" fmla="*/ 47827 h 47828"/>
              <a:gd name="connsiteX10" fmla="*/ 44356 w 89243"/>
              <a:gd name="connsiteY10" fmla="*/ 47695 h 4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43" h="47828">
                <a:moveTo>
                  <a:pt x="44421" y="47761"/>
                </a:moveTo>
                <a:cubicBezTo>
                  <a:pt x="31563" y="47761"/>
                  <a:pt x="18704" y="47630"/>
                  <a:pt x="5911" y="47761"/>
                </a:cubicBezTo>
                <a:cubicBezTo>
                  <a:pt x="1843" y="47761"/>
                  <a:pt x="-125" y="46777"/>
                  <a:pt x="6" y="42316"/>
                </a:cubicBezTo>
                <a:cubicBezTo>
                  <a:pt x="465" y="29654"/>
                  <a:pt x="728" y="16992"/>
                  <a:pt x="859" y="4330"/>
                </a:cubicBezTo>
                <a:cubicBezTo>
                  <a:pt x="859" y="328"/>
                  <a:pt x="3418" y="0"/>
                  <a:pt x="6304" y="0"/>
                </a:cubicBezTo>
                <a:cubicBezTo>
                  <a:pt x="18638" y="197"/>
                  <a:pt x="30972" y="525"/>
                  <a:pt x="43306" y="656"/>
                </a:cubicBezTo>
                <a:cubicBezTo>
                  <a:pt x="56493" y="853"/>
                  <a:pt x="69680" y="1050"/>
                  <a:pt x="82866" y="984"/>
                </a:cubicBezTo>
                <a:cubicBezTo>
                  <a:pt x="87459" y="984"/>
                  <a:pt x="89165" y="2559"/>
                  <a:pt x="89099" y="7282"/>
                </a:cubicBezTo>
                <a:cubicBezTo>
                  <a:pt x="88837" y="18566"/>
                  <a:pt x="88837" y="29916"/>
                  <a:pt x="89230" y="41200"/>
                </a:cubicBezTo>
                <a:cubicBezTo>
                  <a:pt x="89427" y="46515"/>
                  <a:pt x="87459" y="47892"/>
                  <a:pt x="82407" y="47827"/>
                </a:cubicBezTo>
                <a:cubicBezTo>
                  <a:pt x="69745" y="47499"/>
                  <a:pt x="57083" y="47695"/>
                  <a:pt x="44356" y="4769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A792E861-2398-4343-9B04-341DB78060FD}"/>
              </a:ext>
            </a:extLst>
          </p:cNvPr>
          <p:cNvSpPr/>
          <p:nvPr/>
        </p:nvSpPr>
        <p:spPr>
          <a:xfrm>
            <a:off x="1016835" y="1310537"/>
            <a:ext cx="133771" cy="35097"/>
          </a:xfrm>
          <a:custGeom>
            <a:avLst/>
            <a:gdLst>
              <a:gd name="connsiteX0" fmla="*/ 64026 w 133771"/>
              <a:gd name="connsiteY0" fmla="*/ 670 h 35097"/>
              <a:gd name="connsiteX1" fmla="*/ 126745 w 133771"/>
              <a:gd name="connsiteY1" fmla="*/ 79 h 35097"/>
              <a:gd name="connsiteX2" fmla="*/ 133174 w 133771"/>
              <a:gd name="connsiteY2" fmla="*/ 7624 h 35097"/>
              <a:gd name="connsiteX3" fmla="*/ 108441 w 133771"/>
              <a:gd name="connsiteY3" fmla="*/ 31833 h 35097"/>
              <a:gd name="connsiteX4" fmla="*/ 27549 w 133771"/>
              <a:gd name="connsiteY4" fmla="*/ 32161 h 35097"/>
              <a:gd name="connsiteX5" fmla="*/ 323 w 133771"/>
              <a:gd name="connsiteY5" fmla="*/ 4409 h 35097"/>
              <a:gd name="connsiteX6" fmla="*/ 4849 w 133771"/>
              <a:gd name="connsiteY6" fmla="*/ 670 h 35097"/>
              <a:gd name="connsiteX7" fmla="*/ 64091 w 133771"/>
              <a:gd name="connsiteY7" fmla="*/ 670 h 3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71" h="35097">
                <a:moveTo>
                  <a:pt x="64026" y="670"/>
                </a:moveTo>
                <a:cubicBezTo>
                  <a:pt x="82855" y="342"/>
                  <a:pt x="104767" y="1195"/>
                  <a:pt x="126745" y="79"/>
                </a:cubicBezTo>
                <a:cubicBezTo>
                  <a:pt x="134159" y="-314"/>
                  <a:pt x="134487" y="539"/>
                  <a:pt x="133174" y="7624"/>
                </a:cubicBezTo>
                <a:cubicBezTo>
                  <a:pt x="130550" y="21467"/>
                  <a:pt x="121693" y="29668"/>
                  <a:pt x="108441" y="31833"/>
                </a:cubicBezTo>
                <a:cubicBezTo>
                  <a:pt x="81543" y="36163"/>
                  <a:pt x="54447" y="36097"/>
                  <a:pt x="27549" y="32161"/>
                </a:cubicBezTo>
                <a:cubicBezTo>
                  <a:pt x="12132" y="29930"/>
                  <a:pt x="4587" y="18318"/>
                  <a:pt x="323" y="4409"/>
                </a:cubicBezTo>
                <a:cubicBezTo>
                  <a:pt x="-1121" y="-183"/>
                  <a:pt x="2619" y="736"/>
                  <a:pt x="4849" y="670"/>
                </a:cubicBezTo>
                <a:cubicBezTo>
                  <a:pt x="23547" y="604"/>
                  <a:pt x="42245" y="670"/>
                  <a:pt x="64091" y="67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5971AAC4-8CD4-4143-86E9-EB41013845C7}"/>
              </a:ext>
            </a:extLst>
          </p:cNvPr>
          <p:cNvSpPr/>
          <p:nvPr/>
        </p:nvSpPr>
        <p:spPr>
          <a:xfrm>
            <a:off x="1024286" y="1202170"/>
            <a:ext cx="119830" cy="29682"/>
          </a:xfrm>
          <a:custGeom>
            <a:avLst/>
            <a:gdLst>
              <a:gd name="connsiteX0" fmla="*/ 60250 w 119830"/>
              <a:gd name="connsiteY0" fmla="*/ 131 h 29682"/>
              <a:gd name="connsiteX1" fmla="*/ 113784 w 119830"/>
              <a:gd name="connsiteY1" fmla="*/ 131 h 29682"/>
              <a:gd name="connsiteX2" fmla="*/ 119164 w 119830"/>
              <a:gd name="connsiteY2" fmla="*/ 7085 h 29682"/>
              <a:gd name="connsiteX3" fmla="*/ 103221 w 119830"/>
              <a:gd name="connsiteY3" fmla="*/ 25258 h 29682"/>
              <a:gd name="connsiteX4" fmla="*/ 86230 w 119830"/>
              <a:gd name="connsiteY4" fmla="*/ 28998 h 29682"/>
              <a:gd name="connsiteX5" fmla="*/ 26594 w 119830"/>
              <a:gd name="connsiteY5" fmla="*/ 28342 h 29682"/>
              <a:gd name="connsiteX6" fmla="*/ 10717 w 119830"/>
              <a:gd name="connsiteY6" fmla="*/ 22831 h 29682"/>
              <a:gd name="connsiteX7" fmla="*/ 220 w 119830"/>
              <a:gd name="connsiteY7" fmla="*/ 5839 h 29682"/>
              <a:gd name="connsiteX8" fmla="*/ 5206 w 119830"/>
              <a:gd name="connsiteY8" fmla="*/ 0 h 29682"/>
              <a:gd name="connsiteX9" fmla="*/ 60250 w 119830"/>
              <a:gd name="connsiteY9" fmla="*/ 66 h 2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830" h="29682">
                <a:moveTo>
                  <a:pt x="60250" y="131"/>
                </a:moveTo>
                <a:cubicBezTo>
                  <a:pt x="78094" y="131"/>
                  <a:pt x="95939" y="131"/>
                  <a:pt x="113784" y="131"/>
                </a:cubicBezTo>
                <a:cubicBezTo>
                  <a:pt x="120082" y="131"/>
                  <a:pt x="120607" y="919"/>
                  <a:pt x="119164" y="7085"/>
                </a:cubicBezTo>
                <a:cubicBezTo>
                  <a:pt x="117130" y="16008"/>
                  <a:pt x="111553" y="21847"/>
                  <a:pt x="103221" y="25258"/>
                </a:cubicBezTo>
                <a:cubicBezTo>
                  <a:pt x="97776" y="27489"/>
                  <a:pt x="92003" y="28867"/>
                  <a:pt x="86230" y="28998"/>
                </a:cubicBezTo>
                <a:cubicBezTo>
                  <a:pt x="66351" y="29523"/>
                  <a:pt x="46472" y="30507"/>
                  <a:pt x="26594" y="28342"/>
                </a:cubicBezTo>
                <a:cubicBezTo>
                  <a:pt x="20952" y="27686"/>
                  <a:pt x="15506" y="26046"/>
                  <a:pt x="10717" y="22831"/>
                </a:cubicBezTo>
                <a:cubicBezTo>
                  <a:pt x="4550" y="18763"/>
                  <a:pt x="1467" y="12990"/>
                  <a:pt x="220" y="5839"/>
                </a:cubicBezTo>
                <a:cubicBezTo>
                  <a:pt x="-567" y="1575"/>
                  <a:pt x="679" y="0"/>
                  <a:pt x="5206" y="0"/>
                </a:cubicBezTo>
                <a:cubicBezTo>
                  <a:pt x="23576" y="197"/>
                  <a:pt x="41946" y="66"/>
                  <a:pt x="60250" y="6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5F8F3632-C5E9-449A-848C-F1A113895CD0}"/>
              </a:ext>
            </a:extLst>
          </p:cNvPr>
          <p:cNvSpPr/>
          <p:nvPr/>
        </p:nvSpPr>
        <p:spPr>
          <a:xfrm>
            <a:off x="1043099" y="1761067"/>
            <a:ext cx="80932" cy="30647"/>
          </a:xfrm>
          <a:custGeom>
            <a:avLst/>
            <a:gdLst>
              <a:gd name="connsiteX0" fmla="*/ 59412 w 80932"/>
              <a:gd name="connsiteY0" fmla="*/ 29588 h 30647"/>
              <a:gd name="connsiteX1" fmla="*/ 5418 w 80932"/>
              <a:gd name="connsiteY1" fmla="*/ 29588 h 30647"/>
              <a:gd name="connsiteX2" fmla="*/ 38 w 80932"/>
              <a:gd name="connsiteY2" fmla="*/ 24274 h 30647"/>
              <a:gd name="connsiteX3" fmla="*/ 957 w 80932"/>
              <a:gd name="connsiteY3" fmla="*/ 3740 h 30647"/>
              <a:gd name="connsiteX4" fmla="*/ 5221 w 80932"/>
              <a:gd name="connsiteY4" fmla="*/ 66 h 30647"/>
              <a:gd name="connsiteX5" fmla="*/ 76797 w 80932"/>
              <a:gd name="connsiteY5" fmla="*/ 0 h 30647"/>
              <a:gd name="connsiteX6" fmla="*/ 80865 w 80932"/>
              <a:gd name="connsiteY6" fmla="*/ 3805 h 30647"/>
              <a:gd name="connsiteX7" fmla="*/ 80930 w 80932"/>
              <a:gd name="connsiteY7" fmla="*/ 25914 h 30647"/>
              <a:gd name="connsiteX8" fmla="*/ 75944 w 80932"/>
              <a:gd name="connsiteY8" fmla="*/ 30638 h 30647"/>
              <a:gd name="connsiteX9" fmla="*/ 59477 w 80932"/>
              <a:gd name="connsiteY9" fmla="*/ 30638 h 30647"/>
              <a:gd name="connsiteX10" fmla="*/ 59477 w 80932"/>
              <a:gd name="connsiteY10" fmla="*/ 29588 h 3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932" h="30647">
                <a:moveTo>
                  <a:pt x="59412" y="29588"/>
                </a:moveTo>
                <a:cubicBezTo>
                  <a:pt x="41436" y="29588"/>
                  <a:pt x="23394" y="29523"/>
                  <a:pt x="5418" y="29588"/>
                </a:cubicBezTo>
                <a:cubicBezTo>
                  <a:pt x="1482" y="29588"/>
                  <a:pt x="-290" y="28407"/>
                  <a:pt x="38" y="24274"/>
                </a:cubicBezTo>
                <a:cubicBezTo>
                  <a:pt x="498" y="17451"/>
                  <a:pt x="760" y="10563"/>
                  <a:pt x="957" y="3740"/>
                </a:cubicBezTo>
                <a:cubicBezTo>
                  <a:pt x="1023" y="787"/>
                  <a:pt x="2531" y="0"/>
                  <a:pt x="5221" y="66"/>
                </a:cubicBezTo>
                <a:cubicBezTo>
                  <a:pt x="29102" y="66"/>
                  <a:pt x="52917" y="66"/>
                  <a:pt x="76797" y="0"/>
                </a:cubicBezTo>
                <a:cubicBezTo>
                  <a:pt x="79618" y="0"/>
                  <a:pt x="80865" y="853"/>
                  <a:pt x="80865" y="3805"/>
                </a:cubicBezTo>
                <a:cubicBezTo>
                  <a:pt x="80799" y="11153"/>
                  <a:pt x="80799" y="18566"/>
                  <a:pt x="80930" y="25914"/>
                </a:cubicBezTo>
                <a:cubicBezTo>
                  <a:pt x="80996" y="29588"/>
                  <a:pt x="79356" y="30769"/>
                  <a:pt x="75944" y="30638"/>
                </a:cubicBezTo>
                <a:cubicBezTo>
                  <a:pt x="70434" y="30507"/>
                  <a:pt x="64988" y="30638"/>
                  <a:pt x="59477" y="30638"/>
                </a:cubicBezTo>
                <a:cubicBezTo>
                  <a:pt x="59477" y="30310"/>
                  <a:pt x="59477" y="29982"/>
                  <a:pt x="59477" y="2958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2D9DC96F-E7FF-40AA-AF74-3416CB18D6BC}"/>
              </a:ext>
            </a:extLst>
          </p:cNvPr>
          <p:cNvSpPr/>
          <p:nvPr/>
        </p:nvSpPr>
        <p:spPr>
          <a:xfrm>
            <a:off x="1049968" y="1497657"/>
            <a:ext cx="67954" cy="29402"/>
          </a:xfrm>
          <a:custGeom>
            <a:avLst/>
            <a:gdLst>
              <a:gd name="connsiteX0" fmla="*/ 33846 w 67954"/>
              <a:gd name="connsiteY0" fmla="*/ 29328 h 29402"/>
              <a:gd name="connsiteX1" fmla="*/ 6554 w 67954"/>
              <a:gd name="connsiteY1" fmla="*/ 29393 h 29402"/>
              <a:gd name="connsiteX2" fmla="*/ 59 w 67954"/>
              <a:gd name="connsiteY2" fmla="*/ 23029 h 29402"/>
              <a:gd name="connsiteX3" fmla="*/ 256 w 67954"/>
              <a:gd name="connsiteY3" fmla="*/ 5513 h 29402"/>
              <a:gd name="connsiteX4" fmla="*/ 5701 w 67954"/>
              <a:gd name="connsiteY4" fmla="*/ 2 h 29402"/>
              <a:gd name="connsiteX5" fmla="*/ 59235 w 67954"/>
              <a:gd name="connsiteY5" fmla="*/ 67 h 29402"/>
              <a:gd name="connsiteX6" fmla="*/ 67633 w 67954"/>
              <a:gd name="connsiteY6" fmla="*/ 8727 h 29402"/>
              <a:gd name="connsiteX7" fmla="*/ 67895 w 67954"/>
              <a:gd name="connsiteY7" fmla="*/ 23161 h 29402"/>
              <a:gd name="connsiteX8" fmla="*/ 61597 w 67954"/>
              <a:gd name="connsiteY8" fmla="*/ 29328 h 29402"/>
              <a:gd name="connsiteX9" fmla="*/ 33780 w 67954"/>
              <a:gd name="connsiteY9" fmla="*/ 29328 h 29402"/>
              <a:gd name="connsiteX10" fmla="*/ 33780 w 67954"/>
              <a:gd name="connsiteY10" fmla="*/ 29328 h 2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954" h="29402">
                <a:moveTo>
                  <a:pt x="33846" y="29328"/>
                </a:moveTo>
                <a:cubicBezTo>
                  <a:pt x="24727" y="29328"/>
                  <a:pt x="15673" y="29131"/>
                  <a:pt x="6554" y="29393"/>
                </a:cubicBezTo>
                <a:cubicBezTo>
                  <a:pt x="1830" y="29524"/>
                  <a:pt x="-400" y="28343"/>
                  <a:pt x="59" y="23029"/>
                </a:cubicBezTo>
                <a:cubicBezTo>
                  <a:pt x="584" y="17256"/>
                  <a:pt x="321" y="11352"/>
                  <a:pt x="256" y="5513"/>
                </a:cubicBezTo>
                <a:cubicBezTo>
                  <a:pt x="256" y="1708"/>
                  <a:pt x="1568" y="-64"/>
                  <a:pt x="5701" y="2"/>
                </a:cubicBezTo>
                <a:cubicBezTo>
                  <a:pt x="23546" y="133"/>
                  <a:pt x="41391" y="2"/>
                  <a:pt x="59235" y="67"/>
                </a:cubicBezTo>
                <a:cubicBezTo>
                  <a:pt x="67108" y="67"/>
                  <a:pt x="67502" y="658"/>
                  <a:pt x="67633" y="8727"/>
                </a:cubicBezTo>
                <a:cubicBezTo>
                  <a:pt x="67764" y="13517"/>
                  <a:pt x="67502" y="18371"/>
                  <a:pt x="67895" y="23161"/>
                </a:cubicBezTo>
                <a:cubicBezTo>
                  <a:pt x="68355" y="28147"/>
                  <a:pt x="66124" y="29393"/>
                  <a:pt x="61597" y="29328"/>
                </a:cubicBezTo>
                <a:cubicBezTo>
                  <a:pt x="52347" y="29131"/>
                  <a:pt x="43096" y="29328"/>
                  <a:pt x="33780" y="29328"/>
                </a:cubicBezTo>
                <a:lnTo>
                  <a:pt x="33780" y="2932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7257747E-EF2A-4389-A1D6-DD616F6CD682}"/>
              </a:ext>
            </a:extLst>
          </p:cNvPr>
          <p:cNvSpPr/>
          <p:nvPr/>
        </p:nvSpPr>
        <p:spPr>
          <a:xfrm>
            <a:off x="1046701" y="1629642"/>
            <a:ext cx="74283" cy="23964"/>
          </a:xfrm>
          <a:custGeom>
            <a:avLst/>
            <a:gdLst>
              <a:gd name="connsiteX0" fmla="*/ 37047 w 74283"/>
              <a:gd name="connsiteY0" fmla="*/ 23963 h 23964"/>
              <a:gd name="connsiteX1" fmla="*/ 5163 w 74283"/>
              <a:gd name="connsiteY1" fmla="*/ 23963 h 23964"/>
              <a:gd name="connsiteX2" fmla="*/ 111 w 74283"/>
              <a:gd name="connsiteY2" fmla="*/ 18583 h 23964"/>
              <a:gd name="connsiteX3" fmla="*/ 833 w 74283"/>
              <a:gd name="connsiteY3" fmla="*/ 4740 h 23964"/>
              <a:gd name="connsiteX4" fmla="*/ 5950 w 74283"/>
              <a:gd name="connsiteY4" fmla="*/ 16 h 23964"/>
              <a:gd name="connsiteX5" fmla="*/ 69129 w 74283"/>
              <a:gd name="connsiteY5" fmla="*/ 738 h 23964"/>
              <a:gd name="connsiteX6" fmla="*/ 73983 w 74283"/>
              <a:gd name="connsiteY6" fmla="*/ 5724 h 23964"/>
              <a:gd name="connsiteX7" fmla="*/ 74246 w 74283"/>
              <a:gd name="connsiteY7" fmla="*/ 18583 h 23964"/>
              <a:gd name="connsiteX8" fmla="*/ 68866 w 74283"/>
              <a:gd name="connsiteY8" fmla="*/ 23963 h 23964"/>
              <a:gd name="connsiteX9" fmla="*/ 36982 w 74283"/>
              <a:gd name="connsiteY9" fmla="*/ 23963 h 2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83" h="23964">
                <a:moveTo>
                  <a:pt x="37047" y="23963"/>
                </a:moveTo>
                <a:cubicBezTo>
                  <a:pt x="26419" y="23963"/>
                  <a:pt x="15791" y="23897"/>
                  <a:pt x="5163" y="23963"/>
                </a:cubicBezTo>
                <a:cubicBezTo>
                  <a:pt x="1292" y="23963"/>
                  <a:pt x="-479" y="22978"/>
                  <a:pt x="111" y="18583"/>
                </a:cubicBezTo>
                <a:cubicBezTo>
                  <a:pt x="767" y="14056"/>
                  <a:pt x="636" y="9332"/>
                  <a:pt x="833" y="4740"/>
                </a:cubicBezTo>
                <a:cubicBezTo>
                  <a:pt x="964" y="1394"/>
                  <a:pt x="2473" y="-180"/>
                  <a:pt x="5950" y="16"/>
                </a:cubicBezTo>
                <a:cubicBezTo>
                  <a:pt x="27010" y="1394"/>
                  <a:pt x="48069" y="476"/>
                  <a:pt x="69129" y="738"/>
                </a:cubicBezTo>
                <a:cubicBezTo>
                  <a:pt x="72803" y="738"/>
                  <a:pt x="73983" y="2444"/>
                  <a:pt x="73983" y="5724"/>
                </a:cubicBezTo>
                <a:cubicBezTo>
                  <a:pt x="73983" y="9988"/>
                  <a:pt x="73983" y="14318"/>
                  <a:pt x="74246" y="18583"/>
                </a:cubicBezTo>
                <a:cubicBezTo>
                  <a:pt x="74574" y="22716"/>
                  <a:pt x="72737" y="24028"/>
                  <a:pt x="68866" y="23963"/>
                </a:cubicBezTo>
                <a:cubicBezTo>
                  <a:pt x="58238" y="23831"/>
                  <a:pt x="47610" y="23963"/>
                  <a:pt x="36982" y="2396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157935E9-AE4E-49D4-A521-FC94A1008166}"/>
              </a:ext>
            </a:extLst>
          </p:cNvPr>
          <p:cNvSpPr/>
          <p:nvPr/>
        </p:nvSpPr>
        <p:spPr>
          <a:xfrm>
            <a:off x="1053256" y="1373773"/>
            <a:ext cx="61468" cy="25419"/>
          </a:xfrm>
          <a:custGeom>
            <a:avLst/>
            <a:gdLst>
              <a:gd name="connsiteX0" fmla="*/ 30295 w 61468"/>
              <a:gd name="connsiteY0" fmla="*/ 350 h 25419"/>
              <a:gd name="connsiteX1" fmla="*/ 53978 w 61468"/>
              <a:gd name="connsiteY1" fmla="*/ 350 h 25419"/>
              <a:gd name="connsiteX2" fmla="*/ 61261 w 61468"/>
              <a:gd name="connsiteY2" fmla="*/ 7830 h 25419"/>
              <a:gd name="connsiteX3" fmla="*/ 61457 w 61468"/>
              <a:gd name="connsiteY3" fmla="*/ 20163 h 25419"/>
              <a:gd name="connsiteX4" fmla="*/ 57062 w 61468"/>
              <a:gd name="connsiteY4" fmla="*/ 24756 h 25419"/>
              <a:gd name="connsiteX5" fmla="*/ 6217 w 61468"/>
              <a:gd name="connsiteY5" fmla="*/ 25412 h 25419"/>
              <a:gd name="connsiteX6" fmla="*/ 50 w 61468"/>
              <a:gd name="connsiteY6" fmla="*/ 19114 h 25419"/>
              <a:gd name="connsiteX7" fmla="*/ 116 w 61468"/>
              <a:gd name="connsiteY7" fmla="*/ 6255 h 25419"/>
              <a:gd name="connsiteX8" fmla="*/ 6152 w 61468"/>
              <a:gd name="connsiteY8" fmla="*/ 22 h 25419"/>
              <a:gd name="connsiteX9" fmla="*/ 30295 w 61468"/>
              <a:gd name="connsiteY9" fmla="*/ 154 h 25419"/>
              <a:gd name="connsiteX10" fmla="*/ 30295 w 61468"/>
              <a:gd name="connsiteY10" fmla="*/ 350 h 2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468" h="25419">
                <a:moveTo>
                  <a:pt x="30295" y="350"/>
                </a:moveTo>
                <a:cubicBezTo>
                  <a:pt x="38167" y="350"/>
                  <a:pt x="46040" y="285"/>
                  <a:pt x="53978" y="350"/>
                </a:cubicBezTo>
                <a:cubicBezTo>
                  <a:pt x="60801" y="482"/>
                  <a:pt x="61064" y="810"/>
                  <a:pt x="61261" y="7830"/>
                </a:cubicBezTo>
                <a:cubicBezTo>
                  <a:pt x="61392" y="11963"/>
                  <a:pt x="61261" y="16030"/>
                  <a:pt x="61457" y="20163"/>
                </a:cubicBezTo>
                <a:cubicBezTo>
                  <a:pt x="61589" y="23378"/>
                  <a:pt x="60539" y="24756"/>
                  <a:pt x="57062" y="24756"/>
                </a:cubicBezTo>
                <a:cubicBezTo>
                  <a:pt x="40136" y="24821"/>
                  <a:pt x="23144" y="25018"/>
                  <a:pt x="6217" y="25412"/>
                </a:cubicBezTo>
                <a:cubicBezTo>
                  <a:pt x="1559" y="25543"/>
                  <a:pt x="-343" y="23903"/>
                  <a:pt x="50" y="19114"/>
                </a:cubicBezTo>
                <a:cubicBezTo>
                  <a:pt x="378" y="14849"/>
                  <a:pt x="313" y="10519"/>
                  <a:pt x="116" y="6255"/>
                </a:cubicBezTo>
                <a:cubicBezTo>
                  <a:pt x="-81" y="1794"/>
                  <a:pt x="1166" y="-240"/>
                  <a:pt x="6152" y="22"/>
                </a:cubicBezTo>
                <a:cubicBezTo>
                  <a:pt x="14156" y="482"/>
                  <a:pt x="22225" y="154"/>
                  <a:pt x="30295" y="154"/>
                </a:cubicBezTo>
                <a:lnTo>
                  <a:pt x="30295" y="35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29A5967D-EE11-48D1-8434-33B60EFA3318}"/>
              </a:ext>
            </a:extLst>
          </p:cNvPr>
          <p:cNvSpPr/>
          <p:nvPr/>
        </p:nvSpPr>
        <p:spPr>
          <a:xfrm>
            <a:off x="1056581" y="1260691"/>
            <a:ext cx="54196" cy="21327"/>
          </a:xfrm>
          <a:custGeom>
            <a:avLst/>
            <a:gdLst>
              <a:gd name="connsiteX0" fmla="*/ 26904 w 54196"/>
              <a:gd name="connsiteY0" fmla="*/ 21322 h 21327"/>
              <a:gd name="connsiteX1" fmla="*/ 5320 w 54196"/>
              <a:gd name="connsiteY1" fmla="*/ 21322 h 21327"/>
              <a:gd name="connsiteX2" fmla="*/ 137 w 54196"/>
              <a:gd name="connsiteY2" fmla="*/ 15352 h 21327"/>
              <a:gd name="connsiteX3" fmla="*/ 793 w 54196"/>
              <a:gd name="connsiteY3" fmla="*/ 8726 h 21327"/>
              <a:gd name="connsiteX4" fmla="*/ 9584 w 54196"/>
              <a:gd name="connsiteY4" fmla="*/ 0 h 21327"/>
              <a:gd name="connsiteX5" fmla="*/ 48620 w 54196"/>
              <a:gd name="connsiteY5" fmla="*/ 131 h 21327"/>
              <a:gd name="connsiteX6" fmla="*/ 54196 w 54196"/>
              <a:gd name="connsiteY6" fmla="*/ 5773 h 21327"/>
              <a:gd name="connsiteX7" fmla="*/ 38713 w 54196"/>
              <a:gd name="connsiteY7" fmla="*/ 21322 h 21327"/>
              <a:gd name="connsiteX8" fmla="*/ 26904 w 54196"/>
              <a:gd name="connsiteY8" fmla="*/ 21322 h 21327"/>
              <a:gd name="connsiteX9" fmla="*/ 26904 w 54196"/>
              <a:gd name="connsiteY9" fmla="*/ 21322 h 2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196" h="21327">
                <a:moveTo>
                  <a:pt x="26904" y="21322"/>
                </a:moveTo>
                <a:cubicBezTo>
                  <a:pt x="19687" y="21322"/>
                  <a:pt x="12536" y="21191"/>
                  <a:pt x="5320" y="21322"/>
                </a:cubicBezTo>
                <a:cubicBezTo>
                  <a:pt x="793" y="21453"/>
                  <a:pt x="-454" y="19419"/>
                  <a:pt x="137" y="15352"/>
                </a:cubicBezTo>
                <a:cubicBezTo>
                  <a:pt x="465" y="13121"/>
                  <a:pt x="727" y="10956"/>
                  <a:pt x="793" y="8726"/>
                </a:cubicBezTo>
                <a:cubicBezTo>
                  <a:pt x="1055" y="0"/>
                  <a:pt x="1055" y="0"/>
                  <a:pt x="9584" y="0"/>
                </a:cubicBezTo>
                <a:cubicBezTo>
                  <a:pt x="22574" y="0"/>
                  <a:pt x="35630" y="262"/>
                  <a:pt x="48620" y="131"/>
                </a:cubicBezTo>
                <a:cubicBezTo>
                  <a:pt x="52884" y="131"/>
                  <a:pt x="54196" y="1509"/>
                  <a:pt x="54196" y="5773"/>
                </a:cubicBezTo>
                <a:cubicBezTo>
                  <a:pt x="54130" y="21256"/>
                  <a:pt x="54196" y="21256"/>
                  <a:pt x="38713" y="21322"/>
                </a:cubicBezTo>
                <a:cubicBezTo>
                  <a:pt x="34777" y="21322"/>
                  <a:pt x="30840" y="21322"/>
                  <a:pt x="26904" y="21322"/>
                </a:cubicBezTo>
                <a:lnTo>
                  <a:pt x="26904" y="2132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907C4D1C-0C9B-4A9B-AC2E-91A425F73B68}"/>
              </a:ext>
            </a:extLst>
          </p:cNvPr>
          <p:cNvSpPr/>
          <p:nvPr/>
        </p:nvSpPr>
        <p:spPr>
          <a:xfrm>
            <a:off x="2315791" y="1829600"/>
            <a:ext cx="212170" cy="193622"/>
          </a:xfrm>
          <a:custGeom>
            <a:avLst/>
            <a:gdLst>
              <a:gd name="connsiteX0" fmla="*/ 120684 w 212170"/>
              <a:gd name="connsiteY0" fmla="*/ 191528 h 193622"/>
              <a:gd name="connsiteX1" fmla="*/ 96541 w 212170"/>
              <a:gd name="connsiteY1" fmla="*/ 192118 h 193622"/>
              <a:gd name="connsiteX2" fmla="*/ 88734 w 212170"/>
              <a:gd name="connsiteY2" fmla="*/ 185886 h 193622"/>
              <a:gd name="connsiteX3" fmla="*/ 69971 w 212170"/>
              <a:gd name="connsiteY3" fmla="*/ 169681 h 193622"/>
              <a:gd name="connsiteX4" fmla="*/ 50814 w 212170"/>
              <a:gd name="connsiteY4" fmla="*/ 151377 h 193622"/>
              <a:gd name="connsiteX5" fmla="*/ 40054 w 212170"/>
              <a:gd name="connsiteY5" fmla="*/ 138256 h 193622"/>
              <a:gd name="connsiteX6" fmla="*/ 21488 w 212170"/>
              <a:gd name="connsiteY6" fmla="*/ 90101 h 193622"/>
              <a:gd name="connsiteX7" fmla="*/ 16895 w 212170"/>
              <a:gd name="connsiteY7" fmla="*/ 72519 h 193622"/>
              <a:gd name="connsiteX8" fmla="*/ 2725 w 212170"/>
              <a:gd name="connsiteY8" fmla="*/ 49426 h 193622"/>
              <a:gd name="connsiteX9" fmla="*/ 11057 w 212170"/>
              <a:gd name="connsiteY9" fmla="*/ 7831 h 193622"/>
              <a:gd name="connsiteX10" fmla="*/ 35462 w 212170"/>
              <a:gd name="connsiteY10" fmla="*/ 2386 h 193622"/>
              <a:gd name="connsiteX11" fmla="*/ 54947 w 212170"/>
              <a:gd name="connsiteY11" fmla="*/ 11965 h 193622"/>
              <a:gd name="connsiteX12" fmla="*/ 160507 w 212170"/>
              <a:gd name="connsiteY12" fmla="*/ 10128 h 193622"/>
              <a:gd name="connsiteX13" fmla="*/ 165362 w 212170"/>
              <a:gd name="connsiteY13" fmla="*/ 7635 h 193622"/>
              <a:gd name="connsiteX14" fmla="*/ 197902 w 212170"/>
              <a:gd name="connsiteY14" fmla="*/ 4682 h 193622"/>
              <a:gd name="connsiteX15" fmla="*/ 210695 w 212170"/>
              <a:gd name="connsiteY15" fmla="*/ 46408 h 193622"/>
              <a:gd name="connsiteX16" fmla="*/ 196459 w 212170"/>
              <a:gd name="connsiteY16" fmla="*/ 70879 h 193622"/>
              <a:gd name="connsiteX17" fmla="*/ 191866 w 212170"/>
              <a:gd name="connsiteY17" fmla="*/ 92332 h 193622"/>
              <a:gd name="connsiteX18" fmla="*/ 174481 w 212170"/>
              <a:gd name="connsiteY18" fmla="*/ 136813 h 193622"/>
              <a:gd name="connsiteX19" fmla="*/ 160376 w 212170"/>
              <a:gd name="connsiteY19" fmla="*/ 155576 h 193622"/>
              <a:gd name="connsiteX20" fmla="*/ 143515 w 212170"/>
              <a:gd name="connsiteY20" fmla="*/ 168960 h 193622"/>
              <a:gd name="connsiteX21" fmla="*/ 122587 w 212170"/>
              <a:gd name="connsiteY21" fmla="*/ 189822 h 193622"/>
              <a:gd name="connsiteX22" fmla="*/ 120487 w 212170"/>
              <a:gd name="connsiteY22" fmla="*/ 191462 h 1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2170" h="193622">
                <a:moveTo>
                  <a:pt x="120684" y="191528"/>
                </a:moveTo>
                <a:cubicBezTo>
                  <a:pt x="112680" y="193234"/>
                  <a:pt x="104742" y="194939"/>
                  <a:pt x="96541" y="192118"/>
                </a:cubicBezTo>
                <a:cubicBezTo>
                  <a:pt x="93064" y="190937"/>
                  <a:pt x="88996" y="190413"/>
                  <a:pt x="88734" y="185886"/>
                </a:cubicBezTo>
                <a:cubicBezTo>
                  <a:pt x="88012" y="173880"/>
                  <a:pt x="78696" y="171846"/>
                  <a:pt x="69971" y="169681"/>
                </a:cubicBezTo>
                <a:cubicBezTo>
                  <a:pt x="59933" y="167123"/>
                  <a:pt x="52323" y="162530"/>
                  <a:pt x="50814" y="151377"/>
                </a:cubicBezTo>
                <a:cubicBezTo>
                  <a:pt x="49895" y="144751"/>
                  <a:pt x="45040" y="141602"/>
                  <a:pt x="40054" y="138256"/>
                </a:cubicBezTo>
                <a:cubicBezTo>
                  <a:pt x="19979" y="124807"/>
                  <a:pt x="15321" y="113195"/>
                  <a:pt x="21488" y="90101"/>
                </a:cubicBezTo>
                <a:cubicBezTo>
                  <a:pt x="23391" y="82885"/>
                  <a:pt x="20569" y="77702"/>
                  <a:pt x="16895" y="72519"/>
                </a:cubicBezTo>
                <a:cubicBezTo>
                  <a:pt x="11647" y="65171"/>
                  <a:pt x="5874" y="58151"/>
                  <a:pt x="2725" y="49426"/>
                </a:cubicBezTo>
                <a:cubicBezTo>
                  <a:pt x="-2852" y="33811"/>
                  <a:pt x="232" y="19903"/>
                  <a:pt x="11057" y="7831"/>
                </a:cubicBezTo>
                <a:cubicBezTo>
                  <a:pt x="17683" y="418"/>
                  <a:pt x="25884" y="-2403"/>
                  <a:pt x="35462" y="2386"/>
                </a:cubicBezTo>
                <a:cubicBezTo>
                  <a:pt x="41957" y="5601"/>
                  <a:pt x="48452" y="8881"/>
                  <a:pt x="54947" y="11965"/>
                </a:cubicBezTo>
                <a:cubicBezTo>
                  <a:pt x="90440" y="29022"/>
                  <a:pt x="125670" y="28694"/>
                  <a:pt x="160507" y="10128"/>
                </a:cubicBezTo>
                <a:cubicBezTo>
                  <a:pt x="162081" y="9275"/>
                  <a:pt x="163721" y="8422"/>
                  <a:pt x="165362" y="7635"/>
                </a:cubicBezTo>
                <a:cubicBezTo>
                  <a:pt x="175858" y="2583"/>
                  <a:pt x="186093" y="-5027"/>
                  <a:pt x="197902" y="4682"/>
                </a:cubicBezTo>
                <a:cubicBezTo>
                  <a:pt x="209974" y="14589"/>
                  <a:pt x="214894" y="31187"/>
                  <a:pt x="210695" y="46408"/>
                </a:cubicBezTo>
                <a:cubicBezTo>
                  <a:pt x="208071" y="55921"/>
                  <a:pt x="202494" y="63531"/>
                  <a:pt x="196459" y="70879"/>
                </a:cubicBezTo>
                <a:cubicBezTo>
                  <a:pt x="191210" y="77374"/>
                  <a:pt x="189308" y="84131"/>
                  <a:pt x="191866" y="92332"/>
                </a:cubicBezTo>
                <a:cubicBezTo>
                  <a:pt x="197836" y="111686"/>
                  <a:pt x="189964" y="125922"/>
                  <a:pt x="174481" y="136813"/>
                </a:cubicBezTo>
                <a:cubicBezTo>
                  <a:pt x="167658" y="141667"/>
                  <a:pt x="161556" y="146391"/>
                  <a:pt x="160376" y="155576"/>
                </a:cubicBezTo>
                <a:cubicBezTo>
                  <a:pt x="159129" y="164958"/>
                  <a:pt x="151125" y="167516"/>
                  <a:pt x="143515" y="168960"/>
                </a:cubicBezTo>
                <a:cubicBezTo>
                  <a:pt x="131509" y="171256"/>
                  <a:pt x="123833" y="177095"/>
                  <a:pt x="122587" y="189822"/>
                </a:cubicBezTo>
                <a:cubicBezTo>
                  <a:pt x="121865" y="190347"/>
                  <a:pt x="121209" y="190937"/>
                  <a:pt x="120487" y="1914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7BD9E2B8-27B4-4A48-A5B7-F7183E8327BA}"/>
              </a:ext>
            </a:extLst>
          </p:cNvPr>
          <p:cNvSpPr/>
          <p:nvPr/>
        </p:nvSpPr>
        <p:spPr>
          <a:xfrm>
            <a:off x="2369038" y="1045065"/>
            <a:ext cx="105906" cy="200450"/>
          </a:xfrm>
          <a:custGeom>
            <a:avLst/>
            <a:gdLst>
              <a:gd name="connsiteX0" fmla="*/ 73145 w 105906"/>
              <a:gd name="connsiteY0" fmla="*/ 24647 h 200450"/>
              <a:gd name="connsiteX1" fmla="*/ 83182 w 105906"/>
              <a:gd name="connsiteY1" fmla="*/ 31470 h 200450"/>
              <a:gd name="connsiteX2" fmla="*/ 90793 w 105906"/>
              <a:gd name="connsiteY2" fmla="*/ 40327 h 200450"/>
              <a:gd name="connsiteX3" fmla="*/ 81083 w 105906"/>
              <a:gd name="connsiteY3" fmla="*/ 44985 h 200450"/>
              <a:gd name="connsiteX4" fmla="*/ 73735 w 105906"/>
              <a:gd name="connsiteY4" fmla="*/ 51414 h 200450"/>
              <a:gd name="connsiteX5" fmla="*/ 83970 w 105906"/>
              <a:gd name="connsiteY5" fmla="*/ 59024 h 200450"/>
              <a:gd name="connsiteX6" fmla="*/ 99321 w 105906"/>
              <a:gd name="connsiteY6" fmla="*/ 65126 h 200450"/>
              <a:gd name="connsiteX7" fmla="*/ 86397 w 105906"/>
              <a:gd name="connsiteY7" fmla="*/ 82577 h 200450"/>
              <a:gd name="connsiteX8" fmla="*/ 78262 w 105906"/>
              <a:gd name="connsiteY8" fmla="*/ 89072 h 200450"/>
              <a:gd name="connsiteX9" fmla="*/ 88956 w 105906"/>
              <a:gd name="connsiteY9" fmla="*/ 90778 h 200450"/>
              <a:gd name="connsiteX10" fmla="*/ 104176 w 105906"/>
              <a:gd name="connsiteY10" fmla="*/ 96223 h 200450"/>
              <a:gd name="connsiteX11" fmla="*/ 91645 w 105906"/>
              <a:gd name="connsiteY11" fmla="*/ 117086 h 200450"/>
              <a:gd name="connsiteX12" fmla="*/ 74457 w 105906"/>
              <a:gd name="connsiteY12" fmla="*/ 123515 h 200450"/>
              <a:gd name="connsiteX13" fmla="*/ 92958 w 105906"/>
              <a:gd name="connsiteY13" fmla="*/ 128698 h 200450"/>
              <a:gd name="connsiteX14" fmla="*/ 103389 w 105906"/>
              <a:gd name="connsiteY14" fmla="*/ 134471 h 200450"/>
              <a:gd name="connsiteX15" fmla="*/ 97288 w 105906"/>
              <a:gd name="connsiteY15" fmla="*/ 151726 h 200450"/>
              <a:gd name="connsiteX16" fmla="*/ 67765 w 105906"/>
              <a:gd name="connsiteY16" fmla="*/ 162288 h 200450"/>
              <a:gd name="connsiteX17" fmla="*/ 99846 w 105906"/>
              <a:gd name="connsiteY17" fmla="*/ 166749 h 200450"/>
              <a:gd name="connsiteX18" fmla="*/ 105882 w 105906"/>
              <a:gd name="connsiteY18" fmla="*/ 175869 h 200450"/>
              <a:gd name="connsiteX19" fmla="*/ 96435 w 105906"/>
              <a:gd name="connsiteY19" fmla="*/ 190695 h 200450"/>
              <a:gd name="connsiteX20" fmla="*/ 43884 w 105906"/>
              <a:gd name="connsiteY20" fmla="*/ 200077 h 200450"/>
              <a:gd name="connsiteX21" fmla="*/ 8129 w 105906"/>
              <a:gd name="connsiteY21" fmla="*/ 189187 h 200450"/>
              <a:gd name="connsiteX22" fmla="*/ 913 w 105906"/>
              <a:gd name="connsiteY22" fmla="*/ 172326 h 200450"/>
              <a:gd name="connsiteX23" fmla="*/ 15280 w 105906"/>
              <a:gd name="connsiteY23" fmla="*/ 168586 h 200450"/>
              <a:gd name="connsiteX24" fmla="*/ 38046 w 105906"/>
              <a:gd name="connsiteY24" fmla="*/ 162288 h 200450"/>
              <a:gd name="connsiteX25" fmla="*/ 10032 w 105906"/>
              <a:gd name="connsiteY25" fmla="*/ 152185 h 200450"/>
              <a:gd name="connsiteX26" fmla="*/ 3406 w 105906"/>
              <a:gd name="connsiteY26" fmla="*/ 133815 h 200450"/>
              <a:gd name="connsiteX27" fmla="*/ 17511 w 105906"/>
              <a:gd name="connsiteY27" fmla="*/ 130010 h 200450"/>
              <a:gd name="connsiteX28" fmla="*/ 22497 w 105906"/>
              <a:gd name="connsiteY28" fmla="*/ 130666 h 200450"/>
              <a:gd name="connsiteX29" fmla="*/ 59105 w 105906"/>
              <a:gd name="connsiteY29" fmla="*/ 123646 h 200450"/>
              <a:gd name="connsiteX30" fmla="*/ 15149 w 105906"/>
              <a:gd name="connsiteY30" fmla="*/ 117742 h 200450"/>
              <a:gd name="connsiteX31" fmla="*/ 2618 w 105906"/>
              <a:gd name="connsiteY31" fmla="*/ 96617 h 200450"/>
              <a:gd name="connsiteX32" fmla="*/ 18495 w 105906"/>
              <a:gd name="connsiteY32" fmla="*/ 91171 h 200450"/>
              <a:gd name="connsiteX33" fmla="*/ 29057 w 105906"/>
              <a:gd name="connsiteY33" fmla="*/ 88810 h 200450"/>
              <a:gd name="connsiteX34" fmla="*/ 20135 w 105906"/>
              <a:gd name="connsiteY34" fmla="*/ 83036 h 200450"/>
              <a:gd name="connsiteX35" fmla="*/ 6030 w 105906"/>
              <a:gd name="connsiteY35" fmla="*/ 65847 h 200450"/>
              <a:gd name="connsiteX36" fmla="*/ 11475 w 105906"/>
              <a:gd name="connsiteY36" fmla="*/ 57909 h 200450"/>
              <a:gd name="connsiteX37" fmla="*/ 35487 w 105906"/>
              <a:gd name="connsiteY37" fmla="*/ 52858 h 200450"/>
              <a:gd name="connsiteX38" fmla="*/ 61795 w 105906"/>
              <a:gd name="connsiteY38" fmla="*/ 50758 h 200450"/>
              <a:gd name="connsiteX39" fmla="*/ 23284 w 105906"/>
              <a:gd name="connsiteY39" fmla="*/ 45182 h 200450"/>
              <a:gd name="connsiteX40" fmla="*/ 15543 w 105906"/>
              <a:gd name="connsiteY40" fmla="*/ 41180 h 200450"/>
              <a:gd name="connsiteX41" fmla="*/ 21250 w 105906"/>
              <a:gd name="connsiteY41" fmla="*/ 32717 h 200450"/>
              <a:gd name="connsiteX42" fmla="*/ 32600 w 105906"/>
              <a:gd name="connsiteY42" fmla="*/ 25303 h 200450"/>
              <a:gd name="connsiteX43" fmla="*/ 22169 w 105906"/>
              <a:gd name="connsiteY43" fmla="*/ 17693 h 200450"/>
              <a:gd name="connsiteX44" fmla="*/ 19807 w 105906"/>
              <a:gd name="connsiteY44" fmla="*/ 6277 h 200450"/>
              <a:gd name="connsiteX45" fmla="*/ 37455 w 105906"/>
              <a:gd name="connsiteY45" fmla="*/ 307 h 200450"/>
              <a:gd name="connsiteX46" fmla="*/ 78000 w 105906"/>
              <a:gd name="connsiteY46" fmla="*/ 2079 h 200450"/>
              <a:gd name="connsiteX47" fmla="*/ 91252 w 105906"/>
              <a:gd name="connsiteY47" fmla="*/ 12182 h 200450"/>
              <a:gd name="connsiteX48" fmla="*/ 79902 w 105906"/>
              <a:gd name="connsiteY48" fmla="*/ 19267 h 200450"/>
              <a:gd name="connsiteX49" fmla="*/ 73407 w 105906"/>
              <a:gd name="connsiteY49" fmla="*/ 24647 h 20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5906" h="200450">
                <a:moveTo>
                  <a:pt x="73145" y="24647"/>
                </a:moveTo>
                <a:cubicBezTo>
                  <a:pt x="77343" y="27468"/>
                  <a:pt x="80427" y="29239"/>
                  <a:pt x="83182" y="31470"/>
                </a:cubicBezTo>
                <a:cubicBezTo>
                  <a:pt x="86266" y="33963"/>
                  <a:pt x="91186" y="35800"/>
                  <a:pt x="90793" y="40327"/>
                </a:cubicBezTo>
                <a:cubicBezTo>
                  <a:pt x="90333" y="46297"/>
                  <a:pt x="84626" y="44001"/>
                  <a:pt x="81083" y="44985"/>
                </a:cubicBezTo>
                <a:cubicBezTo>
                  <a:pt x="77540" y="45969"/>
                  <a:pt x="72882" y="48331"/>
                  <a:pt x="73735" y="51414"/>
                </a:cubicBezTo>
                <a:cubicBezTo>
                  <a:pt x="74850" y="55351"/>
                  <a:pt x="78852" y="59024"/>
                  <a:pt x="83970" y="59024"/>
                </a:cubicBezTo>
                <a:cubicBezTo>
                  <a:pt x="90005" y="59024"/>
                  <a:pt x="98206" y="53186"/>
                  <a:pt x="99321" y="65126"/>
                </a:cubicBezTo>
                <a:cubicBezTo>
                  <a:pt x="100240" y="74704"/>
                  <a:pt x="96172" y="80674"/>
                  <a:pt x="86397" y="82577"/>
                </a:cubicBezTo>
                <a:cubicBezTo>
                  <a:pt x="82592" y="83299"/>
                  <a:pt x="76818" y="84152"/>
                  <a:pt x="78262" y="89072"/>
                </a:cubicBezTo>
                <a:cubicBezTo>
                  <a:pt x="79574" y="93533"/>
                  <a:pt x="85019" y="92352"/>
                  <a:pt x="88956" y="90778"/>
                </a:cubicBezTo>
                <a:cubicBezTo>
                  <a:pt x="95713" y="88088"/>
                  <a:pt x="101749" y="87891"/>
                  <a:pt x="104176" y="96223"/>
                </a:cubicBezTo>
                <a:cubicBezTo>
                  <a:pt x="106407" y="104030"/>
                  <a:pt x="98469" y="118070"/>
                  <a:pt x="91645" y="117086"/>
                </a:cubicBezTo>
                <a:cubicBezTo>
                  <a:pt x="83970" y="115970"/>
                  <a:pt x="79968" y="120563"/>
                  <a:pt x="74457" y="123515"/>
                </a:cubicBezTo>
                <a:cubicBezTo>
                  <a:pt x="79705" y="128501"/>
                  <a:pt x="84035" y="134340"/>
                  <a:pt x="92958" y="128698"/>
                </a:cubicBezTo>
                <a:cubicBezTo>
                  <a:pt x="97550" y="125746"/>
                  <a:pt x="101618" y="129813"/>
                  <a:pt x="103389" y="134471"/>
                </a:cubicBezTo>
                <a:cubicBezTo>
                  <a:pt x="106144" y="141885"/>
                  <a:pt x="103586" y="150610"/>
                  <a:pt x="97288" y="151726"/>
                </a:cubicBezTo>
                <a:cubicBezTo>
                  <a:pt x="85675" y="153759"/>
                  <a:pt x="76425" y="162157"/>
                  <a:pt x="67765" y="162288"/>
                </a:cubicBezTo>
                <a:cubicBezTo>
                  <a:pt x="76622" y="160582"/>
                  <a:pt x="86791" y="172129"/>
                  <a:pt x="99846" y="166749"/>
                </a:cubicBezTo>
                <a:cubicBezTo>
                  <a:pt x="103586" y="165240"/>
                  <a:pt x="105685" y="171801"/>
                  <a:pt x="105882" y="175869"/>
                </a:cubicBezTo>
                <a:cubicBezTo>
                  <a:pt x="106210" y="182823"/>
                  <a:pt x="103258" y="189252"/>
                  <a:pt x="96435" y="190695"/>
                </a:cubicBezTo>
                <a:cubicBezTo>
                  <a:pt x="79115" y="194435"/>
                  <a:pt x="62648" y="202242"/>
                  <a:pt x="43884" y="200077"/>
                </a:cubicBezTo>
                <a:cubicBezTo>
                  <a:pt x="31091" y="198568"/>
                  <a:pt x="20398" y="191876"/>
                  <a:pt x="8129" y="189187"/>
                </a:cubicBezTo>
                <a:cubicBezTo>
                  <a:pt x="1306" y="187743"/>
                  <a:pt x="-1646" y="179805"/>
                  <a:pt x="913" y="172326"/>
                </a:cubicBezTo>
                <a:cubicBezTo>
                  <a:pt x="3603" y="164191"/>
                  <a:pt x="9310" y="166290"/>
                  <a:pt x="15280" y="168586"/>
                </a:cubicBezTo>
                <a:cubicBezTo>
                  <a:pt x="24728" y="172195"/>
                  <a:pt x="30238" y="157696"/>
                  <a:pt x="38046" y="162288"/>
                </a:cubicBezTo>
                <a:cubicBezTo>
                  <a:pt x="29057" y="162813"/>
                  <a:pt x="20988" y="154153"/>
                  <a:pt x="10032" y="152185"/>
                </a:cubicBezTo>
                <a:cubicBezTo>
                  <a:pt x="2290" y="150807"/>
                  <a:pt x="1044" y="141294"/>
                  <a:pt x="3406" y="133815"/>
                </a:cubicBezTo>
                <a:cubicBezTo>
                  <a:pt x="5833" y="126139"/>
                  <a:pt x="11344" y="126402"/>
                  <a:pt x="17511" y="130010"/>
                </a:cubicBezTo>
                <a:cubicBezTo>
                  <a:pt x="18889" y="130797"/>
                  <a:pt x="21710" y="131453"/>
                  <a:pt x="22497" y="130666"/>
                </a:cubicBezTo>
                <a:cubicBezTo>
                  <a:pt x="33387" y="120497"/>
                  <a:pt x="46902" y="126861"/>
                  <a:pt x="59105" y="123646"/>
                </a:cubicBezTo>
                <a:cubicBezTo>
                  <a:pt x="43753" y="126074"/>
                  <a:pt x="29582" y="120956"/>
                  <a:pt x="15149" y="117742"/>
                </a:cubicBezTo>
                <a:cubicBezTo>
                  <a:pt x="7801" y="116102"/>
                  <a:pt x="650" y="105080"/>
                  <a:pt x="2618" y="96617"/>
                </a:cubicBezTo>
                <a:cubicBezTo>
                  <a:pt x="4915" y="86776"/>
                  <a:pt x="11475" y="88350"/>
                  <a:pt x="18495" y="91171"/>
                </a:cubicBezTo>
                <a:cubicBezTo>
                  <a:pt x="22497" y="92812"/>
                  <a:pt x="28270" y="93140"/>
                  <a:pt x="29057" y="88810"/>
                </a:cubicBezTo>
                <a:cubicBezTo>
                  <a:pt x="29976" y="83955"/>
                  <a:pt x="24268" y="83627"/>
                  <a:pt x="20135" y="83036"/>
                </a:cubicBezTo>
                <a:cubicBezTo>
                  <a:pt x="10229" y="81658"/>
                  <a:pt x="6883" y="74639"/>
                  <a:pt x="6030" y="65847"/>
                </a:cubicBezTo>
                <a:cubicBezTo>
                  <a:pt x="5636" y="61780"/>
                  <a:pt x="7670" y="57319"/>
                  <a:pt x="11475" y="57909"/>
                </a:cubicBezTo>
                <a:cubicBezTo>
                  <a:pt x="20398" y="59221"/>
                  <a:pt x="27483" y="56531"/>
                  <a:pt x="35487" y="52858"/>
                </a:cubicBezTo>
                <a:cubicBezTo>
                  <a:pt x="42375" y="49708"/>
                  <a:pt x="51429" y="51349"/>
                  <a:pt x="61795" y="50758"/>
                </a:cubicBezTo>
                <a:cubicBezTo>
                  <a:pt x="47362" y="49905"/>
                  <a:pt x="34634" y="52530"/>
                  <a:pt x="23284" y="45182"/>
                </a:cubicBezTo>
                <a:cubicBezTo>
                  <a:pt x="20922" y="43673"/>
                  <a:pt x="16330" y="45116"/>
                  <a:pt x="15543" y="41180"/>
                </a:cubicBezTo>
                <a:cubicBezTo>
                  <a:pt x="14624" y="36981"/>
                  <a:pt x="18495" y="34882"/>
                  <a:pt x="21250" y="32717"/>
                </a:cubicBezTo>
                <a:cubicBezTo>
                  <a:pt x="24728" y="29961"/>
                  <a:pt x="28729" y="27796"/>
                  <a:pt x="32600" y="25303"/>
                </a:cubicBezTo>
                <a:cubicBezTo>
                  <a:pt x="30501" y="20514"/>
                  <a:pt x="26958" y="18546"/>
                  <a:pt x="22169" y="17693"/>
                </a:cubicBezTo>
                <a:cubicBezTo>
                  <a:pt x="12459" y="15921"/>
                  <a:pt x="13575" y="11460"/>
                  <a:pt x="19807" y="6277"/>
                </a:cubicBezTo>
                <a:cubicBezTo>
                  <a:pt x="24859" y="2079"/>
                  <a:pt x="30960" y="-152"/>
                  <a:pt x="37455" y="307"/>
                </a:cubicBezTo>
                <a:cubicBezTo>
                  <a:pt x="50970" y="1357"/>
                  <a:pt x="64682" y="-1989"/>
                  <a:pt x="78000" y="2079"/>
                </a:cubicBezTo>
                <a:cubicBezTo>
                  <a:pt x="83576" y="3784"/>
                  <a:pt x="90727" y="5818"/>
                  <a:pt x="91252" y="12182"/>
                </a:cubicBezTo>
                <a:cubicBezTo>
                  <a:pt x="91842" y="18939"/>
                  <a:pt x="83642" y="16577"/>
                  <a:pt x="79902" y="19267"/>
                </a:cubicBezTo>
                <a:cubicBezTo>
                  <a:pt x="78065" y="20579"/>
                  <a:pt x="76425" y="22088"/>
                  <a:pt x="73407" y="2464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6CCBD87B-B763-4236-93BD-933023BD5B78}"/>
              </a:ext>
            </a:extLst>
          </p:cNvPr>
          <p:cNvSpPr/>
          <p:nvPr/>
        </p:nvSpPr>
        <p:spPr>
          <a:xfrm>
            <a:off x="2347601" y="1795925"/>
            <a:ext cx="148849" cy="54062"/>
          </a:xfrm>
          <a:custGeom>
            <a:avLst/>
            <a:gdLst>
              <a:gd name="connsiteX0" fmla="*/ 119250 w 148849"/>
              <a:gd name="connsiteY0" fmla="*/ 37571 h 54062"/>
              <a:gd name="connsiteX1" fmla="*/ 105276 w 148849"/>
              <a:gd name="connsiteY1" fmla="*/ 44328 h 54062"/>
              <a:gd name="connsiteX2" fmla="*/ 97863 w 148849"/>
              <a:gd name="connsiteY2" fmla="*/ 51610 h 54062"/>
              <a:gd name="connsiteX3" fmla="*/ 50889 w 148849"/>
              <a:gd name="connsiteY3" fmla="*/ 51741 h 54062"/>
              <a:gd name="connsiteX4" fmla="*/ 46428 w 148849"/>
              <a:gd name="connsiteY4" fmla="*/ 49052 h 54062"/>
              <a:gd name="connsiteX5" fmla="*/ 21694 w 148849"/>
              <a:gd name="connsiteY5" fmla="*/ 36193 h 54062"/>
              <a:gd name="connsiteX6" fmla="*/ 504 w 148849"/>
              <a:gd name="connsiteY6" fmla="*/ 18217 h 54062"/>
              <a:gd name="connsiteX7" fmla="*/ 3850 w 148849"/>
              <a:gd name="connsiteY7" fmla="*/ 4308 h 54062"/>
              <a:gd name="connsiteX8" fmla="*/ 16380 w 148849"/>
              <a:gd name="connsiteY8" fmla="*/ 4768 h 54062"/>
              <a:gd name="connsiteX9" fmla="*/ 41573 w 148849"/>
              <a:gd name="connsiteY9" fmla="*/ 2406 h 54062"/>
              <a:gd name="connsiteX10" fmla="*/ 53185 w 148849"/>
              <a:gd name="connsiteY10" fmla="*/ 110 h 54062"/>
              <a:gd name="connsiteX11" fmla="*/ 95239 w 148849"/>
              <a:gd name="connsiteY11" fmla="*/ 110 h 54062"/>
              <a:gd name="connsiteX12" fmla="*/ 111443 w 148849"/>
              <a:gd name="connsiteY12" fmla="*/ 7195 h 54062"/>
              <a:gd name="connsiteX13" fmla="*/ 126795 w 148849"/>
              <a:gd name="connsiteY13" fmla="*/ 7457 h 54062"/>
              <a:gd name="connsiteX14" fmla="*/ 147264 w 148849"/>
              <a:gd name="connsiteY14" fmla="*/ 8245 h 54062"/>
              <a:gd name="connsiteX15" fmla="*/ 134340 w 148849"/>
              <a:gd name="connsiteY15" fmla="*/ 34290 h 54062"/>
              <a:gd name="connsiteX16" fmla="*/ 119250 w 148849"/>
              <a:gd name="connsiteY16" fmla="*/ 37439 h 5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8849" h="54062">
                <a:moveTo>
                  <a:pt x="119250" y="37571"/>
                </a:moveTo>
                <a:cubicBezTo>
                  <a:pt x="111640" y="35143"/>
                  <a:pt x="107048" y="36849"/>
                  <a:pt x="105276" y="44328"/>
                </a:cubicBezTo>
                <a:cubicBezTo>
                  <a:pt x="104423" y="48002"/>
                  <a:pt x="101602" y="50757"/>
                  <a:pt x="97863" y="51610"/>
                </a:cubicBezTo>
                <a:cubicBezTo>
                  <a:pt x="82249" y="54956"/>
                  <a:pt x="66569" y="54759"/>
                  <a:pt x="50889" y="51741"/>
                </a:cubicBezTo>
                <a:cubicBezTo>
                  <a:pt x="49249" y="51413"/>
                  <a:pt x="46625" y="50232"/>
                  <a:pt x="46428" y="49052"/>
                </a:cubicBezTo>
                <a:cubicBezTo>
                  <a:pt x="43672" y="33831"/>
                  <a:pt x="31666" y="37439"/>
                  <a:pt x="21694" y="36193"/>
                </a:cubicBezTo>
                <a:cubicBezTo>
                  <a:pt x="11001" y="34881"/>
                  <a:pt x="3128" y="29501"/>
                  <a:pt x="504" y="18217"/>
                </a:cubicBezTo>
                <a:cubicBezTo>
                  <a:pt x="-743" y="12968"/>
                  <a:pt x="307" y="7917"/>
                  <a:pt x="3850" y="4308"/>
                </a:cubicBezTo>
                <a:cubicBezTo>
                  <a:pt x="7655" y="438"/>
                  <a:pt x="12181" y="2799"/>
                  <a:pt x="16380" y="4768"/>
                </a:cubicBezTo>
                <a:cubicBezTo>
                  <a:pt x="25172" y="8901"/>
                  <a:pt x="33832" y="15002"/>
                  <a:pt x="41573" y="2406"/>
                </a:cubicBezTo>
                <a:cubicBezTo>
                  <a:pt x="43541" y="-875"/>
                  <a:pt x="49118" y="175"/>
                  <a:pt x="53185" y="110"/>
                </a:cubicBezTo>
                <a:cubicBezTo>
                  <a:pt x="67225" y="110"/>
                  <a:pt x="81199" y="110"/>
                  <a:pt x="95239" y="110"/>
                </a:cubicBezTo>
                <a:cubicBezTo>
                  <a:pt x="101537" y="110"/>
                  <a:pt x="107572" y="110"/>
                  <a:pt x="111443" y="7195"/>
                </a:cubicBezTo>
                <a:cubicBezTo>
                  <a:pt x="115773" y="15133"/>
                  <a:pt x="121809" y="8835"/>
                  <a:pt x="126795" y="7457"/>
                </a:cubicBezTo>
                <a:cubicBezTo>
                  <a:pt x="133880" y="5555"/>
                  <a:pt x="141359" y="-3696"/>
                  <a:pt x="147264" y="8245"/>
                </a:cubicBezTo>
                <a:cubicBezTo>
                  <a:pt x="152053" y="17889"/>
                  <a:pt x="145493" y="30616"/>
                  <a:pt x="134340" y="34290"/>
                </a:cubicBezTo>
                <a:cubicBezTo>
                  <a:pt x="129288" y="35996"/>
                  <a:pt x="123843" y="36521"/>
                  <a:pt x="119250" y="3743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657DB36F-A5B1-4F3A-AC51-B33677A1878A}"/>
              </a:ext>
            </a:extLst>
          </p:cNvPr>
          <p:cNvSpPr/>
          <p:nvPr/>
        </p:nvSpPr>
        <p:spPr>
          <a:xfrm>
            <a:off x="2363307" y="929896"/>
            <a:ext cx="117067" cy="59685"/>
          </a:xfrm>
          <a:custGeom>
            <a:avLst/>
            <a:gdLst>
              <a:gd name="connsiteX0" fmla="*/ 19240 w 117067"/>
              <a:gd name="connsiteY0" fmla="*/ 38062 h 59685"/>
              <a:gd name="connsiteX1" fmla="*/ 11892 w 117067"/>
              <a:gd name="connsiteY1" fmla="*/ 38718 h 59685"/>
              <a:gd name="connsiteX2" fmla="*/ 1198 w 117067"/>
              <a:gd name="connsiteY2" fmla="*/ 34978 h 59685"/>
              <a:gd name="connsiteX3" fmla="*/ 3954 w 117067"/>
              <a:gd name="connsiteY3" fmla="*/ 22775 h 59685"/>
              <a:gd name="connsiteX4" fmla="*/ 54208 w 117067"/>
              <a:gd name="connsiteY4" fmla="*/ 10 h 59685"/>
              <a:gd name="connsiteX5" fmla="*/ 102887 w 117067"/>
              <a:gd name="connsiteY5" fmla="*/ 14968 h 59685"/>
              <a:gd name="connsiteX6" fmla="*/ 116927 w 117067"/>
              <a:gd name="connsiteY6" fmla="*/ 32485 h 59685"/>
              <a:gd name="connsiteX7" fmla="*/ 99410 w 117067"/>
              <a:gd name="connsiteY7" fmla="*/ 39111 h 59685"/>
              <a:gd name="connsiteX8" fmla="*/ 102494 w 117067"/>
              <a:gd name="connsiteY8" fmla="*/ 47902 h 59685"/>
              <a:gd name="connsiteX9" fmla="*/ 96261 w 117067"/>
              <a:gd name="connsiteY9" fmla="*/ 58859 h 59685"/>
              <a:gd name="connsiteX10" fmla="*/ 21667 w 117067"/>
              <a:gd name="connsiteY10" fmla="*/ 58662 h 59685"/>
              <a:gd name="connsiteX11" fmla="*/ 19306 w 117067"/>
              <a:gd name="connsiteY11" fmla="*/ 38127 h 5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67" h="59685">
                <a:moveTo>
                  <a:pt x="19240" y="38062"/>
                </a:moveTo>
                <a:cubicBezTo>
                  <a:pt x="16156" y="38324"/>
                  <a:pt x="14057" y="38455"/>
                  <a:pt x="11892" y="38718"/>
                </a:cubicBezTo>
                <a:cubicBezTo>
                  <a:pt x="7693" y="39177"/>
                  <a:pt x="3363" y="39308"/>
                  <a:pt x="1198" y="34978"/>
                </a:cubicBezTo>
                <a:cubicBezTo>
                  <a:pt x="-1098" y="30386"/>
                  <a:pt x="-48" y="24744"/>
                  <a:pt x="3954" y="22775"/>
                </a:cubicBezTo>
                <a:cubicBezTo>
                  <a:pt x="20290" y="14706"/>
                  <a:pt x="32099" y="-449"/>
                  <a:pt x="54208" y="10"/>
                </a:cubicBezTo>
                <a:cubicBezTo>
                  <a:pt x="73037" y="404"/>
                  <a:pt x="87732" y="5718"/>
                  <a:pt x="102887" y="14968"/>
                </a:cubicBezTo>
                <a:cubicBezTo>
                  <a:pt x="110104" y="19364"/>
                  <a:pt x="118239" y="22513"/>
                  <a:pt x="116927" y="32485"/>
                </a:cubicBezTo>
                <a:cubicBezTo>
                  <a:pt x="115352" y="43966"/>
                  <a:pt x="104987" y="36290"/>
                  <a:pt x="99410" y="39111"/>
                </a:cubicBezTo>
                <a:cubicBezTo>
                  <a:pt x="98164" y="43048"/>
                  <a:pt x="101050" y="45278"/>
                  <a:pt x="102494" y="47902"/>
                </a:cubicBezTo>
                <a:cubicBezTo>
                  <a:pt x="106364" y="55119"/>
                  <a:pt x="102756" y="58727"/>
                  <a:pt x="96261" y="58859"/>
                </a:cubicBezTo>
                <a:cubicBezTo>
                  <a:pt x="71397" y="59318"/>
                  <a:pt x="46401" y="60564"/>
                  <a:pt x="21667" y="58662"/>
                </a:cubicBezTo>
                <a:cubicBezTo>
                  <a:pt x="4282" y="57284"/>
                  <a:pt x="17403" y="46853"/>
                  <a:pt x="19306" y="3812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7154CD2D-850F-4607-9DB5-5C1B5BDDFEB0}"/>
              </a:ext>
            </a:extLst>
          </p:cNvPr>
          <p:cNvSpPr/>
          <p:nvPr/>
        </p:nvSpPr>
        <p:spPr>
          <a:xfrm>
            <a:off x="2355943" y="1701257"/>
            <a:ext cx="131881" cy="49353"/>
          </a:xfrm>
          <a:custGeom>
            <a:avLst/>
            <a:gdLst>
              <a:gd name="connsiteX0" fmla="*/ 115829 w 131881"/>
              <a:gd name="connsiteY0" fmla="*/ 32453 h 49353"/>
              <a:gd name="connsiteX1" fmla="*/ 95622 w 131881"/>
              <a:gd name="connsiteY1" fmla="*/ 41506 h 49353"/>
              <a:gd name="connsiteX2" fmla="*/ 74891 w 131881"/>
              <a:gd name="connsiteY2" fmla="*/ 48460 h 49353"/>
              <a:gd name="connsiteX3" fmla="*/ 32968 w 131881"/>
              <a:gd name="connsiteY3" fmla="*/ 37439 h 49353"/>
              <a:gd name="connsiteX4" fmla="*/ 15320 w 131881"/>
              <a:gd name="connsiteY4" fmla="*/ 32518 h 49353"/>
              <a:gd name="connsiteX5" fmla="*/ 100 w 131881"/>
              <a:gd name="connsiteY5" fmla="*/ 13427 h 49353"/>
              <a:gd name="connsiteX6" fmla="*/ 16108 w 131881"/>
              <a:gd name="connsiteY6" fmla="*/ 5029 h 49353"/>
              <a:gd name="connsiteX7" fmla="*/ 41825 w 131881"/>
              <a:gd name="connsiteY7" fmla="*/ 2864 h 49353"/>
              <a:gd name="connsiteX8" fmla="*/ 100280 w 131881"/>
              <a:gd name="connsiteY8" fmla="*/ 6473 h 49353"/>
              <a:gd name="connsiteX9" fmla="*/ 116091 w 131881"/>
              <a:gd name="connsiteY9" fmla="*/ 4504 h 49353"/>
              <a:gd name="connsiteX10" fmla="*/ 129672 w 131881"/>
              <a:gd name="connsiteY10" fmla="*/ 7916 h 49353"/>
              <a:gd name="connsiteX11" fmla="*/ 128753 w 131881"/>
              <a:gd name="connsiteY11" fmla="*/ 27401 h 49353"/>
              <a:gd name="connsiteX12" fmla="*/ 115829 w 131881"/>
              <a:gd name="connsiteY12" fmla="*/ 32518 h 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881" h="49353">
                <a:moveTo>
                  <a:pt x="115829" y="32453"/>
                </a:moveTo>
                <a:cubicBezTo>
                  <a:pt x="108875" y="33437"/>
                  <a:pt x="100346" y="32715"/>
                  <a:pt x="95622" y="41506"/>
                </a:cubicBezTo>
                <a:cubicBezTo>
                  <a:pt x="90964" y="50101"/>
                  <a:pt x="82042" y="48001"/>
                  <a:pt x="74891" y="48460"/>
                </a:cubicBezTo>
                <a:cubicBezTo>
                  <a:pt x="59998" y="49313"/>
                  <a:pt x="44384" y="52594"/>
                  <a:pt x="32968" y="37439"/>
                </a:cubicBezTo>
                <a:cubicBezTo>
                  <a:pt x="29295" y="32584"/>
                  <a:pt x="21881" y="32321"/>
                  <a:pt x="15320" y="32518"/>
                </a:cubicBezTo>
                <a:cubicBezTo>
                  <a:pt x="5480" y="32781"/>
                  <a:pt x="-884" y="24711"/>
                  <a:pt x="100" y="13427"/>
                </a:cubicBezTo>
                <a:cubicBezTo>
                  <a:pt x="1084" y="2733"/>
                  <a:pt x="8826" y="2602"/>
                  <a:pt x="16108" y="5029"/>
                </a:cubicBezTo>
                <a:cubicBezTo>
                  <a:pt x="25358" y="8113"/>
                  <a:pt x="33165" y="4504"/>
                  <a:pt x="41825" y="2864"/>
                </a:cubicBezTo>
                <a:cubicBezTo>
                  <a:pt x="61310" y="-875"/>
                  <a:pt x="81189" y="-2122"/>
                  <a:pt x="100280" y="6473"/>
                </a:cubicBezTo>
                <a:cubicBezTo>
                  <a:pt x="105791" y="8966"/>
                  <a:pt x="110843" y="5292"/>
                  <a:pt x="116091" y="4504"/>
                </a:cubicBezTo>
                <a:cubicBezTo>
                  <a:pt x="121274" y="3717"/>
                  <a:pt x="126654" y="3258"/>
                  <a:pt x="129672" y="7916"/>
                </a:cubicBezTo>
                <a:cubicBezTo>
                  <a:pt x="133739" y="14214"/>
                  <a:pt x="131443" y="21037"/>
                  <a:pt x="128753" y="27401"/>
                </a:cubicBezTo>
                <a:cubicBezTo>
                  <a:pt x="126523" y="32781"/>
                  <a:pt x="122586" y="35011"/>
                  <a:pt x="115829" y="3251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9E5CEAE8-8F87-4E1D-9125-675B2AC28B93}"/>
              </a:ext>
            </a:extLst>
          </p:cNvPr>
          <p:cNvSpPr/>
          <p:nvPr/>
        </p:nvSpPr>
        <p:spPr>
          <a:xfrm>
            <a:off x="2356416" y="1752170"/>
            <a:ext cx="131048" cy="43114"/>
          </a:xfrm>
          <a:custGeom>
            <a:avLst/>
            <a:gdLst>
              <a:gd name="connsiteX0" fmla="*/ 131035 w 131048"/>
              <a:gd name="connsiteY0" fmla="*/ 11915 h 43114"/>
              <a:gd name="connsiteX1" fmla="*/ 113125 w 131048"/>
              <a:gd name="connsiteY1" fmla="*/ 28776 h 43114"/>
              <a:gd name="connsiteX2" fmla="*/ 94361 w 131048"/>
              <a:gd name="connsiteY2" fmla="*/ 36517 h 43114"/>
              <a:gd name="connsiteX3" fmla="*/ 87604 w 131048"/>
              <a:gd name="connsiteY3" fmla="*/ 40257 h 43114"/>
              <a:gd name="connsiteX4" fmla="*/ 44894 w 131048"/>
              <a:gd name="connsiteY4" fmla="*/ 39469 h 43114"/>
              <a:gd name="connsiteX5" fmla="*/ 8286 w 131048"/>
              <a:gd name="connsiteY5" fmla="*/ 26873 h 43114"/>
              <a:gd name="connsiteX6" fmla="*/ 479 w 131048"/>
              <a:gd name="connsiteY6" fmla="*/ 8766 h 43114"/>
              <a:gd name="connsiteX7" fmla="*/ 15634 w 131048"/>
              <a:gd name="connsiteY7" fmla="*/ 1680 h 43114"/>
              <a:gd name="connsiteX8" fmla="*/ 79403 w 131048"/>
              <a:gd name="connsiteY8" fmla="*/ 106 h 43114"/>
              <a:gd name="connsiteX9" fmla="*/ 121391 w 131048"/>
              <a:gd name="connsiteY9" fmla="*/ 1877 h 43114"/>
              <a:gd name="connsiteX10" fmla="*/ 130969 w 131048"/>
              <a:gd name="connsiteY10" fmla="*/ 11915 h 4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048" h="43114">
                <a:moveTo>
                  <a:pt x="131035" y="11915"/>
                </a:moveTo>
                <a:cubicBezTo>
                  <a:pt x="131429" y="22412"/>
                  <a:pt x="123228" y="30875"/>
                  <a:pt x="113125" y="28776"/>
                </a:cubicBezTo>
                <a:cubicBezTo>
                  <a:pt x="104465" y="27004"/>
                  <a:pt x="97117" y="24708"/>
                  <a:pt x="94361" y="36517"/>
                </a:cubicBezTo>
                <a:cubicBezTo>
                  <a:pt x="93705" y="39338"/>
                  <a:pt x="90425" y="39863"/>
                  <a:pt x="87604" y="40257"/>
                </a:cubicBezTo>
                <a:cubicBezTo>
                  <a:pt x="73236" y="42094"/>
                  <a:pt x="57032" y="46030"/>
                  <a:pt x="44894" y="39469"/>
                </a:cubicBezTo>
                <a:cubicBezTo>
                  <a:pt x="32823" y="32974"/>
                  <a:pt x="22129" y="27988"/>
                  <a:pt x="8286" y="26873"/>
                </a:cubicBezTo>
                <a:cubicBezTo>
                  <a:pt x="1135" y="26283"/>
                  <a:pt x="-1095" y="16376"/>
                  <a:pt x="479" y="8766"/>
                </a:cubicBezTo>
                <a:cubicBezTo>
                  <a:pt x="2251" y="303"/>
                  <a:pt x="9139" y="1680"/>
                  <a:pt x="15634" y="1680"/>
                </a:cubicBezTo>
                <a:cubicBezTo>
                  <a:pt x="36891" y="1549"/>
                  <a:pt x="58212" y="1680"/>
                  <a:pt x="79403" y="106"/>
                </a:cubicBezTo>
                <a:cubicBezTo>
                  <a:pt x="93508" y="-944"/>
                  <a:pt x="106958" y="6273"/>
                  <a:pt x="121391" y="1877"/>
                </a:cubicBezTo>
                <a:cubicBezTo>
                  <a:pt x="127295" y="106"/>
                  <a:pt x="131166" y="5289"/>
                  <a:pt x="130969" y="1191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19E55B1F-23AF-4871-B2C7-9B3ADCB41AE2}"/>
              </a:ext>
            </a:extLst>
          </p:cNvPr>
          <p:cNvSpPr/>
          <p:nvPr/>
        </p:nvSpPr>
        <p:spPr>
          <a:xfrm>
            <a:off x="2364404" y="1651160"/>
            <a:ext cx="115102" cy="43866"/>
          </a:xfrm>
          <a:custGeom>
            <a:avLst/>
            <a:gdLst>
              <a:gd name="connsiteX0" fmla="*/ 94903 w 115102"/>
              <a:gd name="connsiteY0" fmla="*/ 36625 h 43866"/>
              <a:gd name="connsiteX1" fmla="*/ 89064 w 115102"/>
              <a:gd name="connsiteY1" fmla="*/ 36756 h 43866"/>
              <a:gd name="connsiteX2" fmla="*/ 26672 w 115102"/>
              <a:gd name="connsiteY2" fmla="*/ 36166 h 43866"/>
              <a:gd name="connsiteX3" fmla="*/ 18800 w 115102"/>
              <a:gd name="connsiteY3" fmla="*/ 36559 h 43866"/>
              <a:gd name="connsiteX4" fmla="*/ 1217 w 115102"/>
              <a:gd name="connsiteY4" fmla="*/ 24816 h 43866"/>
              <a:gd name="connsiteX5" fmla="*/ 14273 w 115102"/>
              <a:gd name="connsiteY5" fmla="*/ 9267 h 43866"/>
              <a:gd name="connsiteX6" fmla="*/ 24836 w 115102"/>
              <a:gd name="connsiteY6" fmla="*/ 8873 h 43866"/>
              <a:gd name="connsiteX7" fmla="*/ 89588 w 115102"/>
              <a:gd name="connsiteY7" fmla="*/ 7955 h 43866"/>
              <a:gd name="connsiteX8" fmla="*/ 98839 w 115102"/>
              <a:gd name="connsiteY8" fmla="*/ 9136 h 43866"/>
              <a:gd name="connsiteX9" fmla="*/ 115044 w 115102"/>
              <a:gd name="connsiteY9" fmla="*/ 20486 h 43866"/>
              <a:gd name="connsiteX10" fmla="*/ 94968 w 115102"/>
              <a:gd name="connsiteY10" fmla="*/ 36559 h 4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102" h="43866">
                <a:moveTo>
                  <a:pt x="94903" y="36625"/>
                </a:moveTo>
                <a:cubicBezTo>
                  <a:pt x="94312" y="36625"/>
                  <a:pt x="91229" y="35772"/>
                  <a:pt x="89064" y="36756"/>
                </a:cubicBezTo>
                <a:cubicBezTo>
                  <a:pt x="68135" y="46072"/>
                  <a:pt x="47469" y="46597"/>
                  <a:pt x="26672" y="36166"/>
                </a:cubicBezTo>
                <a:cubicBezTo>
                  <a:pt x="24639" y="35116"/>
                  <a:pt x="21358" y="35969"/>
                  <a:pt x="18800" y="36559"/>
                </a:cubicBezTo>
                <a:cubicBezTo>
                  <a:pt x="8565" y="38987"/>
                  <a:pt x="3448" y="34394"/>
                  <a:pt x="1217" y="24816"/>
                </a:cubicBezTo>
                <a:cubicBezTo>
                  <a:pt x="-1997" y="11367"/>
                  <a:pt x="758" y="7955"/>
                  <a:pt x="14273" y="9267"/>
                </a:cubicBezTo>
                <a:cubicBezTo>
                  <a:pt x="17881" y="9595"/>
                  <a:pt x="21293" y="10907"/>
                  <a:pt x="24836" y="8873"/>
                </a:cubicBezTo>
                <a:cubicBezTo>
                  <a:pt x="46223" y="-3132"/>
                  <a:pt x="67807" y="-2476"/>
                  <a:pt x="89588" y="7955"/>
                </a:cubicBezTo>
                <a:cubicBezTo>
                  <a:pt x="92278" y="9267"/>
                  <a:pt x="95755" y="9267"/>
                  <a:pt x="98839" y="9136"/>
                </a:cubicBezTo>
                <a:cubicBezTo>
                  <a:pt x="107302" y="8742"/>
                  <a:pt x="115896" y="7299"/>
                  <a:pt x="115044" y="20486"/>
                </a:cubicBezTo>
                <a:cubicBezTo>
                  <a:pt x="114256" y="32426"/>
                  <a:pt x="108614" y="37806"/>
                  <a:pt x="94968" y="3655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1BD082FB-F527-4A3D-A7B1-3A4BE0A116D7}"/>
              </a:ext>
            </a:extLst>
          </p:cNvPr>
          <p:cNvSpPr/>
          <p:nvPr/>
        </p:nvSpPr>
        <p:spPr>
          <a:xfrm>
            <a:off x="2363127" y="1607393"/>
            <a:ext cx="117566" cy="44233"/>
          </a:xfrm>
          <a:custGeom>
            <a:avLst/>
            <a:gdLst>
              <a:gd name="connsiteX0" fmla="*/ 100509 w 117566"/>
              <a:gd name="connsiteY0" fmla="*/ 34993 h 44233"/>
              <a:gd name="connsiteX1" fmla="*/ 83058 w 117566"/>
              <a:gd name="connsiteY1" fmla="*/ 40635 h 44233"/>
              <a:gd name="connsiteX2" fmla="*/ 31689 w 117566"/>
              <a:gd name="connsiteY2" fmla="*/ 37354 h 44233"/>
              <a:gd name="connsiteX3" fmla="*/ 16993 w 117566"/>
              <a:gd name="connsiteY3" fmla="*/ 35058 h 44233"/>
              <a:gd name="connsiteX4" fmla="*/ 263 w 117566"/>
              <a:gd name="connsiteY4" fmla="*/ 18394 h 44233"/>
              <a:gd name="connsiteX5" fmla="*/ 11154 w 117566"/>
              <a:gd name="connsiteY5" fmla="*/ 10194 h 44233"/>
              <a:gd name="connsiteX6" fmla="*/ 24210 w 117566"/>
              <a:gd name="connsiteY6" fmla="*/ 9669 h 44233"/>
              <a:gd name="connsiteX7" fmla="*/ 92965 w 117566"/>
              <a:gd name="connsiteY7" fmla="*/ 9669 h 44233"/>
              <a:gd name="connsiteX8" fmla="*/ 102018 w 117566"/>
              <a:gd name="connsiteY8" fmla="*/ 11112 h 44233"/>
              <a:gd name="connsiteX9" fmla="*/ 117567 w 117566"/>
              <a:gd name="connsiteY9" fmla="*/ 21215 h 44233"/>
              <a:gd name="connsiteX10" fmla="*/ 100378 w 117566"/>
              <a:gd name="connsiteY10" fmla="*/ 34927 h 4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566" h="44233">
                <a:moveTo>
                  <a:pt x="100509" y="34993"/>
                </a:moveTo>
                <a:cubicBezTo>
                  <a:pt x="94342" y="32171"/>
                  <a:pt x="89094" y="35124"/>
                  <a:pt x="83058" y="40635"/>
                </a:cubicBezTo>
                <a:cubicBezTo>
                  <a:pt x="76169" y="46998"/>
                  <a:pt x="37921" y="44309"/>
                  <a:pt x="31689" y="37354"/>
                </a:cubicBezTo>
                <a:cubicBezTo>
                  <a:pt x="26703" y="31712"/>
                  <a:pt x="22110" y="34533"/>
                  <a:pt x="16993" y="35058"/>
                </a:cubicBezTo>
                <a:cubicBezTo>
                  <a:pt x="5249" y="36305"/>
                  <a:pt x="-1442" y="29547"/>
                  <a:pt x="263" y="18394"/>
                </a:cubicBezTo>
                <a:cubicBezTo>
                  <a:pt x="1248" y="12227"/>
                  <a:pt x="3937" y="7897"/>
                  <a:pt x="11154" y="10194"/>
                </a:cubicBezTo>
                <a:cubicBezTo>
                  <a:pt x="15681" y="11637"/>
                  <a:pt x="19945" y="12030"/>
                  <a:pt x="24210" y="9669"/>
                </a:cubicBezTo>
                <a:cubicBezTo>
                  <a:pt x="47172" y="-3190"/>
                  <a:pt x="70003" y="-3256"/>
                  <a:pt x="92965" y="9669"/>
                </a:cubicBezTo>
                <a:cubicBezTo>
                  <a:pt x="95523" y="11112"/>
                  <a:pt x="99328" y="11899"/>
                  <a:pt x="102018" y="11112"/>
                </a:cubicBezTo>
                <a:cubicBezTo>
                  <a:pt x="111597" y="8225"/>
                  <a:pt x="117567" y="10915"/>
                  <a:pt x="117567" y="21215"/>
                </a:cubicBezTo>
                <a:cubicBezTo>
                  <a:pt x="117567" y="30859"/>
                  <a:pt x="112515" y="36436"/>
                  <a:pt x="100378" y="3492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A2CD82E8-70C3-43D1-84D2-A520678DF92F}"/>
              </a:ext>
            </a:extLst>
          </p:cNvPr>
          <p:cNvSpPr/>
          <p:nvPr/>
        </p:nvSpPr>
        <p:spPr>
          <a:xfrm>
            <a:off x="2371631" y="1436886"/>
            <a:ext cx="102056" cy="40886"/>
          </a:xfrm>
          <a:custGeom>
            <a:avLst/>
            <a:gdLst>
              <a:gd name="connsiteX0" fmla="*/ 51067 w 102056"/>
              <a:gd name="connsiteY0" fmla="*/ 38861 h 40886"/>
              <a:gd name="connsiteX1" fmla="*/ 10851 w 102056"/>
              <a:gd name="connsiteY1" fmla="*/ 36040 h 40886"/>
              <a:gd name="connsiteX2" fmla="*/ 26 w 102056"/>
              <a:gd name="connsiteY2" fmla="*/ 22656 h 40886"/>
              <a:gd name="connsiteX3" fmla="*/ 9605 w 102056"/>
              <a:gd name="connsiteY3" fmla="*/ 10388 h 40886"/>
              <a:gd name="connsiteX4" fmla="*/ 63401 w 102056"/>
              <a:gd name="connsiteY4" fmla="*/ 22 h 40886"/>
              <a:gd name="connsiteX5" fmla="*/ 98041 w 102056"/>
              <a:gd name="connsiteY5" fmla="*/ 14193 h 40886"/>
              <a:gd name="connsiteX6" fmla="*/ 101059 w 102056"/>
              <a:gd name="connsiteY6" fmla="*/ 26002 h 40886"/>
              <a:gd name="connsiteX7" fmla="*/ 89512 w 102056"/>
              <a:gd name="connsiteY7" fmla="*/ 36237 h 40886"/>
              <a:gd name="connsiteX8" fmla="*/ 51067 w 102056"/>
              <a:gd name="connsiteY8" fmla="*/ 38927 h 4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056" h="40886">
                <a:moveTo>
                  <a:pt x="51067" y="38861"/>
                </a:moveTo>
                <a:cubicBezTo>
                  <a:pt x="36700" y="43585"/>
                  <a:pt x="24103" y="36434"/>
                  <a:pt x="10851" y="36040"/>
                </a:cubicBezTo>
                <a:cubicBezTo>
                  <a:pt x="3569" y="35778"/>
                  <a:pt x="420" y="29611"/>
                  <a:pt x="26" y="22656"/>
                </a:cubicBezTo>
                <a:cubicBezTo>
                  <a:pt x="-368" y="15768"/>
                  <a:pt x="3765" y="13668"/>
                  <a:pt x="9605" y="10388"/>
                </a:cubicBezTo>
                <a:cubicBezTo>
                  <a:pt x="26728" y="744"/>
                  <a:pt x="44572" y="-174"/>
                  <a:pt x="63401" y="22"/>
                </a:cubicBezTo>
                <a:cubicBezTo>
                  <a:pt x="77244" y="154"/>
                  <a:pt x="85182" y="12291"/>
                  <a:pt x="98041" y="14193"/>
                </a:cubicBezTo>
                <a:cubicBezTo>
                  <a:pt x="101846" y="14784"/>
                  <a:pt x="103158" y="21279"/>
                  <a:pt x="101059" y="26002"/>
                </a:cubicBezTo>
                <a:cubicBezTo>
                  <a:pt x="98828" y="31185"/>
                  <a:pt x="95417" y="36237"/>
                  <a:pt x="89512" y="36237"/>
                </a:cubicBezTo>
                <a:cubicBezTo>
                  <a:pt x="76260" y="36237"/>
                  <a:pt x="63860" y="44569"/>
                  <a:pt x="51067" y="3892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5648F2E0-D415-4117-A2E7-BBC999CAED2C}"/>
              </a:ext>
            </a:extLst>
          </p:cNvPr>
          <p:cNvSpPr/>
          <p:nvPr/>
        </p:nvSpPr>
        <p:spPr>
          <a:xfrm>
            <a:off x="2376349" y="1524520"/>
            <a:ext cx="92209" cy="40361"/>
          </a:xfrm>
          <a:custGeom>
            <a:avLst/>
            <a:gdLst>
              <a:gd name="connsiteX0" fmla="*/ 45365 w 92209"/>
              <a:gd name="connsiteY0" fmla="*/ 37958 h 40361"/>
              <a:gd name="connsiteX1" fmla="*/ 4624 w 92209"/>
              <a:gd name="connsiteY1" fmla="*/ 28117 h 40361"/>
              <a:gd name="connsiteX2" fmla="*/ 753 w 92209"/>
              <a:gd name="connsiteY2" fmla="*/ 10863 h 40361"/>
              <a:gd name="connsiteX3" fmla="*/ 10332 w 92209"/>
              <a:gd name="connsiteY3" fmla="*/ 4433 h 40361"/>
              <a:gd name="connsiteX4" fmla="*/ 81317 w 92209"/>
              <a:gd name="connsiteY4" fmla="*/ 4237 h 40361"/>
              <a:gd name="connsiteX5" fmla="*/ 91683 w 92209"/>
              <a:gd name="connsiteY5" fmla="*/ 11978 h 40361"/>
              <a:gd name="connsiteX6" fmla="*/ 87222 w 92209"/>
              <a:gd name="connsiteY6" fmla="*/ 27855 h 40361"/>
              <a:gd name="connsiteX7" fmla="*/ 45431 w 92209"/>
              <a:gd name="connsiteY7" fmla="*/ 38024 h 4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09" h="40361">
                <a:moveTo>
                  <a:pt x="45365" y="37958"/>
                </a:moveTo>
                <a:cubicBezTo>
                  <a:pt x="29161" y="45306"/>
                  <a:pt x="17614" y="33300"/>
                  <a:pt x="4624" y="28117"/>
                </a:cubicBezTo>
                <a:cubicBezTo>
                  <a:pt x="-2461" y="25296"/>
                  <a:pt x="688" y="16964"/>
                  <a:pt x="753" y="10863"/>
                </a:cubicBezTo>
                <a:cubicBezTo>
                  <a:pt x="753" y="4302"/>
                  <a:pt x="5936" y="5614"/>
                  <a:pt x="10332" y="4433"/>
                </a:cubicBezTo>
                <a:cubicBezTo>
                  <a:pt x="34081" y="-1930"/>
                  <a:pt x="57502" y="-946"/>
                  <a:pt x="81317" y="4237"/>
                </a:cubicBezTo>
                <a:cubicBezTo>
                  <a:pt x="86828" y="5417"/>
                  <a:pt x="91093" y="5811"/>
                  <a:pt x="91683" y="11978"/>
                </a:cubicBezTo>
                <a:cubicBezTo>
                  <a:pt x="92273" y="17817"/>
                  <a:pt x="93586" y="25099"/>
                  <a:pt x="87222" y="27855"/>
                </a:cubicBezTo>
                <a:cubicBezTo>
                  <a:pt x="73904" y="33562"/>
                  <a:pt x="61964" y="45371"/>
                  <a:pt x="45431" y="380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E1B2B00D-6B51-447A-B3BC-ACDD8841FF8D}"/>
              </a:ext>
            </a:extLst>
          </p:cNvPr>
          <p:cNvSpPr/>
          <p:nvPr/>
        </p:nvSpPr>
        <p:spPr>
          <a:xfrm>
            <a:off x="2371914" y="1396003"/>
            <a:ext cx="100127" cy="38895"/>
          </a:xfrm>
          <a:custGeom>
            <a:avLst/>
            <a:gdLst>
              <a:gd name="connsiteX0" fmla="*/ 50063 w 100127"/>
              <a:gd name="connsiteY0" fmla="*/ 38018 h 38895"/>
              <a:gd name="connsiteX1" fmla="*/ 6763 w 100127"/>
              <a:gd name="connsiteY1" fmla="*/ 29358 h 38895"/>
              <a:gd name="connsiteX2" fmla="*/ 5 w 100127"/>
              <a:gd name="connsiteY2" fmla="*/ 18730 h 38895"/>
              <a:gd name="connsiteX3" fmla="*/ 9125 w 100127"/>
              <a:gd name="connsiteY3" fmla="*/ 8299 h 38895"/>
              <a:gd name="connsiteX4" fmla="*/ 63118 w 100127"/>
              <a:gd name="connsiteY4" fmla="*/ 98 h 38895"/>
              <a:gd name="connsiteX5" fmla="*/ 96380 w 100127"/>
              <a:gd name="connsiteY5" fmla="*/ 11776 h 38895"/>
              <a:gd name="connsiteX6" fmla="*/ 93231 w 100127"/>
              <a:gd name="connsiteY6" fmla="*/ 28899 h 38895"/>
              <a:gd name="connsiteX7" fmla="*/ 50063 w 100127"/>
              <a:gd name="connsiteY7" fmla="*/ 37952 h 3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127" h="38895">
                <a:moveTo>
                  <a:pt x="50063" y="38018"/>
                </a:moveTo>
                <a:cubicBezTo>
                  <a:pt x="34448" y="42217"/>
                  <a:pt x="21918" y="29948"/>
                  <a:pt x="6763" y="29358"/>
                </a:cubicBezTo>
                <a:cubicBezTo>
                  <a:pt x="2170" y="29161"/>
                  <a:pt x="-126" y="23650"/>
                  <a:pt x="5" y="18730"/>
                </a:cubicBezTo>
                <a:cubicBezTo>
                  <a:pt x="202" y="12957"/>
                  <a:pt x="4466" y="10988"/>
                  <a:pt x="9125" y="8299"/>
                </a:cubicBezTo>
                <a:cubicBezTo>
                  <a:pt x="26182" y="-1608"/>
                  <a:pt x="45011" y="1804"/>
                  <a:pt x="63118" y="98"/>
                </a:cubicBezTo>
                <a:cubicBezTo>
                  <a:pt x="75911" y="-1083"/>
                  <a:pt x="84834" y="8758"/>
                  <a:pt x="96380" y="11776"/>
                </a:cubicBezTo>
                <a:cubicBezTo>
                  <a:pt x="102810" y="13416"/>
                  <a:pt x="100448" y="28374"/>
                  <a:pt x="93231" y="28899"/>
                </a:cubicBezTo>
                <a:cubicBezTo>
                  <a:pt x="78208" y="30014"/>
                  <a:pt x="66070" y="42348"/>
                  <a:pt x="50063" y="3795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3" name="Forma libre: forma 42">
            <a:extLst>
              <a:ext uri="{FF2B5EF4-FFF2-40B4-BE49-F238E27FC236}">
                <a16:creationId xmlns:a16="http://schemas.microsoft.com/office/drawing/2014/main" id="{22DA5F02-1493-496F-B159-B708B9BB7597}"/>
              </a:ext>
            </a:extLst>
          </p:cNvPr>
          <p:cNvSpPr/>
          <p:nvPr/>
        </p:nvSpPr>
        <p:spPr>
          <a:xfrm>
            <a:off x="2370367" y="1285385"/>
            <a:ext cx="103339" cy="36834"/>
          </a:xfrm>
          <a:custGeom>
            <a:avLst/>
            <a:gdLst>
              <a:gd name="connsiteX0" fmla="*/ 85724 w 103339"/>
              <a:gd name="connsiteY0" fmla="*/ 30874 h 36834"/>
              <a:gd name="connsiteX1" fmla="*/ 53315 w 103339"/>
              <a:gd name="connsiteY1" fmla="*/ 36778 h 36834"/>
              <a:gd name="connsiteX2" fmla="*/ 9950 w 103339"/>
              <a:gd name="connsiteY2" fmla="*/ 30808 h 36834"/>
              <a:gd name="connsiteX3" fmla="*/ 43 w 103339"/>
              <a:gd name="connsiteY3" fmla="*/ 14341 h 36834"/>
              <a:gd name="connsiteX4" fmla="*/ 13689 w 103339"/>
              <a:gd name="connsiteY4" fmla="*/ 6206 h 36834"/>
              <a:gd name="connsiteX5" fmla="*/ 29828 w 103339"/>
              <a:gd name="connsiteY5" fmla="*/ 3581 h 36834"/>
              <a:gd name="connsiteX6" fmla="*/ 73194 w 103339"/>
              <a:gd name="connsiteY6" fmla="*/ 3713 h 36834"/>
              <a:gd name="connsiteX7" fmla="*/ 89136 w 103339"/>
              <a:gd name="connsiteY7" fmla="*/ 6206 h 36834"/>
              <a:gd name="connsiteX8" fmla="*/ 103175 w 103339"/>
              <a:gd name="connsiteY8" fmla="*/ 13750 h 36834"/>
              <a:gd name="connsiteX9" fmla="*/ 92351 w 103339"/>
              <a:gd name="connsiteY9" fmla="*/ 31398 h 36834"/>
              <a:gd name="connsiteX10" fmla="*/ 85659 w 103339"/>
              <a:gd name="connsiteY10" fmla="*/ 30874 h 3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339" h="36834">
                <a:moveTo>
                  <a:pt x="85724" y="30874"/>
                </a:moveTo>
                <a:cubicBezTo>
                  <a:pt x="74571" y="30611"/>
                  <a:pt x="64665" y="36122"/>
                  <a:pt x="53315" y="36778"/>
                </a:cubicBezTo>
                <a:cubicBezTo>
                  <a:pt x="38226" y="37631"/>
                  <a:pt x="25367" y="28446"/>
                  <a:pt x="9950" y="30808"/>
                </a:cubicBezTo>
                <a:cubicBezTo>
                  <a:pt x="1880" y="32054"/>
                  <a:pt x="-351" y="21557"/>
                  <a:pt x="43" y="14341"/>
                </a:cubicBezTo>
                <a:cubicBezTo>
                  <a:pt x="502" y="6337"/>
                  <a:pt x="6210" y="4041"/>
                  <a:pt x="13689" y="6206"/>
                </a:cubicBezTo>
                <a:cubicBezTo>
                  <a:pt x="19528" y="7911"/>
                  <a:pt x="24120" y="5681"/>
                  <a:pt x="29828" y="3581"/>
                </a:cubicBezTo>
                <a:cubicBezTo>
                  <a:pt x="43737" y="-1536"/>
                  <a:pt x="59285" y="-880"/>
                  <a:pt x="73194" y="3713"/>
                </a:cubicBezTo>
                <a:cubicBezTo>
                  <a:pt x="78836" y="5550"/>
                  <a:pt x="83297" y="7977"/>
                  <a:pt x="89136" y="6206"/>
                </a:cubicBezTo>
                <a:cubicBezTo>
                  <a:pt x="96221" y="4041"/>
                  <a:pt x="102257" y="5287"/>
                  <a:pt x="103175" y="13750"/>
                </a:cubicBezTo>
                <a:cubicBezTo>
                  <a:pt x="104028" y="21951"/>
                  <a:pt x="101732" y="29233"/>
                  <a:pt x="92351" y="31398"/>
                </a:cubicBezTo>
                <a:cubicBezTo>
                  <a:pt x="90251" y="31858"/>
                  <a:pt x="87889" y="31070"/>
                  <a:pt x="85659" y="3087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6311E8AA-2CEF-4430-B2DD-79C5265091D9}"/>
              </a:ext>
            </a:extLst>
          </p:cNvPr>
          <p:cNvSpPr/>
          <p:nvPr/>
        </p:nvSpPr>
        <p:spPr>
          <a:xfrm>
            <a:off x="2374200" y="1482260"/>
            <a:ext cx="95294" cy="41533"/>
          </a:xfrm>
          <a:custGeom>
            <a:avLst/>
            <a:gdLst>
              <a:gd name="connsiteX0" fmla="*/ 47645 w 95294"/>
              <a:gd name="connsiteY0" fmla="*/ 1557 h 41533"/>
              <a:gd name="connsiteX1" fmla="*/ 87599 w 95294"/>
              <a:gd name="connsiteY1" fmla="*/ 7264 h 41533"/>
              <a:gd name="connsiteX2" fmla="*/ 94947 w 95294"/>
              <a:gd name="connsiteY2" fmla="*/ 15990 h 41533"/>
              <a:gd name="connsiteX3" fmla="*/ 90486 w 95294"/>
              <a:gd name="connsiteY3" fmla="*/ 27602 h 41533"/>
              <a:gd name="connsiteX4" fmla="*/ 46267 w 95294"/>
              <a:gd name="connsiteY4" fmla="*/ 41511 h 41533"/>
              <a:gd name="connsiteX5" fmla="*/ 5263 w 95294"/>
              <a:gd name="connsiteY5" fmla="*/ 26749 h 41533"/>
              <a:gd name="connsiteX6" fmla="*/ 7625 w 95294"/>
              <a:gd name="connsiteY6" fmla="*/ 7724 h 41533"/>
              <a:gd name="connsiteX7" fmla="*/ 47645 w 95294"/>
              <a:gd name="connsiteY7" fmla="*/ 1557 h 4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94" h="41533">
                <a:moveTo>
                  <a:pt x="47645" y="1557"/>
                </a:moveTo>
                <a:cubicBezTo>
                  <a:pt x="61947" y="-3757"/>
                  <a:pt x="74084" y="6149"/>
                  <a:pt x="87599" y="7264"/>
                </a:cubicBezTo>
                <a:cubicBezTo>
                  <a:pt x="92126" y="7592"/>
                  <a:pt x="94094" y="11791"/>
                  <a:pt x="94947" y="15990"/>
                </a:cubicBezTo>
                <a:cubicBezTo>
                  <a:pt x="95931" y="20845"/>
                  <a:pt x="94947" y="26618"/>
                  <a:pt x="90486" y="27602"/>
                </a:cubicBezTo>
                <a:cubicBezTo>
                  <a:pt x="75396" y="31014"/>
                  <a:pt x="63521" y="42101"/>
                  <a:pt x="46267" y="41511"/>
                </a:cubicBezTo>
                <a:cubicBezTo>
                  <a:pt x="30325" y="40920"/>
                  <a:pt x="18975" y="31210"/>
                  <a:pt x="5263" y="26749"/>
                </a:cubicBezTo>
                <a:cubicBezTo>
                  <a:pt x="-2937" y="24059"/>
                  <a:pt x="-1100" y="9364"/>
                  <a:pt x="7625" y="7724"/>
                </a:cubicBezTo>
                <a:cubicBezTo>
                  <a:pt x="20878" y="5230"/>
                  <a:pt x="33146" y="-3495"/>
                  <a:pt x="47645" y="155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FF0AA48F-634D-4412-9602-0FA7782D568A}"/>
              </a:ext>
            </a:extLst>
          </p:cNvPr>
          <p:cNvSpPr/>
          <p:nvPr/>
        </p:nvSpPr>
        <p:spPr>
          <a:xfrm>
            <a:off x="2366765" y="1247263"/>
            <a:ext cx="109748" cy="35778"/>
          </a:xfrm>
          <a:custGeom>
            <a:avLst/>
            <a:gdLst>
              <a:gd name="connsiteX0" fmla="*/ 55015 w 109748"/>
              <a:gd name="connsiteY0" fmla="*/ 34946 h 35778"/>
              <a:gd name="connsiteX1" fmla="*/ 9091 w 109748"/>
              <a:gd name="connsiteY1" fmla="*/ 25499 h 35778"/>
              <a:gd name="connsiteX2" fmla="*/ 1218 w 109748"/>
              <a:gd name="connsiteY2" fmla="*/ 9557 h 35778"/>
              <a:gd name="connsiteX3" fmla="*/ 16242 w 109748"/>
              <a:gd name="connsiteY3" fmla="*/ 6473 h 35778"/>
              <a:gd name="connsiteX4" fmla="*/ 31528 w 109748"/>
              <a:gd name="connsiteY4" fmla="*/ 3980 h 35778"/>
              <a:gd name="connsiteX5" fmla="*/ 42747 w 109748"/>
              <a:gd name="connsiteY5" fmla="*/ 503 h 35778"/>
              <a:gd name="connsiteX6" fmla="*/ 68399 w 109748"/>
              <a:gd name="connsiteY6" fmla="*/ 306 h 35778"/>
              <a:gd name="connsiteX7" fmla="*/ 79486 w 109748"/>
              <a:gd name="connsiteY7" fmla="*/ 3718 h 35778"/>
              <a:gd name="connsiteX8" fmla="*/ 93329 w 109748"/>
              <a:gd name="connsiteY8" fmla="*/ 6605 h 35778"/>
              <a:gd name="connsiteX9" fmla="*/ 109009 w 109748"/>
              <a:gd name="connsiteY9" fmla="*/ 10607 h 35778"/>
              <a:gd name="connsiteX10" fmla="*/ 99889 w 109748"/>
              <a:gd name="connsiteY10" fmla="*/ 25958 h 35778"/>
              <a:gd name="connsiteX11" fmla="*/ 54884 w 109748"/>
              <a:gd name="connsiteY11" fmla="*/ 34881 h 3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748" h="35778">
                <a:moveTo>
                  <a:pt x="55015" y="34946"/>
                </a:moveTo>
                <a:cubicBezTo>
                  <a:pt x="38023" y="38555"/>
                  <a:pt x="24639" y="27467"/>
                  <a:pt x="9091" y="25499"/>
                </a:cubicBezTo>
                <a:cubicBezTo>
                  <a:pt x="2334" y="24646"/>
                  <a:pt x="-2324" y="17495"/>
                  <a:pt x="1218" y="9557"/>
                </a:cubicBezTo>
                <a:cubicBezTo>
                  <a:pt x="4433" y="2406"/>
                  <a:pt x="10928" y="3324"/>
                  <a:pt x="16242" y="6473"/>
                </a:cubicBezTo>
                <a:cubicBezTo>
                  <a:pt x="22475" y="10147"/>
                  <a:pt x="26936" y="9426"/>
                  <a:pt x="31528" y="3980"/>
                </a:cubicBezTo>
                <a:cubicBezTo>
                  <a:pt x="34284" y="700"/>
                  <a:pt x="38614" y="-87"/>
                  <a:pt x="42747" y="503"/>
                </a:cubicBezTo>
                <a:cubicBezTo>
                  <a:pt x="51341" y="1815"/>
                  <a:pt x="59804" y="1947"/>
                  <a:pt x="68399" y="306"/>
                </a:cubicBezTo>
                <a:cubicBezTo>
                  <a:pt x="72532" y="-481"/>
                  <a:pt x="76993" y="110"/>
                  <a:pt x="79486" y="3718"/>
                </a:cubicBezTo>
                <a:cubicBezTo>
                  <a:pt x="83422" y="9360"/>
                  <a:pt x="87490" y="9623"/>
                  <a:pt x="93329" y="6605"/>
                </a:cubicBezTo>
                <a:cubicBezTo>
                  <a:pt x="99365" y="3456"/>
                  <a:pt x="106253" y="2275"/>
                  <a:pt x="109009" y="10607"/>
                </a:cubicBezTo>
                <a:cubicBezTo>
                  <a:pt x="111567" y="18348"/>
                  <a:pt x="107237" y="25565"/>
                  <a:pt x="99889" y="25958"/>
                </a:cubicBezTo>
                <a:cubicBezTo>
                  <a:pt x="84144" y="26877"/>
                  <a:pt x="70892" y="39145"/>
                  <a:pt x="54884" y="3488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6" name="Forma libre: forma 45">
            <a:extLst>
              <a:ext uri="{FF2B5EF4-FFF2-40B4-BE49-F238E27FC236}">
                <a16:creationId xmlns:a16="http://schemas.microsoft.com/office/drawing/2014/main" id="{951C1B22-9E14-4B0D-866F-7588A63C3FD9}"/>
              </a:ext>
            </a:extLst>
          </p:cNvPr>
          <p:cNvSpPr/>
          <p:nvPr/>
        </p:nvSpPr>
        <p:spPr>
          <a:xfrm>
            <a:off x="2387658" y="2016416"/>
            <a:ext cx="68574" cy="77996"/>
          </a:xfrm>
          <a:custGeom>
            <a:avLst/>
            <a:gdLst>
              <a:gd name="connsiteX0" fmla="*/ 50917 w 68574"/>
              <a:gd name="connsiteY0" fmla="*/ 3072 h 77996"/>
              <a:gd name="connsiteX1" fmla="*/ 67515 w 68574"/>
              <a:gd name="connsiteY1" fmla="*/ 3466 h 77996"/>
              <a:gd name="connsiteX2" fmla="*/ 60299 w 68574"/>
              <a:gd name="connsiteY2" fmla="*/ 22491 h 77996"/>
              <a:gd name="connsiteX3" fmla="*/ 46521 w 68574"/>
              <a:gd name="connsiteY3" fmla="*/ 60346 h 77996"/>
              <a:gd name="connsiteX4" fmla="*/ 34581 w 68574"/>
              <a:gd name="connsiteY4" fmla="*/ 77994 h 77996"/>
              <a:gd name="connsiteX5" fmla="*/ 22575 w 68574"/>
              <a:gd name="connsiteY5" fmla="*/ 60543 h 77996"/>
              <a:gd name="connsiteX6" fmla="*/ 3484 w 68574"/>
              <a:gd name="connsiteY6" fmla="*/ 14947 h 77996"/>
              <a:gd name="connsiteX7" fmla="*/ 2762 w 68574"/>
              <a:gd name="connsiteY7" fmla="*/ 1563 h 77996"/>
              <a:gd name="connsiteX8" fmla="*/ 14834 w 68574"/>
              <a:gd name="connsiteY8" fmla="*/ 3991 h 77996"/>
              <a:gd name="connsiteX9" fmla="*/ 48949 w 68574"/>
              <a:gd name="connsiteY9" fmla="*/ 4712 h 77996"/>
              <a:gd name="connsiteX10" fmla="*/ 51048 w 68574"/>
              <a:gd name="connsiteY10" fmla="*/ 3072 h 7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74" h="77996">
                <a:moveTo>
                  <a:pt x="50917" y="3072"/>
                </a:moveTo>
                <a:cubicBezTo>
                  <a:pt x="56494" y="6156"/>
                  <a:pt x="63316" y="-5325"/>
                  <a:pt x="67515" y="3466"/>
                </a:cubicBezTo>
                <a:cubicBezTo>
                  <a:pt x="71058" y="10945"/>
                  <a:pt x="64957" y="16849"/>
                  <a:pt x="60299" y="22491"/>
                </a:cubicBezTo>
                <a:cubicBezTo>
                  <a:pt x="51245" y="33448"/>
                  <a:pt x="51704" y="47947"/>
                  <a:pt x="46521" y="60346"/>
                </a:cubicBezTo>
                <a:cubicBezTo>
                  <a:pt x="43700" y="67103"/>
                  <a:pt x="43963" y="77797"/>
                  <a:pt x="34581" y="77994"/>
                </a:cubicBezTo>
                <a:cubicBezTo>
                  <a:pt x="24872" y="78191"/>
                  <a:pt x="25265" y="67169"/>
                  <a:pt x="22575" y="60543"/>
                </a:cubicBezTo>
                <a:cubicBezTo>
                  <a:pt x="16474" y="45257"/>
                  <a:pt x="15949" y="27740"/>
                  <a:pt x="3484" y="14947"/>
                </a:cubicBezTo>
                <a:cubicBezTo>
                  <a:pt x="204" y="11601"/>
                  <a:pt x="-2027" y="5696"/>
                  <a:pt x="2762" y="1563"/>
                </a:cubicBezTo>
                <a:cubicBezTo>
                  <a:pt x="7092" y="-2242"/>
                  <a:pt x="10832" y="1826"/>
                  <a:pt x="14834" y="3991"/>
                </a:cubicBezTo>
                <a:cubicBezTo>
                  <a:pt x="25987" y="10158"/>
                  <a:pt x="37337" y="16324"/>
                  <a:pt x="48949" y="4712"/>
                </a:cubicBezTo>
                <a:cubicBezTo>
                  <a:pt x="49671" y="4187"/>
                  <a:pt x="50327" y="3663"/>
                  <a:pt x="51048" y="307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EAF2BAC7-3CB5-4B41-859F-CAC9AA783315}"/>
              </a:ext>
            </a:extLst>
          </p:cNvPr>
          <p:cNvSpPr/>
          <p:nvPr/>
        </p:nvSpPr>
        <p:spPr>
          <a:xfrm>
            <a:off x="2374110" y="1357531"/>
            <a:ext cx="95824" cy="34669"/>
          </a:xfrm>
          <a:custGeom>
            <a:avLst/>
            <a:gdLst>
              <a:gd name="connsiteX0" fmla="*/ 47866 w 95824"/>
              <a:gd name="connsiteY0" fmla="*/ 2028 h 34669"/>
              <a:gd name="connsiteX1" fmla="*/ 87952 w 95824"/>
              <a:gd name="connsiteY1" fmla="*/ 7736 h 34669"/>
              <a:gd name="connsiteX2" fmla="*/ 95824 w 95824"/>
              <a:gd name="connsiteY2" fmla="*/ 20201 h 34669"/>
              <a:gd name="connsiteX3" fmla="*/ 85918 w 95824"/>
              <a:gd name="connsiteY3" fmla="*/ 30894 h 34669"/>
              <a:gd name="connsiteX4" fmla="*/ 11390 w 95824"/>
              <a:gd name="connsiteY4" fmla="*/ 31026 h 34669"/>
              <a:gd name="connsiteX5" fmla="*/ 40 w 95824"/>
              <a:gd name="connsiteY5" fmla="*/ 18954 h 34669"/>
              <a:gd name="connsiteX6" fmla="*/ 11521 w 95824"/>
              <a:gd name="connsiteY6" fmla="*/ 7079 h 34669"/>
              <a:gd name="connsiteX7" fmla="*/ 47866 w 95824"/>
              <a:gd name="connsiteY7" fmla="*/ 1962 h 3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24" h="34669">
                <a:moveTo>
                  <a:pt x="47866" y="2028"/>
                </a:moveTo>
                <a:cubicBezTo>
                  <a:pt x="62365" y="-4598"/>
                  <a:pt x="74240" y="7079"/>
                  <a:pt x="87952" y="7736"/>
                </a:cubicBezTo>
                <a:cubicBezTo>
                  <a:pt x="94578" y="8064"/>
                  <a:pt x="95759" y="14624"/>
                  <a:pt x="95824" y="20201"/>
                </a:cubicBezTo>
                <a:cubicBezTo>
                  <a:pt x="95824" y="26499"/>
                  <a:pt x="92347" y="29779"/>
                  <a:pt x="85918" y="30894"/>
                </a:cubicBezTo>
                <a:cubicBezTo>
                  <a:pt x="61053" y="35224"/>
                  <a:pt x="36320" y="36536"/>
                  <a:pt x="11390" y="31026"/>
                </a:cubicBezTo>
                <a:cubicBezTo>
                  <a:pt x="4239" y="29451"/>
                  <a:pt x="-485" y="27155"/>
                  <a:pt x="40" y="18954"/>
                </a:cubicBezTo>
                <a:cubicBezTo>
                  <a:pt x="499" y="11672"/>
                  <a:pt x="3189" y="7539"/>
                  <a:pt x="11521" y="7079"/>
                </a:cubicBezTo>
                <a:cubicBezTo>
                  <a:pt x="23724" y="6423"/>
                  <a:pt x="34548" y="-3549"/>
                  <a:pt x="47866" y="19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601B9F0E-BF81-4BD3-8DC1-C859BC5BB41C}"/>
              </a:ext>
            </a:extLst>
          </p:cNvPr>
          <p:cNvSpPr/>
          <p:nvPr/>
        </p:nvSpPr>
        <p:spPr>
          <a:xfrm>
            <a:off x="2374543" y="1321775"/>
            <a:ext cx="94816" cy="34192"/>
          </a:xfrm>
          <a:custGeom>
            <a:avLst/>
            <a:gdLst>
              <a:gd name="connsiteX0" fmla="*/ 48548 w 94816"/>
              <a:gd name="connsiteY0" fmla="*/ 32404 h 34192"/>
              <a:gd name="connsiteX1" fmla="*/ 8201 w 94816"/>
              <a:gd name="connsiteY1" fmla="*/ 27484 h 34192"/>
              <a:gd name="connsiteX2" fmla="*/ 0 w 94816"/>
              <a:gd name="connsiteY2" fmla="*/ 18102 h 34192"/>
              <a:gd name="connsiteX3" fmla="*/ 7151 w 94816"/>
              <a:gd name="connsiteY3" fmla="*/ 7671 h 34192"/>
              <a:gd name="connsiteX4" fmla="*/ 57996 w 94816"/>
              <a:gd name="connsiteY4" fmla="*/ 126 h 34192"/>
              <a:gd name="connsiteX5" fmla="*/ 89618 w 94816"/>
              <a:gd name="connsiteY5" fmla="*/ 8589 h 34192"/>
              <a:gd name="connsiteX6" fmla="*/ 94801 w 94816"/>
              <a:gd name="connsiteY6" fmla="*/ 18496 h 34192"/>
              <a:gd name="connsiteX7" fmla="*/ 87584 w 94816"/>
              <a:gd name="connsiteY7" fmla="*/ 27221 h 34192"/>
              <a:gd name="connsiteX8" fmla="*/ 48548 w 94816"/>
              <a:gd name="connsiteY8" fmla="*/ 32404 h 3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816" h="34192">
                <a:moveTo>
                  <a:pt x="48548" y="32404"/>
                </a:moveTo>
                <a:cubicBezTo>
                  <a:pt x="33787" y="37325"/>
                  <a:pt x="21191" y="30895"/>
                  <a:pt x="8201" y="27484"/>
                </a:cubicBezTo>
                <a:cubicBezTo>
                  <a:pt x="3346" y="26237"/>
                  <a:pt x="66" y="23482"/>
                  <a:pt x="0" y="18102"/>
                </a:cubicBezTo>
                <a:cubicBezTo>
                  <a:pt x="0" y="12985"/>
                  <a:pt x="2493" y="8655"/>
                  <a:pt x="7151" y="7671"/>
                </a:cubicBezTo>
                <a:cubicBezTo>
                  <a:pt x="23881" y="4128"/>
                  <a:pt x="40216" y="-858"/>
                  <a:pt x="57996" y="126"/>
                </a:cubicBezTo>
                <a:cubicBezTo>
                  <a:pt x="69542" y="717"/>
                  <a:pt x="77809" y="9901"/>
                  <a:pt x="89618" y="8589"/>
                </a:cubicBezTo>
                <a:cubicBezTo>
                  <a:pt x="93357" y="8196"/>
                  <a:pt x="94997" y="14297"/>
                  <a:pt x="94801" y="18496"/>
                </a:cubicBezTo>
                <a:cubicBezTo>
                  <a:pt x="94604" y="22957"/>
                  <a:pt x="92045" y="25844"/>
                  <a:pt x="87584" y="27221"/>
                </a:cubicBezTo>
                <a:cubicBezTo>
                  <a:pt x="74660" y="31289"/>
                  <a:pt x="61932" y="36537"/>
                  <a:pt x="48548" y="3240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0EF4E726-F14A-4363-86CD-2262298BE27C}"/>
              </a:ext>
            </a:extLst>
          </p:cNvPr>
          <p:cNvSpPr/>
          <p:nvPr/>
        </p:nvSpPr>
        <p:spPr>
          <a:xfrm>
            <a:off x="2384414" y="1567288"/>
            <a:ext cx="75633" cy="37700"/>
          </a:xfrm>
          <a:custGeom>
            <a:avLst/>
            <a:gdLst>
              <a:gd name="connsiteX0" fmla="*/ 37563 w 75633"/>
              <a:gd name="connsiteY0" fmla="*/ 307 h 37700"/>
              <a:gd name="connsiteX1" fmla="*/ 69972 w 75633"/>
              <a:gd name="connsiteY1" fmla="*/ 6605 h 37700"/>
              <a:gd name="connsiteX2" fmla="*/ 73580 w 75633"/>
              <a:gd name="connsiteY2" fmla="*/ 20382 h 37700"/>
              <a:gd name="connsiteX3" fmla="*/ 45304 w 75633"/>
              <a:gd name="connsiteY3" fmla="*/ 37374 h 37700"/>
              <a:gd name="connsiteX4" fmla="*/ 8237 w 75633"/>
              <a:gd name="connsiteY4" fmla="*/ 27467 h 37700"/>
              <a:gd name="connsiteX5" fmla="*/ 955 w 75633"/>
              <a:gd name="connsiteY5" fmla="*/ 11656 h 37700"/>
              <a:gd name="connsiteX6" fmla="*/ 18603 w 75633"/>
              <a:gd name="connsiteY6" fmla="*/ 438 h 37700"/>
              <a:gd name="connsiteX7" fmla="*/ 37563 w 75633"/>
              <a:gd name="connsiteY7" fmla="*/ 241 h 3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633" h="37700">
                <a:moveTo>
                  <a:pt x="37563" y="307"/>
                </a:moveTo>
                <a:cubicBezTo>
                  <a:pt x="48781" y="110"/>
                  <a:pt x="60197" y="-1334"/>
                  <a:pt x="69972" y="6605"/>
                </a:cubicBezTo>
                <a:cubicBezTo>
                  <a:pt x="74893" y="10607"/>
                  <a:pt x="77845" y="15002"/>
                  <a:pt x="73580" y="20382"/>
                </a:cubicBezTo>
                <a:cubicBezTo>
                  <a:pt x="66429" y="29436"/>
                  <a:pt x="59738" y="39670"/>
                  <a:pt x="45304" y="37374"/>
                </a:cubicBezTo>
                <a:cubicBezTo>
                  <a:pt x="32642" y="35340"/>
                  <a:pt x="17947" y="42163"/>
                  <a:pt x="8237" y="27467"/>
                </a:cubicBezTo>
                <a:cubicBezTo>
                  <a:pt x="4891" y="22350"/>
                  <a:pt x="-2654" y="18939"/>
                  <a:pt x="955" y="11656"/>
                </a:cubicBezTo>
                <a:cubicBezTo>
                  <a:pt x="4301" y="4965"/>
                  <a:pt x="11255" y="1422"/>
                  <a:pt x="18603" y="438"/>
                </a:cubicBezTo>
                <a:cubicBezTo>
                  <a:pt x="24835" y="-415"/>
                  <a:pt x="31265" y="241"/>
                  <a:pt x="37563" y="24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16E05DFE-F19C-415C-AE97-FEDAC468A0BF}"/>
              </a:ext>
            </a:extLst>
          </p:cNvPr>
          <p:cNvSpPr/>
          <p:nvPr/>
        </p:nvSpPr>
        <p:spPr>
          <a:xfrm>
            <a:off x="2378396" y="989686"/>
            <a:ext cx="85778" cy="27185"/>
          </a:xfrm>
          <a:custGeom>
            <a:avLst/>
            <a:gdLst>
              <a:gd name="connsiteX0" fmla="*/ 47714 w 85778"/>
              <a:gd name="connsiteY0" fmla="*/ 577 h 27185"/>
              <a:gd name="connsiteX1" fmla="*/ 82485 w 85778"/>
              <a:gd name="connsiteY1" fmla="*/ 13436 h 27185"/>
              <a:gd name="connsiteX2" fmla="*/ 80189 w 85778"/>
              <a:gd name="connsiteY2" fmla="*/ 23343 h 27185"/>
              <a:gd name="connsiteX3" fmla="*/ 5398 w 85778"/>
              <a:gd name="connsiteY3" fmla="*/ 22949 h 27185"/>
              <a:gd name="connsiteX4" fmla="*/ 3167 w 85778"/>
              <a:gd name="connsiteY4" fmla="*/ 13961 h 27185"/>
              <a:gd name="connsiteX5" fmla="*/ 47714 w 85778"/>
              <a:gd name="connsiteY5" fmla="*/ 512 h 2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78" h="27185">
                <a:moveTo>
                  <a:pt x="47714" y="577"/>
                </a:moveTo>
                <a:cubicBezTo>
                  <a:pt x="59523" y="-1260"/>
                  <a:pt x="72513" y="840"/>
                  <a:pt x="82485" y="13436"/>
                </a:cubicBezTo>
                <a:cubicBezTo>
                  <a:pt x="86749" y="18816"/>
                  <a:pt x="87733" y="21702"/>
                  <a:pt x="80189" y="23343"/>
                </a:cubicBezTo>
                <a:cubicBezTo>
                  <a:pt x="55258" y="28722"/>
                  <a:pt x="30263" y="28329"/>
                  <a:pt x="5398" y="22949"/>
                </a:cubicBezTo>
                <a:cubicBezTo>
                  <a:pt x="-441" y="21702"/>
                  <a:pt x="-2081" y="19209"/>
                  <a:pt x="3167" y="13961"/>
                </a:cubicBezTo>
                <a:cubicBezTo>
                  <a:pt x="14911" y="2283"/>
                  <a:pt x="19044" y="577"/>
                  <a:pt x="47714" y="5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219A0022-3976-440F-81CD-C1CA3A8D8A8F}"/>
              </a:ext>
            </a:extLst>
          </p:cNvPr>
          <p:cNvSpPr/>
          <p:nvPr/>
        </p:nvSpPr>
        <p:spPr>
          <a:xfrm>
            <a:off x="2383531" y="1017681"/>
            <a:ext cx="76859" cy="26411"/>
          </a:xfrm>
          <a:custGeom>
            <a:avLst/>
            <a:gdLst>
              <a:gd name="connsiteX0" fmla="*/ 42841 w 76859"/>
              <a:gd name="connsiteY0" fmla="*/ 137 h 26411"/>
              <a:gd name="connsiteX1" fmla="*/ 72955 w 76859"/>
              <a:gd name="connsiteY1" fmla="*/ 8666 h 26411"/>
              <a:gd name="connsiteX2" fmla="*/ 76629 w 76859"/>
              <a:gd name="connsiteY2" fmla="*/ 16866 h 26411"/>
              <a:gd name="connsiteX3" fmla="*/ 68756 w 76859"/>
              <a:gd name="connsiteY3" fmla="*/ 20606 h 26411"/>
              <a:gd name="connsiteX4" fmla="*/ 31885 w 76859"/>
              <a:gd name="connsiteY4" fmla="*/ 26379 h 26411"/>
              <a:gd name="connsiteX5" fmla="*/ 3412 w 76859"/>
              <a:gd name="connsiteY5" fmla="*/ 19294 h 26411"/>
              <a:gd name="connsiteX6" fmla="*/ 2100 w 76859"/>
              <a:gd name="connsiteY6" fmla="*/ 11027 h 26411"/>
              <a:gd name="connsiteX7" fmla="*/ 21388 w 76859"/>
              <a:gd name="connsiteY7" fmla="*/ 202 h 26411"/>
              <a:gd name="connsiteX8" fmla="*/ 42776 w 76859"/>
              <a:gd name="connsiteY8" fmla="*/ 202 h 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59" h="26411">
                <a:moveTo>
                  <a:pt x="42841" y="137"/>
                </a:moveTo>
                <a:cubicBezTo>
                  <a:pt x="50977" y="465"/>
                  <a:pt x="63770" y="-2553"/>
                  <a:pt x="72955" y="8666"/>
                </a:cubicBezTo>
                <a:cubicBezTo>
                  <a:pt x="74923" y="11093"/>
                  <a:pt x="77678" y="13324"/>
                  <a:pt x="76629" y="16866"/>
                </a:cubicBezTo>
                <a:cubicBezTo>
                  <a:pt x="75513" y="20868"/>
                  <a:pt x="71642" y="19687"/>
                  <a:pt x="68756" y="20606"/>
                </a:cubicBezTo>
                <a:cubicBezTo>
                  <a:pt x="56750" y="24477"/>
                  <a:pt x="44744" y="26707"/>
                  <a:pt x="31885" y="26379"/>
                </a:cubicBezTo>
                <a:cubicBezTo>
                  <a:pt x="21651" y="26117"/>
                  <a:pt x="13647" y="19359"/>
                  <a:pt x="3412" y="19294"/>
                </a:cubicBezTo>
                <a:cubicBezTo>
                  <a:pt x="-1705" y="19294"/>
                  <a:pt x="-130" y="14242"/>
                  <a:pt x="2100" y="11027"/>
                </a:cubicBezTo>
                <a:cubicBezTo>
                  <a:pt x="6758" y="4270"/>
                  <a:pt x="13122" y="465"/>
                  <a:pt x="21388" y="202"/>
                </a:cubicBezTo>
                <a:cubicBezTo>
                  <a:pt x="27227" y="6"/>
                  <a:pt x="33132" y="202"/>
                  <a:pt x="42776" y="20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4A23CC3C-46CB-4BDB-898C-CC3E02814719}"/>
              </a:ext>
            </a:extLst>
          </p:cNvPr>
          <p:cNvSpPr/>
          <p:nvPr/>
        </p:nvSpPr>
        <p:spPr>
          <a:xfrm>
            <a:off x="303280" y="2550907"/>
            <a:ext cx="1348008" cy="2359302"/>
          </a:xfrm>
          <a:custGeom>
            <a:avLst/>
            <a:gdLst>
              <a:gd name="connsiteX0" fmla="*/ 1075891 w 1348008"/>
              <a:gd name="connsiteY0" fmla="*/ 248381 h 2359302"/>
              <a:gd name="connsiteX1" fmla="*/ 1141563 w 1348008"/>
              <a:gd name="connsiteY1" fmla="*/ 476558 h 2359302"/>
              <a:gd name="connsiteX2" fmla="*/ 1271593 w 1348008"/>
              <a:gd name="connsiteY2" fmla="*/ 700275 h 2359302"/>
              <a:gd name="connsiteX3" fmla="*/ 1294556 w 1348008"/>
              <a:gd name="connsiteY3" fmla="*/ 804719 h 2359302"/>
              <a:gd name="connsiteX4" fmla="*/ 1323488 w 1348008"/>
              <a:gd name="connsiteY4" fmla="*/ 1058089 h 2359302"/>
              <a:gd name="connsiteX5" fmla="*/ 1323225 w 1348008"/>
              <a:gd name="connsiteY5" fmla="*/ 1302799 h 2359302"/>
              <a:gd name="connsiteX6" fmla="*/ 1288717 w 1348008"/>
              <a:gd name="connsiteY6" fmla="*/ 1548821 h 2359302"/>
              <a:gd name="connsiteX7" fmla="*/ 1204938 w 1348008"/>
              <a:gd name="connsiteY7" fmla="*/ 1788938 h 2359302"/>
              <a:gd name="connsiteX8" fmla="*/ 1073923 w 1348008"/>
              <a:gd name="connsiteY8" fmla="*/ 2174373 h 2359302"/>
              <a:gd name="connsiteX9" fmla="*/ 871398 w 1348008"/>
              <a:gd name="connsiteY9" fmla="*/ 2359119 h 2359302"/>
              <a:gd name="connsiteX10" fmla="*/ 790965 w 1348008"/>
              <a:gd name="connsiteY10" fmla="*/ 2277309 h 2359302"/>
              <a:gd name="connsiteX11" fmla="*/ 669200 w 1348008"/>
              <a:gd name="connsiteY11" fmla="*/ 2032336 h 2359302"/>
              <a:gd name="connsiteX12" fmla="*/ 616388 w 1348008"/>
              <a:gd name="connsiteY12" fmla="*/ 1994744 h 2359302"/>
              <a:gd name="connsiteX13" fmla="*/ 378829 w 1348008"/>
              <a:gd name="connsiteY13" fmla="*/ 1780016 h 2359302"/>
              <a:gd name="connsiteX14" fmla="*/ 43517 w 1348008"/>
              <a:gd name="connsiteY14" fmla="*/ 1290334 h 2359302"/>
              <a:gd name="connsiteX15" fmla="*/ 36825 w 1348008"/>
              <a:gd name="connsiteY15" fmla="*/ 1091745 h 2359302"/>
              <a:gd name="connsiteX16" fmla="*/ 165150 w 1348008"/>
              <a:gd name="connsiteY16" fmla="*/ 925893 h 2359302"/>
              <a:gd name="connsiteX17" fmla="*/ 338678 w 1348008"/>
              <a:gd name="connsiteY17" fmla="*/ 649824 h 2359302"/>
              <a:gd name="connsiteX18" fmla="*/ 482355 w 1348008"/>
              <a:gd name="connsiteY18" fmla="*/ 497618 h 2359302"/>
              <a:gd name="connsiteX19" fmla="*/ 504464 w 1348008"/>
              <a:gd name="connsiteY19" fmla="*/ 486137 h 2359302"/>
              <a:gd name="connsiteX20" fmla="*/ 792802 w 1348008"/>
              <a:gd name="connsiteY20" fmla="*/ 79905 h 2359302"/>
              <a:gd name="connsiteX21" fmla="*/ 923489 w 1348008"/>
              <a:gd name="connsiteY21" fmla="*/ 11544 h 2359302"/>
              <a:gd name="connsiteX22" fmla="*/ 1075891 w 1348008"/>
              <a:gd name="connsiteY22" fmla="*/ 248381 h 2359302"/>
              <a:gd name="connsiteX23" fmla="*/ 304038 w 1348008"/>
              <a:gd name="connsiteY23" fmla="*/ 1177032 h 2359302"/>
              <a:gd name="connsiteX24" fmla="*/ 566396 w 1348008"/>
              <a:gd name="connsiteY24" fmla="*/ 1619544 h 2359302"/>
              <a:gd name="connsiteX25" fmla="*/ 704956 w 1348008"/>
              <a:gd name="connsiteY25" fmla="*/ 1576375 h 2359302"/>
              <a:gd name="connsiteX26" fmla="*/ 1036856 w 1348008"/>
              <a:gd name="connsiteY26" fmla="*/ 1412886 h 2359302"/>
              <a:gd name="connsiteX27" fmla="*/ 1087438 w 1348008"/>
              <a:gd name="connsiteY27" fmla="*/ 1395500 h 2359302"/>
              <a:gd name="connsiteX28" fmla="*/ 1086651 w 1348008"/>
              <a:gd name="connsiteY28" fmla="*/ 964994 h 2359302"/>
              <a:gd name="connsiteX29" fmla="*/ 1043810 w 1348008"/>
              <a:gd name="connsiteY29" fmla="*/ 947215 h 2359302"/>
              <a:gd name="connsiteX30" fmla="*/ 694459 w 1348008"/>
              <a:gd name="connsiteY30" fmla="*/ 770014 h 2359302"/>
              <a:gd name="connsiteX31" fmla="*/ 588964 w 1348008"/>
              <a:gd name="connsiteY31" fmla="*/ 734193 h 2359302"/>
              <a:gd name="connsiteX32" fmla="*/ 304104 w 1348008"/>
              <a:gd name="connsiteY32" fmla="*/ 1177032 h 235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48008" h="2359302">
                <a:moveTo>
                  <a:pt x="1075891" y="248381"/>
                </a:moveTo>
                <a:cubicBezTo>
                  <a:pt x="1065722" y="333800"/>
                  <a:pt x="1089734" y="409641"/>
                  <a:pt x="1141563" y="476558"/>
                </a:cubicBezTo>
                <a:cubicBezTo>
                  <a:pt x="1194900" y="545445"/>
                  <a:pt x="1232755" y="623122"/>
                  <a:pt x="1271593" y="700275"/>
                </a:cubicBezTo>
                <a:cubicBezTo>
                  <a:pt x="1288192" y="733209"/>
                  <a:pt x="1305052" y="768505"/>
                  <a:pt x="1294556" y="804719"/>
                </a:cubicBezTo>
                <a:cubicBezTo>
                  <a:pt x="1268641" y="894074"/>
                  <a:pt x="1291669" y="977000"/>
                  <a:pt x="1323488" y="1058089"/>
                </a:cubicBezTo>
                <a:cubicBezTo>
                  <a:pt x="1355897" y="1140752"/>
                  <a:pt x="1356553" y="1220529"/>
                  <a:pt x="1323225" y="1302799"/>
                </a:cubicBezTo>
                <a:cubicBezTo>
                  <a:pt x="1291341" y="1381460"/>
                  <a:pt x="1282878" y="1462287"/>
                  <a:pt x="1288717" y="1548821"/>
                </a:cubicBezTo>
                <a:cubicBezTo>
                  <a:pt x="1294556" y="1636076"/>
                  <a:pt x="1257423" y="1718937"/>
                  <a:pt x="1204938" y="1788938"/>
                </a:cubicBezTo>
                <a:cubicBezTo>
                  <a:pt x="1118797" y="1903880"/>
                  <a:pt x="1057456" y="2021708"/>
                  <a:pt x="1073923" y="2174373"/>
                </a:cubicBezTo>
                <a:cubicBezTo>
                  <a:pt x="1083895" y="2266943"/>
                  <a:pt x="964755" y="2364105"/>
                  <a:pt x="871398" y="2359119"/>
                </a:cubicBezTo>
                <a:cubicBezTo>
                  <a:pt x="818847" y="2356298"/>
                  <a:pt x="794245" y="2320477"/>
                  <a:pt x="790965" y="2277309"/>
                </a:cubicBezTo>
                <a:cubicBezTo>
                  <a:pt x="783420" y="2177719"/>
                  <a:pt x="712828" y="2112310"/>
                  <a:pt x="669200" y="2032336"/>
                </a:cubicBezTo>
                <a:cubicBezTo>
                  <a:pt x="657260" y="2010489"/>
                  <a:pt x="630887" y="2008783"/>
                  <a:pt x="616388" y="1994744"/>
                </a:cubicBezTo>
                <a:cubicBezTo>
                  <a:pt x="538973" y="1919494"/>
                  <a:pt x="426393" y="1865238"/>
                  <a:pt x="378829" y="1780016"/>
                </a:cubicBezTo>
                <a:cubicBezTo>
                  <a:pt x="281207" y="1605111"/>
                  <a:pt x="173745" y="1441293"/>
                  <a:pt x="43517" y="1290334"/>
                </a:cubicBezTo>
                <a:cubicBezTo>
                  <a:pt x="-10148" y="1228074"/>
                  <a:pt x="-16250" y="1159975"/>
                  <a:pt x="36825" y="1091745"/>
                </a:cubicBezTo>
                <a:cubicBezTo>
                  <a:pt x="79732" y="1036570"/>
                  <a:pt x="120210" y="979362"/>
                  <a:pt x="165150" y="925893"/>
                </a:cubicBezTo>
                <a:cubicBezTo>
                  <a:pt x="235939" y="841655"/>
                  <a:pt x="298462" y="751447"/>
                  <a:pt x="338678" y="649824"/>
                </a:cubicBezTo>
                <a:cubicBezTo>
                  <a:pt x="367545" y="576870"/>
                  <a:pt x="408155" y="523664"/>
                  <a:pt x="482355" y="497618"/>
                </a:cubicBezTo>
                <a:cubicBezTo>
                  <a:pt x="490228" y="494862"/>
                  <a:pt x="500134" y="492173"/>
                  <a:pt x="504464" y="486137"/>
                </a:cubicBezTo>
                <a:cubicBezTo>
                  <a:pt x="600708" y="351251"/>
                  <a:pt x="770693" y="270753"/>
                  <a:pt x="792802" y="79905"/>
                </a:cubicBezTo>
                <a:cubicBezTo>
                  <a:pt x="801527" y="4524"/>
                  <a:pt x="850404" y="-15682"/>
                  <a:pt x="923489" y="11544"/>
                </a:cubicBezTo>
                <a:cubicBezTo>
                  <a:pt x="1011729" y="44413"/>
                  <a:pt x="1098263" y="103392"/>
                  <a:pt x="1075891" y="248381"/>
                </a:cubicBezTo>
                <a:close/>
                <a:moveTo>
                  <a:pt x="304038" y="1177032"/>
                </a:moveTo>
                <a:cubicBezTo>
                  <a:pt x="303710" y="1381263"/>
                  <a:pt x="409663" y="1557612"/>
                  <a:pt x="566396" y="1619544"/>
                </a:cubicBezTo>
                <a:cubicBezTo>
                  <a:pt x="626819" y="1643424"/>
                  <a:pt x="666314" y="1639291"/>
                  <a:pt x="704956" y="1576375"/>
                </a:cubicBezTo>
                <a:cubicBezTo>
                  <a:pt x="779156" y="1455464"/>
                  <a:pt x="876646" y="1366568"/>
                  <a:pt x="1036856" y="1412886"/>
                </a:cubicBezTo>
                <a:cubicBezTo>
                  <a:pt x="1057259" y="1418790"/>
                  <a:pt x="1073333" y="1414985"/>
                  <a:pt x="1087438" y="1395500"/>
                </a:cubicBezTo>
                <a:cubicBezTo>
                  <a:pt x="1179548" y="1268093"/>
                  <a:pt x="1179352" y="1087743"/>
                  <a:pt x="1086651" y="964994"/>
                </a:cubicBezTo>
                <a:cubicBezTo>
                  <a:pt x="1074841" y="949380"/>
                  <a:pt x="1060999" y="942163"/>
                  <a:pt x="1043810" y="947215"/>
                </a:cubicBezTo>
                <a:cubicBezTo>
                  <a:pt x="871398" y="998256"/>
                  <a:pt x="774498" y="897814"/>
                  <a:pt x="694459" y="770014"/>
                </a:cubicBezTo>
                <a:cubicBezTo>
                  <a:pt x="666182" y="724942"/>
                  <a:pt x="635348" y="719891"/>
                  <a:pt x="588964" y="734193"/>
                </a:cubicBezTo>
                <a:cubicBezTo>
                  <a:pt x="421210" y="785956"/>
                  <a:pt x="304432" y="965716"/>
                  <a:pt x="304104" y="117703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0A0F90BD-087C-4BBA-9F7E-59847C9BD4FB}"/>
              </a:ext>
            </a:extLst>
          </p:cNvPr>
          <p:cNvSpPr/>
          <p:nvPr/>
        </p:nvSpPr>
        <p:spPr>
          <a:xfrm>
            <a:off x="2811100" y="2501356"/>
            <a:ext cx="376888" cy="2497333"/>
          </a:xfrm>
          <a:custGeom>
            <a:avLst/>
            <a:gdLst>
              <a:gd name="connsiteX0" fmla="*/ 272384 w 376888"/>
              <a:gd name="connsiteY0" fmla="*/ 912855 h 2497333"/>
              <a:gd name="connsiteX1" fmla="*/ 295346 w 376888"/>
              <a:gd name="connsiteY1" fmla="*/ 984760 h 2497333"/>
              <a:gd name="connsiteX2" fmla="*/ 296133 w 376888"/>
              <a:gd name="connsiteY2" fmla="*/ 1015529 h 2497333"/>
              <a:gd name="connsiteX3" fmla="*/ 300004 w 376888"/>
              <a:gd name="connsiteY3" fmla="*/ 1069194 h 2497333"/>
              <a:gd name="connsiteX4" fmla="*/ 301119 w 376888"/>
              <a:gd name="connsiteY4" fmla="*/ 1120236 h 2497333"/>
              <a:gd name="connsiteX5" fmla="*/ 315356 w 376888"/>
              <a:gd name="connsiteY5" fmla="*/ 1138474 h 2497333"/>
              <a:gd name="connsiteX6" fmla="*/ 292066 w 376888"/>
              <a:gd name="connsiteY6" fmla="*/ 1283857 h 2497333"/>
              <a:gd name="connsiteX7" fmla="*/ 295215 w 376888"/>
              <a:gd name="connsiteY7" fmla="*/ 1541557 h 2497333"/>
              <a:gd name="connsiteX8" fmla="*/ 333857 w 376888"/>
              <a:gd name="connsiteY8" fmla="*/ 1646592 h 2497333"/>
              <a:gd name="connsiteX9" fmla="*/ 314831 w 376888"/>
              <a:gd name="connsiteY9" fmla="*/ 1671390 h 2497333"/>
              <a:gd name="connsiteX10" fmla="*/ 309911 w 376888"/>
              <a:gd name="connsiteY10" fmla="*/ 1724137 h 2497333"/>
              <a:gd name="connsiteX11" fmla="*/ 305384 w 376888"/>
              <a:gd name="connsiteY11" fmla="*/ 1765600 h 2497333"/>
              <a:gd name="connsiteX12" fmla="*/ 309582 w 376888"/>
              <a:gd name="connsiteY12" fmla="*/ 1823071 h 2497333"/>
              <a:gd name="connsiteX13" fmla="*/ 300988 w 376888"/>
              <a:gd name="connsiteY13" fmla="*/ 1991678 h 2497333"/>
              <a:gd name="connsiteX14" fmla="*/ 370333 w 376888"/>
              <a:gd name="connsiteY14" fmla="*/ 2130829 h 2497333"/>
              <a:gd name="connsiteX15" fmla="*/ 217472 w 376888"/>
              <a:gd name="connsiteY15" fmla="*/ 2473160 h 2497333"/>
              <a:gd name="connsiteX16" fmla="*/ 155605 w 376888"/>
              <a:gd name="connsiteY16" fmla="*/ 2468174 h 2497333"/>
              <a:gd name="connsiteX17" fmla="*/ 7795 w 376888"/>
              <a:gd name="connsiteY17" fmla="*/ 2133846 h 2497333"/>
              <a:gd name="connsiteX18" fmla="*/ 66185 w 376888"/>
              <a:gd name="connsiteY18" fmla="*/ 1992269 h 2497333"/>
              <a:gd name="connsiteX19" fmla="*/ 70580 w 376888"/>
              <a:gd name="connsiteY19" fmla="*/ 1821956 h 2497333"/>
              <a:gd name="connsiteX20" fmla="*/ 81405 w 376888"/>
              <a:gd name="connsiteY20" fmla="*/ 1771505 h 2497333"/>
              <a:gd name="connsiteX21" fmla="*/ 84358 w 376888"/>
              <a:gd name="connsiteY21" fmla="*/ 1715543 h 2497333"/>
              <a:gd name="connsiteX22" fmla="*/ 76681 w 376888"/>
              <a:gd name="connsiteY22" fmla="*/ 1578033 h 2497333"/>
              <a:gd name="connsiteX23" fmla="*/ 67825 w 376888"/>
              <a:gd name="connsiteY23" fmla="*/ 1550413 h 2497333"/>
              <a:gd name="connsiteX24" fmla="*/ 76878 w 376888"/>
              <a:gd name="connsiteY24" fmla="*/ 1272113 h 2497333"/>
              <a:gd name="connsiteX25" fmla="*/ 98003 w 376888"/>
              <a:gd name="connsiteY25" fmla="*/ 1107114 h 2497333"/>
              <a:gd name="connsiteX26" fmla="*/ 67563 w 376888"/>
              <a:gd name="connsiteY26" fmla="*/ 976493 h 2497333"/>
              <a:gd name="connsiteX27" fmla="*/ 84358 w 376888"/>
              <a:gd name="connsiteY27" fmla="*/ 923156 h 2497333"/>
              <a:gd name="connsiteX28" fmla="*/ 99119 w 376888"/>
              <a:gd name="connsiteY28" fmla="*/ 903670 h 2497333"/>
              <a:gd name="connsiteX29" fmla="*/ 62445 w 376888"/>
              <a:gd name="connsiteY29" fmla="*/ 693732 h 2497333"/>
              <a:gd name="connsiteX30" fmla="*/ 52538 w 376888"/>
              <a:gd name="connsiteY30" fmla="*/ 454074 h 2497333"/>
              <a:gd name="connsiteX31" fmla="*/ 82324 w 376888"/>
              <a:gd name="connsiteY31" fmla="*/ 164555 h 2497333"/>
              <a:gd name="connsiteX32" fmla="*/ 43485 w 376888"/>
              <a:gd name="connsiteY32" fmla="*/ 66671 h 2497333"/>
              <a:gd name="connsiteX33" fmla="*/ 19276 w 376888"/>
              <a:gd name="connsiteY33" fmla="*/ 19435 h 2497333"/>
              <a:gd name="connsiteX34" fmla="*/ 61854 w 376888"/>
              <a:gd name="connsiteY34" fmla="*/ 540 h 2497333"/>
              <a:gd name="connsiteX35" fmla="*/ 325853 w 376888"/>
              <a:gd name="connsiteY35" fmla="*/ 671 h 2497333"/>
              <a:gd name="connsiteX36" fmla="*/ 354785 w 376888"/>
              <a:gd name="connsiteY36" fmla="*/ 48039 h 2497333"/>
              <a:gd name="connsiteX37" fmla="*/ 304465 w 376888"/>
              <a:gd name="connsiteY37" fmla="*/ 280809 h 2497333"/>
              <a:gd name="connsiteX38" fmla="*/ 328542 w 376888"/>
              <a:gd name="connsiteY38" fmla="*/ 470278 h 2497333"/>
              <a:gd name="connsiteX39" fmla="*/ 304334 w 376888"/>
              <a:gd name="connsiteY39" fmla="*/ 538640 h 2497333"/>
              <a:gd name="connsiteX40" fmla="*/ 310829 w 376888"/>
              <a:gd name="connsiteY40" fmla="*/ 572164 h 2497333"/>
              <a:gd name="connsiteX41" fmla="*/ 308139 w 376888"/>
              <a:gd name="connsiteY41" fmla="*/ 651416 h 2497333"/>
              <a:gd name="connsiteX42" fmla="*/ 315881 w 376888"/>
              <a:gd name="connsiteY42" fmla="*/ 854794 h 2497333"/>
              <a:gd name="connsiteX43" fmla="*/ 272384 w 376888"/>
              <a:gd name="connsiteY43" fmla="*/ 912790 h 249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6888" h="2497333">
                <a:moveTo>
                  <a:pt x="272384" y="912855"/>
                </a:moveTo>
                <a:cubicBezTo>
                  <a:pt x="307024" y="928207"/>
                  <a:pt x="343960" y="943231"/>
                  <a:pt x="295346" y="984760"/>
                </a:cubicBezTo>
                <a:cubicBezTo>
                  <a:pt x="282422" y="995847"/>
                  <a:pt x="263265" y="1002539"/>
                  <a:pt x="296133" y="1015529"/>
                </a:cubicBezTo>
                <a:cubicBezTo>
                  <a:pt x="325721" y="1027272"/>
                  <a:pt x="318899" y="1052071"/>
                  <a:pt x="300004" y="1069194"/>
                </a:cubicBezTo>
                <a:cubicBezTo>
                  <a:pt x="278551" y="1088613"/>
                  <a:pt x="257623" y="1103244"/>
                  <a:pt x="301119" y="1120236"/>
                </a:cubicBezTo>
                <a:cubicBezTo>
                  <a:pt x="307614" y="1122729"/>
                  <a:pt x="315881" y="1138015"/>
                  <a:pt x="315356" y="1138474"/>
                </a:cubicBezTo>
                <a:cubicBezTo>
                  <a:pt x="267791" y="1180396"/>
                  <a:pt x="288064" y="1236817"/>
                  <a:pt x="292066" y="1283857"/>
                </a:cubicBezTo>
                <a:cubicBezTo>
                  <a:pt x="299282" y="1368948"/>
                  <a:pt x="236432" y="1451808"/>
                  <a:pt x="295215" y="1541557"/>
                </a:cubicBezTo>
                <a:cubicBezTo>
                  <a:pt x="311157" y="1565831"/>
                  <a:pt x="290360" y="1620743"/>
                  <a:pt x="333857" y="1646592"/>
                </a:cubicBezTo>
                <a:cubicBezTo>
                  <a:pt x="327624" y="1655055"/>
                  <a:pt x="323228" y="1666929"/>
                  <a:pt x="314831" y="1671390"/>
                </a:cubicBezTo>
                <a:cubicBezTo>
                  <a:pt x="285046" y="1687333"/>
                  <a:pt x="260968" y="1699601"/>
                  <a:pt x="309911" y="1724137"/>
                </a:cubicBezTo>
                <a:cubicBezTo>
                  <a:pt x="335890" y="1737193"/>
                  <a:pt x="329855" y="1753266"/>
                  <a:pt x="305384" y="1765600"/>
                </a:cubicBezTo>
                <a:cubicBezTo>
                  <a:pt x="261231" y="1787841"/>
                  <a:pt x="282881" y="1801356"/>
                  <a:pt x="309582" y="1823071"/>
                </a:cubicBezTo>
                <a:cubicBezTo>
                  <a:pt x="390081" y="1888480"/>
                  <a:pt x="387981" y="1930140"/>
                  <a:pt x="300988" y="1991678"/>
                </a:cubicBezTo>
                <a:cubicBezTo>
                  <a:pt x="387063" y="2008998"/>
                  <a:pt x="382274" y="2069684"/>
                  <a:pt x="370333" y="2130829"/>
                </a:cubicBezTo>
                <a:cubicBezTo>
                  <a:pt x="345862" y="2256398"/>
                  <a:pt x="269825" y="2359662"/>
                  <a:pt x="217472" y="2473160"/>
                </a:cubicBezTo>
                <a:cubicBezTo>
                  <a:pt x="199955" y="2511080"/>
                  <a:pt x="169710" y="2500518"/>
                  <a:pt x="155605" y="2468174"/>
                </a:cubicBezTo>
                <a:cubicBezTo>
                  <a:pt x="106926" y="2356513"/>
                  <a:pt x="35940" y="2254758"/>
                  <a:pt x="7795" y="2133846"/>
                </a:cubicBezTo>
                <a:cubicBezTo>
                  <a:pt x="-10443" y="2055644"/>
                  <a:pt x="1104" y="2024547"/>
                  <a:pt x="66185" y="1992269"/>
                </a:cubicBezTo>
                <a:cubicBezTo>
                  <a:pt x="-10377" y="1925154"/>
                  <a:pt x="-10837" y="1892089"/>
                  <a:pt x="70580" y="1821956"/>
                </a:cubicBezTo>
                <a:cubicBezTo>
                  <a:pt x="91180" y="1804177"/>
                  <a:pt x="108303" y="1788169"/>
                  <a:pt x="81405" y="1771505"/>
                </a:cubicBezTo>
                <a:cubicBezTo>
                  <a:pt x="41254" y="1746575"/>
                  <a:pt x="50373" y="1732470"/>
                  <a:pt x="84358" y="1715543"/>
                </a:cubicBezTo>
                <a:cubicBezTo>
                  <a:pt x="54704" y="1671063"/>
                  <a:pt x="66644" y="1624941"/>
                  <a:pt x="76681" y="1578033"/>
                </a:cubicBezTo>
                <a:cubicBezTo>
                  <a:pt x="77469" y="1574228"/>
                  <a:pt x="64217" y="1562616"/>
                  <a:pt x="67825" y="1550413"/>
                </a:cubicBezTo>
                <a:cubicBezTo>
                  <a:pt x="106204" y="1420973"/>
                  <a:pt x="107648" y="1374262"/>
                  <a:pt x="76878" y="1272113"/>
                </a:cubicBezTo>
                <a:cubicBezTo>
                  <a:pt x="141434" y="1224483"/>
                  <a:pt x="12519" y="1152120"/>
                  <a:pt x="98003" y="1107114"/>
                </a:cubicBezTo>
                <a:cubicBezTo>
                  <a:pt x="67431" y="1068079"/>
                  <a:pt x="74517" y="1021105"/>
                  <a:pt x="67563" y="976493"/>
                </a:cubicBezTo>
                <a:cubicBezTo>
                  <a:pt x="63692" y="951957"/>
                  <a:pt x="54835" y="933718"/>
                  <a:pt x="84358" y="923156"/>
                </a:cubicBezTo>
                <a:cubicBezTo>
                  <a:pt x="94198" y="919613"/>
                  <a:pt x="111453" y="916529"/>
                  <a:pt x="99119" y="903670"/>
                </a:cubicBezTo>
                <a:cubicBezTo>
                  <a:pt x="39483" y="841608"/>
                  <a:pt x="57197" y="763799"/>
                  <a:pt x="62445" y="693732"/>
                </a:cubicBezTo>
                <a:cubicBezTo>
                  <a:pt x="68612" y="612381"/>
                  <a:pt x="53523" y="533850"/>
                  <a:pt x="52538" y="454074"/>
                </a:cubicBezTo>
                <a:cubicBezTo>
                  <a:pt x="51292" y="356846"/>
                  <a:pt x="80093" y="262373"/>
                  <a:pt x="82324" y="164555"/>
                </a:cubicBezTo>
                <a:cubicBezTo>
                  <a:pt x="83308" y="121255"/>
                  <a:pt x="87113" y="88387"/>
                  <a:pt x="43485" y="66671"/>
                </a:cubicBezTo>
                <a:cubicBezTo>
                  <a:pt x="25509" y="57749"/>
                  <a:pt x="10616" y="42790"/>
                  <a:pt x="19276" y="19435"/>
                </a:cubicBezTo>
                <a:cubicBezTo>
                  <a:pt x="26559" y="-247"/>
                  <a:pt x="45256" y="606"/>
                  <a:pt x="61854" y="540"/>
                </a:cubicBezTo>
                <a:cubicBezTo>
                  <a:pt x="149832" y="147"/>
                  <a:pt x="237875" y="-509"/>
                  <a:pt x="325853" y="671"/>
                </a:cubicBezTo>
                <a:cubicBezTo>
                  <a:pt x="358787" y="1131"/>
                  <a:pt x="380568" y="31769"/>
                  <a:pt x="354785" y="48039"/>
                </a:cubicBezTo>
                <a:cubicBezTo>
                  <a:pt x="255589" y="110889"/>
                  <a:pt x="307089" y="202147"/>
                  <a:pt x="304465" y="280809"/>
                </a:cubicBezTo>
                <a:cubicBezTo>
                  <a:pt x="302431" y="343593"/>
                  <a:pt x="329855" y="404476"/>
                  <a:pt x="328542" y="470278"/>
                </a:cubicBezTo>
                <a:cubicBezTo>
                  <a:pt x="327952" y="500916"/>
                  <a:pt x="333135" y="521844"/>
                  <a:pt x="304334" y="538640"/>
                </a:cubicBezTo>
                <a:cubicBezTo>
                  <a:pt x="275402" y="555500"/>
                  <a:pt x="285702" y="559699"/>
                  <a:pt x="310829" y="572164"/>
                </a:cubicBezTo>
                <a:cubicBezTo>
                  <a:pt x="356163" y="594601"/>
                  <a:pt x="303744" y="622222"/>
                  <a:pt x="308139" y="651416"/>
                </a:cubicBezTo>
                <a:cubicBezTo>
                  <a:pt x="318242" y="718203"/>
                  <a:pt x="319095" y="787089"/>
                  <a:pt x="315881" y="854794"/>
                </a:cubicBezTo>
                <a:cubicBezTo>
                  <a:pt x="314962" y="874738"/>
                  <a:pt x="287736" y="893371"/>
                  <a:pt x="272384" y="91279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4" name="Forma libre: forma 53">
            <a:extLst>
              <a:ext uri="{FF2B5EF4-FFF2-40B4-BE49-F238E27FC236}">
                <a16:creationId xmlns:a16="http://schemas.microsoft.com/office/drawing/2014/main" id="{2FD36270-94D0-4F63-8865-F612E3AD1123}"/>
              </a:ext>
            </a:extLst>
          </p:cNvPr>
          <p:cNvSpPr/>
          <p:nvPr/>
        </p:nvSpPr>
        <p:spPr>
          <a:xfrm>
            <a:off x="3651996" y="2476833"/>
            <a:ext cx="630266" cy="2529646"/>
          </a:xfrm>
          <a:custGeom>
            <a:avLst/>
            <a:gdLst>
              <a:gd name="connsiteX0" fmla="*/ 283462 w 630266"/>
              <a:gd name="connsiteY0" fmla="*/ 1958862 h 2529646"/>
              <a:gd name="connsiteX1" fmla="*/ 252495 w 630266"/>
              <a:gd name="connsiteY1" fmla="*/ 1842477 h 2529646"/>
              <a:gd name="connsiteX2" fmla="*/ 178164 w 630266"/>
              <a:gd name="connsiteY2" fmla="*/ 1851662 h 2529646"/>
              <a:gd name="connsiteX3" fmla="*/ 209458 w 630266"/>
              <a:gd name="connsiteY3" fmla="*/ 1760536 h 2529646"/>
              <a:gd name="connsiteX4" fmla="*/ 173440 w 630266"/>
              <a:gd name="connsiteY4" fmla="*/ 1763553 h 2529646"/>
              <a:gd name="connsiteX5" fmla="*/ 135389 w 630266"/>
              <a:gd name="connsiteY5" fmla="*/ 1761126 h 2529646"/>
              <a:gd name="connsiteX6" fmla="*/ 147001 w 630266"/>
              <a:gd name="connsiteY6" fmla="*/ 1718154 h 2529646"/>
              <a:gd name="connsiteX7" fmla="*/ 173703 w 630266"/>
              <a:gd name="connsiteY7" fmla="*/ 1647169 h 2529646"/>
              <a:gd name="connsiteX8" fmla="*/ 116757 w 630266"/>
              <a:gd name="connsiteY8" fmla="*/ 1654517 h 2529646"/>
              <a:gd name="connsiteX9" fmla="*/ 90646 w 630266"/>
              <a:gd name="connsiteY9" fmla="*/ 1616334 h 2529646"/>
              <a:gd name="connsiteX10" fmla="*/ 78837 w 630266"/>
              <a:gd name="connsiteY10" fmla="*/ 1536098 h 2529646"/>
              <a:gd name="connsiteX11" fmla="*/ 80936 w 630266"/>
              <a:gd name="connsiteY11" fmla="*/ 1491683 h 2529646"/>
              <a:gd name="connsiteX12" fmla="*/ 78640 w 630266"/>
              <a:gd name="connsiteY12" fmla="*/ 1446546 h 2529646"/>
              <a:gd name="connsiteX13" fmla="*/ 56531 w 630266"/>
              <a:gd name="connsiteY13" fmla="*/ 1361455 h 2529646"/>
              <a:gd name="connsiteX14" fmla="*/ 37833 w 630266"/>
              <a:gd name="connsiteY14" fmla="*/ 1320911 h 2529646"/>
              <a:gd name="connsiteX15" fmla="*/ 52923 w 630266"/>
              <a:gd name="connsiteY15" fmla="*/ 1229587 h 2529646"/>
              <a:gd name="connsiteX16" fmla="*/ 38883 w 630266"/>
              <a:gd name="connsiteY16" fmla="*/ 1140232 h 2529646"/>
              <a:gd name="connsiteX17" fmla="*/ 31863 w 630266"/>
              <a:gd name="connsiteY17" fmla="*/ 1002066 h 2529646"/>
              <a:gd name="connsiteX18" fmla="*/ 48396 w 630266"/>
              <a:gd name="connsiteY18" fmla="*/ 939478 h 2529646"/>
              <a:gd name="connsiteX19" fmla="*/ 64600 w 630266"/>
              <a:gd name="connsiteY19" fmla="*/ 896834 h 2529646"/>
              <a:gd name="connsiteX20" fmla="*/ 100880 w 630266"/>
              <a:gd name="connsiteY20" fmla="*/ 808726 h 2529646"/>
              <a:gd name="connsiteX21" fmla="*/ 117348 w 630266"/>
              <a:gd name="connsiteY21" fmla="*/ 722323 h 2529646"/>
              <a:gd name="connsiteX22" fmla="*/ 145296 w 630266"/>
              <a:gd name="connsiteY22" fmla="*/ 632049 h 2529646"/>
              <a:gd name="connsiteX23" fmla="*/ 145033 w 630266"/>
              <a:gd name="connsiteY23" fmla="*/ 532787 h 2529646"/>
              <a:gd name="connsiteX24" fmla="*/ 297895 w 630266"/>
              <a:gd name="connsiteY24" fmla="*/ 35954 h 2529646"/>
              <a:gd name="connsiteX25" fmla="*/ 402470 w 630266"/>
              <a:gd name="connsiteY25" fmla="*/ 10499 h 2529646"/>
              <a:gd name="connsiteX26" fmla="*/ 442753 w 630266"/>
              <a:gd name="connsiteY26" fmla="*/ 72431 h 2529646"/>
              <a:gd name="connsiteX27" fmla="*/ 395779 w 630266"/>
              <a:gd name="connsiteY27" fmla="*/ 418502 h 2529646"/>
              <a:gd name="connsiteX28" fmla="*/ 392630 w 630266"/>
              <a:gd name="connsiteY28" fmla="*/ 552666 h 2529646"/>
              <a:gd name="connsiteX29" fmla="*/ 323481 w 630266"/>
              <a:gd name="connsiteY29" fmla="*/ 594654 h 2529646"/>
              <a:gd name="connsiteX30" fmla="*/ 294155 w 630266"/>
              <a:gd name="connsiteY30" fmla="*/ 670101 h 2529646"/>
              <a:gd name="connsiteX31" fmla="*/ 296845 w 630266"/>
              <a:gd name="connsiteY31" fmla="*/ 747187 h 2529646"/>
              <a:gd name="connsiteX32" fmla="*/ 291400 w 630266"/>
              <a:gd name="connsiteY32" fmla="*/ 785764 h 2529646"/>
              <a:gd name="connsiteX33" fmla="*/ 289169 w 630266"/>
              <a:gd name="connsiteY33" fmla="*/ 829982 h 2529646"/>
              <a:gd name="connsiteX34" fmla="*/ 278148 w 630266"/>
              <a:gd name="connsiteY34" fmla="*/ 886075 h 2529646"/>
              <a:gd name="connsiteX35" fmla="*/ 260959 w 630266"/>
              <a:gd name="connsiteY35" fmla="*/ 933049 h 2529646"/>
              <a:gd name="connsiteX36" fmla="*/ 253873 w 630266"/>
              <a:gd name="connsiteY36" fmla="*/ 980023 h 2529646"/>
              <a:gd name="connsiteX37" fmla="*/ 266667 w 630266"/>
              <a:gd name="connsiteY37" fmla="*/ 1000623 h 2529646"/>
              <a:gd name="connsiteX38" fmla="*/ 221923 w 630266"/>
              <a:gd name="connsiteY38" fmla="*/ 1129538 h 2529646"/>
              <a:gd name="connsiteX39" fmla="*/ 229796 w 630266"/>
              <a:gd name="connsiteY39" fmla="*/ 1158864 h 2529646"/>
              <a:gd name="connsiteX40" fmla="*/ 222842 w 630266"/>
              <a:gd name="connsiteY40" fmla="*/ 1209053 h 2529646"/>
              <a:gd name="connsiteX41" fmla="*/ 228943 w 630266"/>
              <a:gd name="connsiteY41" fmla="*/ 1243365 h 2529646"/>
              <a:gd name="connsiteX42" fmla="*/ 247444 w 630266"/>
              <a:gd name="connsiteY42" fmla="*/ 1265474 h 2529646"/>
              <a:gd name="connsiteX43" fmla="*/ 245869 w 630266"/>
              <a:gd name="connsiteY43" fmla="*/ 1369393 h 2529646"/>
              <a:gd name="connsiteX44" fmla="*/ 265945 w 630266"/>
              <a:gd name="connsiteY44" fmla="*/ 1492536 h 2529646"/>
              <a:gd name="connsiteX45" fmla="*/ 275851 w 630266"/>
              <a:gd name="connsiteY45" fmla="*/ 1503229 h 2529646"/>
              <a:gd name="connsiteX46" fmla="*/ 296058 w 630266"/>
              <a:gd name="connsiteY46" fmla="*/ 1578676 h 2529646"/>
              <a:gd name="connsiteX47" fmla="*/ 338308 w 630266"/>
              <a:gd name="connsiteY47" fmla="*/ 1578807 h 2529646"/>
              <a:gd name="connsiteX48" fmla="*/ 400174 w 630266"/>
              <a:gd name="connsiteY48" fmla="*/ 1577495 h 2529646"/>
              <a:gd name="connsiteX49" fmla="*/ 381936 w 630266"/>
              <a:gd name="connsiteY49" fmla="*/ 1631620 h 2529646"/>
              <a:gd name="connsiteX50" fmla="*/ 408441 w 630266"/>
              <a:gd name="connsiteY50" fmla="*/ 1679381 h 2529646"/>
              <a:gd name="connsiteX51" fmla="*/ 466830 w 630266"/>
              <a:gd name="connsiteY51" fmla="*/ 1700441 h 2529646"/>
              <a:gd name="connsiteX52" fmla="*/ 435077 w 630266"/>
              <a:gd name="connsiteY52" fmla="*/ 1751482 h 2529646"/>
              <a:gd name="connsiteX53" fmla="*/ 418741 w 630266"/>
              <a:gd name="connsiteY53" fmla="*/ 1784219 h 2529646"/>
              <a:gd name="connsiteX54" fmla="*/ 447542 w 630266"/>
              <a:gd name="connsiteY54" fmla="*/ 1795044 h 2529646"/>
              <a:gd name="connsiteX55" fmla="*/ 519643 w 630266"/>
              <a:gd name="connsiteY55" fmla="*/ 1814923 h 2529646"/>
              <a:gd name="connsiteX56" fmla="*/ 467289 w 630266"/>
              <a:gd name="connsiteY56" fmla="*/ 1878036 h 2529646"/>
              <a:gd name="connsiteX57" fmla="*/ 446754 w 630266"/>
              <a:gd name="connsiteY57" fmla="*/ 1899489 h 2529646"/>
              <a:gd name="connsiteX58" fmla="*/ 489661 w 630266"/>
              <a:gd name="connsiteY58" fmla="*/ 1914906 h 2529646"/>
              <a:gd name="connsiteX59" fmla="*/ 553758 w 630266"/>
              <a:gd name="connsiteY59" fmla="*/ 1929405 h 2529646"/>
              <a:gd name="connsiteX60" fmla="*/ 510720 w 630266"/>
              <a:gd name="connsiteY60" fmla="*/ 1990353 h 2529646"/>
              <a:gd name="connsiteX61" fmla="*/ 465715 w 630266"/>
              <a:gd name="connsiteY61" fmla="*/ 2044609 h 2529646"/>
              <a:gd name="connsiteX62" fmla="*/ 502060 w 630266"/>
              <a:gd name="connsiteY62" fmla="*/ 2028601 h 2529646"/>
              <a:gd name="connsiteX63" fmla="*/ 583018 w 630266"/>
              <a:gd name="connsiteY63" fmla="*/ 1997176 h 2529646"/>
              <a:gd name="connsiteX64" fmla="*/ 622906 w 630266"/>
              <a:gd name="connsiteY64" fmla="*/ 2072229 h 2529646"/>
              <a:gd name="connsiteX65" fmla="*/ 553627 w 630266"/>
              <a:gd name="connsiteY65" fmla="*/ 2289581 h 2529646"/>
              <a:gd name="connsiteX66" fmla="*/ 449379 w 630266"/>
              <a:gd name="connsiteY66" fmla="*/ 2487186 h 2529646"/>
              <a:gd name="connsiteX67" fmla="*/ 364288 w 630266"/>
              <a:gd name="connsiteY67" fmla="*/ 2487842 h 2529646"/>
              <a:gd name="connsiteX68" fmla="*/ 172522 w 630266"/>
              <a:gd name="connsiteY68" fmla="*/ 2186383 h 2529646"/>
              <a:gd name="connsiteX69" fmla="*/ 202242 w 630266"/>
              <a:gd name="connsiteY69" fmla="*/ 2049267 h 2529646"/>
              <a:gd name="connsiteX70" fmla="*/ 283133 w 630266"/>
              <a:gd name="connsiteY70" fmla="*/ 1958994 h 252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30266" h="2529646">
                <a:moveTo>
                  <a:pt x="283462" y="1958862"/>
                </a:moveTo>
                <a:cubicBezTo>
                  <a:pt x="70964" y="1953220"/>
                  <a:pt x="307473" y="1874231"/>
                  <a:pt x="252495" y="1842477"/>
                </a:cubicBezTo>
                <a:cubicBezTo>
                  <a:pt x="225532" y="1827847"/>
                  <a:pt x="200011" y="1878429"/>
                  <a:pt x="178164" y="1851662"/>
                </a:cubicBezTo>
                <a:cubicBezTo>
                  <a:pt x="144902" y="1810724"/>
                  <a:pt x="228550" y="1803180"/>
                  <a:pt x="209458" y="1760536"/>
                </a:cubicBezTo>
                <a:cubicBezTo>
                  <a:pt x="197715" y="1747611"/>
                  <a:pt x="185381" y="1758239"/>
                  <a:pt x="173440" y="1763553"/>
                </a:cubicBezTo>
                <a:cubicBezTo>
                  <a:pt x="159926" y="1769589"/>
                  <a:pt x="145492" y="1774182"/>
                  <a:pt x="135389" y="1761126"/>
                </a:cubicBezTo>
                <a:cubicBezTo>
                  <a:pt x="122005" y="1743740"/>
                  <a:pt x="133618" y="1728914"/>
                  <a:pt x="147001" y="1718154"/>
                </a:cubicBezTo>
                <a:cubicBezTo>
                  <a:pt x="170554" y="1699260"/>
                  <a:pt x="191482" y="1676363"/>
                  <a:pt x="173703" y="1647169"/>
                </a:cubicBezTo>
                <a:cubicBezTo>
                  <a:pt x="155137" y="1616597"/>
                  <a:pt x="136111" y="1651564"/>
                  <a:pt x="116757" y="1654517"/>
                </a:cubicBezTo>
                <a:cubicBezTo>
                  <a:pt x="82445" y="1659765"/>
                  <a:pt x="71423" y="1637393"/>
                  <a:pt x="90646" y="1616334"/>
                </a:cubicBezTo>
                <a:cubicBezTo>
                  <a:pt x="123777" y="1580054"/>
                  <a:pt x="123645" y="1559322"/>
                  <a:pt x="78837" y="1536098"/>
                </a:cubicBezTo>
                <a:cubicBezTo>
                  <a:pt x="60270" y="1526454"/>
                  <a:pt x="72473" y="1506510"/>
                  <a:pt x="80936" y="1491683"/>
                </a:cubicBezTo>
                <a:cubicBezTo>
                  <a:pt x="89859" y="1476068"/>
                  <a:pt x="95763" y="1455862"/>
                  <a:pt x="78640" y="1446546"/>
                </a:cubicBezTo>
                <a:cubicBezTo>
                  <a:pt x="38555" y="1424896"/>
                  <a:pt x="12378" y="1405936"/>
                  <a:pt x="56531" y="1361455"/>
                </a:cubicBezTo>
                <a:cubicBezTo>
                  <a:pt x="68602" y="1349318"/>
                  <a:pt x="53775" y="1329767"/>
                  <a:pt x="37833" y="1320911"/>
                </a:cubicBezTo>
                <a:cubicBezTo>
                  <a:pt x="-31447" y="1282335"/>
                  <a:pt x="7064" y="1255108"/>
                  <a:pt x="52923" y="1229587"/>
                </a:cubicBezTo>
                <a:cubicBezTo>
                  <a:pt x="20907" y="1200917"/>
                  <a:pt x="-35186" y="1176775"/>
                  <a:pt x="38883" y="1140232"/>
                </a:cubicBezTo>
                <a:cubicBezTo>
                  <a:pt x="2865" y="1094308"/>
                  <a:pt x="55547" y="1037887"/>
                  <a:pt x="31863" y="1002066"/>
                </a:cubicBezTo>
                <a:cubicBezTo>
                  <a:pt x="5424" y="962112"/>
                  <a:pt x="7917" y="951615"/>
                  <a:pt x="48396" y="939478"/>
                </a:cubicBezTo>
                <a:cubicBezTo>
                  <a:pt x="72670" y="932196"/>
                  <a:pt x="79099" y="921437"/>
                  <a:pt x="64600" y="896834"/>
                </a:cubicBezTo>
                <a:cubicBezTo>
                  <a:pt x="28517" y="835558"/>
                  <a:pt x="29633" y="834902"/>
                  <a:pt x="100880" y="808726"/>
                </a:cubicBezTo>
                <a:cubicBezTo>
                  <a:pt x="93467" y="778809"/>
                  <a:pt x="-4745" y="723963"/>
                  <a:pt x="117348" y="722323"/>
                </a:cubicBezTo>
                <a:cubicBezTo>
                  <a:pt x="125483" y="692210"/>
                  <a:pt x="27992" y="636904"/>
                  <a:pt x="145296" y="632049"/>
                </a:cubicBezTo>
                <a:cubicBezTo>
                  <a:pt x="125483" y="598918"/>
                  <a:pt x="74244" y="561588"/>
                  <a:pt x="145033" y="532787"/>
                </a:cubicBezTo>
                <a:cubicBezTo>
                  <a:pt x="113608" y="342858"/>
                  <a:pt x="298157" y="219651"/>
                  <a:pt x="297895" y="35954"/>
                </a:cubicBezTo>
                <a:cubicBezTo>
                  <a:pt x="297829" y="-19876"/>
                  <a:pt x="363763" y="4398"/>
                  <a:pt x="402470" y="10499"/>
                </a:cubicBezTo>
                <a:cubicBezTo>
                  <a:pt x="435995" y="15813"/>
                  <a:pt x="452200" y="26179"/>
                  <a:pt x="442753" y="72431"/>
                </a:cubicBezTo>
                <a:cubicBezTo>
                  <a:pt x="419397" y="186323"/>
                  <a:pt x="402667" y="302511"/>
                  <a:pt x="395779" y="418502"/>
                </a:cubicBezTo>
                <a:cubicBezTo>
                  <a:pt x="393220" y="461539"/>
                  <a:pt x="380690" y="505233"/>
                  <a:pt x="392630" y="552666"/>
                </a:cubicBezTo>
                <a:cubicBezTo>
                  <a:pt x="402930" y="593407"/>
                  <a:pt x="345328" y="574906"/>
                  <a:pt x="323481" y="594654"/>
                </a:cubicBezTo>
                <a:cubicBezTo>
                  <a:pt x="399584" y="650878"/>
                  <a:pt x="340276" y="658423"/>
                  <a:pt x="294155" y="670101"/>
                </a:cubicBezTo>
                <a:cubicBezTo>
                  <a:pt x="300257" y="696933"/>
                  <a:pt x="385675" y="722520"/>
                  <a:pt x="296845" y="747187"/>
                </a:cubicBezTo>
                <a:cubicBezTo>
                  <a:pt x="265157" y="755978"/>
                  <a:pt x="270209" y="769887"/>
                  <a:pt x="291400" y="785764"/>
                </a:cubicBezTo>
                <a:cubicBezTo>
                  <a:pt x="312853" y="801837"/>
                  <a:pt x="314165" y="819616"/>
                  <a:pt x="289169" y="829982"/>
                </a:cubicBezTo>
                <a:cubicBezTo>
                  <a:pt x="253939" y="844612"/>
                  <a:pt x="256497" y="861276"/>
                  <a:pt x="278148" y="886075"/>
                </a:cubicBezTo>
                <a:cubicBezTo>
                  <a:pt x="299010" y="910021"/>
                  <a:pt x="291531" y="926554"/>
                  <a:pt x="260959" y="933049"/>
                </a:cubicBezTo>
                <a:cubicBezTo>
                  <a:pt x="216412" y="942496"/>
                  <a:pt x="226450" y="959226"/>
                  <a:pt x="253873" y="980023"/>
                </a:cubicBezTo>
                <a:cubicBezTo>
                  <a:pt x="259909" y="984615"/>
                  <a:pt x="262533" y="993669"/>
                  <a:pt x="266667" y="1000623"/>
                </a:cubicBezTo>
                <a:cubicBezTo>
                  <a:pt x="192138" y="1022601"/>
                  <a:pt x="271259" y="1097785"/>
                  <a:pt x="221923" y="1129538"/>
                </a:cubicBezTo>
                <a:cubicBezTo>
                  <a:pt x="200864" y="1143119"/>
                  <a:pt x="219758" y="1151123"/>
                  <a:pt x="229796" y="1158864"/>
                </a:cubicBezTo>
                <a:cubicBezTo>
                  <a:pt x="256957" y="1179793"/>
                  <a:pt x="247969" y="1195210"/>
                  <a:pt x="222842" y="1209053"/>
                </a:cubicBezTo>
                <a:cubicBezTo>
                  <a:pt x="191941" y="1226110"/>
                  <a:pt x="200339" y="1236213"/>
                  <a:pt x="228943" y="1243365"/>
                </a:cubicBezTo>
                <a:cubicBezTo>
                  <a:pt x="240293" y="1246186"/>
                  <a:pt x="254333" y="1260422"/>
                  <a:pt x="247444" y="1265474"/>
                </a:cubicBezTo>
                <a:cubicBezTo>
                  <a:pt x="194434" y="1304050"/>
                  <a:pt x="253676" y="1360274"/>
                  <a:pt x="245869" y="1369393"/>
                </a:cubicBezTo>
                <a:cubicBezTo>
                  <a:pt x="198830" y="1424240"/>
                  <a:pt x="303012" y="1446939"/>
                  <a:pt x="265945" y="1492536"/>
                </a:cubicBezTo>
                <a:cubicBezTo>
                  <a:pt x="265420" y="1493192"/>
                  <a:pt x="272440" y="1503361"/>
                  <a:pt x="275851" y="1503229"/>
                </a:cubicBezTo>
                <a:cubicBezTo>
                  <a:pt x="379508" y="1500540"/>
                  <a:pt x="319086" y="1547513"/>
                  <a:pt x="296058" y="1578676"/>
                </a:cubicBezTo>
                <a:cubicBezTo>
                  <a:pt x="313772" y="1594356"/>
                  <a:pt x="325974" y="1583925"/>
                  <a:pt x="338308" y="1578807"/>
                </a:cubicBezTo>
                <a:cubicBezTo>
                  <a:pt x="358974" y="1570213"/>
                  <a:pt x="381149" y="1556501"/>
                  <a:pt x="400174" y="1577495"/>
                </a:cubicBezTo>
                <a:cubicBezTo>
                  <a:pt x="423792" y="1603541"/>
                  <a:pt x="395254" y="1615612"/>
                  <a:pt x="381936" y="1631620"/>
                </a:cubicBezTo>
                <a:cubicBezTo>
                  <a:pt x="350051" y="1669868"/>
                  <a:pt x="371177" y="1679053"/>
                  <a:pt x="408441" y="1679381"/>
                </a:cubicBezTo>
                <a:cubicBezTo>
                  <a:pt x="430419" y="1679578"/>
                  <a:pt x="456267" y="1674067"/>
                  <a:pt x="466830" y="1700441"/>
                </a:cubicBezTo>
                <a:cubicBezTo>
                  <a:pt x="478246" y="1728979"/>
                  <a:pt x="452856" y="1738886"/>
                  <a:pt x="435077" y="1751482"/>
                </a:cubicBezTo>
                <a:cubicBezTo>
                  <a:pt x="423530" y="1759683"/>
                  <a:pt x="409294" y="1768671"/>
                  <a:pt x="418741" y="1784219"/>
                </a:cubicBezTo>
                <a:cubicBezTo>
                  <a:pt x="423071" y="1791305"/>
                  <a:pt x="437898" y="1795766"/>
                  <a:pt x="447542" y="1795044"/>
                </a:cubicBezTo>
                <a:cubicBezTo>
                  <a:pt x="474768" y="1793010"/>
                  <a:pt x="508424" y="1778315"/>
                  <a:pt x="519643" y="1814923"/>
                </a:cubicBezTo>
                <a:cubicBezTo>
                  <a:pt x="532173" y="1855730"/>
                  <a:pt x="493860" y="1863668"/>
                  <a:pt x="467289" y="1878036"/>
                </a:cubicBezTo>
                <a:cubicBezTo>
                  <a:pt x="458498" y="1882825"/>
                  <a:pt x="452659" y="1893059"/>
                  <a:pt x="446754" y="1899489"/>
                </a:cubicBezTo>
                <a:cubicBezTo>
                  <a:pt x="456399" y="1927896"/>
                  <a:pt x="473915" y="1919039"/>
                  <a:pt x="489661" y="1914906"/>
                </a:cubicBezTo>
                <a:cubicBezTo>
                  <a:pt x="513935" y="1908477"/>
                  <a:pt x="542408" y="1895487"/>
                  <a:pt x="553758" y="1929405"/>
                </a:cubicBezTo>
                <a:cubicBezTo>
                  <a:pt x="565436" y="1964308"/>
                  <a:pt x="537094" y="1978478"/>
                  <a:pt x="510720" y="1990353"/>
                </a:cubicBezTo>
                <a:cubicBezTo>
                  <a:pt x="486512" y="2001243"/>
                  <a:pt x="455677" y="2007017"/>
                  <a:pt x="465715" y="2044609"/>
                </a:cubicBezTo>
                <a:cubicBezTo>
                  <a:pt x="487430" y="2053531"/>
                  <a:pt x="493597" y="2038573"/>
                  <a:pt x="502060" y="2028601"/>
                </a:cubicBezTo>
                <a:cubicBezTo>
                  <a:pt x="523448" y="2003540"/>
                  <a:pt x="549296" y="1987204"/>
                  <a:pt x="583018" y="1997176"/>
                </a:cubicBezTo>
                <a:cubicBezTo>
                  <a:pt x="620348" y="2008263"/>
                  <a:pt x="616280" y="2041985"/>
                  <a:pt x="622906" y="2072229"/>
                </a:cubicBezTo>
                <a:cubicBezTo>
                  <a:pt x="641867" y="2159222"/>
                  <a:pt x="626055" y="2232045"/>
                  <a:pt x="553627" y="2289581"/>
                </a:cubicBezTo>
                <a:cubicBezTo>
                  <a:pt x="490973" y="2339442"/>
                  <a:pt x="488086" y="2422761"/>
                  <a:pt x="449379" y="2487186"/>
                </a:cubicBezTo>
                <a:cubicBezTo>
                  <a:pt x="411196" y="2550758"/>
                  <a:pt x="387447" y="2536194"/>
                  <a:pt x="364288" y="2487842"/>
                </a:cubicBezTo>
                <a:cubicBezTo>
                  <a:pt x="312328" y="2379265"/>
                  <a:pt x="248362" y="2280397"/>
                  <a:pt x="172522" y="2186383"/>
                </a:cubicBezTo>
                <a:cubicBezTo>
                  <a:pt x="143852" y="2150825"/>
                  <a:pt x="174031" y="2090533"/>
                  <a:pt x="202242" y="2049267"/>
                </a:cubicBezTo>
                <a:cubicBezTo>
                  <a:pt x="222383" y="2019810"/>
                  <a:pt x="249871" y="1995470"/>
                  <a:pt x="283133" y="19589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5" name="Forma libre: forma 54">
            <a:extLst>
              <a:ext uri="{FF2B5EF4-FFF2-40B4-BE49-F238E27FC236}">
                <a16:creationId xmlns:a16="http://schemas.microsoft.com/office/drawing/2014/main" id="{5D7BB7B9-17D2-43D1-B69B-0258DF1EA646}"/>
              </a:ext>
            </a:extLst>
          </p:cNvPr>
          <p:cNvSpPr/>
          <p:nvPr/>
        </p:nvSpPr>
        <p:spPr>
          <a:xfrm>
            <a:off x="1971649" y="2510507"/>
            <a:ext cx="413000" cy="2484018"/>
          </a:xfrm>
          <a:custGeom>
            <a:avLst/>
            <a:gdLst>
              <a:gd name="connsiteX0" fmla="*/ 199528 w 413000"/>
              <a:gd name="connsiteY0" fmla="*/ 2484019 h 2484018"/>
              <a:gd name="connsiteX1" fmla="*/ 40040 w 413000"/>
              <a:gd name="connsiteY1" fmla="*/ 2237472 h 2484018"/>
              <a:gd name="connsiteX2" fmla="*/ 90229 w 413000"/>
              <a:gd name="connsiteY2" fmla="*/ 2042228 h 2484018"/>
              <a:gd name="connsiteX3" fmla="*/ 91344 w 413000"/>
              <a:gd name="connsiteY3" fmla="*/ 1947100 h 2484018"/>
              <a:gd name="connsiteX4" fmla="*/ 102825 w 413000"/>
              <a:gd name="connsiteY4" fmla="*/ 1847117 h 2484018"/>
              <a:gd name="connsiteX5" fmla="*/ 117193 w 413000"/>
              <a:gd name="connsiteY5" fmla="*/ 1660337 h 2484018"/>
              <a:gd name="connsiteX6" fmla="*/ 83209 w 413000"/>
              <a:gd name="connsiteY6" fmla="*/ 1585415 h 2484018"/>
              <a:gd name="connsiteX7" fmla="*/ 79273 w 413000"/>
              <a:gd name="connsiteY7" fmla="*/ 1336900 h 2484018"/>
              <a:gd name="connsiteX8" fmla="*/ 33480 w 413000"/>
              <a:gd name="connsiteY8" fmla="*/ 1204704 h 2484018"/>
              <a:gd name="connsiteX9" fmla="*/ 36957 w 413000"/>
              <a:gd name="connsiteY9" fmla="*/ 841182 h 2484018"/>
              <a:gd name="connsiteX10" fmla="*/ 21080 w 413000"/>
              <a:gd name="connsiteY10" fmla="*/ 814677 h 2484018"/>
              <a:gd name="connsiteX11" fmla="*/ 7303 w 413000"/>
              <a:gd name="connsiteY11" fmla="*/ 780497 h 2484018"/>
              <a:gd name="connsiteX12" fmla="*/ 71203 w 413000"/>
              <a:gd name="connsiteY12" fmla="*/ 531457 h 2484018"/>
              <a:gd name="connsiteX13" fmla="*/ 157016 w 413000"/>
              <a:gd name="connsiteY13" fmla="*/ 362850 h 2484018"/>
              <a:gd name="connsiteX14" fmla="*/ 220719 w 413000"/>
              <a:gd name="connsiteY14" fmla="*/ 169115 h 2484018"/>
              <a:gd name="connsiteX15" fmla="*/ 221441 w 413000"/>
              <a:gd name="connsiteY15" fmla="*/ 152386 h 2484018"/>
              <a:gd name="connsiteX16" fmla="*/ 338613 w 413000"/>
              <a:gd name="connsiteY16" fmla="*/ 1427 h 2484018"/>
              <a:gd name="connsiteX17" fmla="*/ 409926 w 413000"/>
              <a:gd name="connsiteY17" fmla="*/ 154551 h 2484018"/>
              <a:gd name="connsiteX18" fmla="*/ 373974 w 413000"/>
              <a:gd name="connsiteY18" fmla="*/ 401360 h 2484018"/>
              <a:gd name="connsiteX19" fmla="*/ 335332 w 413000"/>
              <a:gd name="connsiteY19" fmla="*/ 1390828 h 2484018"/>
              <a:gd name="connsiteX20" fmla="*/ 397658 w 413000"/>
              <a:gd name="connsiteY20" fmla="*/ 1877361 h 2484018"/>
              <a:gd name="connsiteX21" fmla="*/ 344320 w 413000"/>
              <a:gd name="connsiteY21" fmla="*/ 2016249 h 2484018"/>
              <a:gd name="connsiteX22" fmla="*/ 312764 w 413000"/>
              <a:gd name="connsiteY22" fmla="*/ 2100552 h 2484018"/>
              <a:gd name="connsiteX23" fmla="*/ 252472 w 413000"/>
              <a:gd name="connsiteY23" fmla="*/ 2182363 h 2484018"/>
              <a:gd name="connsiteX24" fmla="*/ 174270 w 413000"/>
              <a:gd name="connsiteY24" fmla="*/ 2414739 h 2484018"/>
              <a:gd name="connsiteX25" fmla="*/ 199594 w 413000"/>
              <a:gd name="connsiteY25" fmla="*/ 2484019 h 248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3000" h="2484018">
                <a:moveTo>
                  <a:pt x="199528" y="2484019"/>
                </a:moveTo>
                <a:cubicBezTo>
                  <a:pt x="78157" y="2440588"/>
                  <a:pt x="51784" y="2338898"/>
                  <a:pt x="40040" y="2237472"/>
                </a:cubicBezTo>
                <a:cubicBezTo>
                  <a:pt x="32364" y="2171276"/>
                  <a:pt x="37219" y="2100159"/>
                  <a:pt x="90229" y="2042228"/>
                </a:cubicBezTo>
                <a:cubicBezTo>
                  <a:pt x="111879" y="2018545"/>
                  <a:pt x="131429" y="1978722"/>
                  <a:pt x="91344" y="1947100"/>
                </a:cubicBezTo>
                <a:cubicBezTo>
                  <a:pt x="43583" y="1909442"/>
                  <a:pt x="100070" y="1880313"/>
                  <a:pt x="102825" y="1847117"/>
                </a:cubicBezTo>
                <a:cubicBezTo>
                  <a:pt x="107942" y="1785775"/>
                  <a:pt x="63068" y="1721285"/>
                  <a:pt x="117193" y="1660337"/>
                </a:cubicBezTo>
                <a:cubicBezTo>
                  <a:pt x="134644" y="1640655"/>
                  <a:pt x="83537" y="1622220"/>
                  <a:pt x="83209" y="1585415"/>
                </a:cubicBezTo>
                <a:cubicBezTo>
                  <a:pt x="82422" y="1502686"/>
                  <a:pt x="30593" y="1421072"/>
                  <a:pt x="79273" y="1336900"/>
                </a:cubicBezTo>
                <a:cubicBezTo>
                  <a:pt x="2055" y="1317284"/>
                  <a:pt x="40368" y="1242821"/>
                  <a:pt x="33480" y="1204704"/>
                </a:cubicBezTo>
                <a:cubicBezTo>
                  <a:pt x="12092" y="1086351"/>
                  <a:pt x="-3063" y="961634"/>
                  <a:pt x="36957" y="841182"/>
                </a:cubicBezTo>
                <a:cubicBezTo>
                  <a:pt x="42599" y="824256"/>
                  <a:pt x="54080" y="811135"/>
                  <a:pt x="21080" y="814677"/>
                </a:cubicBezTo>
                <a:cubicBezTo>
                  <a:pt x="-6474" y="817630"/>
                  <a:pt x="-2341" y="795717"/>
                  <a:pt x="7303" y="780497"/>
                </a:cubicBezTo>
                <a:cubicBezTo>
                  <a:pt x="55654" y="703934"/>
                  <a:pt x="47060" y="613333"/>
                  <a:pt x="71203" y="531457"/>
                </a:cubicBezTo>
                <a:cubicBezTo>
                  <a:pt x="88720" y="471886"/>
                  <a:pt x="122769" y="415662"/>
                  <a:pt x="157016" y="362850"/>
                </a:cubicBezTo>
                <a:cubicBezTo>
                  <a:pt x="195920" y="302820"/>
                  <a:pt x="231675" y="244431"/>
                  <a:pt x="220719" y="169115"/>
                </a:cubicBezTo>
                <a:cubicBezTo>
                  <a:pt x="219932" y="163670"/>
                  <a:pt x="220719" y="157963"/>
                  <a:pt x="221441" y="152386"/>
                </a:cubicBezTo>
                <a:cubicBezTo>
                  <a:pt x="231216" y="70313"/>
                  <a:pt x="291179" y="-11891"/>
                  <a:pt x="338613" y="1427"/>
                </a:cubicBezTo>
                <a:cubicBezTo>
                  <a:pt x="415699" y="23077"/>
                  <a:pt x="404481" y="96818"/>
                  <a:pt x="409926" y="154551"/>
                </a:cubicBezTo>
                <a:cubicBezTo>
                  <a:pt x="417865" y="238855"/>
                  <a:pt x="411960" y="327750"/>
                  <a:pt x="373974" y="401360"/>
                </a:cubicBezTo>
                <a:cubicBezTo>
                  <a:pt x="206023" y="726766"/>
                  <a:pt x="244862" y="1057288"/>
                  <a:pt x="335332" y="1390828"/>
                </a:cubicBezTo>
                <a:cubicBezTo>
                  <a:pt x="378567" y="1550250"/>
                  <a:pt x="424491" y="1708754"/>
                  <a:pt x="397658" y="1877361"/>
                </a:cubicBezTo>
                <a:cubicBezTo>
                  <a:pt x="389588" y="1928140"/>
                  <a:pt x="377976" y="1976492"/>
                  <a:pt x="344320" y="2016249"/>
                </a:cubicBezTo>
                <a:cubicBezTo>
                  <a:pt x="323326" y="2041113"/>
                  <a:pt x="311911" y="2068406"/>
                  <a:pt x="312764" y="2100552"/>
                </a:cubicBezTo>
                <a:cubicBezTo>
                  <a:pt x="313945" y="2143852"/>
                  <a:pt x="287374" y="2165043"/>
                  <a:pt x="252472" y="2182363"/>
                </a:cubicBezTo>
                <a:cubicBezTo>
                  <a:pt x="163510" y="2226581"/>
                  <a:pt x="132545" y="2321710"/>
                  <a:pt x="174270" y="2414739"/>
                </a:cubicBezTo>
                <a:cubicBezTo>
                  <a:pt x="183061" y="2434289"/>
                  <a:pt x="206745" y="2447017"/>
                  <a:pt x="199594" y="24840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55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57" name="Gráfico 56">
            <a:extLst>
              <a:ext uri="{FF2B5EF4-FFF2-40B4-BE49-F238E27FC236}">
                <a16:creationId xmlns:a16="http://schemas.microsoft.com/office/drawing/2014/main" id="{035D70B8-CAD3-4004-9E2E-17078B4639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0" y="658579"/>
            <a:ext cx="1737360" cy="4272776"/>
          </a:xfrm>
          <a:prstGeom prst="rect">
            <a:avLst/>
          </a:prstGeom>
        </p:spPr>
      </p:pic>
      <p:pic>
        <p:nvPicPr>
          <p:cNvPr id="59" name="Gráfico 58">
            <a:extLst>
              <a:ext uri="{FF2B5EF4-FFF2-40B4-BE49-F238E27FC236}">
                <a16:creationId xmlns:a16="http://schemas.microsoft.com/office/drawing/2014/main" id="{B276C4B2-A003-49D5-A0A7-ECC3E922A4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4084" y="424669"/>
            <a:ext cx="1850046" cy="4506686"/>
          </a:xfrm>
          <a:prstGeom prst="rect">
            <a:avLst/>
          </a:prstGeom>
        </p:spPr>
      </p:pic>
      <p:sp>
        <p:nvSpPr>
          <p:cNvPr id="60" name="Rectangle 19">
            <a:extLst>
              <a:ext uri="{FF2B5EF4-FFF2-40B4-BE49-F238E27FC236}">
                <a16:creationId xmlns:a16="http://schemas.microsoft.com/office/drawing/2014/main" id="{0095ABBD-824B-4D78-B66D-0B271DA79150}"/>
              </a:ext>
            </a:extLst>
          </p:cNvPr>
          <p:cNvSpPr/>
          <p:nvPr/>
        </p:nvSpPr>
        <p:spPr>
          <a:xfrm>
            <a:off x="3132815" y="947066"/>
            <a:ext cx="891698" cy="1044632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2B559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3343868" y="1460639"/>
            <a:ext cx="392359" cy="39352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2714807" y="1513537"/>
            <a:ext cx="392359" cy="28771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3345431" y="3731679"/>
            <a:ext cx="234854" cy="530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5949117" y="3082447"/>
            <a:ext cx="169246" cy="37705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2710088" y="3822955"/>
            <a:ext cx="348368" cy="348368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4568871" y="3073403"/>
            <a:ext cx="345588" cy="340037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7057594" y="3041957"/>
            <a:ext cx="348368" cy="34735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3972939" y="1480564"/>
            <a:ext cx="353671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4563083" y="1480565"/>
            <a:ext cx="354147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3867271" y="3805763"/>
            <a:ext cx="384889" cy="382758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5153831" y="1444481"/>
            <a:ext cx="425552" cy="425826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5816232" y="1409753"/>
            <a:ext cx="354979" cy="49529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4539126" y="3792241"/>
            <a:ext cx="289343" cy="409797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3362961" y="3067187"/>
            <a:ext cx="411507" cy="3524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2060699" y="3000462"/>
            <a:ext cx="395505" cy="370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2041999" y="3801594"/>
            <a:ext cx="381112" cy="38111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6354843" y="1496041"/>
            <a:ext cx="413884" cy="40956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6959432" y="1496091"/>
            <a:ext cx="408435" cy="410291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5782427" y="3775041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5126144" y="3775041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6438701" y="3775041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7094984" y="3775041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2023210" y="1450607"/>
            <a:ext cx="453185" cy="46235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5785672" y="4406452"/>
            <a:ext cx="303114" cy="420175"/>
            <a:chOff x="7025856" y="4064928"/>
            <a:chExt cx="303114" cy="420175"/>
          </a:xfrm>
          <a:solidFill>
            <a:srgbClr val="A090E8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1995164" y="2142197"/>
            <a:ext cx="483150" cy="480763"/>
            <a:chOff x="3235348" y="1800673"/>
            <a:chExt cx="483150" cy="480763"/>
          </a:xfrm>
          <a:solidFill>
            <a:srgbClr val="A090E8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2059730" y="4555718"/>
            <a:ext cx="371547" cy="331551"/>
            <a:chOff x="3299914" y="4214195"/>
            <a:chExt cx="371547" cy="331551"/>
          </a:xfrm>
          <a:solidFill>
            <a:srgbClr val="A090E8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5084345" y="4468000"/>
            <a:ext cx="372408" cy="364370"/>
            <a:chOff x="6324529" y="4126476"/>
            <a:chExt cx="372408" cy="364370"/>
          </a:xfrm>
          <a:solidFill>
            <a:srgbClr val="A090E8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2723987" y="4498569"/>
            <a:ext cx="352263" cy="356771"/>
            <a:chOff x="3964170" y="4157045"/>
            <a:chExt cx="352263" cy="356771"/>
          </a:xfrm>
          <a:solidFill>
            <a:srgbClr val="A090E8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6425743" y="4515037"/>
            <a:ext cx="365202" cy="332677"/>
            <a:chOff x="7665927" y="4173513"/>
            <a:chExt cx="365202" cy="332677"/>
          </a:xfrm>
          <a:solidFill>
            <a:srgbClr val="A090E8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3317918" y="4499226"/>
            <a:ext cx="309167" cy="365202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7088766" y="4482338"/>
            <a:ext cx="357082" cy="363401"/>
            <a:chOff x="8328949" y="4140814"/>
            <a:chExt cx="357082" cy="363401"/>
          </a:xfrm>
          <a:solidFill>
            <a:srgbClr val="A090E8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3886070" y="4500123"/>
            <a:ext cx="365202" cy="363400"/>
            <a:chOff x="5126254" y="4158599"/>
            <a:chExt cx="365202" cy="363400"/>
          </a:xfrm>
          <a:solidFill>
            <a:srgbClr val="A090E8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4492858" y="4535016"/>
            <a:ext cx="362504" cy="283866"/>
            <a:chOff x="5733041" y="4193493"/>
            <a:chExt cx="362504" cy="283866"/>
          </a:xfrm>
          <a:solidFill>
            <a:srgbClr val="A090E8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2683434" y="2233270"/>
            <a:ext cx="360502" cy="414716"/>
            <a:chOff x="3923617" y="1891747"/>
            <a:chExt cx="360502" cy="414716"/>
          </a:xfrm>
          <a:solidFill>
            <a:srgbClr val="A090E8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5753294" y="2230207"/>
            <a:ext cx="416125" cy="415100"/>
            <a:chOff x="6993477" y="1888684"/>
            <a:chExt cx="416125" cy="415100"/>
          </a:xfrm>
          <a:solidFill>
            <a:srgbClr val="A090E8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3329631" y="2233270"/>
            <a:ext cx="480718" cy="415100"/>
            <a:chOff x="4569814" y="1891747"/>
            <a:chExt cx="480718" cy="415100"/>
          </a:xfrm>
          <a:solidFill>
            <a:srgbClr val="A090E8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6344966" y="2209039"/>
            <a:ext cx="421867" cy="414489"/>
            <a:chOff x="7585149" y="1867515"/>
            <a:chExt cx="421867" cy="414489"/>
          </a:xfrm>
          <a:solidFill>
            <a:srgbClr val="A090E8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3961654" y="2234085"/>
            <a:ext cx="407904" cy="413464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6990230" y="2209258"/>
            <a:ext cx="415101" cy="378030"/>
            <a:chOff x="8230413" y="1867735"/>
            <a:chExt cx="415101" cy="378030"/>
          </a:xfrm>
          <a:solidFill>
            <a:srgbClr val="A090E8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4536309" y="2213875"/>
            <a:ext cx="415128" cy="414872"/>
            <a:chOff x="5776493" y="1872352"/>
            <a:chExt cx="415128" cy="414872"/>
          </a:xfrm>
          <a:solidFill>
            <a:srgbClr val="A090E8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5156830" y="2197883"/>
            <a:ext cx="418200" cy="413070"/>
            <a:chOff x="6397014" y="1856360"/>
            <a:chExt cx="418200" cy="413070"/>
          </a:xfrm>
          <a:solidFill>
            <a:srgbClr val="A090E8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2645357" y="2941272"/>
            <a:ext cx="501822" cy="501823"/>
            <a:chOff x="3885541" y="2599748"/>
            <a:chExt cx="501822" cy="501823"/>
          </a:xfrm>
          <a:solidFill>
            <a:srgbClr val="A090E8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3940578" y="3012175"/>
            <a:ext cx="395020" cy="395021"/>
            <a:chOff x="5180761" y="2670651"/>
            <a:chExt cx="395020" cy="395021"/>
          </a:xfrm>
          <a:solidFill>
            <a:srgbClr val="A090E8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6353094" y="3068447"/>
            <a:ext cx="441298" cy="284452"/>
            <a:chOff x="7593278" y="2726923"/>
            <a:chExt cx="441298" cy="284452"/>
          </a:xfrm>
          <a:solidFill>
            <a:srgbClr val="A090E8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5192226" y="3089835"/>
            <a:ext cx="338931" cy="317744"/>
            <a:chOff x="6432410" y="2748311"/>
            <a:chExt cx="338931" cy="317744"/>
          </a:xfrm>
          <a:solidFill>
            <a:srgbClr val="A090E8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1061677" y="700400"/>
            <a:ext cx="7003286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3148199" y="1637484"/>
            <a:ext cx="415402" cy="489222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3841295" y="1648366"/>
            <a:ext cx="436342" cy="467441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2454563" y="1637484"/>
            <a:ext cx="415402" cy="489222"/>
            <a:chOff x="3837179" y="1242450"/>
            <a:chExt cx="415402" cy="489222"/>
          </a:xfrm>
          <a:solidFill>
            <a:srgbClr val="A090E8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1775053" y="1664030"/>
            <a:ext cx="372270" cy="436123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7101387" y="1648393"/>
            <a:ext cx="438546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2447356" y="4476386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1746250" y="4476386"/>
            <a:ext cx="429859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3844551" y="4476386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3140983" y="4476386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4560865" y="4467077"/>
            <a:ext cx="431349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5228322" y="4499273"/>
            <a:ext cx="404365" cy="435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6468916" y="4458244"/>
            <a:ext cx="410839" cy="437879"/>
            <a:chOff x="7851532" y="4063209"/>
            <a:chExt cx="410839" cy="437879"/>
          </a:xfrm>
          <a:solidFill>
            <a:srgbClr val="A090E8"/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2600976" y="3172150"/>
            <a:ext cx="392753" cy="381085"/>
            <a:chOff x="3983592" y="2777115"/>
            <a:chExt cx="392753" cy="381085"/>
          </a:xfrm>
          <a:solidFill>
            <a:srgbClr val="A090E8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3195592" y="3146839"/>
            <a:ext cx="392753" cy="410263"/>
            <a:chOff x="4578208" y="2751804"/>
            <a:chExt cx="392753" cy="410263"/>
          </a:xfrm>
          <a:solidFill>
            <a:srgbClr val="A090E8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5747508" y="3155854"/>
            <a:ext cx="359660" cy="371036"/>
            <a:chOff x="7130125" y="2760820"/>
            <a:chExt cx="359660" cy="371036"/>
          </a:xfrm>
          <a:solidFill>
            <a:srgbClr val="A090E8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5020899" y="1574656"/>
            <a:ext cx="515511" cy="543501"/>
            <a:chOff x="6403515" y="1179621"/>
            <a:chExt cx="515511" cy="543501"/>
          </a:xfrm>
          <a:solidFill>
            <a:srgbClr val="A090E8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3846864" y="3125698"/>
            <a:ext cx="395670" cy="417039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7091704" y="2468171"/>
            <a:ext cx="350645" cy="379421"/>
            <a:chOff x="8474320" y="2073136"/>
            <a:chExt cx="350645" cy="379421"/>
          </a:xfrm>
          <a:solidFill>
            <a:srgbClr val="A090E8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4483670" y="1605380"/>
            <a:ext cx="427692" cy="535545"/>
            <a:chOff x="5866287" y="1210345"/>
            <a:chExt cx="427692" cy="535545"/>
          </a:xfrm>
          <a:solidFill>
            <a:srgbClr val="A090E8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4560865" y="3125378"/>
            <a:ext cx="392752" cy="418456"/>
            <a:chOff x="5943481" y="2730343"/>
            <a:chExt cx="392752" cy="418456"/>
          </a:xfrm>
          <a:solidFill>
            <a:srgbClr val="A090E8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5686116" y="1618886"/>
            <a:ext cx="512987" cy="541708"/>
            <a:chOff x="7068732" y="1223851"/>
            <a:chExt cx="512987" cy="541708"/>
          </a:xfrm>
          <a:solidFill>
            <a:srgbClr val="A090E8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1824267" y="3124098"/>
            <a:ext cx="392753" cy="419645"/>
            <a:chOff x="3206883" y="2729063"/>
            <a:chExt cx="392753" cy="419645"/>
          </a:xfrm>
          <a:solidFill>
            <a:srgbClr val="A090E8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5178350" y="3183250"/>
            <a:ext cx="394709" cy="328004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6479540" y="3137776"/>
            <a:ext cx="359688" cy="378726"/>
            <a:chOff x="7862157" y="2742742"/>
            <a:chExt cx="359688" cy="378726"/>
          </a:xfrm>
          <a:solidFill>
            <a:srgbClr val="A090E8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2452853" y="3861982"/>
            <a:ext cx="316967" cy="383407"/>
            <a:chOff x="3835469" y="3466947"/>
            <a:chExt cx="316967" cy="383407"/>
          </a:xfrm>
          <a:solidFill>
            <a:srgbClr val="A090E8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3841534" y="3865649"/>
            <a:ext cx="365019" cy="360365"/>
            <a:chOff x="5224150" y="3470614"/>
            <a:chExt cx="365019" cy="360365"/>
          </a:xfrm>
          <a:solidFill>
            <a:srgbClr val="A090E8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4541973" y="3834257"/>
            <a:ext cx="360237" cy="383893"/>
            <a:chOff x="5924589" y="3439222"/>
            <a:chExt cx="360237" cy="383893"/>
          </a:xfrm>
          <a:solidFill>
            <a:srgbClr val="A090E8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7145086" y="3144059"/>
            <a:ext cx="259506" cy="362596"/>
            <a:chOff x="8527703" y="2749024"/>
            <a:chExt cx="259506" cy="362596"/>
          </a:xfrm>
          <a:solidFill>
            <a:srgbClr val="A090E8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5202133" y="3876355"/>
            <a:ext cx="361179" cy="338858"/>
            <a:chOff x="6584749" y="3481321"/>
            <a:chExt cx="361179" cy="338858"/>
          </a:xfrm>
          <a:solidFill>
            <a:srgbClr val="A090E8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1749678" y="3805545"/>
            <a:ext cx="360210" cy="381844"/>
            <a:chOff x="3132295" y="3410510"/>
            <a:chExt cx="360210" cy="381844"/>
          </a:xfrm>
          <a:solidFill>
            <a:srgbClr val="A090E8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5753910" y="3814323"/>
            <a:ext cx="362139" cy="386982"/>
            <a:chOff x="7136526" y="3419289"/>
            <a:chExt cx="362139" cy="386982"/>
          </a:xfrm>
          <a:solidFill>
            <a:srgbClr val="A090E8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5732622" y="4359763"/>
            <a:ext cx="532226" cy="525935"/>
            <a:chOff x="7115239" y="3964728"/>
            <a:chExt cx="532226" cy="525935"/>
          </a:xfrm>
          <a:solidFill>
            <a:srgbClr val="A090E8"/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7103180" y="3732210"/>
            <a:ext cx="413345" cy="440549"/>
            <a:chOff x="8485796" y="3337175"/>
            <a:chExt cx="413345" cy="440549"/>
          </a:xfrm>
          <a:solidFill>
            <a:srgbClr val="A090E8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3135899" y="3900405"/>
            <a:ext cx="362148" cy="384935"/>
            <a:chOff x="4518516" y="3505370"/>
            <a:chExt cx="362148" cy="384935"/>
          </a:xfrm>
          <a:solidFill>
            <a:srgbClr val="A090E8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6478892" y="3800314"/>
            <a:ext cx="340046" cy="360374"/>
            <a:chOff x="7861508" y="3405280"/>
            <a:chExt cx="340046" cy="360374"/>
          </a:xfrm>
          <a:solidFill>
            <a:srgbClr val="A090E8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6397967" y="2349609"/>
            <a:ext cx="472799" cy="502554"/>
            <a:chOff x="7780583" y="1954575"/>
            <a:chExt cx="472799" cy="502554"/>
          </a:xfrm>
          <a:solidFill>
            <a:srgbClr val="A090E8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2404325" y="2385774"/>
            <a:ext cx="470294" cy="502554"/>
            <a:chOff x="3786941" y="1990740"/>
            <a:chExt cx="470294" cy="502554"/>
          </a:xfrm>
          <a:solidFill>
            <a:srgbClr val="A090E8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5742771" y="2389943"/>
            <a:ext cx="304760" cy="502545"/>
            <a:chOff x="7125388" y="1994909"/>
            <a:chExt cx="304760" cy="502545"/>
          </a:xfrm>
          <a:solidFill>
            <a:srgbClr val="A090E8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3131036" y="2376603"/>
            <a:ext cx="470257" cy="499874"/>
            <a:chOff x="4513652" y="1981568"/>
            <a:chExt cx="470257" cy="499874"/>
          </a:xfrm>
          <a:solidFill>
            <a:srgbClr val="A090E8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3800677" y="2385089"/>
            <a:ext cx="471528" cy="504319"/>
            <a:chOff x="5183294" y="1990054"/>
            <a:chExt cx="471528" cy="504319"/>
          </a:xfrm>
          <a:solidFill>
            <a:srgbClr val="A090E8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1746259" y="2396728"/>
            <a:ext cx="471529" cy="502554"/>
            <a:chOff x="3128875" y="2001694"/>
            <a:chExt cx="471529" cy="502554"/>
          </a:xfrm>
          <a:solidFill>
            <a:srgbClr val="A090E8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4512181" y="2385445"/>
            <a:ext cx="441444" cy="500460"/>
            <a:chOff x="5894798" y="1990411"/>
            <a:chExt cx="441444" cy="500460"/>
          </a:xfrm>
          <a:solidFill>
            <a:srgbClr val="A090E8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5069234" y="2385280"/>
            <a:ext cx="479054" cy="501182"/>
            <a:chOff x="6451850" y="1990246"/>
            <a:chExt cx="479054" cy="501182"/>
          </a:xfrm>
          <a:solidFill>
            <a:srgbClr val="A090E8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7155830" y="4561544"/>
            <a:ext cx="327922" cy="324154"/>
            <a:chOff x="8538447" y="4166509"/>
            <a:chExt cx="327922" cy="324154"/>
          </a:xfrm>
          <a:solidFill>
            <a:srgbClr val="A090E8"/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6427420" y="1709174"/>
            <a:ext cx="445504" cy="476017"/>
            <a:chOff x="7810036" y="1314139"/>
            <a:chExt cx="445504" cy="476017"/>
          </a:xfrm>
          <a:solidFill>
            <a:srgbClr val="A090E8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1149158" y="697431"/>
            <a:ext cx="6916200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517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5066478" y="3512046"/>
            <a:ext cx="187278" cy="5832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5544729" y="3579381"/>
            <a:ext cx="449290" cy="44855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6961336" y="3628576"/>
            <a:ext cx="433891" cy="35018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7005254" y="4529635"/>
            <a:ext cx="498091" cy="365028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1909943" y="3559476"/>
            <a:ext cx="488381" cy="4883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3774367" y="4369881"/>
            <a:ext cx="411498" cy="529154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4402451" y="4497659"/>
            <a:ext cx="431039" cy="426521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2618622" y="4418215"/>
            <a:ext cx="296549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5036962" y="4449918"/>
            <a:ext cx="386910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6332110" y="4476244"/>
            <a:ext cx="423998" cy="434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2517644" y="3657361"/>
            <a:ext cx="521464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2059840" y="4303733"/>
            <a:ext cx="268284" cy="65738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5591392" y="4476235"/>
            <a:ext cx="491581" cy="38864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3195297" y="4456804"/>
            <a:ext cx="404704" cy="408087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6285000" y="3571866"/>
            <a:ext cx="385355" cy="46359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6982019" y="1069015"/>
            <a:ext cx="425141" cy="424848"/>
            <a:chOff x="8211055" y="926488"/>
            <a:chExt cx="425141" cy="424848"/>
          </a:xfrm>
          <a:solidFill>
            <a:srgbClr val="A090E8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6266136" y="1871073"/>
            <a:ext cx="414057" cy="412961"/>
            <a:chOff x="7495172" y="1728545"/>
            <a:chExt cx="414057" cy="412961"/>
          </a:xfrm>
          <a:solidFill>
            <a:srgbClr val="A090E8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3206151" y="3625549"/>
            <a:ext cx="381642" cy="422306"/>
            <a:chOff x="4435187" y="3483022"/>
            <a:chExt cx="381642" cy="422306"/>
          </a:xfrm>
          <a:solidFill>
            <a:srgbClr val="A090E8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2501909" y="1128580"/>
            <a:ext cx="373559" cy="372837"/>
            <a:chOff x="3730944" y="986052"/>
            <a:chExt cx="373559" cy="372837"/>
          </a:xfrm>
          <a:solidFill>
            <a:srgbClr val="A090E8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6960604" y="2700908"/>
            <a:ext cx="453661" cy="454365"/>
            <a:chOff x="8189640" y="2558381"/>
            <a:chExt cx="453661" cy="454365"/>
          </a:xfrm>
          <a:solidFill>
            <a:srgbClr val="A090E8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1923129" y="1077785"/>
            <a:ext cx="374968" cy="450424"/>
            <a:chOff x="3152165" y="935257"/>
            <a:chExt cx="374968" cy="450424"/>
          </a:xfrm>
          <a:solidFill>
            <a:srgbClr val="A090E8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4898687" y="1050992"/>
            <a:ext cx="450424" cy="450423"/>
            <a:chOff x="6127723" y="908465"/>
            <a:chExt cx="450424" cy="450423"/>
          </a:xfrm>
          <a:solidFill>
            <a:srgbClr val="A090E8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5465908" y="1058883"/>
            <a:ext cx="455278" cy="449190"/>
            <a:chOff x="6694944" y="916356"/>
            <a:chExt cx="455278" cy="449190"/>
          </a:xfrm>
          <a:solidFill>
            <a:srgbClr val="A090E8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3166082" y="1059415"/>
            <a:ext cx="435775" cy="450423"/>
            <a:chOff x="4395118" y="916887"/>
            <a:chExt cx="435775" cy="450423"/>
          </a:xfrm>
          <a:solidFill>
            <a:srgbClr val="A090E8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6266128" y="1058883"/>
            <a:ext cx="428515" cy="451036"/>
            <a:chOff x="7495163" y="916356"/>
            <a:chExt cx="428515" cy="451036"/>
          </a:xfrm>
          <a:solidFill>
            <a:srgbClr val="A090E8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3741651" y="1059414"/>
            <a:ext cx="423596" cy="450424"/>
            <a:chOff x="4970687" y="916887"/>
            <a:chExt cx="423596" cy="450424"/>
          </a:xfrm>
          <a:solidFill>
            <a:srgbClr val="A090E8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4286248" y="1059094"/>
            <a:ext cx="456486" cy="451082"/>
            <a:chOff x="5515285" y="916567"/>
            <a:chExt cx="456486" cy="451082"/>
          </a:xfrm>
          <a:solidFill>
            <a:srgbClr val="A090E8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6941768" y="1822125"/>
            <a:ext cx="498603" cy="496391"/>
            <a:chOff x="8170804" y="1679597"/>
            <a:chExt cx="498603" cy="496391"/>
          </a:xfrm>
          <a:solidFill>
            <a:srgbClr val="A090E8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3117564" y="1850434"/>
            <a:ext cx="445212" cy="4464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3678648" y="1848917"/>
            <a:ext cx="460830" cy="449225"/>
            <a:chOff x="4907685" y="1706389"/>
            <a:chExt cx="460830" cy="449225"/>
          </a:xfrm>
          <a:solidFill>
            <a:srgbClr val="A090E8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4246336" y="1849127"/>
            <a:ext cx="450021" cy="448805"/>
            <a:chOff x="5475372" y="1706599"/>
            <a:chExt cx="450021" cy="448805"/>
          </a:xfrm>
          <a:solidFill>
            <a:srgbClr val="A090E8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1918813" y="1868311"/>
            <a:ext cx="446391" cy="447617"/>
            <a:chOff x="3147849" y="1725783"/>
            <a:chExt cx="446391" cy="447617"/>
          </a:xfrm>
          <a:solidFill>
            <a:srgbClr val="A090E8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4878717" y="1842745"/>
            <a:ext cx="445212" cy="445175"/>
            <a:chOff x="6107753" y="1700217"/>
            <a:chExt cx="445212" cy="445175"/>
          </a:xfrm>
          <a:solidFill>
            <a:srgbClr val="A090E8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2552501" y="1850480"/>
            <a:ext cx="469270" cy="446099"/>
            <a:chOff x="3781537" y="1707952"/>
            <a:chExt cx="469270" cy="446099"/>
          </a:xfrm>
          <a:solidFill>
            <a:srgbClr val="A090E8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5501313" y="1849766"/>
            <a:ext cx="446400" cy="445212"/>
            <a:chOff x="6730349" y="1707239"/>
            <a:chExt cx="446400" cy="445212"/>
          </a:xfrm>
          <a:solidFill>
            <a:srgbClr val="A090E8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3110742" y="2719627"/>
            <a:ext cx="451036" cy="46317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3650339" y="2792019"/>
            <a:ext cx="459001" cy="390768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A090E8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4297798" y="2731769"/>
            <a:ext cx="461287" cy="462000"/>
            <a:chOff x="5526834" y="2589242"/>
            <a:chExt cx="461287" cy="462000"/>
          </a:xfrm>
          <a:solidFill>
            <a:srgbClr val="A090E8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6124816" y="2714140"/>
            <a:ext cx="465823" cy="464295"/>
            <a:chOff x="7353851" y="2571612"/>
            <a:chExt cx="465823" cy="464295"/>
          </a:xfrm>
          <a:solidFill>
            <a:srgbClr val="A090E8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3672312" y="3637821"/>
            <a:ext cx="406286" cy="408900"/>
            <a:chOff x="4901348" y="3495294"/>
            <a:chExt cx="406286" cy="408900"/>
          </a:xfrm>
          <a:solidFill>
            <a:srgbClr val="A090E8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4919279" y="2725542"/>
            <a:ext cx="272920" cy="462000"/>
            <a:chOff x="6148315" y="2583015"/>
            <a:chExt cx="272920" cy="462000"/>
          </a:xfrm>
          <a:solidFill>
            <a:srgbClr val="A090E8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2567022" y="2747030"/>
            <a:ext cx="454438" cy="462586"/>
            <a:chOff x="3796058" y="2604503"/>
            <a:chExt cx="454438" cy="462586"/>
          </a:xfrm>
          <a:solidFill>
            <a:srgbClr val="A090E8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5476250" y="2718803"/>
            <a:ext cx="456723" cy="464304"/>
            <a:chOff x="6705286" y="2576276"/>
            <a:chExt cx="456723" cy="464304"/>
          </a:xfrm>
          <a:solidFill>
            <a:srgbClr val="A090E8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4338800" y="3666075"/>
            <a:ext cx="492377" cy="387934"/>
            <a:chOff x="5567836" y="3523548"/>
            <a:chExt cx="492377" cy="387934"/>
          </a:xfrm>
          <a:solidFill>
            <a:srgbClr val="A090E8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1848915" y="2738372"/>
            <a:ext cx="556458" cy="457373"/>
            <a:chOff x="3077952" y="2595844"/>
            <a:chExt cx="556458" cy="457373"/>
          </a:xfrm>
          <a:solidFill>
            <a:srgbClr val="A090E8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915450" y="182378"/>
            <a:ext cx="6959743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CAE48747-F128-4272-82DC-3402E02BFA9A}"/>
              </a:ext>
            </a:extLst>
          </p:cNvPr>
          <p:cNvSpPr/>
          <p:nvPr/>
        </p:nvSpPr>
        <p:spPr>
          <a:xfrm>
            <a:off x="3599685" y="244098"/>
            <a:ext cx="3351305" cy="4719234"/>
          </a:xfrm>
          <a:prstGeom prst="frame">
            <a:avLst>
              <a:gd name="adj1" fmla="val 4646"/>
            </a:avLst>
          </a:prstGeom>
          <a:solidFill>
            <a:srgbClr val="374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350">
              <a:solidFill>
                <a:srgbClr val="978BBD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C824E8-20D1-4678-AFD5-24DC73AAD1C1}"/>
              </a:ext>
            </a:extLst>
          </p:cNvPr>
          <p:cNvSpPr txBox="1"/>
          <p:nvPr/>
        </p:nvSpPr>
        <p:spPr>
          <a:xfrm>
            <a:off x="1247494" y="1623104"/>
            <a:ext cx="1883107" cy="176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41507C5-1AE5-45C0-A7D0-C3791A280DFE}"/>
              </a:ext>
            </a:extLst>
          </p:cNvPr>
          <p:cNvSpPr txBox="1">
            <a:spLocks/>
          </p:cNvSpPr>
          <p:nvPr/>
        </p:nvSpPr>
        <p:spPr>
          <a:xfrm>
            <a:off x="657624" y="3820156"/>
            <a:ext cx="2763216" cy="9024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10000"/>
              </a:lnSpc>
              <a:buNone/>
            </a:pPr>
            <a:r>
              <a:rPr lang="fa-IR" altLang="ko-KR" sz="2400" b="1" dirty="0">
                <a:solidFill>
                  <a:srgbClr val="C00000"/>
                </a:solidFill>
                <a:latin typeface="+mj-lt"/>
                <a:cs typeface="B Nazanin" panose="00000400000000000000" pitchFamily="2" charset="-78"/>
              </a:rPr>
              <a:t>ارائه</a:t>
            </a:r>
            <a:r>
              <a:rPr lang="fa-IR" altLang="ko-KR" sz="2400" b="1" dirty="0">
                <a:solidFill>
                  <a:srgbClr val="37469C"/>
                </a:solidFill>
                <a:latin typeface="+mj-lt"/>
                <a:cs typeface="B Nazanin" panose="00000400000000000000" pitchFamily="2" charset="-78"/>
              </a:rPr>
              <a:t> نمونه </a:t>
            </a:r>
            <a:endParaRPr lang="en-US" altLang="ko-KR" sz="2400" b="1" dirty="0">
              <a:solidFill>
                <a:srgbClr val="37469C"/>
              </a:solidFill>
              <a:latin typeface="+mj-lt"/>
              <a:cs typeface="B Nazanin" panose="00000400000000000000" pitchFamily="2" charset="-78"/>
            </a:endParaRPr>
          </a:p>
          <a:p>
            <a:pPr marL="0" indent="0" algn="r" rtl="1">
              <a:lnSpc>
                <a:spcPct val="110000"/>
              </a:lnSpc>
              <a:buNone/>
            </a:pPr>
            <a:r>
              <a:rPr lang="fa-IR" altLang="ko-KR" sz="2400" b="1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rPr>
              <a:t>کارها مدرن</a:t>
            </a:r>
            <a:endParaRPr lang="en-US" altLang="ko-KR" sz="2400" b="1" dirty="0">
              <a:solidFill>
                <a:schemeClr val="accent3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53" name="TextBox 17">
            <a:extLst>
              <a:ext uri="{FF2B5EF4-FFF2-40B4-BE49-F238E27FC236}">
                <a16:creationId xmlns:a16="http://schemas.microsoft.com/office/drawing/2014/main" id="{1869DFDA-2AC8-FB34-1852-7AD5790B8CD5}"/>
              </a:ext>
            </a:extLst>
          </p:cNvPr>
          <p:cNvSpPr txBox="1"/>
          <p:nvPr/>
        </p:nvSpPr>
        <p:spPr>
          <a:xfrm>
            <a:off x="1247494" y="866381"/>
            <a:ext cx="189103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ko-KR" sz="4050" dirty="0">
                <a:solidFill>
                  <a:srgbClr val="978BBD"/>
                </a:solidFill>
                <a:latin typeface="Aharoni" panose="02010803020104030203" pitchFamily="2" charset="-79"/>
                <a:cs typeface="B Nazanin" panose="00000400000000000000" pitchFamily="2" charset="-78"/>
              </a:rPr>
              <a:t>کوبا</a:t>
            </a:r>
            <a:endParaRPr lang="ko-KR" altLang="en-US" sz="4050" dirty="0">
              <a:solidFill>
                <a:srgbClr val="978BBD"/>
              </a:solidFill>
              <a:latin typeface="Aharoni" panose="02010803020104030203" pitchFamily="2" charset="-79"/>
              <a:cs typeface="B Nazanin" panose="00000400000000000000" pitchFamily="2" charset="-78"/>
            </a:endParaRPr>
          </a:p>
        </p:txBody>
      </p: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0C7FF8FD-1214-324C-821A-DB26B1B765AB}"/>
              </a:ext>
            </a:extLst>
          </p:cNvPr>
          <p:cNvGrpSpPr/>
          <p:nvPr/>
        </p:nvGrpSpPr>
        <p:grpSpPr>
          <a:xfrm>
            <a:off x="0" y="0"/>
            <a:ext cx="919539" cy="2166186"/>
            <a:chOff x="-6540" y="18321"/>
            <a:chExt cx="2149858" cy="5064487"/>
          </a:xfrm>
          <a:solidFill>
            <a:srgbClr val="7030A0"/>
          </a:solidFill>
        </p:grpSpPr>
        <p:sp>
          <p:nvSpPr>
            <p:cNvPr id="109" name="Triángulo isósceles 108">
              <a:extLst>
                <a:ext uri="{FF2B5EF4-FFF2-40B4-BE49-F238E27FC236}">
                  <a16:creationId xmlns:a16="http://schemas.microsoft.com/office/drawing/2014/main" id="{F796B835-97E7-6F41-BC5A-43582C49AF38}"/>
                </a:ext>
              </a:extLst>
            </p:cNvPr>
            <p:cNvSpPr/>
            <p:nvPr/>
          </p:nvSpPr>
          <p:spPr>
            <a:xfrm rot="5400000">
              <a:off x="-325053" y="343374"/>
              <a:ext cx="2793424" cy="214331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50">
                <a:cs typeface="B Nazanin" panose="00000400000000000000" pitchFamily="2" charset="-78"/>
              </a:endParaRPr>
            </a:p>
          </p:txBody>
        </p:sp>
        <p:sp>
          <p:nvSpPr>
            <p:cNvPr id="110" name="Triángulo isósceles 109">
              <a:extLst>
                <a:ext uri="{FF2B5EF4-FFF2-40B4-BE49-F238E27FC236}">
                  <a16:creationId xmlns:a16="http://schemas.microsoft.com/office/drawing/2014/main" id="{526D8EE7-DBD5-A188-3EAC-FF054F3E588B}"/>
                </a:ext>
              </a:extLst>
            </p:cNvPr>
            <p:cNvSpPr/>
            <p:nvPr/>
          </p:nvSpPr>
          <p:spPr>
            <a:xfrm rot="17100000">
              <a:off x="-30345" y="2591251"/>
              <a:ext cx="1079626" cy="96000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50">
                <a:cs typeface="B Nazanin" panose="00000400000000000000" pitchFamily="2" charset="-78"/>
              </a:endParaRPr>
            </a:p>
          </p:txBody>
        </p:sp>
        <p:sp>
          <p:nvSpPr>
            <p:cNvPr id="111" name="Triángulo isósceles 110">
              <a:extLst>
                <a:ext uri="{FF2B5EF4-FFF2-40B4-BE49-F238E27FC236}">
                  <a16:creationId xmlns:a16="http://schemas.microsoft.com/office/drawing/2014/main" id="{FAA24B7C-2BF5-B093-7A7B-B348AB085DA0}"/>
                </a:ext>
              </a:extLst>
            </p:cNvPr>
            <p:cNvSpPr/>
            <p:nvPr/>
          </p:nvSpPr>
          <p:spPr>
            <a:xfrm rot="5400000">
              <a:off x="-702298" y="3717286"/>
              <a:ext cx="2061280" cy="6697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350">
                <a:cs typeface="B Nazanin" panose="00000400000000000000" pitchFamily="2" charset="-78"/>
              </a:endParaRPr>
            </a:p>
          </p:txBody>
        </p:sp>
      </p:grp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ABD2D725-0D3B-4BD8-AED9-6C0B53DD8545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0089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3">
            <a:extLst>
              <a:ext uri="{FF2B5EF4-FFF2-40B4-BE49-F238E27FC236}">
                <a16:creationId xmlns:a16="http://schemas.microsoft.com/office/drawing/2014/main" id="{B66F50BE-2B5A-47FB-B42B-9445215A706B}"/>
              </a:ext>
            </a:extLst>
          </p:cNvPr>
          <p:cNvSpPr/>
          <p:nvPr/>
        </p:nvSpPr>
        <p:spPr>
          <a:xfrm>
            <a:off x="1454225" y="1899464"/>
            <a:ext cx="6544022" cy="3244035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C0B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3" name="Group 44">
            <a:extLst>
              <a:ext uri="{FF2B5EF4-FFF2-40B4-BE49-F238E27FC236}">
                <a16:creationId xmlns:a16="http://schemas.microsoft.com/office/drawing/2014/main" id="{46F8EC5F-5837-426C-AE58-87AB08FD35E9}"/>
              </a:ext>
            </a:extLst>
          </p:cNvPr>
          <p:cNvGrpSpPr/>
          <p:nvPr/>
        </p:nvGrpSpPr>
        <p:grpSpPr>
          <a:xfrm>
            <a:off x="827586" y="2304260"/>
            <a:ext cx="1944215" cy="1394269"/>
            <a:chOff x="827586" y="2304260"/>
            <a:chExt cx="1944215" cy="1394269"/>
          </a:xfrm>
        </p:grpSpPr>
        <p:sp>
          <p:nvSpPr>
            <p:cNvPr id="4" name="TextBox 45">
              <a:extLst>
                <a:ext uri="{FF2B5EF4-FFF2-40B4-BE49-F238E27FC236}">
                  <a16:creationId xmlns:a16="http://schemas.microsoft.com/office/drawing/2014/main" id="{90025C83-31E2-48B0-975E-04469CD35403}"/>
                </a:ext>
              </a:extLst>
            </p:cNvPr>
            <p:cNvSpPr txBox="1"/>
            <p:nvPr/>
          </p:nvSpPr>
          <p:spPr>
            <a:xfrm>
              <a:off x="827586" y="2521284"/>
              <a:ext cx="1944215" cy="117724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lnSpc>
                  <a:spcPct val="1500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.</a:t>
              </a:r>
              <a:endParaRPr lang="en-US" sz="12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" name="TextBox 46">
              <a:extLst>
                <a:ext uri="{FF2B5EF4-FFF2-40B4-BE49-F238E27FC236}">
                  <a16:creationId xmlns:a16="http://schemas.microsoft.com/office/drawing/2014/main" id="{32C0E6A1-19C9-4C86-945E-157A0EC330E0}"/>
                </a:ext>
              </a:extLst>
            </p:cNvPr>
            <p:cNvSpPr txBox="1"/>
            <p:nvPr/>
          </p:nvSpPr>
          <p:spPr>
            <a:xfrm>
              <a:off x="827586" y="2304260"/>
              <a:ext cx="1944215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شما در اینجا</a:t>
              </a:r>
              <a:endParaRPr lang="en-US" sz="1200" b="1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oup 44">
            <a:extLst>
              <a:ext uri="{FF2B5EF4-FFF2-40B4-BE49-F238E27FC236}">
                <a16:creationId xmlns:a16="http://schemas.microsoft.com/office/drawing/2014/main" id="{9A7B70E9-16F1-4F5B-8391-6AB3D725523B}"/>
              </a:ext>
            </a:extLst>
          </p:cNvPr>
          <p:cNvGrpSpPr/>
          <p:nvPr/>
        </p:nvGrpSpPr>
        <p:grpSpPr>
          <a:xfrm>
            <a:off x="6660233" y="2248564"/>
            <a:ext cx="1944215" cy="1394269"/>
            <a:chOff x="6660233" y="2248564"/>
            <a:chExt cx="1944215" cy="1394269"/>
          </a:xfrm>
        </p:grpSpPr>
        <p:sp>
          <p:nvSpPr>
            <p:cNvPr id="7" name="TextBox 45">
              <a:extLst>
                <a:ext uri="{FF2B5EF4-FFF2-40B4-BE49-F238E27FC236}">
                  <a16:creationId xmlns:a16="http://schemas.microsoft.com/office/drawing/2014/main" id="{6285EF16-59A6-41E8-9E7B-9554EEFE2519}"/>
                </a:ext>
              </a:extLst>
            </p:cNvPr>
            <p:cNvSpPr txBox="1"/>
            <p:nvPr/>
          </p:nvSpPr>
          <p:spPr>
            <a:xfrm>
              <a:off x="6660233" y="2465588"/>
              <a:ext cx="1944215" cy="117724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>
                <a:lnSpc>
                  <a:spcPct val="1500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.</a:t>
              </a:r>
              <a:endParaRPr lang="en-US" sz="12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" name="TextBox 46">
              <a:extLst>
                <a:ext uri="{FF2B5EF4-FFF2-40B4-BE49-F238E27FC236}">
                  <a16:creationId xmlns:a16="http://schemas.microsoft.com/office/drawing/2014/main" id="{28712434-F611-42A5-86BE-011550A98BAC}"/>
                </a:ext>
              </a:extLst>
            </p:cNvPr>
            <p:cNvSpPr txBox="1"/>
            <p:nvPr/>
          </p:nvSpPr>
          <p:spPr>
            <a:xfrm>
              <a:off x="6660233" y="2248564"/>
              <a:ext cx="1944215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شما در اینجا</a:t>
              </a:r>
              <a:endParaRPr lang="en-US" sz="1200" b="1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23B37365-7A84-4274-9BCB-2C54F780DE74}"/>
              </a:ext>
            </a:extLst>
          </p:cNvPr>
          <p:cNvSpPr txBox="1"/>
          <p:nvPr/>
        </p:nvSpPr>
        <p:spPr>
          <a:xfrm>
            <a:off x="0" y="528651"/>
            <a:ext cx="9144000" cy="5760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400" b="1" dirty="0">
                <a:solidFill>
                  <a:srgbClr val="8172D8"/>
                </a:solidFill>
                <a:latin typeface="Arial"/>
                <a:ea typeface="맑은 고딕" pitchFamily="34"/>
                <a:cs typeface="B Nazanin" panose="00000400000000000000" pitchFamily="2" charset="-78"/>
              </a:rPr>
              <a:t>شکستن بخش</a:t>
            </a:r>
            <a:endParaRPr lang="en-US" sz="4400" b="1" i="0" u="none" strike="noStrike" kern="1200" cap="none" spc="0" baseline="0" dirty="0">
              <a:solidFill>
                <a:srgbClr val="8172D8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8C777D3-B625-4346-8E8C-766603324D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0" y="1334530"/>
            <a:ext cx="5143500" cy="3808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o marco 8">
            <a:extLst>
              <a:ext uri="{FF2B5EF4-FFF2-40B4-BE49-F238E27FC236}">
                <a16:creationId xmlns:a16="http://schemas.microsoft.com/office/drawing/2014/main" id="{8D22A4D9-8FC1-4BF2-9F37-166EC7680C1E}"/>
              </a:ext>
            </a:extLst>
          </p:cNvPr>
          <p:cNvSpPr/>
          <p:nvPr/>
        </p:nvSpPr>
        <p:spPr>
          <a:xfrm>
            <a:off x="3837755" y="-11932"/>
            <a:ext cx="4704203" cy="4704203"/>
          </a:xfrm>
          <a:custGeom>
            <a:avLst>
              <a:gd name="f9" fmla="val 33333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3333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7E6CF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Medio marco 1">
            <a:extLst>
              <a:ext uri="{FF2B5EF4-FFF2-40B4-BE49-F238E27FC236}">
                <a16:creationId xmlns:a16="http://schemas.microsoft.com/office/drawing/2014/main" id="{C24B9931-6A90-46FF-9EE2-5BC0C36436BD}"/>
              </a:ext>
            </a:extLst>
          </p:cNvPr>
          <p:cNvSpPr/>
          <p:nvPr/>
        </p:nvSpPr>
        <p:spPr>
          <a:xfrm rot="10799991">
            <a:off x="4439796" y="451228"/>
            <a:ext cx="4704203" cy="4704203"/>
          </a:xfrm>
          <a:custGeom>
            <a:avLst>
              <a:gd name="f9" fmla="val 33333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3333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7E6CF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522B3-4263-4A9D-8D18-0A876D42565D}"/>
              </a:ext>
            </a:extLst>
          </p:cNvPr>
          <p:cNvSpPr txBox="1"/>
          <p:nvPr/>
        </p:nvSpPr>
        <p:spPr>
          <a:xfrm>
            <a:off x="496436" y="2728560"/>
            <a:ext cx="2202990" cy="21698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kern="0" dirty="0">
                <a:solidFill>
                  <a:srgbClr val="3E3B8F"/>
                </a:solidFill>
                <a:latin typeface="Arial"/>
                <a:ea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a-IR" sz="900" kern="0" dirty="0">
              <a:solidFill>
                <a:srgbClr val="3E3B8F"/>
              </a:solidFill>
              <a:latin typeface="Arial"/>
              <a:ea typeface="Arial"/>
              <a:cs typeface="B Nazanin" panose="00000400000000000000" pitchFamily="2" charset="-78"/>
            </a:endParaRPr>
          </a:p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kern="0" dirty="0">
                <a:solidFill>
                  <a:srgbClr val="3E3B8F"/>
                </a:solidFill>
                <a:latin typeface="Arial"/>
                <a:ea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900" b="0" i="0" u="none" strike="noStrike" kern="0" cap="none" spc="0" baseline="0" dirty="0">
              <a:solidFill>
                <a:srgbClr val="3E3B8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8CA22-2AB0-4DBD-8518-CDC7F977FB03}"/>
              </a:ext>
            </a:extLst>
          </p:cNvPr>
          <p:cNvSpPr txBox="1"/>
          <p:nvPr/>
        </p:nvSpPr>
        <p:spPr>
          <a:xfrm>
            <a:off x="496436" y="451228"/>
            <a:ext cx="2202990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000" b="1" kern="0" dirty="0">
                <a:solidFill>
                  <a:srgbClr val="3E3B8F"/>
                </a:solidFill>
                <a:latin typeface="Arial"/>
                <a:ea typeface="Arial"/>
                <a:cs typeface="B Nazanin" panose="00000400000000000000" pitchFamily="2" charset="-78"/>
              </a:rPr>
              <a:t>عالی</a:t>
            </a:r>
          </a:p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000" b="1" kern="0" dirty="0">
                <a:solidFill>
                  <a:srgbClr val="3E3B8F"/>
                </a:solidFill>
                <a:latin typeface="Arial"/>
                <a:ea typeface="Arial"/>
                <a:cs typeface="B Nazanin" panose="00000400000000000000" pitchFamily="2" charset="-78"/>
              </a:rPr>
              <a:t>اسلاید</a:t>
            </a:r>
            <a:endParaRPr lang="en-US" sz="3000" b="1" i="0" u="none" strike="noStrike" kern="0" cap="none" spc="0" baseline="0" dirty="0">
              <a:solidFill>
                <a:srgbClr val="3E3B8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C775F-7524-4C99-9F66-222C5C3BE8F9}"/>
              </a:ext>
            </a:extLst>
          </p:cNvPr>
          <p:cNvSpPr txBox="1"/>
          <p:nvPr/>
        </p:nvSpPr>
        <p:spPr>
          <a:xfrm>
            <a:off x="496436" y="2019818"/>
            <a:ext cx="220299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kern="0" dirty="0">
                <a:solidFill>
                  <a:srgbClr val="3E3B8F"/>
                </a:solidFill>
                <a:latin typeface="Arial"/>
                <a:ea typeface="Arial"/>
                <a:cs typeface="B Nazanin" panose="00000400000000000000" pitchFamily="2" charset="-78"/>
              </a:rPr>
              <a:t>لورم درد او دوست داشتنی است،</a:t>
            </a:r>
          </a:p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kern="0" dirty="0">
                <a:solidFill>
                  <a:srgbClr val="3E3B8F"/>
                </a:solidFill>
                <a:latin typeface="Arial"/>
                <a:ea typeface="Arial"/>
                <a:cs typeface="B Nazanin" panose="00000400000000000000" pitchFamily="2" charset="-78"/>
              </a:rPr>
              <a:t>CU </a:t>
            </a:r>
            <a:r>
              <a:rPr lang="fa-IR" sz="900" kern="0" dirty="0">
                <a:solidFill>
                  <a:srgbClr val="3E3B8F"/>
                </a:solidFill>
                <a:latin typeface="Arial"/>
                <a:ea typeface="Arial"/>
                <a:cs typeface="B Nazanin" panose="00000400000000000000" pitchFamily="2" charset="-78"/>
              </a:rPr>
              <a:t>استفاده برای جلوگیری کامل از اقدام.</a:t>
            </a:r>
            <a:endParaRPr lang="en-US" sz="900" b="0" i="0" u="none" strike="noStrike" kern="0" cap="none" spc="0" baseline="0" dirty="0">
              <a:solidFill>
                <a:srgbClr val="3E3B8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5C581-135E-4031-8460-A74A8AC9329E}"/>
              </a:ext>
            </a:extLst>
          </p:cNvPr>
          <p:cNvSpPr txBox="1"/>
          <p:nvPr/>
        </p:nvSpPr>
        <p:spPr>
          <a:xfrm>
            <a:off x="496436" y="1400220"/>
            <a:ext cx="220299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kern="0" dirty="0">
                <a:solidFill>
                  <a:srgbClr val="3E3B8F"/>
                </a:solidFill>
                <a:latin typeface="Arial"/>
                <a:ea typeface="Arial"/>
                <a:cs typeface="B Nazanin" panose="00000400000000000000" pitchFamily="2" charset="-78"/>
              </a:rPr>
              <a:t>لورم اپیسوم</a:t>
            </a:r>
          </a:p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kern="0" dirty="0">
                <a:solidFill>
                  <a:srgbClr val="3E3B8F"/>
                </a:solidFill>
                <a:latin typeface="Arial"/>
                <a:ea typeface="Arial"/>
                <a:cs typeface="B Nazanin" panose="00000400000000000000" pitchFamily="2" charset="-78"/>
              </a:rPr>
              <a:t>هویج</a:t>
            </a:r>
            <a:endParaRPr lang="en-US" sz="1800" b="0" i="0" u="none" strike="noStrike" kern="0" cap="none" spc="0" baseline="0" dirty="0">
              <a:solidFill>
                <a:srgbClr val="3E3B8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" name="Rectángulo 11">
            <a:extLst>
              <a:ext uri="{FF2B5EF4-FFF2-40B4-BE49-F238E27FC236}">
                <a16:creationId xmlns:a16="http://schemas.microsoft.com/office/drawing/2014/main" id="{6EDF5711-5F3A-4A9F-BCAD-7C129C1E3978}"/>
              </a:ext>
            </a:extLst>
          </p:cNvPr>
          <p:cNvSpPr/>
          <p:nvPr/>
        </p:nvSpPr>
        <p:spPr>
          <a:xfrm>
            <a:off x="4032174" y="124687"/>
            <a:ext cx="4982977" cy="4925287"/>
          </a:xfrm>
          <a:prstGeom prst="rect">
            <a:avLst/>
          </a:prstGeom>
          <a:noFill/>
          <a:ln w="19046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9" name="Diagrama de flujo: retraso 2">
            <a:extLst>
              <a:ext uri="{FF2B5EF4-FFF2-40B4-BE49-F238E27FC236}">
                <a16:creationId xmlns:a16="http://schemas.microsoft.com/office/drawing/2014/main" id="{0D95F668-79DA-44ED-BF21-F318A9001F15}"/>
              </a:ext>
            </a:extLst>
          </p:cNvPr>
          <p:cNvSpPr/>
          <p:nvPr/>
        </p:nvSpPr>
        <p:spPr>
          <a:xfrm rot="10799991">
            <a:off x="4317165" y="377162"/>
            <a:ext cx="4224793" cy="431510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 dirty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6">
            <a:extLst>
              <a:ext uri="{FF2B5EF4-FFF2-40B4-BE49-F238E27FC236}">
                <a16:creationId xmlns:a16="http://schemas.microsoft.com/office/drawing/2014/main" id="{9C5F99A8-A2BA-43FE-A038-813FE0C71D1B}"/>
              </a:ext>
            </a:extLst>
          </p:cNvPr>
          <p:cNvSpPr/>
          <p:nvPr/>
        </p:nvSpPr>
        <p:spPr>
          <a:xfrm>
            <a:off x="6099230" y="1729651"/>
            <a:ext cx="2031595" cy="27432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5E2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Rectángulo: esquinas redondeadas 15">
            <a:extLst>
              <a:ext uri="{FF2B5EF4-FFF2-40B4-BE49-F238E27FC236}">
                <a16:creationId xmlns:a16="http://schemas.microsoft.com/office/drawing/2014/main" id="{514F4DE0-A4C3-4D13-954C-F98EC667F470}"/>
              </a:ext>
            </a:extLst>
          </p:cNvPr>
          <p:cNvSpPr/>
          <p:nvPr/>
        </p:nvSpPr>
        <p:spPr>
          <a:xfrm>
            <a:off x="3525962" y="1729651"/>
            <a:ext cx="2031595" cy="27432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5E2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" name="Rectángulo: esquinas redondeadas 2">
            <a:extLst>
              <a:ext uri="{FF2B5EF4-FFF2-40B4-BE49-F238E27FC236}">
                <a16:creationId xmlns:a16="http://schemas.microsoft.com/office/drawing/2014/main" id="{B955D7F8-7181-498F-BCBE-00480CAC3FA4}"/>
              </a:ext>
            </a:extLst>
          </p:cNvPr>
          <p:cNvSpPr/>
          <p:nvPr/>
        </p:nvSpPr>
        <p:spPr>
          <a:xfrm>
            <a:off x="1095579" y="1729651"/>
            <a:ext cx="2031595" cy="27432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5E2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" name="Google Shape;4253;p65">
            <a:extLst>
              <a:ext uri="{FF2B5EF4-FFF2-40B4-BE49-F238E27FC236}">
                <a16:creationId xmlns:a16="http://schemas.microsoft.com/office/drawing/2014/main" id="{84F694BE-3DF9-4BB1-B82C-ABE0A5BD551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cs typeface="B Nazanin" panose="00000400000000000000" pitchFamily="2" charset="-78"/>
              </a:rPr>
              <a:t>30%</a:t>
            </a:r>
          </a:p>
        </p:txBody>
      </p:sp>
      <p:sp>
        <p:nvSpPr>
          <p:cNvPr id="6" name="Google Shape;4254;p65">
            <a:extLst>
              <a:ext uri="{FF2B5EF4-FFF2-40B4-BE49-F238E27FC236}">
                <a16:creationId xmlns:a16="http://schemas.microsoft.com/office/drawing/2014/main" id="{F5FD4420-0F42-41C4-80FC-AD56A87B213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95579" y="3342049"/>
            <a:ext cx="2031595" cy="528303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sz="1500" dirty="0"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500" dirty="0">
              <a:cs typeface="B Nazanin" panose="00000400000000000000" pitchFamily="2" charset="-78"/>
            </a:endParaRPr>
          </a:p>
        </p:txBody>
      </p:sp>
      <p:sp>
        <p:nvSpPr>
          <p:cNvPr id="7" name="Google Shape;4255;p65">
            <a:extLst>
              <a:ext uri="{FF2B5EF4-FFF2-40B4-BE49-F238E27FC236}">
                <a16:creationId xmlns:a16="http://schemas.microsoft.com/office/drawing/2014/main" id="{DE3B3368-285E-45D4-87DA-5B2E206AFD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46397" y="1170825"/>
            <a:ext cx="1651196" cy="467999"/>
          </a:xfrm>
          <a:solidFill>
            <a:srgbClr val="FFFFFF"/>
          </a:solidFill>
        </p:spPr>
        <p:txBody>
          <a:bodyPr/>
          <a:lstStyle/>
          <a:p>
            <a:pPr lvl="0"/>
            <a:r>
              <a:rPr lang="en-US" sz="2500">
                <a:cs typeface="B Nazanin" panose="00000400000000000000" pitchFamily="2" charset="-78"/>
              </a:rPr>
              <a:t>50%</a:t>
            </a:r>
          </a:p>
        </p:txBody>
      </p:sp>
      <p:sp>
        <p:nvSpPr>
          <p:cNvPr id="8" name="Google Shape;4256;p65">
            <a:extLst>
              <a:ext uri="{FF2B5EF4-FFF2-40B4-BE49-F238E27FC236}">
                <a16:creationId xmlns:a16="http://schemas.microsoft.com/office/drawing/2014/main" id="{F6CB41A0-FAF7-48CE-AD10-3397F528E24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56202" y="3342049"/>
            <a:ext cx="2031595" cy="528303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sz="1500" dirty="0"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500" dirty="0">
              <a:cs typeface="B Nazanin" panose="00000400000000000000" pitchFamily="2" charset="-78"/>
            </a:endParaRPr>
          </a:p>
        </p:txBody>
      </p:sp>
      <p:sp>
        <p:nvSpPr>
          <p:cNvPr id="9" name="Google Shape;4257;p65">
            <a:extLst>
              <a:ext uri="{FF2B5EF4-FFF2-40B4-BE49-F238E27FC236}">
                <a16:creationId xmlns:a16="http://schemas.microsoft.com/office/drawing/2014/main" id="{BE637045-1A62-4DCF-8A84-015E4EB092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07002" y="1170825"/>
            <a:ext cx="1651196" cy="467999"/>
          </a:xfrm>
          <a:solidFill>
            <a:srgbClr val="FFFFFF"/>
          </a:solidFill>
        </p:spPr>
        <p:txBody>
          <a:bodyPr/>
          <a:lstStyle/>
          <a:p>
            <a:pPr lvl="0"/>
            <a:r>
              <a:rPr lang="en-US" sz="2500">
                <a:cs typeface="B Nazanin" panose="00000400000000000000" pitchFamily="2" charset="-78"/>
              </a:rPr>
              <a:t>20%</a:t>
            </a:r>
          </a:p>
        </p:txBody>
      </p:sp>
      <p:sp>
        <p:nvSpPr>
          <p:cNvPr id="10" name="Google Shape;4258;p65">
            <a:extLst>
              <a:ext uri="{FF2B5EF4-FFF2-40B4-BE49-F238E27FC236}">
                <a16:creationId xmlns:a16="http://schemas.microsoft.com/office/drawing/2014/main" id="{100BAD4A-D0E4-4BEC-9160-4ED4754491B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16797" y="3342049"/>
            <a:ext cx="2031595" cy="528303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sz="1500" dirty="0">
                <a:cs typeface="B Nazanin" panose="00000400000000000000" pitchFamily="2" charset="-78"/>
              </a:rPr>
              <a:t>قالب پاورپوینت آناتومی بدن انسان قابل ویرایش می باشد</a:t>
            </a:r>
            <a:endParaRPr lang="en-US" sz="1500" dirty="0">
              <a:cs typeface="B Nazanin" panose="00000400000000000000" pitchFamily="2" charset="-78"/>
            </a:endParaRPr>
          </a:p>
        </p:txBody>
      </p:sp>
      <p:sp>
        <p:nvSpPr>
          <p:cNvPr id="11" name="Google Shape;4259;p65">
            <a:extLst>
              <a:ext uri="{FF2B5EF4-FFF2-40B4-BE49-F238E27FC236}">
                <a16:creationId xmlns:a16="http://schemas.microsoft.com/office/drawing/2014/main" id="{BB34DC20-32CE-4B1F-9BEB-1A53000A58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95579" y="2911275"/>
            <a:ext cx="2031595" cy="467999"/>
          </a:xfrm>
        </p:spPr>
        <p:txBody>
          <a:bodyPr anchor="t"/>
          <a:lstStyle/>
          <a:p>
            <a:pPr lvl="0"/>
            <a:r>
              <a:rPr lang="fa-IR" sz="2300" dirty="0">
                <a:cs typeface="B Nazanin" panose="00000400000000000000" pitchFamily="2" charset="-78"/>
              </a:rPr>
              <a:t>عنوان در اینجا</a:t>
            </a:r>
            <a:endParaRPr lang="en-US" sz="2300" dirty="0">
              <a:cs typeface="B Nazanin" panose="00000400000000000000" pitchFamily="2" charset="-78"/>
            </a:endParaRPr>
          </a:p>
        </p:txBody>
      </p:sp>
      <p:sp>
        <p:nvSpPr>
          <p:cNvPr id="12" name="Google Shape;4260;p65">
            <a:extLst>
              <a:ext uri="{FF2B5EF4-FFF2-40B4-BE49-F238E27FC236}">
                <a16:creationId xmlns:a16="http://schemas.microsoft.com/office/drawing/2014/main" id="{1F6C91E5-4572-4BDC-9AA4-4DB38B1AB2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56202" y="2911275"/>
            <a:ext cx="2031595" cy="467999"/>
          </a:xfrm>
        </p:spPr>
        <p:txBody>
          <a:bodyPr anchor="t"/>
          <a:lstStyle/>
          <a:p>
            <a:pPr lvl="0"/>
            <a:r>
              <a:rPr lang="fa-IR" sz="2300" dirty="0">
                <a:cs typeface="B Nazanin" panose="00000400000000000000" pitchFamily="2" charset="-78"/>
              </a:rPr>
              <a:t>عنوان در اینجا</a:t>
            </a:r>
            <a:endParaRPr lang="en-US" sz="2300" dirty="0">
              <a:cs typeface="B Nazanin" panose="00000400000000000000" pitchFamily="2" charset="-78"/>
            </a:endParaRPr>
          </a:p>
        </p:txBody>
      </p:sp>
      <p:sp>
        <p:nvSpPr>
          <p:cNvPr id="13" name="Google Shape;4261;p65">
            <a:extLst>
              <a:ext uri="{FF2B5EF4-FFF2-40B4-BE49-F238E27FC236}">
                <a16:creationId xmlns:a16="http://schemas.microsoft.com/office/drawing/2014/main" id="{6A10D507-6232-451E-9E1A-25200515CC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58013" y="2909533"/>
            <a:ext cx="2031595" cy="467999"/>
          </a:xfrm>
        </p:spPr>
        <p:txBody>
          <a:bodyPr anchor="t"/>
          <a:lstStyle/>
          <a:p>
            <a:pPr lvl="0"/>
            <a:r>
              <a:rPr lang="fa-IR" sz="2300" dirty="0">
                <a:cs typeface="B Nazanin" panose="00000400000000000000" pitchFamily="2" charset="-78"/>
              </a:rPr>
              <a:t>عنوان در اینجا</a:t>
            </a:r>
            <a:endParaRPr lang="en-US" sz="2300" dirty="0">
              <a:cs typeface="B Nazanin" panose="00000400000000000000" pitchFamily="2" charset="-78"/>
            </a:endParaRPr>
          </a:p>
        </p:txBody>
      </p:sp>
      <p:sp>
        <p:nvSpPr>
          <p:cNvPr id="14" name="Google Shape;4268;p65">
            <a:extLst>
              <a:ext uri="{FF2B5EF4-FFF2-40B4-BE49-F238E27FC236}">
                <a16:creationId xmlns:a16="http://schemas.microsoft.com/office/drawing/2014/main" id="{0F1B8C5E-F7C7-467B-8E57-F722A5ED96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4297" y="252569"/>
            <a:ext cx="7715396" cy="467999"/>
          </a:xfrm>
        </p:spPr>
        <p:txBody>
          <a:bodyPr anchor="t"/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استفاده از انرژی های تجدید ناپذیر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D3BE48F9-8BE1-4B11-85A9-12E7772E9B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840902" y="1823240"/>
            <a:ext cx="540940" cy="1497020"/>
          </a:xfrm>
          <a:prstGeom prst="rect">
            <a:avLst/>
          </a:prstGeom>
        </p:spPr>
      </p:pic>
      <p:pic>
        <p:nvPicPr>
          <p:cNvPr id="75" name="Gráfico 74">
            <a:extLst>
              <a:ext uri="{FF2B5EF4-FFF2-40B4-BE49-F238E27FC236}">
                <a16:creationId xmlns:a16="http://schemas.microsoft.com/office/drawing/2014/main" id="{B00AC114-F9A5-46FB-AE99-DA3FD9806D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4302227" y="1846157"/>
            <a:ext cx="540940" cy="1497020"/>
          </a:xfrm>
          <a:prstGeom prst="rect">
            <a:avLst/>
          </a:prstGeom>
        </p:spPr>
      </p:pic>
      <p:pic>
        <p:nvPicPr>
          <p:cNvPr id="76" name="Gráfico 75">
            <a:extLst>
              <a:ext uri="{FF2B5EF4-FFF2-40B4-BE49-F238E27FC236}">
                <a16:creationId xmlns:a16="http://schemas.microsoft.com/office/drawing/2014/main" id="{EB2F4660-3F00-4194-A407-623DEAA35A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854806" y="1846158"/>
            <a:ext cx="540940" cy="1497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E26C3D07-683A-449D-A8C8-38FE1DCFA2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20"/>
            <a:ext cx="9144000" cy="5145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D6DF22-007A-475A-84AF-DFB27A1F0A78}"/>
              </a:ext>
            </a:extLst>
          </p:cNvPr>
          <p:cNvSpPr txBox="1"/>
          <p:nvPr/>
        </p:nvSpPr>
        <p:spPr>
          <a:xfrm>
            <a:off x="5162757" y="3598996"/>
            <a:ext cx="3638242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5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عکس.</a:t>
            </a:r>
            <a:endParaRPr lang="en-US" sz="1050" b="1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C1936E-834F-430D-B30F-18FD790ECCAE}"/>
              </a:ext>
            </a:extLst>
          </p:cNvPr>
          <p:cNvSpPr txBox="1"/>
          <p:nvPr/>
        </p:nvSpPr>
        <p:spPr>
          <a:xfrm>
            <a:off x="6459321" y="4534957"/>
            <a:ext cx="1028700" cy="253919"/>
          </a:xfrm>
          <a:prstGeom prst="rect">
            <a:avLst/>
          </a:prstGeom>
          <a:solidFill>
            <a:srgbClr val="7E6CFB"/>
          </a:solidFill>
          <a:ln w="6345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5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پاورپوینت</a:t>
            </a:r>
            <a:endParaRPr lang="en-US" sz="1050" b="1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543BF-750C-4AE3-9795-A712E8C4F1DD}"/>
              </a:ext>
            </a:extLst>
          </p:cNvPr>
          <p:cNvSpPr txBox="1"/>
          <p:nvPr/>
        </p:nvSpPr>
        <p:spPr>
          <a:xfrm>
            <a:off x="5162757" y="4085786"/>
            <a:ext cx="3638242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آسان برای تغییر رنگ، عکس و متن. شما به سادگی می توانید مخاطبان خود را تحت تاثیر قرار دهید و به ارائه های خود جذابیت و زیبایی بی نظیری اضافه کنید</a:t>
            </a:r>
            <a:endParaRPr lang="en-US" sz="9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5BB0F-83F4-4C43-A44F-9E9BBE9666A6}"/>
              </a:ext>
            </a:extLst>
          </p:cNvPr>
          <p:cNvSpPr txBox="1"/>
          <p:nvPr/>
        </p:nvSpPr>
        <p:spPr>
          <a:xfrm>
            <a:off x="5219267" y="4534957"/>
            <a:ext cx="1028700" cy="253919"/>
          </a:xfrm>
          <a:prstGeom prst="rect">
            <a:avLst/>
          </a:prstGeom>
          <a:solidFill>
            <a:srgbClr val="C3EBEF"/>
          </a:solidFill>
          <a:ln w="6345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50" b="1" kern="0" dirty="0">
                <a:solidFill>
                  <a:srgbClr val="FFFFFF"/>
                </a:solidFill>
                <a:latin typeface="Arial"/>
                <a:ea typeface="Adobe Song Std L" pitchFamily="18"/>
                <a:cs typeface="B Nazanin" panose="00000400000000000000" pitchFamily="2" charset="-78"/>
              </a:rPr>
              <a:t>نوین</a:t>
            </a:r>
            <a:endParaRPr lang="en-US" sz="1050" b="1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dobe Song Std L" pitchFamily="18"/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0208D-66E5-4E20-9381-A64C2B932F51}"/>
              </a:ext>
            </a:extLst>
          </p:cNvPr>
          <p:cNvSpPr txBox="1"/>
          <p:nvPr/>
        </p:nvSpPr>
        <p:spPr>
          <a:xfrm>
            <a:off x="7699376" y="4534957"/>
            <a:ext cx="1028700" cy="253919"/>
          </a:xfrm>
          <a:prstGeom prst="rect">
            <a:avLst/>
          </a:prstGeom>
          <a:solidFill>
            <a:srgbClr val="77ADE6"/>
          </a:solidFill>
          <a:ln w="6345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5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ارائه</a:t>
            </a:r>
            <a:endParaRPr lang="en-US" sz="1050" b="1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FC8A4A42-B3D2-4AF2-9226-17AB6EB7791F}"/>
              </a:ext>
            </a:extLst>
          </p:cNvPr>
          <p:cNvSpPr txBox="1"/>
          <p:nvPr/>
        </p:nvSpPr>
        <p:spPr>
          <a:xfrm>
            <a:off x="280894" y="495732"/>
            <a:ext cx="4206203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60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عالی</a:t>
            </a:r>
          </a:p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60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ارائه</a:t>
            </a:r>
            <a:endParaRPr lang="en-US" sz="3600" b="1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D92990C0-011B-4989-BFE1-D9600D30445B}"/>
              </a:ext>
            </a:extLst>
          </p:cNvPr>
          <p:cNvSpPr txBox="1"/>
          <p:nvPr/>
        </p:nvSpPr>
        <p:spPr>
          <a:xfrm>
            <a:off x="412623" y="2062960"/>
            <a:ext cx="4155545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ما کیفیت ایجاد می کنیم</a:t>
            </a:r>
          </a:p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ارائه حرفه ای </a:t>
            </a:r>
            <a:r>
              <a:rPr lang="en-US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PPT</a:t>
            </a:r>
            <a:endParaRPr lang="en-US" sz="18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36B89E55-C750-4292-97BF-0006934A4E55}"/>
              </a:ext>
            </a:extLst>
          </p:cNvPr>
          <p:cNvSpPr txBox="1"/>
          <p:nvPr/>
        </p:nvSpPr>
        <p:spPr>
          <a:xfrm>
            <a:off x="280894" y="315833"/>
            <a:ext cx="415554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نمونه کارها مدرن طراحی شده است</a:t>
            </a:r>
            <a:endParaRPr lang="en-US" sz="1200" b="1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" name="Rectángulo 13">
            <a:extLst>
              <a:ext uri="{FF2B5EF4-FFF2-40B4-BE49-F238E27FC236}">
                <a16:creationId xmlns:a16="http://schemas.microsoft.com/office/drawing/2014/main" id="{AABF70BD-22B6-490B-8086-6B69F91D2B99}"/>
              </a:ext>
            </a:extLst>
          </p:cNvPr>
          <p:cNvSpPr/>
          <p:nvPr/>
        </p:nvSpPr>
        <p:spPr>
          <a:xfrm>
            <a:off x="121185" y="124687"/>
            <a:ext cx="8893966" cy="4925287"/>
          </a:xfrm>
          <a:prstGeom prst="rect">
            <a:avLst/>
          </a:prstGeom>
          <a:noFill/>
          <a:ln w="19046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30292275-E4C9-47FD-88B0-35B454107073}"/>
              </a:ext>
            </a:extLst>
          </p:cNvPr>
          <p:cNvSpPr txBox="1"/>
          <p:nvPr/>
        </p:nvSpPr>
        <p:spPr>
          <a:xfrm>
            <a:off x="343001" y="2777748"/>
            <a:ext cx="3441000" cy="20111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50" kern="0" dirty="0">
                <a:solidFill>
                  <a:schemeClr val="bg1"/>
                </a:solidFill>
                <a:latin typeface="Arial"/>
                <a:ea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lvl="0" algn="r" rt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a-IR" sz="1050" kern="0" dirty="0">
              <a:solidFill>
                <a:schemeClr val="bg1"/>
              </a:solidFill>
              <a:latin typeface="Arial"/>
              <a:ea typeface="Arial"/>
              <a:cs typeface="B Nazanin" panose="00000400000000000000" pitchFamily="2" charset="-78"/>
            </a:endParaRPr>
          </a:p>
          <a:p>
            <a:pPr lvl="0" algn="r" rt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50" kern="0" dirty="0">
                <a:solidFill>
                  <a:schemeClr val="bg1"/>
                </a:solidFill>
                <a:latin typeface="Arial"/>
                <a:ea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1050" b="0" i="0" u="none" strike="noStrike" kern="0" cap="none" spc="0" baseline="0" dirty="0">
              <a:solidFill>
                <a:schemeClr val="bg1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81AC644-72C4-45CB-83B0-EB04531FC5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267" y="248453"/>
            <a:ext cx="3135668" cy="3629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2;p19">
            <a:extLst>
              <a:ext uri="{FF2B5EF4-FFF2-40B4-BE49-F238E27FC236}">
                <a16:creationId xmlns:a16="http://schemas.microsoft.com/office/drawing/2014/main" id="{C24D7688-BEB5-4D5D-BD1B-337DD5384EB1}"/>
              </a:ext>
            </a:extLst>
          </p:cNvPr>
          <p:cNvSpPr/>
          <p:nvPr/>
        </p:nvSpPr>
        <p:spPr>
          <a:xfrm flipH="1">
            <a:off x="4715624" y="3599215"/>
            <a:ext cx="1733345" cy="246430"/>
          </a:xfrm>
          <a:custGeom>
            <a:avLst/>
            <a:gdLst>
              <a:gd name="f0" fmla="val w"/>
              <a:gd name="f1" fmla="val h"/>
              <a:gd name="f2" fmla="val 0"/>
              <a:gd name="f3" fmla="val 97004"/>
              <a:gd name="f4" fmla="val 50003"/>
              <a:gd name="f5" fmla="val 1"/>
              <a:gd name="f6" fmla="val 70218"/>
              <a:gd name="f7" fmla="val 97003"/>
              <a:gd name="f8" fmla="*/ f0 1 97004"/>
              <a:gd name="f9" fmla="*/ f1 1 50003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97004"/>
              <a:gd name="f16" fmla="*/ f13 1 50003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97004" h="50003" fill="none">
                <a:moveTo>
                  <a:pt x="f5" y="f4"/>
                </a:moveTo>
                <a:lnTo>
                  <a:pt x="f6" y="f4"/>
                </a:lnTo>
                <a:lnTo>
                  <a:pt x="f7" y="f2"/>
                </a:lnTo>
              </a:path>
            </a:pathLst>
          </a:custGeom>
          <a:noFill/>
          <a:ln w="20848" cap="rnd">
            <a:solidFill>
              <a:srgbClr val="C3EBE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C3EBE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" name="Google Shape;326;p19">
            <a:extLst>
              <a:ext uri="{FF2B5EF4-FFF2-40B4-BE49-F238E27FC236}">
                <a16:creationId xmlns:a16="http://schemas.microsoft.com/office/drawing/2014/main" id="{B4BE507B-C5FE-456E-AF84-A4F69E2485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6121" y="334503"/>
            <a:ext cx="5842760" cy="481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/>
            <a:r>
              <a:rPr lang="fa-IR" sz="3600" b="1" dirty="0">
                <a:solidFill>
                  <a:srgbClr val="978BBD"/>
                </a:solidFill>
                <a:cs typeface="B Nazanin" panose="00000400000000000000" pitchFamily="2" charset="-78"/>
              </a:rPr>
              <a:t>اینفوگرافیک املاک و مستغلات</a:t>
            </a:r>
            <a:endParaRPr lang="en-US" sz="3600" b="1" dirty="0">
              <a:solidFill>
                <a:srgbClr val="978BBD"/>
              </a:solidFill>
              <a:cs typeface="B Nazanin" panose="00000400000000000000" pitchFamily="2" charset="-78"/>
            </a:endParaRPr>
          </a:p>
        </p:txBody>
      </p:sp>
      <p:grpSp>
        <p:nvGrpSpPr>
          <p:cNvPr id="4" name="Google Shape;327;p19">
            <a:extLst>
              <a:ext uri="{FF2B5EF4-FFF2-40B4-BE49-F238E27FC236}">
                <a16:creationId xmlns:a16="http://schemas.microsoft.com/office/drawing/2014/main" id="{AB1F228D-6DC7-4964-A46D-6CEA3F98226E}"/>
              </a:ext>
            </a:extLst>
          </p:cNvPr>
          <p:cNvGrpSpPr/>
          <p:nvPr/>
        </p:nvGrpSpPr>
        <p:grpSpPr>
          <a:xfrm>
            <a:off x="2649647" y="2184803"/>
            <a:ext cx="3846670" cy="1678289"/>
            <a:chOff x="2649647" y="2184803"/>
            <a:chExt cx="3846670" cy="1678289"/>
          </a:xfrm>
        </p:grpSpPr>
        <p:sp>
          <p:nvSpPr>
            <p:cNvPr id="5" name="Google Shape;328;p19">
              <a:extLst>
                <a:ext uri="{FF2B5EF4-FFF2-40B4-BE49-F238E27FC236}">
                  <a16:creationId xmlns:a16="http://schemas.microsoft.com/office/drawing/2014/main" id="{6A9C0F70-2C93-4346-BE88-D5219B827FBA}"/>
                </a:ext>
              </a:extLst>
            </p:cNvPr>
            <p:cNvSpPr/>
            <p:nvPr/>
          </p:nvSpPr>
          <p:spPr>
            <a:xfrm>
              <a:off x="2665631" y="2205871"/>
              <a:ext cx="1556363" cy="190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815"/>
                <a:gd name="f4" fmla="val 11476"/>
                <a:gd name="f5" fmla="val 1"/>
                <a:gd name="f6" fmla="val 55540"/>
                <a:gd name="f7" fmla="val 65814"/>
                <a:gd name="f8" fmla="*/ f0 1 65815"/>
                <a:gd name="f9" fmla="*/ f1 1 1147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65815"/>
                <a:gd name="f16" fmla="*/ f13 1 1147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65815" h="11476" fill="none">
                  <a:moveTo>
                    <a:pt x="f5" y="f5"/>
                  </a:moveTo>
                  <a:lnTo>
                    <a:pt x="f6" y="f5"/>
                  </a:lnTo>
                  <a:lnTo>
                    <a:pt x="f7" y="f4"/>
                  </a:lnTo>
                </a:path>
              </a:pathLst>
            </a:custGeom>
            <a:noFill/>
            <a:ln w="20848" cap="rnd">
              <a:solidFill>
                <a:srgbClr val="C3EBE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3EBEF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" name="Google Shape;329;p19">
              <a:extLst>
                <a:ext uri="{FF2B5EF4-FFF2-40B4-BE49-F238E27FC236}">
                  <a16:creationId xmlns:a16="http://schemas.microsoft.com/office/drawing/2014/main" id="{D1759DE6-A559-435E-90E5-2C4249636552}"/>
                </a:ext>
              </a:extLst>
            </p:cNvPr>
            <p:cNvSpPr/>
            <p:nvPr/>
          </p:nvSpPr>
          <p:spPr>
            <a:xfrm>
              <a:off x="2649647" y="2184803"/>
              <a:ext cx="46725" cy="427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9"/>
                <a:gd name="f4" fmla="val 1301"/>
                <a:gd name="f5" fmla="val 567"/>
                <a:gd name="f6" fmla="val 1268"/>
                <a:gd name="f7" fmla="val 2002"/>
                <a:gd name="f8" fmla="*/ f0 1 2569"/>
                <a:gd name="f9" fmla="*/ f1 1 2569"/>
                <a:gd name="f10" fmla="val f2"/>
                <a:gd name="f11" fmla="val f3"/>
                <a:gd name="f12" fmla="+- f11 0 f10"/>
                <a:gd name="f13" fmla="*/ f12 1 2569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69" h="2569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7" y="f3"/>
                    <a:pt x="f3" y="f7"/>
                    <a:pt x="f3" y="f6"/>
                  </a:cubicBezTo>
                  <a:cubicBezTo>
                    <a:pt x="f3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C3EBEF"/>
            </a:solidFill>
            <a:ln w="9528" cap="flat">
              <a:solidFill>
                <a:srgbClr val="C3EBE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3EBEF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" name="Google Shape;330;p19">
              <a:extLst>
                <a:ext uri="{FF2B5EF4-FFF2-40B4-BE49-F238E27FC236}">
                  <a16:creationId xmlns:a16="http://schemas.microsoft.com/office/drawing/2014/main" id="{581EBB18-64CA-4A48-8B1C-FE29AFA59321}"/>
                </a:ext>
              </a:extLst>
            </p:cNvPr>
            <p:cNvSpPr/>
            <p:nvPr/>
          </p:nvSpPr>
          <p:spPr>
            <a:xfrm>
              <a:off x="5205679" y="2208477"/>
              <a:ext cx="1255379" cy="190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187"/>
                <a:gd name="f4" fmla="val 11475"/>
                <a:gd name="f5" fmla="val 73186"/>
                <a:gd name="f6" fmla="val 10241"/>
                <a:gd name="f7" fmla="*/ f0 1 73187"/>
                <a:gd name="f8" fmla="*/ f1 1 1147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73187"/>
                <a:gd name="f15" fmla="*/ f12 1 1147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3187" h="11475" fill="none">
                  <a:moveTo>
                    <a:pt x="f5" y="f2"/>
                  </a:moveTo>
                  <a:lnTo>
                    <a:pt x="f6" y="f2"/>
                  </a:lnTo>
                  <a:lnTo>
                    <a:pt x="f2" y="f4"/>
                  </a:lnTo>
                </a:path>
              </a:pathLst>
            </a:custGeom>
            <a:noFill/>
            <a:ln w="20848" cap="rnd">
              <a:solidFill>
                <a:srgbClr val="C3EBE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3EBEF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" name="Google Shape;331;p19">
              <a:extLst>
                <a:ext uri="{FF2B5EF4-FFF2-40B4-BE49-F238E27FC236}">
                  <a16:creationId xmlns:a16="http://schemas.microsoft.com/office/drawing/2014/main" id="{8EC55820-A5FD-4957-BDB1-9664F531FB6A}"/>
                </a:ext>
              </a:extLst>
            </p:cNvPr>
            <p:cNvSpPr/>
            <p:nvPr/>
          </p:nvSpPr>
          <p:spPr>
            <a:xfrm>
              <a:off x="6449290" y="2188543"/>
              <a:ext cx="46725" cy="427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9"/>
                <a:gd name="f4" fmla="val 1268"/>
                <a:gd name="f5" fmla="val 568"/>
                <a:gd name="f6" fmla="val 1"/>
                <a:gd name="f7" fmla="val 2002"/>
                <a:gd name="f8" fmla="*/ f0 1 2569"/>
                <a:gd name="f9" fmla="*/ f1 1 2569"/>
                <a:gd name="f10" fmla="val f2"/>
                <a:gd name="f11" fmla="val f3"/>
                <a:gd name="f12" fmla="+- f11 0 f10"/>
                <a:gd name="f13" fmla="*/ f12 1 2569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69" h="2569">
                  <a:moveTo>
                    <a:pt x="f4" y="f2"/>
                  </a:moveTo>
                  <a:cubicBezTo>
                    <a:pt x="f5" y="f2"/>
                    <a:pt x="f6" y="f5"/>
                    <a:pt x="f6" y="f4"/>
                  </a:cubicBezTo>
                  <a:cubicBezTo>
                    <a:pt x="f6" y="f7"/>
                    <a:pt x="f5" y="f3"/>
                    <a:pt x="f4" y="f3"/>
                  </a:cubicBezTo>
                  <a:cubicBezTo>
                    <a:pt x="f7" y="f3"/>
                    <a:pt x="f3" y="f7"/>
                    <a:pt x="f3" y="f4"/>
                  </a:cubicBezTo>
                  <a:cubicBezTo>
                    <a:pt x="f3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C3EBEF"/>
            </a:solidFill>
            <a:ln w="9528" cap="flat">
              <a:solidFill>
                <a:srgbClr val="C3EBE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3EBEF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Google Shape;332;p19">
              <a:extLst>
                <a:ext uri="{FF2B5EF4-FFF2-40B4-BE49-F238E27FC236}">
                  <a16:creationId xmlns:a16="http://schemas.microsoft.com/office/drawing/2014/main" id="{992DA1EA-25D9-4116-94AD-05946074F69C}"/>
                </a:ext>
              </a:extLst>
            </p:cNvPr>
            <p:cNvSpPr/>
            <p:nvPr/>
          </p:nvSpPr>
          <p:spPr>
            <a:xfrm>
              <a:off x="2662467" y="3584886"/>
              <a:ext cx="1801459" cy="256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04"/>
                <a:gd name="f4" fmla="val 50003"/>
                <a:gd name="f5" fmla="val 1"/>
                <a:gd name="f6" fmla="val 70218"/>
                <a:gd name="f7" fmla="val 97003"/>
                <a:gd name="f8" fmla="*/ f0 1 97004"/>
                <a:gd name="f9" fmla="*/ f1 1 5000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97004"/>
                <a:gd name="f16" fmla="*/ f13 1 5000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97004" h="50003" fill="none">
                  <a:moveTo>
                    <a:pt x="f5" y="f4"/>
                  </a:moveTo>
                  <a:lnTo>
                    <a:pt x="f6" y="f4"/>
                  </a:lnTo>
                  <a:lnTo>
                    <a:pt x="f7" y="f2"/>
                  </a:lnTo>
                </a:path>
              </a:pathLst>
            </a:custGeom>
            <a:noFill/>
            <a:ln w="20848" cap="rnd">
              <a:solidFill>
                <a:srgbClr val="C3EBE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3EBEF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Google Shape;333;p19">
              <a:extLst>
                <a:ext uri="{FF2B5EF4-FFF2-40B4-BE49-F238E27FC236}">
                  <a16:creationId xmlns:a16="http://schemas.microsoft.com/office/drawing/2014/main" id="{014126F1-8F11-42A6-9AB7-914EDCF2E720}"/>
                </a:ext>
              </a:extLst>
            </p:cNvPr>
            <p:cNvSpPr/>
            <p:nvPr/>
          </p:nvSpPr>
          <p:spPr>
            <a:xfrm>
              <a:off x="2657081" y="3819302"/>
              <a:ext cx="46725" cy="42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9"/>
                <a:gd name="f4" fmla="val 2570"/>
                <a:gd name="f5" fmla="val 1301"/>
                <a:gd name="f6" fmla="val 1"/>
                <a:gd name="f7" fmla="val 567"/>
                <a:gd name="f8" fmla="val 568"/>
                <a:gd name="f9" fmla="val 1302"/>
                <a:gd name="f10" fmla="val 2002"/>
                <a:gd name="f11" fmla="*/ f0 1 2569"/>
                <a:gd name="f12" fmla="*/ f1 1 257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569"/>
                <a:gd name="f19" fmla="*/ f16 1 257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569" h="2570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C3EBEF"/>
            </a:solidFill>
            <a:ln w="9528" cap="flat">
              <a:solidFill>
                <a:srgbClr val="C3EBE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3EBEF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Google Shape;335;p19">
              <a:extLst>
                <a:ext uri="{FF2B5EF4-FFF2-40B4-BE49-F238E27FC236}">
                  <a16:creationId xmlns:a16="http://schemas.microsoft.com/office/drawing/2014/main" id="{723C017D-7258-4AD4-A62F-89490A6D353B}"/>
                </a:ext>
              </a:extLst>
            </p:cNvPr>
            <p:cNvSpPr/>
            <p:nvPr/>
          </p:nvSpPr>
          <p:spPr>
            <a:xfrm>
              <a:off x="6448970" y="3820326"/>
              <a:ext cx="47347" cy="42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03"/>
                <a:gd name="f4" fmla="val 2570"/>
                <a:gd name="f5" fmla="val 1301"/>
                <a:gd name="f6" fmla="val 1"/>
                <a:gd name="f7" fmla="val 601"/>
                <a:gd name="f8" fmla="val 568"/>
                <a:gd name="f9" fmla="val 1302"/>
                <a:gd name="f10" fmla="val 2002"/>
                <a:gd name="f11" fmla="val 2569"/>
                <a:gd name="f12" fmla="val 2602"/>
                <a:gd name="f13" fmla="*/ f0 1 2603"/>
                <a:gd name="f14" fmla="*/ f1 1 257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603"/>
                <a:gd name="f21" fmla="*/ f18 1 257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603" h="2570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0" y="f11"/>
                    <a:pt x="f12" y="f10"/>
                    <a:pt x="f12" y="f9"/>
                  </a:cubicBezTo>
                  <a:cubicBezTo>
                    <a:pt x="f12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C3EBEF"/>
            </a:solidFill>
            <a:ln w="9528" cap="flat">
              <a:solidFill>
                <a:srgbClr val="C3EBE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3EBEF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2" name="Google Shape;336;p19">
            <a:extLst>
              <a:ext uri="{FF2B5EF4-FFF2-40B4-BE49-F238E27FC236}">
                <a16:creationId xmlns:a16="http://schemas.microsoft.com/office/drawing/2014/main" id="{FF246FE8-5B86-4C2D-90BB-3F4CA85A8339}"/>
              </a:ext>
            </a:extLst>
          </p:cNvPr>
          <p:cNvSpPr txBox="1"/>
          <p:nvPr/>
        </p:nvSpPr>
        <p:spPr>
          <a:xfrm>
            <a:off x="7940560" y="3358432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 dirty="0">
                <a:solidFill>
                  <a:srgbClr val="000000"/>
                </a:solidFill>
                <a:uFillTx/>
                <a:latin typeface="Roboto"/>
                <a:ea typeface="Roboto"/>
                <a:cs typeface="B Nazanin" panose="00000400000000000000" pitchFamily="2" charset="-78"/>
              </a:rPr>
              <a:t>15%</a:t>
            </a:r>
          </a:p>
        </p:txBody>
      </p:sp>
      <p:sp>
        <p:nvSpPr>
          <p:cNvPr id="13" name="Google Shape;337;p19">
            <a:extLst>
              <a:ext uri="{FF2B5EF4-FFF2-40B4-BE49-F238E27FC236}">
                <a16:creationId xmlns:a16="http://schemas.microsoft.com/office/drawing/2014/main" id="{6D5B8ACE-AD0D-43D2-A9A3-5598903F13F4}"/>
              </a:ext>
            </a:extLst>
          </p:cNvPr>
          <p:cNvSpPr txBox="1"/>
          <p:nvPr/>
        </p:nvSpPr>
        <p:spPr>
          <a:xfrm>
            <a:off x="8001679" y="1737120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 dirty="0">
                <a:solidFill>
                  <a:srgbClr val="000000"/>
                </a:solidFill>
                <a:uFillTx/>
                <a:latin typeface="Roboto"/>
                <a:ea typeface="Roboto"/>
                <a:cs typeface="B Nazanin" panose="00000400000000000000" pitchFamily="2" charset="-78"/>
              </a:rPr>
              <a:t>35%</a:t>
            </a:r>
          </a:p>
        </p:txBody>
      </p:sp>
      <p:sp>
        <p:nvSpPr>
          <p:cNvPr id="14" name="Google Shape;338;p19">
            <a:extLst>
              <a:ext uri="{FF2B5EF4-FFF2-40B4-BE49-F238E27FC236}">
                <a16:creationId xmlns:a16="http://schemas.microsoft.com/office/drawing/2014/main" id="{4CD7FEE5-CF99-4C79-B8B7-77FAFDB0A52E}"/>
              </a:ext>
            </a:extLst>
          </p:cNvPr>
          <p:cNvSpPr txBox="1"/>
          <p:nvPr/>
        </p:nvSpPr>
        <p:spPr>
          <a:xfrm>
            <a:off x="1400559" y="1757650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B Nazanin" panose="00000400000000000000" pitchFamily="2" charset="-78"/>
              </a:rPr>
              <a:t>29%</a:t>
            </a:r>
          </a:p>
        </p:txBody>
      </p:sp>
      <p:sp>
        <p:nvSpPr>
          <p:cNvPr id="15" name="Google Shape;339;p19">
            <a:extLst>
              <a:ext uri="{FF2B5EF4-FFF2-40B4-BE49-F238E27FC236}">
                <a16:creationId xmlns:a16="http://schemas.microsoft.com/office/drawing/2014/main" id="{37D537C4-56A5-4794-8053-1B3F8E3379E2}"/>
              </a:ext>
            </a:extLst>
          </p:cNvPr>
          <p:cNvSpPr txBox="1"/>
          <p:nvPr/>
        </p:nvSpPr>
        <p:spPr>
          <a:xfrm>
            <a:off x="1396261" y="3390512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B Nazanin" panose="00000400000000000000" pitchFamily="2" charset="-78"/>
              </a:rPr>
              <a:t>21%</a:t>
            </a:r>
          </a:p>
        </p:txBody>
      </p:sp>
      <p:sp>
        <p:nvSpPr>
          <p:cNvPr id="16" name="Google Shape;340;p19">
            <a:extLst>
              <a:ext uri="{FF2B5EF4-FFF2-40B4-BE49-F238E27FC236}">
                <a16:creationId xmlns:a16="http://schemas.microsoft.com/office/drawing/2014/main" id="{CC35356A-936D-41DE-A609-9FD0C6D8BAD5}"/>
              </a:ext>
            </a:extLst>
          </p:cNvPr>
          <p:cNvSpPr/>
          <p:nvPr/>
        </p:nvSpPr>
        <p:spPr>
          <a:xfrm>
            <a:off x="443730" y="2203274"/>
            <a:ext cx="1940402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17" name="Google Shape;341;p19">
            <a:extLst>
              <a:ext uri="{FF2B5EF4-FFF2-40B4-BE49-F238E27FC236}">
                <a16:creationId xmlns:a16="http://schemas.microsoft.com/office/drawing/2014/main" id="{9F847EED-F282-456B-95A2-371961E122CC}"/>
              </a:ext>
            </a:extLst>
          </p:cNvPr>
          <p:cNvSpPr/>
          <p:nvPr/>
        </p:nvSpPr>
        <p:spPr>
          <a:xfrm>
            <a:off x="446583" y="3841010"/>
            <a:ext cx="1940402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18" name="Google Shape;342;p19">
            <a:extLst>
              <a:ext uri="{FF2B5EF4-FFF2-40B4-BE49-F238E27FC236}">
                <a16:creationId xmlns:a16="http://schemas.microsoft.com/office/drawing/2014/main" id="{535DA172-16DD-46E2-B24C-988FB808802B}"/>
              </a:ext>
            </a:extLst>
          </p:cNvPr>
          <p:cNvSpPr/>
          <p:nvPr/>
        </p:nvSpPr>
        <p:spPr>
          <a:xfrm>
            <a:off x="6893935" y="2266788"/>
            <a:ext cx="1943100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sp>
        <p:nvSpPr>
          <p:cNvPr id="19" name="Google Shape;343;p19">
            <a:extLst>
              <a:ext uri="{FF2B5EF4-FFF2-40B4-BE49-F238E27FC236}">
                <a16:creationId xmlns:a16="http://schemas.microsoft.com/office/drawing/2014/main" id="{B0B62919-CCB1-4308-AB9D-F2F674818E8E}"/>
              </a:ext>
            </a:extLst>
          </p:cNvPr>
          <p:cNvSpPr/>
          <p:nvPr/>
        </p:nvSpPr>
        <p:spPr>
          <a:xfrm>
            <a:off x="6896788" y="3904552"/>
            <a:ext cx="1943100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Roboto"/>
                <a:ea typeface="Roboto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Roboto"/>
              <a:ea typeface="Roboto"/>
              <a:cs typeface="B Nazanin" panose="00000400000000000000" pitchFamily="2" charset="-78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A585729-541E-040D-213B-010FD91EEDC8}"/>
              </a:ext>
            </a:extLst>
          </p:cNvPr>
          <p:cNvGrpSpPr/>
          <p:nvPr/>
        </p:nvGrpSpPr>
        <p:grpSpPr>
          <a:xfrm>
            <a:off x="4386879" y="1737506"/>
            <a:ext cx="504535" cy="2768263"/>
            <a:chOff x="4386879" y="1737506"/>
            <a:chExt cx="504535" cy="2768263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64F9FEBC-8FE7-46E2-BDB3-EDED87582CEE}"/>
                </a:ext>
              </a:extLst>
            </p:cNvPr>
            <p:cNvSpPr/>
            <p:nvPr/>
          </p:nvSpPr>
          <p:spPr>
            <a:xfrm>
              <a:off x="4386879" y="3876317"/>
              <a:ext cx="504535" cy="460209"/>
            </a:xfrm>
            <a:custGeom>
              <a:avLst/>
              <a:gdLst>
                <a:gd name="connsiteX0" fmla="*/ 286690 w 504535"/>
                <a:gd name="connsiteY0" fmla="*/ 455204 h 460209"/>
                <a:gd name="connsiteX1" fmla="*/ 229359 w 504535"/>
                <a:gd name="connsiteY1" fmla="*/ 456672 h 460209"/>
                <a:gd name="connsiteX2" fmla="*/ 210804 w 504535"/>
                <a:gd name="connsiteY2" fmla="*/ 441838 h 460209"/>
                <a:gd name="connsiteX3" fmla="*/ 166154 w 504535"/>
                <a:gd name="connsiteY3" fmla="*/ 403258 h 460209"/>
                <a:gd name="connsiteX4" fmla="*/ 120623 w 504535"/>
                <a:gd name="connsiteY4" fmla="*/ 359784 h 460209"/>
                <a:gd name="connsiteX5" fmla="*/ 95115 w 504535"/>
                <a:gd name="connsiteY5" fmla="*/ 328524 h 460209"/>
                <a:gd name="connsiteX6" fmla="*/ 51004 w 504535"/>
                <a:gd name="connsiteY6" fmla="*/ 214059 h 460209"/>
                <a:gd name="connsiteX7" fmla="*/ 40061 w 504535"/>
                <a:gd name="connsiteY7" fmla="*/ 172346 h 460209"/>
                <a:gd name="connsiteX8" fmla="*/ 6451 w 504535"/>
                <a:gd name="connsiteY8" fmla="*/ 117488 h 460209"/>
                <a:gd name="connsiteX9" fmla="*/ 26329 w 504535"/>
                <a:gd name="connsiteY9" fmla="*/ 18543 h 460209"/>
                <a:gd name="connsiteX10" fmla="*/ 84418 w 504535"/>
                <a:gd name="connsiteY10" fmla="*/ 5569 h 460209"/>
                <a:gd name="connsiteX11" fmla="*/ 130781 w 504535"/>
                <a:gd name="connsiteY11" fmla="*/ 28408 h 460209"/>
                <a:gd name="connsiteX12" fmla="*/ 381742 w 504535"/>
                <a:gd name="connsiteY12" fmla="*/ 24051 h 460209"/>
                <a:gd name="connsiteX13" fmla="*/ 393248 w 504535"/>
                <a:gd name="connsiteY13" fmla="*/ 18176 h 460209"/>
                <a:gd name="connsiteX14" fmla="*/ 470651 w 504535"/>
                <a:gd name="connsiteY14" fmla="*/ 11150 h 460209"/>
                <a:gd name="connsiteX15" fmla="*/ 501030 w 504535"/>
                <a:gd name="connsiteY15" fmla="*/ 110340 h 460209"/>
                <a:gd name="connsiteX16" fmla="*/ 467224 w 504535"/>
                <a:gd name="connsiteY16" fmla="*/ 168552 h 460209"/>
                <a:gd name="connsiteX17" fmla="*/ 456257 w 504535"/>
                <a:gd name="connsiteY17" fmla="*/ 219566 h 460209"/>
                <a:gd name="connsiteX18" fmla="*/ 414985 w 504535"/>
                <a:gd name="connsiteY18" fmla="*/ 325341 h 460209"/>
                <a:gd name="connsiteX19" fmla="*/ 381473 w 504535"/>
                <a:gd name="connsiteY19" fmla="*/ 369991 h 460209"/>
                <a:gd name="connsiteX20" fmla="*/ 341450 w 504535"/>
                <a:gd name="connsiteY20" fmla="*/ 401839 h 460209"/>
                <a:gd name="connsiteX21" fmla="*/ 291659 w 504535"/>
                <a:gd name="connsiteY21" fmla="*/ 451360 h 460209"/>
                <a:gd name="connsiteX22" fmla="*/ 286665 w 504535"/>
                <a:gd name="connsiteY22" fmla="*/ 455228 h 46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04535" h="460209">
                  <a:moveTo>
                    <a:pt x="286690" y="455204"/>
                  </a:moveTo>
                  <a:cubicBezTo>
                    <a:pt x="267669" y="459316"/>
                    <a:pt x="248771" y="463306"/>
                    <a:pt x="229359" y="456672"/>
                  </a:cubicBezTo>
                  <a:cubicBezTo>
                    <a:pt x="221110" y="453857"/>
                    <a:pt x="211441" y="452682"/>
                    <a:pt x="210804" y="441838"/>
                  </a:cubicBezTo>
                  <a:cubicBezTo>
                    <a:pt x="209139" y="413344"/>
                    <a:pt x="186961" y="408522"/>
                    <a:pt x="166154" y="403258"/>
                  </a:cubicBezTo>
                  <a:cubicBezTo>
                    <a:pt x="142287" y="397212"/>
                    <a:pt x="124246" y="386270"/>
                    <a:pt x="120623" y="359784"/>
                  </a:cubicBezTo>
                  <a:cubicBezTo>
                    <a:pt x="118468" y="343970"/>
                    <a:pt x="106963" y="336479"/>
                    <a:pt x="95115" y="328524"/>
                  </a:cubicBezTo>
                  <a:cubicBezTo>
                    <a:pt x="47381" y="296480"/>
                    <a:pt x="36292" y="268966"/>
                    <a:pt x="51004" y="214059"/>
                  </a:cubicBezTo>
                  <a:cubicBezTo>
                    <a:pt x="55606" y="196899"/>
                    <a:pt x="48850" y="184635"/>
                    <a:pt x="40061" y="172346"/>
                  </a:cubicBezTo>
                  <a:cubicBezTo>
                    <a:pt x="27553" y="154819"/>
                    <a:pt x="13820" y="138198"/>
                    <a:pt x="6451" y="117488"/>
                  </a:cubicBezTo>
                  <a:cubicBezTo>
                    <a:pt x="-6718" y="80427"/>
                    <a:pt x="454" y="47355"/>
                    <a:pt x="26329" y="18543"/>
                  </a:cubicBezTo>
                  <a:cubicBezTo>
                    <a:pt x="42167" y="918"/>
                    <a:pt x="61554" y="-5716"/>
                    <a:pt x="84418" y="5569"/>
                  </a:cubicBezTo>
                  <a:cubicBezTo>
                    <a:pt x="99864" y="13207"/>
                    <a:pt x="115237" y="20967"/>
                    <a:pt x="130781" y="28408"/>
                  </a:cubicBezTo>
                  <a:cubicBezTo>
                    <a:pt x="215137" y="68897"/>
                    <a:pt x="298831" y="68187"/>
                    <a:pt x="381742" y="24051"/>
                  </a:cubicBezTo>
                  <a:cubicBezTo>
                    <a:pt x="385537" y="22019"/>
                    <a:pt x="389380" y="20061"/>
                    <a:pt x="393248" y="18176"/>
                  </a:cubicBezTo>
                  <a:cubicBezTo>
                    <a:pt x="418168" y="6108"/>
                    <a:pt x="442549" y="-11860"/>
                    <a:pt x="470651" y="11150"/>
                  </a:cubicBezTo>
                  <a:cubicBezTo>
                    <a:pt x="499365" y="34699"/>
                    <a:pt x="510993" y="74184"/>
                    <a:pt x="501030" y="110340"/>
                  </a:cubicBezTo>
                  <a:cubicBezTo>
                    <a:pt x="494812" y="132910"/>
                    <a:pt x="481471" y="151000"/>
                    <a:pt x="467224" y="168552"/>
                  </a:cubicBezTo>
                  <a:cubicBezTo>
                    <a:pt x="454715" y="183974"/>
                    <a:pt x="450260" y="200130"/>
                    <a:pt x="456257" y="219566"/>
                  </a:cubicBezTo>
                  <a:cubicBezTo>
                    <a:pt x="470431" y="265490"/>
                    <a:pt x="451753" y="299393"/>
                    <a:pt x="414985" y="325341"/>
                  </a:cubicBezTo>
                  <a:cubicBezTo>
                    <a:pt x="398707" y="336847"/>
                    <a:pt x="384337" y="348058"/>
                    <a:pt x="381473" y="369991"/>
                  </a:cubicBezTo>
                  <a:cubicBezTo>
                    <a:pt x="378585" y="392267"/>
                    <a:pt x="359417" y="398412"/>
                    <a:pt x="341450" y="401839"/>
                  </a:cubicBezTo>
                  <a:cubicBezTo>
                    <a:pt x="312858" y="407273"/>
                    <a:pt x="294694" y="421202"/>
                    <a:pt x="291659" y="451360"/>
                  </a:cubicBezTo>
                  <a:cubicBezTo>
                    <a:pt x="290019" y="452682"/>
                    <a:pt x="288354" y="453980"/>
                    <a:pt x="286665" y="45522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31425B18-3E02-433A-AEA3-856D64598AC5}"/>
                </a:ext>
              </a:extLst>
            </p:cNvPr>
            <p:cNvSpPr/>
            <p:nvPr/>
          </p:nvSpPr>
          <p:spPr>
            <a:xfrm>
              <a:off x="4513008" y="2011311"/>
              <a:ext cx="251798" cy="476422"/>
            </a:xfrm>
            <a:custGeom>
              <a:avLst/>
              <a:gdLst>
                <a:gd name="connsiteX0" fmla="*/ 174220 w 251798"/>
                <a:gd name="connsiteY0" fmla="*/ 58501 h 476422"/>
                <a:gd name="connsiteX1" fmla="*/ 198136 w 251798"/>
                <a:gd name="connsiteY1" fmla="*/ 74731 h 476422"/>
                <a:gd name="connsiteX2" fmla="*/ 216300 w 251798"/>
                <a:gd name="connsiteY2" fmla="*/ 95832 h 476422"/>
                <a:gd name="connsiteX3" fmla="*/ 193167 w 251798"/>
                <a:gd name="connsiteY3" fmla="*/ 106946 h 476422"/>
                <a:gd name="connsiteX4" fmla="*/ 175664 w 251798"/>
                <a:gd name="connsiteY4" fmla="*/ 122172 h 476422"/>
                <a:gd name="connsiteX5" fmla="*/ 199972 w 251798"/>
                <a:gd name="connsiteY5" fmla="*/ 140262 h 476422"/>
                <a:gd name="connsiteX6" fmla="*/ 236495 w 251798"/>
                <a:gd name="connsiteY6" fmla="*/ 154729 h 476422"/>
                <a:gd name="connsiteX7" fmla="*/ 205700 w 251798"/>
                <a:gd name="connsiteY7" fmla="*/ 196173 h 476422"/>
                <a:gd name="connsiteX8" fmla="*/ 186288 w 251798"/>
                <a:gd name="connsiteY8" fmla="*/ 211668 h 476422"/>
                <a:gd name="connsiteX9" fmla="*/ 211698 w 251798"/>
                <a:gd name="connsiteY9" fmla="*/ 215682 h 476422"/>
                <a:gd name="connsiteX10" fmla="*/ 247805 w 251798"/>
                <a:gd name="connsiteY10" fmla="*/ 228681 h 476422"/>
                <a:gd name="connsiteX11" fmla="*/ 218062 w 251798"/>
                <a:gd name="connsiteY11" fmla="*/ 278276 h 476422"/>
                <a:gd name="connsiteX12" fmla="*/ 177133 w 251798"/>
                <a:gd name="connsiteY12" fmla="*/ 293624 h 476422"/>
                <a:gd name="connsiteX13" fmla="*/ 221098 w 251798"/>
                <a:gd name="connsiteY13" fmla="*/ 305888 h 476422"/>
                <a:gd name="connsiteX14" fmla="*/ 245822 w 251798"/>
                <a:gd name="connsiteY14" fmla="*/ 319621 h 476422"/>
                <a:gd name="connsiteX15" fmla="*/ 231306 w 251798"/>
                <a:gd name="connsiteY15" fmla="*/ 360624 h 476422"/>
                <a:gd name="connsiteX16" fmla="*/ 161148 w 251798"/>
                <a:gd name="connsiteY16" fmla="*/ 385691 h 476422"/>
                <a:gd name="connsiteX17" fmla="*/ 237474 w 251798"/>
                <a:gd name="connsiteY17" fmla="*/ 396364 h 476422"/>
                <a:gd name="connsiteX18" fmla="*/ 251746 w 251798"/>
                <a:gd name="connsiteY18" fmla="*/ 417979 h 476422"/>
                <a:gd name="connsiteX19" fmla="*/ 229249 w 251798"/>
                <a:gd name="connsiteY19" fmla="*/ 453278 h 476422"/>
                <a:gd name="connsiteX20" fmla="*/ 104356 w 251798"/>
                <a:gd name="connsiteY20" fmla="*/ 475505 h 476422"/>
                <a:gd name="connsiteX21" fmla="*/ 19316 w 251798"/>
                <a:gd name="connsiteY21" fmla="*/ 449655 h 476422"/>
                <a:gd name="connsiteX22" fmla="*/ 2131 w 251798"/>
                <a:gd name="connsiteY22" fmla="*/ 409509 h 476422"/>
                <a:gd name="connsiteX23" fmla="*/ 36304 w 251798"/>
                <a:gd name="connsiteY23" fmla="*/ 400623 h 476422"/>
                <a:gd name="connsiteX24" fmla="*/ 90354 w 251798"/>
                <a:gd name="connsiteY24" fmla="*/ 385666 h 476422"/>
                <a:gd name="connsiteX25" fmla="*/ 23795 w 251798"/>
                <a:gd name="connsiteY25" fmla="*/ 361677 h 476422"/>
                <a:gd name="connsiteX26" fmla="*/ 8055 w 251798"/>
                <a:gd name="connsiteY26" fmla="*/ 318006 h 476422"/>
                <a:gd name="connsiteX27" fmla="*/ 41543 w 251798"/>
                <a:gd name="connsiteY27" fmla="*/ 309022 h 476422"/>
                <a:gd name="connsiteX28" fmla="*/ 53440 w 251798"/>
                <a:gd name="connsiteY28" fmla="*/ 310613 h 476422"/>
                <a:gd name="connsiteX29" fmla="*/ 140414 w 251798"/>
                <a:gd name="connsiteY29" fmla="*/ 293967 h 476422"/>
                <a:gd name="connsiteX30" fmla="*/ 35888 w 251798"/>
                <a:gd name="connsiteY30" fmla="*/ 279916 h 476422"/>
                <a:gd name="connsiteX31" fmla="*/ 6048 w 251798"/>
                <a:gd name="connsiteY31" fmla="*/ 229660 h 476422"/>
                <a:gd name="connsiteX32" fmla="*/ 43770 w 251798"/>
                <a:gd name="connsiteY32" fmla="*/ 216735 h 476422"/>
                <a:gd name="connsiteX33" fmla="*/ 68886 w 251798"/>
                <a:gd name="connsiteY33" fmla="*/ 211105 h 476422"/>
                <a:gd name="connsiteX34" fmla="*/ 47614 w 251798"/>
                <a:gd name="connsiteY34" fmla="*/ 197421 h 476422"/>
                <a:gd name="connsiteX35" fmla="*/ 14102 w 251798"/>
                <a:gd name="connsiteY35" fmla="*/ 156492 h 476422"/>
                <a:gd name="connsiteX36" fmla="*/ 27125 w 251798"/>
                <a:gd name="connsiteY36" fmla="*/ 137618 h 476422"/>
                <a:gd name="connsiteX37" fmla="*/ 84186 w 251798"/>
                <a:gd name="connsiteY37" fmla="*/ 125648 h 476422"/>
                <a:gd name="connsiteX38" fmla="*/ 146681 w 251798"/>
                <a:gd name="connsiteY38" fmla="*/ 120605 h 476422"/>
                <a:gd name="connsiteX39" fmla="*/ 55153 w 251798"/>
                <a:gd name="connsiteY39" fmla="*/ 107288 h 476422"/>
                <a:gd name="connsiteX40" fmla="*/ 36720 w 251798"/>
                <a:gd name="connsiteY40" fmla="*/ 97815 h 476422"/>
                <a:gd name="connsiteX41" fmla="*/ 50282 w 251798"/>
                <a:gd name="connsiteY41" fmla="*/ 77766 h 476422"/>
                <a:gd name="connsiteX42" fmla="*/ 77282 w 251798"/>
                <a:gd name="connsiteY42" fmla="*/ 60092 h 476422"/>
                <a:gd name="connsiteX43" fmla="*/ 52509 w 251798"/>
                <a:gd name="connsiteY43" fmla="*/ 42002 h 476422"/>
                <a:gd name="connsiteX44" fmla="*/ 46855 w 251798"/>
                <a:gd name="connsiteY44" fmla="*/ 14904 h 476422"/>
                <a:gd name="connsiteX45" fmla="*/ 88763 w 251798"/>
                <a:gd name="connsiteY45" fmla="*/ 730 h 476422"/>
                <a:gd name="connsiteX46" fmla="*/ 185138 w 251798"/>
                <a:gd name="connsiteY46" fmla="*/ 4892 h 476422"/>
                <a:gd name="connsiteX47" fmla="*/ 216716 w 251798"/>
                <a:gd name="connsiteY47" fmla="*/ 28906 h 476422"/>
                <a:gd name="connsiteX48" fmla="*/ 189691 w 251798"/>
                <a:gd name="connsiteY48" fmla="*/ 45699 h 476422"/>
                <a:gd name="connsiteX49" fmla="*/ 174245 w 251798"/>
                <a:gd name="connsiteY49" fmla="*/ 58501 h 47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51798" h="476422">
                  <a:moveTo>
                    <a:pt x="174220" y="58501"/>
                  </a:moveTo>
                  <a:cubicBezTo>
                    <a:pt x="184183" y="65184"/>
                    <a:pt x="191551" y="69444"/>
                    <a:pt x="198136" y="74731"/>
                  </a:cubicBezTo>
                  <a:cubicBezTo>
                    <a:pt x="205505" y="80631"/>
                    <a:pt x="217083" y="84988"/>
                    <a:pt x="216300" y="95832"/>
                  </a:cubicBezTo>
                  <a:cubicBezTo>
                    <a:pt x="215247" y="110006"/>
                    <a:pt x="201686" y="104571"/>
                    <a:pt x="193167" y="106946"/>
                  </a:cubicBezTo>
                  <a:cubicBezTo>
                    <a:pt x="184722" y="109296"/>
                    <a:pt x="173608" y="114901"/>
                    <a:pt x="175664" y="122172"/>
                  </a:cubicBezTo>
                  <a:cubicBezTo>
                    <a:pt x="178308" y="131498"/>
                    <a:pt x="187880" y="140262"/>
                    <a:pt x="199972" y="140262"/>
                  </a:cubicBezTo>
                  <a:cubicBezTo>
                    <a:pt x="214293" y="140262"/>
                    <a:pt x="233778" y="126309"/>
                    <a:pt x="236495" y="154729"/>
                  </a:cubicBezTo>
                  <a:cubicBezTo>
                    <a:pt x="238674" y="177568"/>
                    <a:pt x="228980" y="191742"/>
                    <a:pt x="205700" y="196173"/>
                  </a:cubicBezTo>
                  <a:cubicBezTo>
                    <a:pt x="196643" y="197886"/>
                    <a:pt x="182886" y="199942"/>
                    <a:pt x="186288" y="211668"/>
                  </a:cubicBezTo>
                  <a:cubicBezTo>
                    <a:pt x="189397" y="222341"/>
                    <a:pt x="202273" y="219452"/>
                    <a:pt x="211698" y="215682"/>
                  </a:cubicBezTo>
                  <a:cubicBezTo>
                    <a:pt x="227707" y="209293"/>
                    <a:pt x="242126" y="208779"/>
                    <a:pt x="247805" y="228681"/>
                  </a:cubicBezTo>
                  <a:cubicBezTo>
                    <a:pt x="253092" y="247187"/>
                    <a:pt x="234292" y="280675"/>
                    <a:pt x="218062" y="278276"/>
                  </a:cubicBezTo>
                  <a:cubicBezTo>
                    <a:pt x="199752" y="275559"/>
                    <a:pt x="190279" y="286623"/>
                    <a:pt x="177133" y="293624"/>
                  </a:cubicBezTo>
                  <a:cubicBezTo>
                    <a:pt x="189667" y="305497"/>
                    <a:pt x="199972" y="319401"/>
                    <a:pt x="221098" y="305888"/>
                  </a:cubicBezTo>
                  <a:cubicBezTo>
                    <a:pt x="231967" y="298936"/>
                    <a:pt x="241685" y="308483"/>
                    <a:pt x="245822" y="319621"/>
                  </a:cubicBezTo>
                  <a:cubicBezTo>
                    <a:pt x="252382" y="337246"/>
                    <a:pt x="246238" y="357980"/>
                    <a:pt x="231306" y="360624"/>
                  </a:cubicBezTo>
                  <a:cubicBezTo>
                    <a:pt x="203669" y="365495"/>
                    <a:pt x="181760" y="385372"/>
                    <a:pt x="161148" y="385691"/>
                  </a:cubicBezTo>
                  <a:cubicBezTo>
                    <a:pt x="182151" y="381627"/>
                    <a:pt x="206410" y="409044"/>
                    <a:pt x="237474" y="396364"/>
                  </a:cubicBezTo>
                  <a:cubicBezTo>
                    <a:pt x="246385" y="392716"/>
                    <a:pt x="251330" y="408358"/>
                    <a:pt x="251746" y="417979"/>
                  </a:cubicBezTo>
                  <a:cubicBezTo>
                    <a:pt x="252480" y="434478"/>
                    <a:pt x="245528" y="449728"/>
                    <a:pt x="229249" y="453278"/>
                  </a:cubicBezTo>
                  <a:cubicBezTo>
                    <a:pt x="188026" y="462237"/>
                    <a:pt x="148958" y="480743"/>
                    <a:pt x="104356" y="475505"/>
                  </a:cubicBezTo>
                  <a:cubicBezTo>
                    <a:pt x="73953" y="471955"/>
                    <a:pt x="48495" y="455946"/>
                    <a:pt x="19316" y="449655"/>
                  </a:cubicBezTo>
                  <a:cubicBezTo>
                    <a:pt x="3086" y="446154"/>
                    <a:pt x="-3866" y="427403"/>
                    <a:pt x="2131" y="409509"/>
                  </a:cubicBezTo>
                  <a:cubicBezTo>
                    <a:pt x="8594" y="390244"/>
                    <a:pt x="22106" y="395213"/>
                    <a:pt x="36304" y="400623"/>
                  </a:cubicBezTo>
                  <a:cubicBezTo>
                    <a:pt x="58752" y="409142"/>
                    <a:pt x="71921" y="374773"/>
                    <a:pt x="90354" y="385666"/>
                  </a:cubicBezTo>
                  <a:cubicBezTo>
                    <a:pt x="69008" y="386890"/>
                    <a:pt x="49792" y="366279"/>
                    <a:pt x="23795" y="361677"/>
                  </a:cubicBezTo>
                  <a:cubicBezTo>
                    <a:pt x="5387" y="358421"/>
                    <a:pt x="2425" y="335778"/>
                    <a:pt x="8055" y="318006"/>
                  </a:cubicBezTo>
                  <a:cubicBezTo>
                    <a:pt x="13808" y="299769"/>
                    <a:pt x="26929" y="300307"/>
                    <a:pt x="41543" y="309022"/>
                  </a:cubicBezTo>
                  <a:cubicBezTo>
                    <a:pt x="44823" y="310980"/>
                    <a:pt x="51530" y="312375"/>
                    <a:pt x="53440" y="310613"/>
                  </a:cubicBezTo>
                  <a:cubicBezTo>
                    <a:pt x="79314" y="286354"/>
                    <a:pt x="111382" y="301531"/>
                    <a:pt x="140414" y="293967"/>
                  </a:cubicBezTo>
                  <a:cubicBezTo>
                    <a:pt x="103965" y="299720"/>
                    <a:pt x="70306" y="287627"/>
                    <a:pt x="35888" y="279916"/>
                  </a:cubicBezTo>
                  <a:cubicBezTo>
                    <a:pt x="18434" y="275999"/>
                    <a:pt x="1372" y="249758"/>
                    <a:pt x="6048" y="229660"/>
                  </a:cubicBezTo>
                  <a:cubicBezTo>
                    <a:pt x="11482" y="206307"/>
                    <a:pt x="27051" y="209979"/>
                    <a:pt x="43770" y="216735"/>
                  </a:cubicBezTo>
                  <a:cubicBezTo>
                    <a:pt x="53244" y="220554"/>
                    <a:pt x="66952" y="221411"/>
                    <a:pt x="68886" y="211105"/>
                  </a:cubicBezTo>
                  <a:cubicBezTo>
                    <a:pt x="71040" y="199600"/>
                    <a:pt x="57430" y="198767"/>
                    <a:pt x="47614" y="197421"/>
                  </a:cubicBezTo>
                  <a:cubicBezTo>
                    <a:pt x="24065" y="194190"/>
                    <a:pt x="16035" y="177495"/>
                    <a:pt x="14102" y="156492"/>
                  </a:cubicBezTo>
                  <a:cubicBezTo>
                    <a:pt x="13220" y="146847"/>
                    <a:pt x="18018" y="136296"/>
                    <a:pt x="27125" y="137618"/>
                  </a:cubicBezTo>
                  <a:cubicBezTo>
                    <a:pt x="48372" y="140752"/>
                    <a:pt x="65092" y="134265"/>
                    <a:pt x="84186" y="125648"/>
                  </a:cubicBezTo>
                  <a:cubicBezTo>
                    <a:pt x="100611" y="118206"/>
                    <a:pt x="122153" y="122049"/>
                    <a:pt x="146681" y="120605"/>
                  </a:cubicBezTo>
                  <a:cubicBezTo>
                    <a:pt x="112410" y="118549"/>
                    <a:pt x="82129" y="124865"/>
                    <a:pt x="55153" y="107288"/>
                  </a:cubicBezTo>
                  <a:cubicBezTo>
                    <a:pt x="49596" y="103666"/>
                    <a:pt x="38703" y="107093"/>
                    <a:pt x="36720" y="97815"/>
                  </a:cubicBezTo>
                  <a:cubicBezTo>
                    <a:pt x="34591" y="87803"/>
                    <a:pt x="43819" y="82809"/>
                    <a:pt x="50282" y="77766"/>
                  </a:cubicBezTo>
                  <a:cubicBezTo>
                    <a:pt x="58629" y="71255"/>
                    <a:pt x="68005" y="66090"/>
                    <a:pt x="77282" y="60092"/>
                  </a:cubicBezTo>
                  <a:cubicBezTo>
                    <a:pt x="72362" y="48710"/>
                    <a:pt x="63819" y="44059"/>
                    <a:pt x="52509" y="42002"/>
                  </a:cubicBezTo>
                  <a:cubicBezTo>
                    <a:pt x="29401" y="37792"/>
                    <a:pt x="32045" y="27217"/>
                    <a:pt x="46855" y="14904"/>
                  </a:cubicBezTo>
                  <a:cubicBezTo>
                    <a:pt x="58923" y="4867"/>
                    <a:pt x="73317" y="-420"/>
                    <a:pt x="88763" y="730"/>
                  </a:cubicBezTo>
                  <a:cubicBezTo>
                    <a:pt x="120880" y="3154"/>
                    <a:pt x="153535" y="-4655"/>
                    <a:pt x="185138" y="4892"/>
                  </a:cubicBezTo>
                  <a:cubicBezTo>
                    <a:pt x="198381" y="8906"/>
                    <a:pt x="215321" y="13851"/>
                    <a:pt x="216716" y="28906"/>
                  </a:cubicBezTo>
                  <a:cubicBezTo>
                    <a:pt x="218185" y="44940"/>
                    <a:pt x="198577" y="39334"/>
                    <a:pt x="189691" y="45699"/>
                  </a:cubicBezTo>
                  <a:cubicBezTo>
                    <a:pt x="185358" y="48808"/>
                    <a:pt x="181466" y="52479"/>
                    <a:pt x="174245" y="5850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83845005-FE06-4104-BAE9-E41F64CDDEB9}"/>
                </a:ext>
              </a:extLst>
            </p:cNvPr>
            <p:cNvSpPr/>
            <p:nvPr/>
          </p:nvSpPr>
          <p:spPr>
            <a:xfrm>
              <a:off x="4462502" y="3796143"/>
              <a:ext cx="353644" cy="128469"/>
            </a:xfrm>
            <a:custGeom>
              <a:avLst/>
              <a:gdLst>
                <a:gd name="connsiteX0" fmla="*/ 283354 w 353644"/>
                <a:gd name="connsiteY0" fmla="*/ 89293 h 128469"/>
                <a:gd name="connsiteX1" fmla="*/ 250185 w 353644"/>
                <a:gd name="connsiteY1" fmla="*/ 105401 h 128469"/>
                <a:gd name="connsiteX2" fmla="*/ 232535 w 353644"/>
                <a:gd name="connsiteY2" fmla="*/ 122658 h 128469"/>
                <a:gd name="connsiteX3" fmla="*/ 120910 w 353644"/>
                <a:gd name="connsiteY3" fmla="*/ 122952 h 128469"/>
                <a:gd name="connsiteX4" fmla="*/ 110286 w 353644"/>
                <a:gd name="connsiteY4" fmla="*/ 116563 h 128469"/>
                <a:gd name="connsiteX5" fmla="*/ 51536 w 353644"/>
                <a:gd name="connsiteY5" fmla="*/ 86013 h 128469"/>
                <a:gd name="connsiteX6" fmla="*/ 1182 w 353644"/>
                <a:gd name="connsiteY6" fmla="*/ 43297 h 128469"/>
                <a:gd name="connsiteX7" fmla="*/ 9187 w 353644"/>
                <a:gd name="connsiteY7" fmla="*/ 10250 h 128469"/>
                <a:gd name="connsiteX8" fmla="*/ 39002 w 353644"/>
                <a:gd name="connsiteY8" fmla="*/ 11376 h 128469"/>
                <a:gd name="connsiteX9" fmla="*/ 98830 w 353644"/>
                <a:gd name="connsiteY9" fmla="*/ 5721 h 128469"/>
                <a:gd name="connsiteX10" fmla="*/ 126393 w 353644"/>
                <a:gd name="connsiteY10" fmla="*/ 336 h 128469"/>
                <a:gd name="connsiteX11" fmla="*/ 226342 w 353644"/>
                <a:gd name="connsiteY11" fmla="*/ 458 h 128469"/>
                <a:gd name="connsiteX12" fmla="*/ 264848 w 353644"/>
                <a:gd name="connsiteY12" fmla="*/ 17251 h 128469"/>
                <a:gd name="connsiteX13" fmla="*/ 301273 w 353644"/>
                <a:gd name="connsiteY13" fmla="*/ 17912 h 128469"/>
                <a:gd name="connsiteX14" fmla="*/ 349913 w 353644"/>
                <a:gd name="connsiteY14" fmla="*/ 19846 h 128469"/>
                <a:gd name="connsiteX15" fmla="*/ 319216 w 353644"/>
                <a:gd name="connsiteY15" fmla="*/ 81729 h 128469"/>
                <a:gd name="connsiteX16" fmla="*/ 283330 w 353644"/>
                <a:gd name="connsiteY16" fmla="*/ 89269 h 12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3644" h="128469">
                  <a:moveTo>
                    <a:pt x="283354" y="89293"/>
                  </a:moveTo>
                  <a:cubicBezTo>
                    <a:pt x="265215" y="83516"/>
                    <a:pt x="254371" y="87604"/>
                    <a:pt x="250185" y="105401"/>
                  </a:cubicBezTo>
                  <a:cubicBezTo>
                    <a:pt x="248128" y="114164"/>
                    <a:pt x="241494" y="120749"/>
                    <a:pt x="232535" y="122658"/>
                  </a:cubicBezTo>
                  <a:cubicBezTo>
                    <a:pt x="195400" y="130565"/>
                    <a:pt x="158094" y="130149"/>
                    <a:pt x="120910" y="122952"/>
                  </a:cubicBezTo>
                  <a:cubicBezTo>
                    <a:pt x="116969" y="122193"/>
                    <a:pt x="110775" y="119305"/>
                    <a:pt x="110286" y="116563"/>
                  </a:cubicBezTo>
                  <a:cubicBezTo>
                    <a:pt x="103799" y="80432"/>
                    <a:pt x="75207" y="88950"/>
                    <a:pt x="51536" y="86013"/>
                  </a:cubicBezTo>
                  <a:cubicBezTo>
                    <a:pt x="26077" y="82831"/>
                    <a:pt x="7400" y="70101"/>
                    <a:pt x="1182" y="43297"/>
                  </a:cubicBezTo>
                  <a:cubicBezTo>
                    <a:pt x="-1731" y="30788"/>
                    <a:pt x="668" y="18891"/>
                    <a:pt x="9187" y="10250"/>
                  </a:cubicBezTo>
                  <a:cubicBezTo>
                    <a:pt x="18244" y="1095"/>
                    <a:pt x="28990" y="6627"/>
                    <a:pt x="39002" y="11376"/>
                  </a:cubicBezTo>
                  <a:cubicBezTo>
                    <a:pt x="59834" y="21241"/>
                    <a:pt x="80568" y="35684"/>
                    <a:pt x="98830" y="5721"/>
                  </a:cubicBezTo>
                  <a:cubicBezTo>
                    <a:pt x="103554" y="-2014"/>
                    <a:pt x="116724" y="336"/>
                    <a:pt x="126393" y="336"/>
                  </a:cubicBezTo>
                  <a:cubicBezTo>
                    <a:pt x="159709" y="311"/>
                    <a:pt x="193026" y="213"/>
                    <a:pt x="226342" y="458"/>
                  </a:cubicBezTo>
                  <a:cubicBezTo>
                    <a:pt x="241372" y="556"/>
                    <a:pt x="255717" y="458"/>
                    <a:pt x="264848" y="17251"/>
                  </a:cubicBezTo>
                  <a:cubicBezTo>
                    <a:pt x="275080" y="36100"/>
                    <a:pt x="289449" y="21094"/>
                    <a:pt x="301273" y="17912"/>
                  </a:cubicBezTo>
                  <a:cubicBezTo>
                    <a:pt x="318139" y="13359"/>
                    <a:pt x="335813" y="-8673"/>
                    <a:pt x="349913" y="19846"/>
                  </a:cubicBezTo>
                  <a:cubicBezTo>
                    <a:pt x="361222" y="42734"/>
                    <a:pt x="345629" y="72966"/>
                    <a:pt x="319216" y="81729"/>
                  </a:cubicBezTo>
                  <a:cubicBezTo>
                    <a:pt x="307148" y="85719"/>
                    <a:pt x="294198" y="87066"/>
                    <a:pt x="283330" y="892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C4860C89-8F95-4D7B-8E9B-ED53935944E2}"/>
                </a:ext>
              </a:extLst>
            </p:cNvPr>
            <p:cNvSpPr/>
            <p:nvPr/>
          </p:nvSpPr>
          <p:spPr>
            <a:xfrm>
              <a:off x="4499706" y="1737506"/>
              <a:ext cx="278249" cy="141778"/>
            </a:xfrm>
            <a:custGeom>
              <a:avLst/>
              <a:gdLst>
                <a:gd name="connsiteX0" fmla="*/ 45738 w 278249"/>
                <a:gd name="connsiteY0" fmla="*/ 90500 h 141778"/>
                <a:gd name="connsiteX1" fmla="*/ 28285 w 278249"/>
                <a:gd name="connsiteY1" fmla="*/ 92042 h 141778"/>
                <a:gd name="connsiteX2" fmla="*/ 2851 w 278249"/>
                <a:gd name="connsiteY2" fmla="*/ 83107 h 141778"/>
                <a:gd name="connsiteX3" fmla="*/ 9460 w 278249"/>
                <a:gd name="connsiteY3" fmla="*/ 54124 h 141778"/>
                <a:gd name="connsiteX4" fmla="*/ 128870 w 278249"/>
                <a:gd name="connsiteY4" fmla="*/ 25 h 141778"/>
                <a:gd name="connsiteX5" fmla="*/ 244534 w 278249"/>
                <a:gd name="connsiteY5" fmla="*/ 35568 h 141778"/>
                <a:gd name="connsiteX6" fmla="*/ 277899 w 278249"/>
                <a:gd name="connsiteY6" fmla="*/ 77183 h 141778"/>
                <a:gd name="connsiteX7" fmla="*/ 236260 w 278249"/>
                <a:gd name="connsiteY7" fmla="*/ 92923 h 141778"/>
                <a:gd name="connsiteX8" fmla="*/ 243506 w 278249"/>
                <a:gd name="connsiteY8" fmla="*/ 113804 h 141778"/>
                <a:gd name="connsiteX9" fmla="*/ 228672 w 278249"/>
                <a:gd name="connsiteY9" fmla="*/ 139850 h 141778"/>
                <a:gd name="connsiteX10" fmla="*/ 51271 w 278249"/>
                <a:gd name="connsiteY10" fmla="*/ 139311 h 141778"/>
                <a:gd name="connsiteX11" fmla="*/ 45714 w 278249"/>
                <a:gd name="connsiteY11" fmla="*/ 90524 h 14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8249" h="141778">
                  <a:moveTo>
                    <a:pt x="45738" y="90500"/>
                  </a:moveTo>
                  <a:cubicBezTo>
                    <a:pt x="38468" y="91136"/>
                    <a:pt x="33352" y="91455"/>
                    <a:pt x="28285" y="92042"/>
                  </a:cubicBezTo>
                  <a:cubicBezTo>
                    <a:pt x="18297" y="93217"/>
                    <a:pt x="8040" y="93388"/>
                    <a:pt x="2851" y="83107"/>
                  </a:cubicBezTo>
                  <a:cubicBezTo>
                    <a:pt x="-2632" y="72238"/>
                    <a:pt x="-87" y="58799"/>
                    <a:pt x="9460" y="54124"/>
                  </a:cubicBezTo>
                  <a:cubicBezTo>
                    <a:pt x="48309" y="35005"/>
                    <a:pt x="76386" y="-1077"/>
                    <a:pt x="128870" y="25"/>
                  </a:cubicBezTo>
                  <a:cubicBezTo>
                    <a:pt x="173667" y="955"/>
                    <a:pt x="208623" y="13586"/>
                    <a:pt x="244534" y="35568"/>
                  </a:cubicBezTo>
                  <a:cubicBezTo>
                    <a:pt x="261694" y="46070"/>
                    <a:pt x="281106" y="53536"/>
                    <a:pt x="277899" y="77183"/>
                  </a:cubicBezTo>
                  <a:cubicBezTo>
                    <a:pt x="274203" y="104453"/>
                    <a:pt x="249479" y="86289"/>
                    <a:pt x="236260" y="92923"/>
                  </a:cubicBezTo>
                  <a:cubicBezTo>
                    <a:pt x="233249" y="102274"/>
                    <a:pt x="240201" y="107611"/>
                    <a:pt x="243506" y="113804"/>
                  </a:cubicBezTo>
                  <a:cubicBezTo>
                    <a:pt x="252735" y="131013"/>
                    <a:pt x="244118" y="139556"/>
                    <a:pt x="228672" y="139850"/>
                  </a:cubicBezTo>
                  <a:cubicBezTo>
                    <a:pt x="169530" y="140927"/>
                    <a:pt x="110094" y="143865"/>
                    <a:pt x="51271" y="139311"/>
                  </a:cubicBezTo>
                  <a:cubicBezTo>
                    <a:pt x="9876" y="136105"/>
                    <a:pt x="41210" y="111307"/>
                    <a:pt x="45714" y="905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C46B24FE-7DDA-4B57-B91A-A20F65E1858E}"/>
                </a:ext>
              </a:extLst>
            </p:cNvPr>
            <p:cNvSpPr/>
            <p:nvPr/>
          </p:nvSpPr>
          <p:spPr>
            <a:xfrm>
              <a:off x="4482303" y="3570920"/>
              <a:ext cx="313446" cy="117415"/>
            </a:xfrm>
            <a:custGeom>
              <a:avLst/>
              <a:gdLst>
                <a:gd name="connsiteX0" fmla="*/ 275254 w 313446"/>
                <a:gd name="connsiteY0" fmla="*/ 77312 h 117415"/>
                <a:gd name="connsiteX1" fmla="*/ 227226 w 313446"/>
                <a:gd name="connsiteY1" fmla="*/ 98805 h 117415"/>
                <a:gd name="connsiteX2" fmla="*/ 177949 w 313446"/>
                <a:gd name="connsiteY2" fmla="*/ 115280 h 117415"/>
                <a:gd name="connsiteX3" fmla="*/ 78319 w 313446"/>
                <a:gd name="connsiteY3" fmla="*/ 89160 h 117415"/>
                <a:gd name="connsiteX4" fmla="*/ 36386 w 313446"/>
                <a:gd name="connsiteY4" fmla="*/ 77435 h 117415"/>
                <a:gd name="connsiteX5" fmla="*/ 254 w 313446"/>
                <a:gd name="connsiteY5" fmla="*/ 32001 h 117415"/>
                <a:gd name="connsiteX6" fmla="*/ 38295 w 313446"/>
                <a:gd name="connsiteY6" fmla="*/ 12026 h 117415"/>
                <a:gd name="connsiteX7" fmla="*/ 99420 w 313446"/>
                <a:gd name="connsiteY7" fmla="*/ 6812 h 117415"/>
                <a:gd name="connsiteX8" fmla="*/ 238315 w 313446"/>
                <a:gd name="connsiteY8" fmla="*/ 15380 h 117415"/>
                <a:gd name="connsiteX9" fmla="*/ 275964 w 313446"/>
                <a:gd name="connsiteY9" fmla="*/ 10680 h 117415"/>
                <a:gd name="connsiteX10" fmla="*/ 308228 w 313446"/>
                <a:gd name="connsiteY10" fmla="*/ 18783 h 117415"/>
                <a:gd name="connsiteX11" fmla="*/ 306073 w 313446"/>
                <a:gd name="connsiteY11" fmla="*/ 65097 h 117415"/>
                <a:gd name="connsiteX12" fmla="*/ 275279 w 313446"/>
                <a:gd name="connsiteY12" fmla="*/ 77312 h 11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446" h="117415">
                  <a:moveTo>
                    <a:pt x="275254" y="77312"/>
                  </a:moveTo>
                  <a:cubicBezTo>
                    <a:pt x="258657" y="79711"/>
                    <a:pt x="238486" y="78022"/>
                    <a:pt x="227226" y="98805"/>
                  </a:cubicBezTo>
                  <a:cubicBezTo>
                    <a:pt x="216112" y="119319"/>
                    <a:pt x="194913" y="114276"/>
                    <a:pt x="177949" y="115280"/>
                  </a:cubicBezTo>
                  <a:cubicBezTo>
                    <a:pt x="142601" y="117360"/>
                    <a:pt x="105393" y="125047"/>
                    <a:pt x="78319" y="89160"/>
                  </a:cubicBezTo>
                  <a:cubicBezTo>
                    <a:pt x="69629" y="77655"/>
                    <a:pt x="52028" y="76994"/>
                    <a:pt x="36386" y="77435"/>
                  </a:cubicBezTo>
                  <a:cubicBezTo>
                    <a:pt x="12935" y="78071"/>
                    <a:pt x="-2169" y="58880"/>
                    <a:pt x="254" y="32001"/>
                  </a:cubicBezTo>
                  <a:cubicBezTo>
                    <a:pt x="2531" y="6616"/>
                    <a:pt x="21037" y="6225"/>
                    <a:pt x="38295" y="12026"/>
                  </a:cubicBezTo>
                  <a:cubicBezTo>
                    <a:pt x="60326" y="19419"/>
                    <a:pt x="78784" y="10802"/>
                    <a:pt x="99420" y="6812"/>
                  </a:cubicBezTo>
                  <a:cubicBezTo>
                    <a:pt x="145808" y="-2147"/>
                    <a:pt x="193053" y="-4962"/>
                    <a:pt x="238315" y="15380"/>
                  </a:cubicBezTo>
                  <a:cubicBezTo>
                    <a:pt x="251362" y="21255"/>
                    <a:pt x="263455" y="12516"/>
                    <a:pt x="275964" y="10680"/>
                  </a:cubicBezTo>
                  <a:cubicBezTo>
                    <a:pt x="288350" y="8844"/>
                    <a:pt x="301104" y="7693"/>
                    <a:pt x="308228" y="18783"/>
                  </a:cubicBezTo>
                  <a:cubicBezTo>
                    <a:pt x="317848" y="33739"/>
                    <a:pt x="312389" y="49945"/>
                    <a:pt x="306073" y="65097"/>
                  </a:cubicBezTo>
                  <a:cubicBezTo>
                    <a:pt x="300712" y="77949"/>
                    <a:pt x="291459" y="83187"/>
                    <a:pt x="275279" y="773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16E0F0D1-80FC-42FE-8F8E-29F3A021F70D}"/>
                </a:ext>
              </a:extLst>
            </p:cNvPr>
            <p:cNvSpPr/>
            <p:nvPr/>
          </p:nvSpPr>
          <p:spPr>
            <a:xfrm>
              <a:off x="4483413" y="3692031"/>
              <a:ext cx="311419" cy="102476"/>
            </a:xfrm>
            <a:custGeom>
              <a:avLst/>
              <a:gdLst>
                <a:gd name="connsiteX0" fmla="*/ 311377 w 311419"/>
                <a:gd name="connsiteY0" fmla="*/ 28390 h 102476"/>
                <a:gd name="connsiteX1" fmla="*/ 268807 w 311419"/>
                <a:gd name="connsiteY1" fmla="*/ 68536 h 102476"/>
                <a:gd name="connsiteX2" fmla="*/ 224206 w 311419"/>
                <a:gd name="connsiteY2" fmla="*/ 86896 h 102476"/>
                <a:gd name="connsiteX3" fmla="*/ 208221 w 311419"/>
                <a:gd name="connsiteY3" fmla="*/ 95708 h 102476"/>
                <a:gd name="connsiteX4" fmla="*/ 106730 w 311419"/>
                <a:gd name="connsiteY4" fmla="*/ 93774 h 102476"/>
                <a:gd name="connsiteX5" fmla="*/ 19658 w 311419"/>
                <a:gd name="connsiteY5" fmla="*/ 63836 h 102476"/>
                <a:gd name="connsiteX6" fmla="*/ 1152 w 311419"/>
                <a:gd name="connsiteY6" fmla="*/ 20851 h 102476"/>
                <a:gd name="connsiteX7" fmla="*/ 37234 w 311419"/>
                <a:gd name="connsiteY7" fmla="*/ 3960 h 102476"/>
                <a:gd name="connsiteX8" fmla="*/ 188834 w 311419"/>
                <a:gd name="connsiteY8" fmla="*/ 239 h 102476"/>
                <a:gd name="connsiteX9" fmla="*/ 288611 w 311419"/>
                <a:gd name="connsiteY9" fmla="*/ 4425 h 102476"/>
                <a:gd name="connsiteX10" fmla="*/ 311401 w 311419"/>
                <a:gd name="connsiteY10" fmla="*/ 28366 h 10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419" h="102476">
                  <a:moveTo>
                    <a:pt x="311377" y="28390"/>
                  </a:moveTo>
                  <a:cubicBezTo>
                    <a:pt x="312234" y="53408"/>
                    <a:pt x="292797" y="73481"/>
                    <a:pt x="268807" y="68536"/>
                  </a:cubicBezTo>
                  <a:cubicBezTo>
                    <a:pt x="248269" y="64301"/>
                    <a:pt x="230693" y="58842"/>
                    <a:pt x="224206" y="86896"/>
                  </a:cubicBezTo>
                  <a:cubicBezTo>
                    <a:pt x="222664" y="93554"/>
                    <a:pt x="214806" y="94876"/>
                    <a:pt x="208221" y="95708"/>
                  </a:cubicBezTo>
                  <a:cubicBezTo>
                    <a:pt x="173999" y="100090"/>
                    <a:pt x="135567" y="109392"/>
                    <a:pt x="106730" y="93774"/>
                  </a:cubicBezTo>
                  <a:cubicBezTo>
                    <a:pt x="78090" y="78254"/>
                    <a:pt x="52558" y="66431"/>
                    <a:pt x="19658" y="63836"/>
                  </a:cubicBezTo>
                  <a:cubicBezTo>
                    <a:pt x="2694" y="62490"/>
                    <a:pt x="-2618" y="38916"/>
                    <a:pt x="1152" y="20851"/>
                  </a:cubicBezTo>
                  <a:cubicBezTo>
                    <a:pt x="5338" y="753"/>
                    <a:pt x="21690" y="4034"/>
                    <a:pt x="37234" y="3960"/>
                  </a:cubicBezTo>
                  <a:cubicBezTo>
                    <a:pt x="87784" y="3691"/>
                    <a:pt x="138480" y="3862"/>
                    <a:pt x="188834" y="239"/>
                  </a:cubicBezTo>
                  <a:cubicBezTo>
                    <a:pt x="222419" y="-2184"/>
                    <a:pt x="254291" y="14853"/>
                    <a:pt x="288611" y="4425"/>
                  </a:cubicBezTo>
                  <a:cubicBezTo>
                    <a:pt x="302638" y="166"/>
                    <a:pt x="311891" y="12479"/>
                    <a:pt x="311401" y="283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6DEBC67A-2136-465E-A5B4-56D3E9219011}"/>
                </a:ext>
              </a:extLst>
            </p:cNvPr>
            <p:cNvSpPr/>
            <p:nvPr/>
          </p:nvSpPr>
          <p:spPr>
            <a:xfrm>
              <a:off x="4502226" y="3452092"/>
              <a:ext cx="273536" cy="104156"/>
            </a:xfrm>
            <a:custGeom>
              <a:avLst/>
              <a:gdLst>
                <a:gd name="connsiteX0" fmla="*/ 225662 w 273536"/>
                <a:gd name="connsiteY0" fmla="*/ 86963 h 104156"/>
                <a:gd name="connsiteX1" fmla="*/ 211758 w 273536"/>
                <a:gd name="connsiteY1" fmla="*/ 87281 h 104156"/>
                <a:gd name="connsiteX2" fmla="*/ 63463 w 273536"/>
                <a:gd name="connsiteY2" fmla="*/ 85837 h 104156"/>
                <a:gd name="connsiteX3" fmla="*/ 44688 w 273536"/>
                <a:gd name="connsiteY3" fmla="*/ 86791 h 104156"/>
                <a:gd name="connsiteX4" fmla="*/ 2877 w 273536"/>
                <a:gd name="connsiteY4" fmla="*/ 58934 h 104156"/>
                <a:gd name="connsiteX5" fmla="*/ 33843 w 273536"/>
                <a:gd name="connsiteY5" fmla="*/ 21946 h 104156"/>
                <a:gd name="connsiteX6" fmla="*/ 58959 w 273536"/>
                <a:gd name="connsiteY6" fmla="*/ 21065 h 104156"/>
                <a:gd name="connsiteX7" fmla="*/ 212860 w 273536"/>
                <a:gd name="connsiteY7" fmla="*/ 18960 h 104156"/>
                <a:gd name="connsiteX8" fmla="*/ 234916 w 273536"/>
                <a:gd name="connsiteY8" fmla="*/ 21775 h 104156"/>
                <a:gd name="connsiteX9" fmla="*/ 273397 w 273536"/>
                <a:gd name="connsiteY9" fmla="*/ 48726 h 104156"/>
                <a:gd name="connsiteX10" fmla="*/ 225638 w 273536"/>
                <a:gd name="connsiteY10" fmla="*/ 86963 h 10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536" h="104156">
                  <a:moveTo>
                    <a:pt x="225662" y="86963"/>
                  </a:moveTo>
                  <a:cubicBezTo>
                    <a:pt x="224194" y="86963"/>
                    <a:pt x="216997" y="84931"/>
                    <a:pt x="211758" y="87281"/>
                  </a:cubicBezTo>
                  <a:cubicBezTo>
                    <a:pt x="161968" y="109410"/>
                    <a:pt x="112838" y="110634"/>
                    <a:pt x="63463" y="85837"/>
                  </a:cubicBezTo>
                  <a:cubicBezTo>
                    <a:pt x="58567" y="83364"/>
                    <a:pt x="50758" y="85323"/>
                    <a:pt x="44688" y="86791"/>
                  </a:cubicBezTo>
                  <a:cubicBezTo>
                    <a:pt x="20404" y="92642"/>
                    <a:pt x="8263" y="81602"/>
                    <a:pt x="2877" y="58934"/>
                  </a:cubicBezTo>
                  <a:cubicBezTo>
                    <a:pt x="-4711" y="27038"/>
                    <a:pt x="1751" y="18813"/>
                    <a:pt x="33843" y="21946"/>
                  </a:cubicBezTo>
                  <a:cubicBezTo>
                    <a:pt x="42338" y="22778"/>
                    <a:pt x="50514" y="25814"/>
                    <a:pt x="58959" y="21065"/>
                  </a:cubicBezTo>
                  <a:cubicBezTo>
                    <a:pt x="109827" y="-7478"/>
                    <a:pt x="161062" y="-5862"/>
                    <a:pt x="212860" y="18960"/>
                  </a:cubicBezTo>
                  <a:cubicBezTo>
                    <a:pt x="219224" y="22019"/>
                    <a:pt x="227572" y="22117"/>
                    <a:pt x="234916" y="21775"/>
                  </a:cubicBezTo>
                  <a:cubicBezTo>
                    <a:pt x="254989" y="20844"/>
                    <a:pt x="275429" y="17417"/>
                    <a:pt x="273397" y="48726"/>
                  </a:cubicBezTo>
                  <a:cubicBezTo>
                    <a:pt x="271561" y="77147"/>
                    <a:pt x="258195" y="89925"/>
                    <a:pt x="225638" y="869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340C55F4-6160-4368-8B7E-72991724FEF2}"/>
                </a:ext>
              </a:extLst>
            </p:cNvPr>
            <p:cNvSpPr/>
            <p:nvPr/>
          </p:nvSpPr>
          <p:spPr>
            <a:xfrm>
              <a:off x="4499470" y="3348013"/>
              <a:ext cx="279604" cy="105128"/>
            </a:xfrm>
            <a:custGeom>
              <a:avLst/>
              <a:gdLst>
                <a:gd name="connsiteX0" fmla="*/ 238797 w 279604"/>
                <a:gd name="connsiteY0" fmla="*/ 83113 h 105128"/>
                <a:gd name="connsiteX1" fmla="*/ 197354 w 279604"/>
                <a:gd name="connsiteY1" fmla="*/ 96577 h 105128"/>
                <a:gd name="connsiteX2" fmla="*/ 75300 w 279604"/>
                <a:gd name="connsiteY2" fmla="*/ 88768 h 105128"/>
                <a:gd name="connsiteX3" fmla="*/ 40418 w 279604"/>
                <a:gd name="connsiteY3" fmla="*/ 83309 h 105128"/>
                <a:gd name="connsiteX4" fmla="*/ 639 w 279604"/>
                <a:gd name="connsiteY4" fmla="*/ 43702 h 105128"/>
                <a:gd name="connsiteX5" fmla="*/ 26489 w 279604"/>
                <a:gd name="connsiteY5" fmla="*/ 24265 h 105128"/>
                <a:gd name="connsiteX6" fmla="*/ 57528 w 279604"/>
                <a:gd name="connsiteY6" fmla="*/ 22943 h 105128"/>
                <a:gd name="connsiteX7" fmla="*/ 221025 w 279604"/>
                <a:gd name="connsiteY7" fmla="*/ 23066 h 105128"/>
                <a:gd name="connsiteX8" fmla="*/ 242567 w 279604"/>
                <a:gd name="connsiteY8" fmla="*/ 26444 h 105128"/>
                <a:gd name="connsiteX9" fmla="*/ 279604 w 279604"/>
                <a:gd name="connsiteY9" fmla="*/ 50507 h 105128"/>
                <a:gd name="connsiteX10" fmla="*/ 238822 w 279604"/>
                <a:gd name="connsiteY10" fmla="*/ 83162 h 10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604" h="105128">
                  <a:moveTo>
                    <a:pt x="238797" y="83113"/>
                  </a:moveTo>
                  <a:cubicBezTo>
                    <a:pt x="224183" y="76430"/>
                    <a:pt x="211650" y="83358"/>
                    <a:pt x="197354" y="96577"/>
                  </a:cubicBezTo>
                  <a:cubicBezTo>
                    <a:pt x="181026" y="111680"/>
                    <a:pt x="90012" y="105340"/>
                    <a:pt x="75300" y="88768"/>
                  </a:cubicBezTo>
                  <a:cubicBezTo>
                    <a:pt x="63428" y="75378"/>
                    <a:pt x="52535" y="82036"/>
                    <a:pt x="40418" y="83309"/>
                  </a:cubicBezTo>
                  <a:cubicBezTo>
                    <a:pt x="12560" y="86222"/>
                    <a:pt x="-3474" y="70139"/>
                    <a:pt x="639" y="43702"/>
                  </a:cubicBezTo>
                  <a:cubicBezTo>
                    <a:pt x="2940" y="28990"/>
                    <a:pt x="9402" y="18757"/>
                    <a:pt x="26489" y="24265"/>
                  </a:cubicBezTo>
                  <a:cubicBezTo>
                    <a:pt x="37284" y="27741"/>
                    <a:pt x="47370" y="28622"/>
                    <a:pt x="57528" y="22943"/>
                  </a:cubicBezTo>
                  <a:cubicBezTo>
                    <a:pt x="112044" y="-7558"/>
                    <a:pt x="166388" y="-7778"/>
                    <a:pt x="221025" y="23066"/>
                  </a:cubicBezTo>
                  <a:cubicBezTo>
                    <a:pt x="227047" y="26468"/>
                    <a:pt x="236202" y="28353"/>
                    <a:pt x="242567" y="26444"/>
                  </a:cubicBezTo>
                  <a:cubicBezTo>
                    <a:pt x="265406" y="19614"/>
                    <a:pt x="279531" y="26052"/>
                    <a:pt x="279604" y="50507"/>
                  </a:cubicBezTo>
                  <a:cubicBezTo>
                    <a:pt x="279653" y="73395"/>
                    <a:pt x="267560" y="86687"/>
                    <a:pt x="238822" y="8316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D74F3A5E-4034-4FC0-A657-4689FC5ACD9E}"/>
                </a:ext>
              </a:extLst>
            </p:cNvPr>
            <p:cNvSpPr/>
            <p:nvPr/>
          </p:nvSpPr>
          <p:spPr>
            <a:xfrm>
              <a:off x="4519454" y="2942592"/>
              <a:ext cx="242650" cy="97181"/>
            </a:xfrm>
            <a:custGeom>
              <a:avLst/>
              <a:gdLst>
                <a:gd name="connsiteX0" fmla="*/ 121435 w 242650"/>
                <a:gd name="connsiteY0" fmla="*/ 92509 h 97181"/>
                <a:gd name="connsiteX1" fmla="*/ 25843 w 242650"/>
                <a:gd name="connsiteY1" fmla="*/ 85778 h 97181"/>
                <a:gd name="connsiteX2" fmla="*/ 67 w 242650"/>
                <a:gd name="connsiteY2" fmla="*/ 53955 h 97181"/>
                <a:gd name="connsiteX3" fmla="*/ 22857 w 242650"/>
                <a:gd name="connsiteY3" fmla="*/ 24726 h 97181"/>
                <a:gd name="connsiteX4" fmla="*/ 150736 w 242650"/>
                <a:gd name="connsiteY4" fmla="*/ 51 h 97181"/>
                <a:gd name="connsiteX5" fmla="*/ 233109 w 242650"/>
                <a:gd name="connsiteY5" fmla="*/ 33661 h 97181"/>
                <a:gd name="connsiteX6" fmla="*/ 240330 w 242650"/>
                <a:gd name="connsiteY6" fmla="*/ 61812 h 97181"/>
                <a:gd name="connsiteX7" fmla="*/ 212865 w 242650"/>
                <a:gd name="connsiteY7" fmla="*/ 86120 h 97181"/>
                <a:gd name="connsiteX8" fmla="*/ 121459 w 242650"/>
                <a:gd name="connsiteY8" fmla="*/ 92509 h 9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" h="97181">
                  <a:moveTo>
                    <a:pt x="121435" y="92509"/>
                  </a:moveTo>
                  <a:cubicBezTo>
                    <a:pt x="87237" y="103672"/>
                    <a:pt x="57373" y="86806"/>
                    <a:pt x="25843" y="85778"/>
                  </a:cubicBezTo>
                  <a:cubicBezTo>
                    <a:pt x="8488" y="85214"/>
                    <a:pt x="1070" y="70551"/>
                    <a:pt x="67" y="53955"/>
                  </a:cubicBezTo>
                  <a:cubicBezTo>
                    <a:pt x="-912" y="37578"/>
                    <a:pt x="8977" y="32535"/>
                    <a:pt x="22857" y="24726"/>
                  </a:cubicBezTo>
                  <a:cubicBezTo>
                    <a:pt x="63492" y="1863"/>
                    <a:pt x="105964" y="-414"/>
                    <a:pt x="150736" y="51"/>
                  </a:cubicBezTo>
                  <a:cubicBezTo>
                    <a:pt x="183612" y="394"/>
                    <a:pt x="202559" y="29182"/>
                    <a:pt x="233109" y="33661"/>
                  </a:cubicBezTo>
                  <a:cubicBezTo>
                    <a:pt x="242166" y="34983"/>
                    <a:pt x="245226" y="50503"/>
                    <a:pt x="240330" y="61812"/>
                  </a:cubicBezTo>
                  <a:cubicBezTo>
                    <a:pt x="234994" y="74101"/>
                    <a:pt x="226867" y="86120"/>
                    <a:pt x="212865" y="86120"/>
                  </a:cubicBezTo>
                  <a:cubicBezTo>
                    <a:pt x="181384" y="86120"/>
                    <a:pt x="151887" y="105948"/>
                    <a:pt x="121459" y="925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F96DC485-4165-4CF6-81F2-F2F5E73CF0DB}"/>
                </a:ext>
              </a:extLst>
            </p:cNvPr>
            <p:cNvSpPr/>
            <p:nvPr/>
          </p:nvSpPr>
          <p:spPr>
            <a:xfrm>
              <a:off x="4530690" y="3151040"/>
              <a:ext cx="219164" cy="95799"/>
            </a:xfrm>
            <a:custGeom>
              <a:avLst/>
              <a:gdLst>
                <a:gd name="connsiteX0" fmla="*/ 107873 w 219164"/>
                <a:gd name="connsiteY0" fmla="*/ 90225 h 95799"/>
                <a:gd name="connsiteX1" fmla="*/ 10960 w 219164"/>
                <a:gd name="connsiteY1" fmla="*/ 66872 h 95799"/>
                <a:gd name="connsiteX2" fmla="*/ 1707 w 219164"/>
                <a:gd name="connsiteY2" fmla="*/ 25870 h 95799"/>
                <a:gd name="connsiteX3" fmla="*/ 24497 w 219164"/>
                <a:gd name="connsiteY3" fmla="*/ 10570 h 95799"/>
                <a:gd name="connsiteX4" fmla="*/ 193183 w 219164"/>
                <a:gd name="connsiteY4" fmla="*/ 10031 h 95799"/>
                <a:gd name="connsiteX5" fmla="*/ 217883 w 219164"/>
                <a:gd name="connsiteY5" fmla="*/ 28440 h 95799"/>
                <a:gd name="connsiteX6" fmla="*/ 207259 w 219164"/>
                <a:gd name="connsiteY6" fmla="*/ 66113 h 95799"/>
                <a:gd name="connsiteX7" fmla="*/ 107849 w 219164"/>
                <a:gd name="connsiteY7" fmla="*/ 90225 h 9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164" h="95799">
                  <a:moveTo>
                    <a:pt x="107873" y="90225"/>
                  </a:moveTo>
                  <a:cubicBezTo>
                    <a:pt x="69368" y="107630"/>
                    <a:pt x="41951" y="79112"/>
                    <a:pt x="10960" y="66872"/>
                  </a:cubicBezTo>
                  <a:cubicBezTo>
                    <a:pt x="-5833" y="60238"/>
                    <a:pt x="1658" y="40288"/>
                    <a:pt x="1707" y="25870"/>
                  </a:cubicBezTo>
                  <a:cubicBezTo>
                    <a:pt x="1756" y="10301"/>
                    <a:pt x="14045" y="13361"/>
                    <a:pt x="24497" y="10570"/>
                  </a:cubicBezTo>
                  <a:cubicBezTo>
                    <a:pt x="80897" y="-4558"/>
                    <a:pt x="136612" y="-2282"/>
                    <a:pt x="193183" y="10031"/>
                  </a:cubicBezTo>
                  <a:cubicBezTo>
                    <a:pt x="206329" y="12896"/>
                    <a:pt x="216341" y="13826"/>
                    <a:pt x="217883" y="28440"/>
                  </a:cubicBezTo>
                  <a:cubicBezTo>
                    <a:pt x="219352" y="42295"/>
                    <a:pt x="222412" y="59651"/>
                    <a:pt x="207259" y="66113"/>
                  </a:cubicBezTo>
                  <a:cubicBezTo>
                    <a:pt x="175558" y="79626"/>
                    <a:pt x="147163" y="107728"/>
                    <a:pt x="107849" y="902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5D78BAF8-750F-480B-868B-60C99BD62744}"/>
                </a:ext>
              </a:extLst>
            </p:cNvPr>
            <p:cNvSpPr/>
            <p:nvPr/>
          </p:nvSpPr>
          <p:spPr>
            <a:xfrm>
              <a:off x="4520313" y="2845681"/>
              <a:ext cx="237905" cy="92471"/>
            </a:xfrm>
            <a:custGeom>
              <a:avLst/>
              <a:gdLst>
                <a:gd name="connsiteX0" fmla="*/ 118886 w 237905"/>
                <a:gd name="connsiteY0" fmla="*/ 90206 h 92471"/>
                <a:gd name="connsiteX1" fmla="*/ 16025 w 237905"/>
                <a:gd name="connsiteY1" fmla="*/ 69644 h 92471"/>
                <a:gd name="connsiteX2" fmla="*/ 15 w 237905"/>
                <a:gd name="connsiteY2" fmla="*/ 44454 h 92471"/>
                <a:gd name="connsiteX3" fmla="*/ 21655 w 237905"/>
                <a:gd name="connsiteY3" fmla="*/ 19730 h 92471"/>
                <a:gd name="connsiteX4" fmla="*/ 149975 w 237905"/>
                <a:gd name="connsiteY4" fmla="*/ 245 h 92471"/>
                <a:gd name="connsiteX5" fmla="*/ 228994 w 237905"/>
                <a:gd name="connsiteY5" fmla="*/ 27931 h 92471"/>
                <a:gd name="connsiteX6" fmla="*/ 221552 w 237905"/>
                <a:gd name="connsiteY6" fmla="*/ 68689 h 92471"/>
                <a:gd name="connsiteX7" fmla="*/ 118886 w 237905"/>
                <a:gd name="connsiteY7" fmla="*/ 90206 h 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905" h="92471">
                  <a:moveTo>
                    <a:pt x="118886" y="90206"/>
                  </a:moveTo>
                  <a:cubicBezTo>
                    <a:pt x="81727" y="100169"/>
                    <a:pt x="52058" y="71088"/>
                    <a:pt x="16025" y="69644"/>
                  </a:cubicBezTo>
                  <a:cubicBezTo>
                    <a:pt x="5107" y="69203"/>
                    <a:pt x="-327" y="56082"/>
                    <a:pt x="15" y="44454"/>
                  </a:cubicBezTo>
                  <a:cubicBezTo>
                    <a:pt x="407" y="30722"/>
                    <a:pt x="10688" y="26095"/>
                    <a:pt x="21655" y="19730"/>
                  </a:cubicBezTo>
                  <a:cubicBezTo>
                    <a:pt x="62241" y="-3868"/>
                    <a:pt x="106892" y="4333"/>
                    <a:pt x="149975" y="245"/>
                  </a:cubicBezTo>
                  <a:cubicBezTo>
                    <a:pt x="180354" y="-2644"/>
                    <a:pt x="201626" y="20832"/>
                    <a:pt x="228994" y="27931"/>
                  </a:cubicBezTo>
                  <a:cubicBezTo>
                    <a:pt x="244244" y="31897"/>
                    <a:pt x="238712" y="67440"/>
                    <a:pt x="221552" y="68689"/>
                  </a:cubicBezTo>
                  <a:cubicBezTo>
                    <a:pt x="185862" y="71308"/>
                    <a:pt x="156976" y="100732"/>
                    <a:pt x="118886" y="9020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CF61EF4C-5110-4CD8-BA0D-D9705A1C03F4}"/>
                </a:ext>
              </a:extLst>
            </p:cNvPr>
            <p:cNvSpPr/>
            <p:nvPr/>
          </p:nvSpPr>
          <p:spPr>
            <a:xfrm>
              <a:off x="4516443" y="2582577"/>
              <a:ext cx="245797" cy="87517"/>
            </a:xfrm>
            <a:custGeom>
              <a:avLst/>
              <a:gdLst>
                <a:gd name="connsiteX0" fmla="*/ 203758 w 245797"/>
                <a:gd name="connsiteY0" fmla="*/ 73365 h 87517"/>
                <a:gd name="connsiteX1" fmla="*/ 126698 w 245797"/>
                <a:gd name="connsiteY1" fmla="*/ 87392 h 87517"/>
                <a:gd name="connsiteX2" fmla="*/ 23640 w 245797"/>
                <a:gd name="connsiteY2" fmla="*/ 73218 h 87517"/>
                <a:gd name="connsiteX3" fmla="*/ 116 w 245797"/>
                <a:gd name="connsiteY3" fmla="*/ 34052 h 87517"/>
                <a:gd name="connsiteX4" fmla="*/ 32624 w 245797"/>
                <a:gd name="connsiteY4" fmla="*/ 14713 h 87517"/>
                <a:gd name="connsiteX5" fmla="*/ 70910 w 245797"/>
                <a:gd name="connsiteY5" fmla="*/ 8495 h 87517"/>
                <a:gd name="connsiteX6" fmla="*/ 174065 w 245797"/>
                <a:gd name="connsiteY6" fmla="*/ 8789 h 87517"/>
                <a:gd name="connsiteX7" fmla="*/ 212032 w 245797"/>
                <a:gd name="connsiteY7" fmla="*/ 14713 h 87517"/>
                <a:gd name="connsiteX8" fmla="*/ 245397 w 245797"/>
                <a:gd name="connsiteY8" fmla="*/ 32607 h 87517"/>
                <a:gd name="connsiteX9" fmla="*/ 219670 w 245797"/>
                <a:gd name="connsiteY9" fmla="*/ 74565 h 87517"/>
                <a:gd name="connsiteX10" fmla="*/ 203807 w 245797"/>
                <a:gd name="connsiteY10" fmla="*/ 73365 h 8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797" h="87517">
                  <a:moveTo>
                    <a:pt x="203758" y="73365"/>
                  </a:moveTo>
                  <a:cubicBezTo>
                    <a:pt x="177296" y="72704"/>
                    <a:pt x="153747" y="85899"/>
                    <a:pt x="126698" y="87392"/>
                  </a:cubicBezTo>
                  <a:cubicBezTo>
                    <a:pt x="90836" y="89350"/>
                    <a:pt x="60310" y="67588"/>
                    <a:pt x="23640" y="73218"/>
                  </a:cubicBezTo>
                  <a:cubicBezTo>
                    <a:pt x="4448" y="76180"/>
                    <a:pt x="-888" y="51187"/>
                    <a:pt x="116" y="34052"/>
                  </a:cubicBezTo>
                  <a:cubicBezTo>
                    <a:pt x="1217" y="15056"/>
                    <a:pt x="14705" y="9499"/>
                    <a:pt x="32624" y="14713"/>
                  </a:cubicBezTo>
                  <a:cubicBezTo>
                    <a:pt x="46479" y="18752"/>
                    <a:pt x="57373" y="13440"/>
                    <a:pt x="70910" y="8495"/>
                  </a:cubicBezTo>
                  <a:cubicBezTo>
                    <a:pt x="104006" y="-3622"/>
                    <a:pt x="140945" y="-2104"/>
                    <a:pt x="174065" y="8789"/>
                  </a:cubicBezTo>
                  <a:cubicBezTo>
                    <a:pt x="187431" y="13195"/>
                    <a:pt x="198030" y="18997"/>
                    <a:pt x="212032" y="14713"/>
                  </a:cubicBezTo>
                  <a:cubicBezTo>
                    <a:pt x="228947" y="9548"/>
                    <a:pt x="243268" y="12510"/>
                    <a:pt x="245397" y="32607"/>
                  </a:cubicBezTo>
                  <a:cubicBezTo>
                    <a:pt x="247454" y="52044"/>
                    <a:pt x="241970" y="69375"/>
                    <a:pt x="219670" y="74565"/>
                  </a:cubicBezTo>
                  <a:cubicBezTo>
                    <a:pt x="214749" y="75715"/>
                    <a:pt x="209095" y="73830"/>
                    <a:pt x="203807" y="7336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49498704-3E87-4714-ABC6-4A18F66AD8C4}"/>
                </a:ext>
              </a:extLst>
            </p:cNvPr>
            <p:cNvSpPr/>
            <p:nvPr/>
          </p:nvSpPr>
          <p:spPr>
            <a:xfrm>
              <a:off x="4525636" y="3050511"/>
              <a:ext cx="226478" cy="98607"/>
            </a:xfrm>
            <a:custGeom>
              <a:avLst/>
              <a:gdLst>
                <a:gd name="connsiteX0" fmla="*/ 113197 w 226478"/>
                <a:gd name="connsiteY0" fmla="*/ 3684 h 98607"/>
                <a:gd name="connsiteX1" fmla="*/ 208176 w 226478"/>
                <a:gd name="connsiteY1" fmla="*/ 17197 h 98607"/>
                <a:gd name="connsiteX2" fmla="*/ 225654 w 226478"/>
                <a:gd name="connsiteY2" fmla="*/ 37930 h 98607"/>
                <a:gd name="connsiteX3" fmla="*/ 215055 w 226478"/>
                <a:gd name="connsiteY3" fmla="*/ 65567 h 98607"/>
                <a:gd name="connsiteX4" fmla="*/ 109965 w 226478"/>
                <a:gd name="connsiteY4" fmla="*/ 98541 h 98607"/>
                <a:gd name="connsiteX5" fmla="*/ 12489 w 226478"/>
                <a:gd name="connsiteY5" fmla="*/ 63487 h 98607"/>
                <a:gd name="connsiteX6" fmla="*/ 18144 w 226478"/>
                <a:gd name="connsiteY6" fmla="*/ 18298 h 98607"/>
                <a:gd name="connsiteX7" fmla="*/ 113246 w 226478"/>
                <a:gd name="connsiteY7" fmla="*/ 3684 h 9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478" h="98607">
                  <a:moveTo>
                    <a:pt x="113197" y="3684"/>
                  </a:moveTo>
                  <a:cubicBezTo>
                    <a:pt x="147247" y="-8874"/>
                    <a:pt x="175986" y="14626"/>
                    <a:pt x="208176" y="17197"/>
                  </a:cubicBezTo>
                  <a:cubicBezTo>
                    <a:pt x="218922" y="18053"/>
                    <a:pt x="223573" y="27918"/>
                    <a:pt x="225654" y="37930"/>
                  </a:cubicBezTo>
                  <a:cubicBezTo>
                    <a:pt x="228029" y="49460"/>
                    <a:pt x="225507" y="63217"/>
                    <a:pt x="215055" y="65567"/>
                  </a:cubicBezTo>
                  <a:cubicBezTo>
                    <a:pt x="179242" y="73646"/>
                    <a:pt x="150895" y="100108"/>
                    <a:pt x="109965" y="98541"/>
                  </a:cubicBezTo>
                  <a:cubicBezTo>
                    <a:pt x="71998" y="97097"/>
                    <a:pt x="45169" y="74111"/>
                    <a:pt x="12489" y="63487"/>
                  </a:cubicBezTo>
                  <a:cubicBezTo>
                    <a:pt x="-6996" y="57147"/>
                    <a:pt x="-2590" y="22166"/>
                    <a:pt x="18144" y="18298"/>
                  </a:cubicBezTo>
                  <a:cubicBezTo>
                    <a:pt x="49673" y="12399"/>
                    <a:pt x="78877" y="-8335"/>
                    <a:pt x="113246" y="368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420C61B4-1AC8-4B65-8649-F9B09A5BC5DC}"/>
                </a:ext>
              </a:extLst>
            </p:cNvPr>
            <p:cNvSpPr/>
            <p:nvPr/>
          </p:nvSpPr>
          <p:spPr>
            <a:xfrm>
              <a:off x="4508070" y="2492020"/>
              <a:ext cx="261057" cy="85079"/>
            </a:xfrm>
            <a:custGeom>
              <a:avLst/>
              <a:gdLst>
                <a:gd name="connsiteX0" fmla="*/ 130665 w 261057"/>
                <a:gd name="connsiteY0" fmla="*/ 82945 h 85079"/>
                <a:gd name="connsiteX1" fmla="*/ 21537 w 261057"/>
                <a:gd name="connsiteY1" fmla="*/ 60522 h 85079"/>
                <a:gd name="connsiteX2" fmla="*/ 2908 w 261057"/>
                <a:gd name="connsiteY2" fmla="*/ 22702 h 85079"/>
                <a:gd name="connsiteX3" fmla="*/ 38696 w 261057"/>
                <a:gd name="connsiteY3" fmla="*/ 15358 h 85079"/>
                <a:gd name="connsiteX4" fmla="*/ 75048 w 261057"/>
                <a:gd name="connsiteY4" fmla="*/ 9385 h 85079"/>
                <a:gd name="connsiteX5" fmla="*/ 101779 w 261057"/>
                <a:gd name="connsiteY5" fmla="*/ 1136 h 85079"/>
                <a:gd name="connsiteX6" fmla="*/ 162782 w 261057"/>
                <a:gd name="connsiteY6" fmla="*/ 719 h 85079"/>
                <a:gd name="connsiteX7" fmla="*/ 189195 w 261057"/>
                <a:gd name="connsiteY7" fmla="*/ 8871 h 85079"/>
                <a:gd name="connsiteX8" fmla="*/ 222070 w 261057"/>
                <a:gd name="connsiteY8" fmla="*/ 15701 h 85079"/>
                <a:gd name="connsiteX9" fmla="*/ 259303 w 261057"/>
                <a:gd name="connsiteY9" fmla="*/ 25223 h 85079"/>
                <a:gd name="connsiteX10" fmla="*/ 237688 w 261057"/>
                <a:gd name="connsiteY10" fmla="*/ 61771 h 85079"/>
                <a:gd name="connsiteX11" fmla="*/ 130714 w 261057"/>
                <a:gd name="connsiteY11" fmla="*/ 82945 h 8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1057" h="85079">
                  <a:moveTo>
                    <a:pt x="130665" y="82945"/>
                  </a:moveTo>
                  <a:cubicBezTo>
                    <a:pt x="90348" y="91488"/>
                    <a:pt x="58427" y="65149"/>
                    <a:pt x="21537" y="60522"/>
                  </a:cubicBezTo>
                  <a:cubicBezTo>
                    <a:pt x="5552" y="58515"/>
                    <a:pt x="-5538" y="41428"/>
                    <a:pt x="2908" y="22702"/>
                  </a:cubicBezTo>
                  <a:cubicBezTo>
                    <a:pt x="10545" y="5713"/>
                    <a:pt x="25967" y="7941"/>
                    <a:pt x="38696" y="15358"/>
                  </a:cubicBezTo>
                  <a:cubicBezTo>
                    <a:pt x="53580" y="24048"/>
                    <a:pt x="64155" y="22359"/>
                    <a:pt x="75048" y="9385"/>
                  </a:cubicBezTo>
                  <a:cubicBezTo>
                    <a:pt x="81609" y="1552"/>
                    <a:pt x="91865" y="-358"/>
                    <a:pt x="101779" y="1136"/>
                  </a:cubicBezTo>
                  <a:cubicBezTo>
                    <a:pt x="122195" y="4196"/>
                    <a:pt x="142390" y="4514"/>
                    <a:pt x="162782" y="719"/>
                  </a:cubicBezTo>
                  <a:cubicBezTo>
                    <a:pt x="172598" y="-1116"/>
                    <a:pt x="183173" y="205"/>
                    <a:pt x="189195" y="8871"/>
                  </a:cubicBezTo>
                  <a:cubicBezTo>
                    <a:pt x="198521" y="22286"/>
                    <a:pt x="208288" y="22873"/>
                    <a:pt x="222070" y="15701"/>
                  </a:cubicBezTo>
                  <a:cubicBezTo>
                    <a:pt x="236366" y="8259"/>
                    <a:pt x="252767" y="5395"/>
                    <a:pt x="259303" y="25223"/>
                  </a:cubicBezTo>
                  <a:cubicBezTo>
                    <a:pt x="265374" y="43705"/>
                    <a:pt x="255093" y="60767"/>
                    <a:pt x="237688" y="61771"/>
                  </a:cubicBezTo>
                  <a:cubicBezTo>
                    <a:pt x="200186" y="63949"/>
                    <a:pt x="168755" y="93080"/>
                    <a:pt x="130714" y="8294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EFEBB1A5-9C9E-4229-A999-3E8F0012B120}"/>
                </a:ext>
              </a:extLst>
            </p:cNvPr>
            <p:cNvSpPr/>
            <p:nvPr/>
          </p:nvSpPr>
          <p:spPr>
            <a:xfrm>
              <a:off x="4557352" y="4320295"/>
              <a:ext cx="163150" cy="185474"/>
            </a:xfrm>
            <a:custGeom>
              <a:avLst/>
              <a:gdLst>
                <a:gd name="connsiteX0" fmla="*/ 121235 w 163150"/>
                <a:gd name="connsiteY0" fmla="*/ 7358 h 185474"/>
                <a:gd name="connsiteX1" fmla="*/ 160622 w 163150"/>
                <a:gd name="connsiteY1" fmla="*/ 8289 h 185474"/>
                <a:gd name="connsiteX2" fmla="*/ 143437 w 163150"/>
                <a:gd name="connsiteY2" fmla="*/ 53526 h 185474"/>
                <a:gd name="connsiteX3" fmla="*/ 110611 w 163150"/>
                <a:gd name="connsiteY3" fmla="*/ 143487 h 185474"/>
                <a:gd name="connsiteX4" fmla="*/ 82215 w 163150"/>
                <a:gd name="connsiteY4" fmla="*/ 185469 h 185474"/>
                <a:gd name="connsiteX5" fmla="*/ 53672 w 163150"/>
                <a:gd name="connsiteY5" fmla="*/ 143953 h 185474"/>
                <a:gd name="connsiteX6" fmla="*/ 8263 w 163150"/>
                <a:gd name="connsiteY6" fmla="*/ 35559 h 185474"/>
                <a:gd name="connsiteX7" fmla="*/ 6525 w 163150"/>
                <a:gd name="connsiteY7" fmla="*/ 3711 h 185474"/>
                <a:gd name="connsiteX8" fmla="*/ 35141 w 163150"/>
                <a:gd name="connsiteY8" fmla="*/ 9537 h 185474"/>
                <a:gd name="connsiteX9" fmla="*/ 116241 w 163150"/>
                <a:gd name="connsiteY9" fmla="*/ 11251 h 185474"/>
                <a:gd name="connsiteX10" fmla="*/ 121235 w 163150"/>
                <a:gd name="connsiteY10" fmla="*/ 7407 h 18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150" h="185474">
                  <a:moveTo>
                    <a:pt x="121235" y="7358"/>
                  </a:moveTo>
                  <a:cubicBezTo>
                    <a:pt x="134502" y="14751"/>
                    <a:pt x="150683" y="-12617"/>
                    <a:pt x="160622" y="8289"/>
                  </a:cubicBezTo>
                  <a:cubicBezTo>
                    <a:pt x="169092" y="26061"/>
                    <a:pt x="154477" y="40161"/>
                    <a:pt x="143437" y="53526"/>
                  </a:cubicBezTo>
                  <a:cubicBezTo>
                    <a:pt x="121945" y="79572"/>
                    <a:pt x="123071" y="114039"/>
                    <a:pt x="110611" y="143487"/>
                  </a:cubicBezTo>
                  <a:cubicBezTo>
                    <a:pt x="103830" y="159521"/>
                    <a:pt x="104589" y="185053"/>
                    <a:pt x="82215" y="185469"/>
                  </a:cubicBezTo>
                  <a:cubicBezTo>
                    <a:pt x="59082" y="185910"/>
                    <a:pt x="59988" y="159815"/>
                    <a:pt x="53672" y="143953"/>
                  </a:cubicBezTo>
                  <a:cubicBezTo>
                    <a:pt x="39180" y="107601"/>
                    <a:pt x="37981" y="66035"/>
                    <a:pt x="8263" y="35559"/>
                  </a:cubicBezTo>
                  <a:cubicBezTo>
                    <a:pt x="503" y="27578"/>
                    <a:pt x="-4809" y="13625"/>
                    <a:pt x="6525" y="3711"/>
                  </a:cubicBezTo>
                  <a:cubicBezTo>
                    <a:pt x="16855" y="-5322"/>
                    <a:pt x="25717" y="4323"/>
                    <a:pt x="35141" y="9537"/>
                  </a:cubicBezTo>
                  <a:cubicBezTo>
                    <a:pt x="61579" y="24151"/>
                    <a:pt x="88677" y="38814"/>
                    <a:pt x="116241" y="11251"/>
                  </a:cubicBezTo>
                  <a:cubicBezTo>
                    <a:pt x="117930" y="10002"/>
                    <a:pt x="119595" y="8729"/>
                    <a:pt x="121235" y="740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63763A19-FD8C-4FC5-ACCE-470132E9F839}"/>
                </a:ext>
              </a:extLst>
            </p:cNvPr>
            <p:cNvSpPr/>
            <p:nvPr/>
          </p:nvSpPr>
          <p:spPr>
            <a:xfrm>
              <a:off x="4525301" y="2753981"/>
              <a:ext cx="227753" cy="82368"/>
            </a:xfrm>
            <a:custGeom>
              <a:avLst/>
              <a:gdLst>
                <a:gd name="connsiteX0" fmla="*/ 113826 w 227753"/>
                <a:gd name="connsiteY0" fmla="*/ 4823 h 82368"/>
                <a:gd name="connsiteX1" fmla="*/ 209123 w 227753"/>
                <a:gd name="connsiteY1" fmla="*/ 18360 h 82368"/>
                <a:gd name="connsiteX2" fmla="*/ 227752 w 227753"/>
                <a:gd name="connsiteY2" fmla="*/ 47956 h 82368"/>
                <a:gd name="connsiteX3" fmla="*/ 204252 w 227753"/>
                <a:gd name="connsiteY3" fmla="*/ 73365 h 82368"/>
                <a:gd name="connsiteX4" fmla="*/ 27023 w 227753"/>
                <a:gd name="connsiteY4" fmla="*/ 73708 h 82368"/>
                <a:gd name="connsiteX5" fmla="*/ 95 w 227753"/>
                <a:gd name="connsiteY5" fmla="*/ 45092 h 82368"/>
                <a:gd name="connsiteX6" fmla="*/ 27365 w 227753"/>
                <a:gd name="connsiteY6" fmla="*/ 16916 h 82368"/>
                <a:gd name="connsiteX7" fmla="*/ 113801 w 227753"/>
                <a:gd name="connsiteY7" fmla="*/ 4799 h 8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753" h="82368">
                  <a:moveTo>
                    <a:pt x="113826" y="4823"/>
                  </a:moveTo>
                  <a:cubicBezTo>
                    <a:pt x="148317" y="-10917"/>
                    <a:pt x="176468" y="16769"/>
                    <a:pt x="209123" y="18360"/>
                  </a:cubicBezTo>
                  <a:cubicBezTo>
                    <a:pt x="224937" y="19144"/>
                    <a:pt x="227679" y="34786"/>
                    <a:pt x="227752" y="47956"/>
                  </a:cubicBezTo>
                  <a:cubicBezTo>
                    <a:pt x="227850" y="62839"/>
                    <a:pt x="219454" y="70721"/>
                    <a:pt x="204252" y="73365"/>
                  </a:cubicBezTo>
                  <a:cubicBezTo>
                    <a:pt x="145135" y="83695"/>
                    <a:pt x="86311" y="86804"/>
                    <a:pt x="27023" y="73708"/>
                  </a:cubicBezTo>
                  <a:cubicBezTo>
                    <a:pt x="9961" y="69938"/>
                    <a:pt x="-1153" y="64479"/>
                    <a:pt x="95" y="45092"/>
                  </a:cubicBezTo>
                  <a:cubicBezTo>
                    <a:pt x="1197" y="27834"/>
                    <a:pt x="7513" y="18018"/>
                    <a:pt x="27365" y="16916"/>
                  </a:cubicBezTo>
                  <a:cubicBezTo>
                    <a:pt x="56398" y="15325"/>
                    <a:pt x="82027" y="-8347"/>
                    <a:pt x="113801" y="479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C7183D05-C156-41B0-9015-D121D84257B9}"/>
                </a:ext>
              </a:extLst>
            </p:cNvPr>
            <p:cNvSpPr/>
            <p:nvPr/>
          </p:nvSpPr>
          <p:spPr>
            <a:xfrm>
              <a:off x="4526447" y="2668882"/>
              <a:ext cx="225418" cy="81424"/>
            </a:xfrm>
            <a:custGeom>
              <a:avLst/>
              <a:gdLst>
                <a:gd name="connsiteX0" fmla="*/ 115421 w 225418"/>
                <a:gd name="connsiteY0" fmla="*/ 77168 h 81424"/>
                <a:gd name="connsiteX1" fmla="*/ 19463 w 225418"/>
                <a:gd name="connsiteY1" fmla="*/ 65467 h 81424"/>
                <a:gd name="connsiteX2" fmla="*/ 2 w 225418"/>
                <a:gd name="connsiteY2" fmla="*/ 43093 h 81424"/>
                <a:gd name="connsiteX3" fmla="*/ 17039 w 225418"/>
                <a:gd name="connsiteY3" fmla="*/ 18271 h 81424"/>
                <a:gd name="connsiteX4" fmla="*/ 137844 w 225418"/>
                <a:gd name="connsiteY4" fmla="*/ 279 h 81424"/>
                <a:gd name="connsiteX5" fmla="*/ 213044 w 225418"/>
                <a:gd name="connsiteY5" fmla="*/ 20450 h 81424"/>
                <a:gd name="connsiteX6" fmla="*/ 225382 w 225418"/>
                <a:gd name="connsiteY6" fmla="*/ 44023 h 81424"/>
                <a:gd name="connsiteX7" fmla="*/ 208198 w 225418"/>
                <a:gd name="connsiteY7" fmla="*/ 64782 h 81424"/>
                <a:gd name="connsiteX8" fmla="*/ 115421 w 225418"/>
                <a:gd name="connsiteY8" fmla="*/ 771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418" h="81424">
                  <a:moveTo>
                    <a:pt x="115421" y="77168"/>
                  </a:moveTo>
                  <a:cubicBezTo>
                    <a:pt x="80392" y="88869"/>
                    <a:pt x="50429" y="73594"/>
                    <a:pt x="19463" y="65467"/>
                  </a:cubicBezTo>
                  <a:cubicBezTo>
                    <a:pt x="7958" y="62456"/>
                    <a:pt x="124" y="55920"/>
                    <a:pt x="2" y="43093"/>
                  </a:cubicBezTo>
                  <a:cubicBezTo>
                    <a:pt x="-121" y="30976"/>
                    <a:pt x="5926" y="20621"/>
                    <a:pt x="17039" y="18271"/>
                  </a:cubicBezTo>
                  <a:cubicBezTo>
                    <a:pt x="56843" y="9899"/>
                    <a:pt x="95618" y="-1973"/>
                    <a:pt x="137844" y="279"/>
                  </a:cubicBezTo>
                  <a:cubicBezTo>
                    <a:pt x="165237" y="1748"/>
                    <a:pt x="184918" y="23485"/>
                    <a:pt x="213044" y="20450"/>
                  </a:cubicBezTo>
                  <a:cubicBezTo>
                    <a:pt x="221906" y="19495"/>
                    <a:pt x="225847" y="33962"/>
                    <a:pt x="225382" y="44023"/>
                  </a:cubicBezTo>
                  <a:cubicBezTo>
                    <a:pt x="224892" y="54672"/>
                    <a:pt x="218895" y="61428"/>
                    <a:pt x="208198" y="64782"/>
                  </a:cubicBezTo>
                  <a:cubicBezTo>
                    <a:pt x="177476" y="74451"/>
                    <a:pt x="147269" y="86886"/>
                    <a:pt x="115421" y="7711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66126080-97AB-47F7-A30C-9E0D80C66780}"/>
                </a:ext>
              </a:extLst>
            </p:cNvPr>
            <p:cNvSpPr/>
            <p:nvPr/>
          </p:nvSpPr>
          <p:spPr>
            <a:xfrm>
              <a:off x="4549889" y="3252795"/>
              <a:ext cx="179824" cy="89484"/>
            </a:xfrm>
            <a:custGeom>
              <a:avLst/>
              <a:gdLst>
                <a:gd name="connsiteX0" fmla="*/ 89310 w 179824"/>
                <a:gd name="connsiteY0" fmla="*/ 612 h 89484"/>
                <a:gd name="connsiteX1" fmla="*/ 166420 w 179824"/>
                <a:gd name="connsiteY1" fmla="*/ 15618 h 89484"/>
                <a:gd name="connsiteX2" fmla="*/ 174939 w 179824"/>
                <a:gd name="connsiteY2" fmla="*/ 48298 h 89484"/>
                <a:gd name="connsiteX3" fmla="*/ 107694 w 179824"/>
                <a:gd name="connsiteY3" fmla="*/ 88713 h 89484"/>
                <a:gd name="connsiteX4" fmla="*/ 19569 w 179824"/>
                <a:gd name="connsiteY4" fmla="*/ 65188 h 89484"/>
                <a:gd name="connsiteX5" fmla="*/ 2311 w 179824"/>
                <a:gd name="connsiteY5" fmla="*/ 27637 h 89484"/>
                <a:gd name="connsiteX6" fmla="*/ 44195 w 179824"/>
                <a:gd name="connsiteY6" fmla="*/ 1004 h 89484"/>
                <a:gd name="connsiteX7" fmla="*/ 89335 w 179824"/>
                <a:gd name="connsiteY7" fmla="*/ 588 h 8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824" h="89484">
                  <a:moveTo>
                    <a:pt x="89310" y="612"/>
                  </a:moveTo>
                  <a:cubicBezTo>
                    <a:pt x="116017" y="172"/>
                    <a:pt x="143140" y="-3280"/>
                    <a:pt x="166420" y="15618"/>
                  </a:cubicBezTo>
                  <a:cubicBezTo>
                    <a:pt x="178072" y="25067"/>
                    <a:pt x="185073" y="35544"/>
                    <a:pt x="174939" y="48298"/>
                  </a:cubicBezTo>
                  <a:cubicBezTo>
                    <a:pt x="157877" y="69839"/>
                    <a:pt x="142014" y="94147"/>
                    <a:pt x="107694" y="88713"/>
                  </a:cubicBezTo>
                  <a:cubicBezTo>
                    <a:pt x="77511" y="83939"/>
                    <a:pt x="42653" y="100145"/>
                    <a:pt x="19569" y="65188"/>
                  </a:cubicBezTo>
                  <a:cubicBezTo>
                    <a:pt x="11564" y="53071"/>
                    <a:pt x="-6354" y="44919"/>
                    <a:pt x="2311" y="27637"/>
                  </a:cubicBezTo>
                  <a:cubicBezTo>
                    <a:pt x="10242" y="11775"/>
                    <a:pt x="26766" y="3354"/>
                    <a:pt x="44195" y="1004"/>
                  </a:cubicBezTo>
                  <a:cubicBezTo>
                    <a:pt x="58981" y="-979"/>
                    <a:pt x="74256" y="588"/>
                    <a:pt x="89335" y="58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426BF7DF-95BF-4EA5-B7BF-EF686255CB7C}"/>
                </a:ext>
              </a:extLst>
            </p:cNvPr>
            <p:cNvSpPr/>
            <p:nvPr/>
          </p:nvSpPr>
          <p:spPr>
            <a:xfrm>
              <a:off x="4535586" y="1879594"/>
              <a:ext cx="203830" cy="64685"/>
            </a:xfrm>
            <a:custGeom>
              <a:avLst/>
              <a:gdLst>
                <a:gd name="connsiteX0" fmla="*/ 113356 w 203830"/>
                <a:gd name="connsiteY0" fmla="*/ 1360 h 64685"/>
                <a:gd name="connsiteX1" fmla="*/ 195998 w 203830"/>
                <a:gd name="connsiteY1" fmla="*/ 31959 h 64685"/>
                <a:gd name="connsiteX2" fmla="*/ 190539 w 203830"/>
                <a:gd name="connsiteY2" fmla="*/ 55508 h 64685"/>
                <a:gd name="connsiteX3" fmla="*/ 12796 w 203830"/>
                <a:gd name="connsiteY3" fmla="*/ 54578 h 64685"/>
                <a:gd name="connsiteX4" fmla="*/ 7533 w 203830"/>
                <a:gd name="connsiteY4" fmla="*/ 33281 h 64685"/>
                <a:gd name="connsiteX5" fmla="*/ 113356 w 203830"/>
                <a:gd name="connsiteY5" fmla="*/ 1360 h 6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830" h="64685">
                  <a:moveTo>
                    <a:pt x="113356" y="1360"/>
                  </a:moveTo>
                  <a:cubicBezTo>
                    <a:pt x="141385" y="-2973"/>
                    <a:pt x="172253" y="1972"/>
                    <a:pt x="195998" y="31959"/>
                  </a:cubicBezTo>
                  <a:cubicBezTo>
                    <a:pt x="206133" y="44762"/>
                    <a:pt x="208483" y="51641"/>
                    <a:pt x="190539" y="55508"/>
                  </a:cubicBezTo>
                  <a:cubicBezTo>
                    <a:pt x="131251" y="68335"/>
                    <a:pt x="71913" y="67430"/>
                    <a:pt x="12796" y="54578"/>
                  </a:cubicBezTo>
                  <a:cubicBezTo>
                    <a:pt x="-1035" y="51567"/>
                    <a:pt x="-4952" y="45717"/>
                    <a:pt x="7533" y="33281"/>
                  </a:cubicBezTo>
                  <a:cubicBezTo>
                    <a:pt x="35415" y="5522"/>
                    <a:pt x="45329" y="1458"/>
                    <a:pt x="113356" y="13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0BD1534-EC4C-4B6D-B4BF-B6960921955B}"/>
                </a:ext>
              </a:extLst>
            </p:cNvPr>
            <p:cNvSpPr/>
            <p:nvPr/>
          </p:nvSpPr>
          <p:spPr>
            <a:xfrm>
              <a:off x="4548046" y="1946216"/>
              <a:ext cx="182490" cy="62803"/>
            </a:xfrm>
            <a:custGeom>
              <a:avLst/>
              <a:gdLst>
                <a:gd name="connsiteX0" fmla="*/ 101606 w 182490"/>
                <a:gd name="connsiteY0" fmla="*/ 343 h 62803"/>
                <a:gd name="connsiteX1" fmla="*/ 173208 w 182490"/>
                <a:gd name="connsiteY1" fmla="*/ 20661 h 62803"/>
                <a:gd name="connsiteX2" fmla="*/ 181972 w 182490"/>
                <a:gd name="connsiteY2" fmla="*/ 40097 h 62803"/>
                <a:gd name="connsiteX3" fmla="*/ 163294 w 182490"/>
                <a:gd name="connsiteY3" fmla="*/ 48959 h 62803"/>
                <a:gd name="connsiteX4" fmla="*/ 75732 w 182490"/>
                <a:gd name="connsiteY4" fmla="*/ 62741 h 62803"/>
                <a:gd name="connsiteX5" fmla="*/ 8071 w 182490"/>
                <a:gd name="connsiteY5" fmla="*/ 45850 h 62803"/>
                <a:gd name="connsiteX6" fmla="*/ 4987 w 182490"/>
                <a:gd name="connsiteY6" fmla="*/ 26193 h 62803"/>
                <a:gd name="connsiteX7" fmla="*/ 50763 w 182490"/>
                <a:gd name="connsiteY7" fmla="*/ 441 h 62803"/>
                <a:gd name="connsiteX8" fmla="*/ 101582 w 182490"/>
                <a:gd name="connsiteY8" fmla="*/ 343 h 6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490" h="62803">
                  <a:moveTo>
                    <a:pt x="101606" y="343"/>
                  </a:moveTo>
                  <a:cubicBezTo>
                    <a:pt x="120945" y="1077"/>
                    <a:pt x="151348" y="-6046"/>
                    <a:pt x="173208" y="20661"/>
                  </a:cubicBezTo>
                  <a:cubicBezTo>
                    <a:pt x="177933" y="26438"/>
                    <a:pt x="184371" y="31676"/>
                    <a:pt x="181972" y="40097"/>
                  </a:cubicBezTo>
                  <a:cubicBezTo>
                    <a:pt x="179279" y="49595"/>
                    <a:pt x="170099" y="46756"/>
                    <a:pt x="163294" y="48959"/>
                  </a:cubicBezTo>
                  <a:cubicBezTo>
                    <a:pt x="134776" y="58114"/>
                    <a:pt x="106160" y="63450"/>
                    <a:pt x="75732" y="62741"/>
                  </a:cubicBezTo>
                  <a:cubicBezTo>
                    <a:pt x="51473" y="62178"/>
                    <a:pt x="32404" y="46021"/>
                    <a:pt x="8071" y="45850"/>
                  </a:cubicBezTo>
                  <a:cubicBezTo>
                    <a:pt x="-4046" y="45776"/>
                    <a:pt x="-301" y="33880"/>
                    <a:pt x="4987" y="26193"/>
                  </a:cubicBezTo>
                  <a:cubicBezTo>
                    <a:pt x="16027" y="10159"/>
                    <a:pt x="31204" y="1102"/>
                    <a:pt x="50763" y="441"/>
                  </a:cubicBezTo>
                  <a:cubicBezTo>
                    <a:pt x="64667" y="-24"/>
                    <a:pt x="78620" y="343"/>
                    <a:pt x="101582" y="34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A1585CE8-E652-422D-A22E-2E3F10DB5533}"/>
              </a:ext>
            </a:extLst>
          </p:cNvPr>
          <p:cNvSpPr txBox="1"/>
          <p:nvPr/>
        </p:nvSpPr>
        <p:spPr>
          <a:xfrm>
            <a:off x="5850751" y="3367863"/>
            <a:ext cx="267632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60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عالی</a:t>
            </a:r>
          </a:p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600" b="1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اسلاید</a:t>
            </a:r>
            <a:endParaRPr lang="en-US" sz="3600" b="1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48BB1049-F502-4C98-BA7B-867E1F6AB2B0}"/>
              </a:ext>
            </a:extLst>
          </p:cNvPr>
          <p:cNvSpPr txBox="1"/>
          <p:nvPr/>
        </p:nvSpPr>
        <p:spPr>
          <a:xfrm>
            <a:off x="5192484" y="1448263"/>
            <a:ext cx="3334597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لورم درد او دوست داشتنی است،</a:t>
            </a:r>
          </a:p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CU </a:t>
            </a:r>
            <a:r>
              <a:rPr lang="fa-IR" sz="12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استفاده برای جلوگیری کامل از اقدام.</a:t>
            </a:r>
            <a:endParaRPr lang="en-US" sz="12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D0BDC427-BB44-4C23-AFAF-579C303680F4}"/>
              </a:ext>
            </a:extLst>
          </p:cNvPr>
          <p:cNvSpPr txBox="1"/>
          <p:nvPr/>
        </p:nvSpPr>
        <p:spPr>
          <a:xfrm>
            <a:off x="4985235" y="780193"/>
            <a:ext cx="3541836" cy="553998"/>
          </a:xfrm>
          <a:prstGeom prst="rect">
            <a:avLst/>
          </a:prstGeom>
          <a:solidFill>
            <a:srgbClr val="2EA0AB"/>
          </a:solidFill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5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لورم درد او دوست داشتنی است،</a:t>
            </a:r>
          </a:p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5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CU </a:t>
            </a:r>
            <a:r>
              <a:rPr lang="fa-IR" sz="15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استفاده برای جلوگیری کامل از اقدام.</a:t>
            </a:r>
            <a:endParaRPr lang="en-US" sz="15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331FAC12-14CB-49FD-9A17-9234C05F6761}"/>
              </a:ext>
            </a:extLst>
          </p:cNvPr>
          <p:cNvSpPr txBox="1"/>
          <p:nvPr/>
        </p:nvSpPr>
        <p:spPr>
          <a:xfrm>
            <a:off x="5192484" y="1996254"/>
            <a:ext cx="3334597" cy="13215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kern="0" dirty="0">
                <a:solidFill>
                  <a:srgbClr val="FFFFFF"/>
                </a:solidFill>
                <a:latin typeface="Arial"/>
                <a:ea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من امیدوارم و معتقدم که این الگو زمان، پول و اعتبار شما را جلب کند.</a:t>
            </a:r>
            <a:endParaRPr lang="en-US" sz="9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6" name="Grupo 18">
            <a:extLst>
              <a:ext uri="{FF2B5EF4-FFF2-40B4-BE49-F238E27FC236}">
                <a16:creationId xmlns:a16="http://schemas.microsoft.com/office/drawing/2014/main" id="{C837A46D-3089-47FF-9CDD-2ADC41A19526}"/>
              </a:ext>
            </a:extLst>
          </p:cNvPr>
          <p:cNvGrpSpPr/>
          <p:nvPr/>
        </p:nvGrpSpPr>
        <p:grpSpPr>
          <a:xfrm>
            <a:off x="0" y="-9"/>
            <a:ext cx="9146056" cy="5143508"/>
            <a:chOff x="0" y="-9"/>
            <a:chExt cx="9146056" cy="5143508"/>
          </a:xfrm>
        </p:grpSpPr>
        <p:sp>
          <p:nvSpPr>
            <p:cNvPr id="7" name="Rectángulo 19">
              <a:extLst>
                <a:ext uri="{FF2B5EF4-FFF2-40B4-BE49-F238E27FC236}">
                  <a16:creationId xmlns:a16="http://schemas.microsoft.com/office/drawing/2014/main" id="{46452446-E01E-4FD1-928D-9B2B2A20D0B3}"/>
                </a:ext>
              </a:extLst>
            </p:cNvPr>
            <p:cNvSpPr/>
            <p:nvPr/>
          </p:nvSpPr>
          <p:spPr>
            <a:xfrm>
              <a:off x="2048" y="0"/>
              <a:ext cx="113833" cy="3887727"/>
            </a:xfrm>
            <a:prstGeom prst="rect">
              <a:avLst/>
            </a:prstGeom>
            <a:solidFill>
              <a:srgbClr val="2A187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" name="Rectángulo 20">
              <a:extLst>
                <a:ext uri="{FF2B5EF4-FFF2-40B4-BE49-F238E27FC236}">
                  <a16:creationId xmlns:a16="http://schemas.microsoft.com/office/drawing/2014/main" id="{FDB3FB5C-0BBF-47C2-8B68-0A99CF5FDE15}"/>
                </a:ext>
              </a:extLst>
            </p:cNvPr>
            <p:cNvSpPr/>
            <p:nvPr/>
          </p:nvSpPr>
          <p:spPr>
            <a:xfrm>
              <a:off x="0" y="1255772"/>
              <a:ext cx="113833" cy="3887727"/>
            </a:xfrm>
            <a:prstGeom prst="rect">
              <a:avLst/>
            </a:prstGeom>
            <a:solidFill>
              <a:srgbClr val="2A187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Rectángulo 21">
              <a:extLst>
                <a:ext uri="{FF2B5EF4-FFF2-40B4-BE49-F238E27FC236}">
                  <a16:creationId xmlns:a16="http://schemas.microsoft.com/office/drawing/2014/main" id="{9D626EDE-B55A-49E0-AFE0-C0C956AF61C6}"/>
                </a:ext>
              </a:extLst>
            </p:cNvPr>
            <p:cNvSpPr/>
            <p:nvPr/>
          </p:nvSpPr>
          <p:spPr>
            <a:xfrm>
              <a:off x="9032223" y="0"/>
              <a:ext cx="113833" cy="3887727"/>
            </a:xfrm>
            <a:prstGeom prst="rect">
              <a:avLst/>
            </a:prstGeom>
            <a:solidFill>
              <a:srgbClr val="2A187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Rectángulo 22">
              <a:extLst>
                <a:ext uri="{FF2B5EF4-FFF2-40B4-BE49-F238E27FC236}">
                  <a16:creationId xmlns:a16="http://schemas.microsoft.com/office/drawing/2014/main" id="{8D6D2171-5D11-47B9-B1AD-7AB14C405823}"/>
                </a:ext>
              </a:extLst>
            </p:cNvPr>
            <p:cNvSpPr/>
            <p:nvPr/>
          </p:nvSpPr>
          <p:spPr>
            <a:xfrm>
              <a:off x="9030166" y="1255772"/>
              <a:ext cx="113833" cy="3887727"/>
            </a:xfrm>
            <a:prstGeom prst="rect">
              <a:avLst/>
            </a:prstGeom>
            <a:solidFill>
              <a:srgbClr val="2A187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Rectángulo 23">
              <a:extLst>
                <a:ext uri="{FF2B5EF4-FFF2-40B4-BE49-F238E27FC236}">
                  <a16:creationId xmlns:a16="http://schemas.microsoft.com/office/drawing/2014/main" id="{CEBC7079-5530-4450-A701-B286D4288A31}"/>
                </a:ext>
              </a:extLst>
            </p:cNvPr>
            <p:cNvSpPr/>
            <p:nvPr/>
          </p:nvSpPr>
          <p:spPr>
            <a:xfrm rot="16200004">
              <a:off x="4515088" y="-4401263"/>
              <a:ext cx="113833" cy="8916341"/>
            </a:xfrm>
            <a:prstGeom prst="rect">
              <a:avLst/>
            </a:prstGeom>
            <a:solidFill>
              <a:srgbClr val="2A187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8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8EB7AE83-9BC1-449F-8441-F122F396D5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8420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ental Health Infographics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1816</Words>
  <Application>Microsoft Office PowerPoint</Application>
  <PresentationFormat>On-screen Show (16:9)</PresentationFormat>
  <Paragraphs>197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Aharoni</vt:lpstr>
      <vt:lpstr>Arial</vt:lpstr>
      <vt:lpstr>Arial (Títulos)</vt:lpstr>
      <vt:lpstr>Calibri</vt:lpstr>
      <vt:lpstr>Calibri Light</vt:lpstr>
      <vt:lpstr>Do Hyeon</vt:lpstr>
      <vt:lpstr>Fira Sans</vt:lpstr>
      <vt:lpstr>Fira Sans Extra Condensed</vt:lpstr>
      <vt:lpstr>Fira Sans Extra Condensed ExtraBold</vt:lpstr>
      <vt:lpstr>Fira Sans Extra Condensed Medium</vt:lpstr>
      <vt:lpstr>Fira Sans Extra Condensed SemiBold</vt:lpstr>
      <vt:lpstr>Open Sans</vt:lpstr>
      <vt:lpstr>Open Sans Extrabold</vt:lpstr>
      <vt:lpstr>Open Sans Semibold</vt:lpstr>
      <vt:lpstr>Roboto</vt:lpstr>
      <vt:lpstr>Source Sans Pro</vt:lpstr>
      <vt:lpstr>Mental Health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30%</vt:lpstr>
      <vt:lpstr>PowerPoint Presentation</vt:lpstr>
      <vt:lpstr>اینفوگرافیک املاک و مستغلات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اینفوگرافیک سلامت روان</vt:lpstr>
      <vt:lpstr>اینفوگرافیک سلامت روان</vt:lpstr>
      <vt:lpstr>اینفوگرافیک سلامت روان</vt:lpstr>
      <vt:lpstr>PowerPoint Presentation</vt:lpstr>
      <vt:lpstr>اینفوگرافیک سلامت روان</vt:lpstr>
      <vt:lpstr>اینفوگرافیک سلامت روان</vt:lpstr>
      <vt:lpstr>اینفوگرافیک سلامت روان</vt:lpstr>
      <vt:lpstr>با تشکر از شما دوستان عزیز ... !</vt:lpstr>
      <vt:lpstr>PowerPoint Presentation</vt:lpstr>
      <vt:lpstr>منابع</vt:lpstr>
      <vt:lpstr>PowerPoint Presentation</vt:lpstr>
      <vt:lpstr>PowerPoint Presentation</vt:lpstr>
      <vt:lpstr>PowerPoint Presentation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2024-05-01T14:09:31Z</dcterms:modified>
  <cp:category/>
</cp:coreProperties>
</file>