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handoutMasterIdLst>
    <p:handoutMasterId r:id="rId29"/>
  </p:handoutMasterIdLst>
  <p:sldIdLst>
    <p:sldId id="256" r:id="rId2"/>
    <p:sldId id="259" r:id="rId3"/>
    <p:sldId id="258" r:id="rId4"/>
    <p:sldId id="261" r:id="rId5"/>
    <p:sldId id="262" r:id="rId6"/>
    <p:sldId id="263" r:id="rId7"/>
    <p:sldId id="264" r:id="rId8"/>
    <p:sldId id="265" r:id="rId9"/>
    <p:sldId id="267" r:id="rId10"/>
    <p:sldId id="270" r:id="rId11"/>
    <p:sldId id="275" r:id="rId12"/>
    <p:sldId id="273" r:id="rId13"/>
    <p:sldId id="274" r:id="rId14"/>
    <p:sldId id="271" r:id="rId15"/>
    <p:sldId id="290" r:id="rId16"/>
    <p:sldId id="268" r:id="rId17"/>
    <p:sldId id="276" r:id="rId18"/>
    <p:sldId id="279" r:id="rId19"/>
    <p:sldId id="289" r:id="rId20"/>
    <p:sldId id="284" r:id="rId21"/>
    <p:sldId id="414" r:id="rId22"/>
    <p:sldId id="438" r:id="rId23"/>
    <p:sldId id="441" r:id="rId24"/>
    <p:sldId id="442" r:id="rId25"/>
    <p:sldId id="443" r:id="rId26"/>
    <p:sldId id="444" r:id="rId27"/>
  </p:sldIdLst>
  <p:sldSz cx="18286413" cy="10287000"/>
  <p:notesSz cx="6858000" cy="9144000"/>
  <p:defaultTex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682"/>
    <a:srgbClr val="6B2985"/>
    <a:srgbClr val="FFFFFF"/>
    <a:srgbClr val="0000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1511" autoAdjust="0"/>
  </p:normalViewPr>
  <p:slideViewPr>
    <p:cSldViewPr>
      <p:cViewPr varScale="1">
        <p:scale>
          <a:sx n="43" d="100"/>
          <a:sy n="43" d="100"/>
        </p:scale>
        <p:origin x="876" y="54"/>
      </p:cViewPr>
      <p:guideLst>
        <p:guide orient="horz" pos="3240"/>
        <p:guide pos="5760"/>
      </p:guideLst>
    </p:cSldViewPr>
  </p:slideViewPr>
  <p:notesTextViewPr>
    <p:cViewPr>
      <p:scale>
        <a:sx n="1" d="1"/>
        <a:sy n="1" d="1"/>
      </p:scale>
      <p:origin x="0" y="0"/>
    </p:cViewPr>
  </p:notesTextViewPr>
  <p:sorterViewPr>
    <p:cViewPr>
      <p:scale>
        <a:sx n="44" d="100"/>
        <a:sy n="44" d="100"/>
      </p:scale>
      <p:origin x="0" y="0"/>
    </p:cViewPr>
  </p:sorterViewPr>
  <p:notesViewPr>
    <p:cSldViewPr>
      <p:cViewPr varScale="1">
        <p:scale>
          <a:sx n="89" d="100"/>
          <a:sy n="89" d="100"/>
        </p:scale>
        <p:origin x="-384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19BFA6-89EB-4D76-957E-E1C3AE8B4DCF}" type="datetimeFigureOut">
              <a:rPr lang="en-US" smtClean="0"/>
              <a:t>4/27/2024</a:t>
            </a:fld>
            <a:endParaRPr lang="en-US" dirty="0"/>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509484-7E19-44C5-BBA7-955540985A41}" type="slidenum">
              <a:rPr lang="en-US" smtClean="0"/>
              <a:t>‹#›</a:t>
            </a:fld>
            <a:endParaRPr lang="en-US" dirty="0"/>
          </a:p>
        </p:txBody>
      </p:sp>
    </p:spTree>
    <p:extLst>
      <p:ext uri="{BB962C8B-B14F-4D97-AF65-F5344CB8AC3E}">
        <p14:creationId xmlns:p14="http://schemas.microsoft.com/office/powerpoint/2010/main" val="131607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FB5F9-9D2A-4583-AD64-D8BB94702748}" type="datetimeFigureOut">
              <a:rPr lang="en-US" smtClean="0"/>
              <a:t>4/27/2024</a:t>
            </a:fld>
            <a:endParaRPr lang="en-US" dirty="0"/>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C9FC20-7366-4A0C-AA7D-F4AAF6FB2A89}" type="slidenum">
              <a:rPr lang="en-US" smtClean="0"/>
              <a:t>‹#›</a:t>
            </a:fld>
            <a:endParaRPr lang="en-US" dirty="0"/>
          </a:p>
        </p:txBody>
      </p:sp>
    </p:spTree>
    <p:extLst>
      <p:ext uri="{BB962C8B-B14F-4D97-AF65-F5344CB8AC3E}">
        <p14:creationId xmlns:p14="http://schemas.microsoft.com/office/powerpoint/2010/main" val="1848153204"/>
      </p:ext>
    </p:extLst>
  </p:cSld>
  <p:clrMap bg1="lt1" tx1="dk1" bg2="lt2" tx2="dk2" accent1="accent1" accent2="accent2" accent3="accent3" accent4="accent4" accent5="accent5" accent6="accent6" hlink="hlink" folHlink="folHlink"/>
  <p:notesStyle>
    <a:lvl1pPr marL="0" algn="l" defTabSz="1632753" rtl="0" eaLnBrk="1" latinLnBrk="0" hangingPunct="1">
      <a:defRPr sz="2100" kern="1200">
        <a:solidFill>
          <a:schemeClr val="tx1"/>
        </a:solidFill>
        <a:latin typeface="+mn-lt"/>
        <a:ea typeface="+mn-ea"/>
        <a:cs typeface="+mn-cs"/>
      </a:defRPr>
    </a:lvl1pPr>
    <a:lvl2pPr marL="816376" algn="l" defTabSz="1632753" rtl="0" eaLnBrk="1" latinLnBrk="0" hangingPunct="1">
      <a:defRPr sz="2100" kern="1200">
        <a:solidFill>
          <a:schemeClr val="tx1"/>
        </a:solidFill>
        <a:latin typeface="+mn-lt"/>
        <a:ea typeface="+mn-ea"/>
        <a:cs typeface="+mn-cs"/>
      </a:defRPr>
    </a:lvl2pPr>
    <a:lvl3pPr marL="1632753" algn="l" defTabSz="1632753" rtl="0" eaLnBrk="1" latinLnBrk="0" hangingPunct="1">
      <a:defRPr sz="2100" kern="1200">
        <a:solidFill>
          <a:schemeClr val="tx1"/>
        </a:solidFill>
        <a:latin typeface="+mn-lt"/>
        <a:ea typeface="+mn-ea"/>
        <a:cs typeface="+mn-cs"/>
      </a:defRPr>
    </a:lvl3pPr>
    <a:lvl4pPr marL="2449129" algn="l" defTabSz="1632753" rtl="0" eaLnBrk="1" latinLnBrk="0" hangingPunct="1">
      <a:defRPr sz="2100" kern="1200">
        <a:solidFill>
          <a:schemeClr val="tx1"/>
        </a:solidFill>
        <a:latin typeface="+mn-lt"/>
        <a:ea typeface="+mn-ea"/>
        <a:cs typeface="+mn-cs"/>
      </a:defRPr>
    </a:lvl4pPr>
    <a:lvl5pPr marL="3265505" algn="l" defTabSz="1632753" rtl="0" eaLnBrk="1" latinLnBrk="0" hangingPunct="1">
      <a:defRPr sz="2100" kern="1200">
        <a:solidFill>
          <a:schemeClr val="tx1"/>
        </a:solidFill>
        <a:latin typeface="+mn-lt"/>
        <a:ea typeface="+mn-ea"/>
        <a:cs typeface="+mn-cs"/>
      </a:defRPr>
    </a:lvl5pPr>
    <a:lvl6pPr marL="4081882" algn="l" defTabSz="1632753" rtl="0" eaLnBrk="1" latinLnBrk="0" hangingPunct="1">
      <a:defRPr sz="2100" kern="1200">
        <a:solidFill>
          <a:schemeClr val="tx1"/>
        </a:solidFill>
        <a:latin typeface="+mn-lt"/>
        <a:ea typeface="+mn-ea"/>
        <a:cs typeface="+mn-cs"/>
      </a:defRPr>
    </a:lvl6pPr>
    <a:lvl7pPr marL="4898258" algn="l" defTabSz="1632753" rtl="0" eaLnBrk="1" latinLnBrk="0" hangingPunct="1">
      <a:defRPr sz="2100" kern="1200">
        <a:solidFill>
          <a:schemeClr val="tx1"/>
        </a:solidFill>
        <a:latin typeface="+mn-lt"/>
        <a:ea typeface="+mn-ea"/>
        <a:cs typeface="+mn-cs"/>
      </a:defRPr>
    </a:lvl7pPr>
    <a:lvl8pPr marL="5714634" algn="l" defTabSz="1632753" rtl="0" eaLnBrk="1" latinLnBrk="0" hangingPunct="1">
      <a:defRPr sz="2100" kern="1200">
        <a:solidFill>
          <a:schemeClr val="tx1"/>
        </a:solidFill>
        <a:latin typeface="+mn-lt"/>
        <a:ea typeface="+mn-ea"/>
        <a:cs typeface="+mn-cs"/>
      </a:defRPr>
    </a:lvl8pPr>
    <a:lvl9pPr marL="6531011" algn="l" defTabSz="1632753"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93C9FC20-7366-4A0C-AA7D-F4AAF6FB2A89}" type="slidenum">
              <a:rPr lang="en-US" smtClean="0"/>
              <a:t>1</a:t>
            </a:fld>
            <a:endParaRPr lang="en-US" dirty="0"/>
          </a:p>
        </p:txBody>
      </p:sp>
    </p:spTree>
    <p:extLst>
      <p:ext uri="{BB962C8B-B14F-4D97-AF65-F5344CB8AC3E}">
        <p14:creationId xmlns:p14="http://schemas.microsoft.com/office/powerpoint/2010/main" val="1110438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9FC20-7366-4A0C-AA7D-F4AAF6FB2A89}" type="slidenum">
              <a:rPr lang="en-US" smtClean="0"/>
              <a:t>10</a:t>
            </a:fld>
            <a:endParaRPr lang="en-US" dirty="0"/>
          </a:p>
        </p:txBody>
      </p:sp>
    </p:spTree>
    <p:extLst>
      <p:ext uri="{BB962C8B-B14F-4D97-AF65-F5344CB8AC3E}">
        <p14:creationId xmlns:p14="http://schemas.microsoft.com/office/powerpoint/2010/main" val="2258300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93C9FC20-7366-4A0C-AA7D-F4AAF6FB2A89}" type="slidenum">
              <a:rPr lang="en-US" smtClean="0"/>
              <a:t>11</a:t>
            </a:fld>
            <a:endParaRPr lang="en-US" dirty="0"/>
          </a:p>
        </p:txBody>
      </p:sp>
    </p:spTree>
    <p:extLst>
      <p:ext uri="{BB962C8B-B14F-4D97-AF65-F5344CB8AC3E}">
        <p14:creationId xmlns:p14="http://schemas.microsoft.com/office/powerpoint/2010/main" val="2428950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9FC20-7366-4A0C-AA7D-F4AAF6FB2A89}" type="slidenum">
              <a:rPr lang="en-US" smtClean="0"/>
              <a:t>12</a:t>
            </a:fld>
            <a:endParaRPr lang="en-US" dirty="0"/>
          </a:p>
        </p:txBody>
      </p:sp>
    </p:spTree>
    <p:extLst>
      <p:ext uri="{BB962C8B-B14F-4D97-AF65-F5344CB8AC3E}">
        <p14:creationId xmlns:p14="http://schemas.microsoft.com/office/powerpoint/2010/main" val="2416404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93C9FC20-7366-4A0C-AA7D-F4AAF6FB2A89}" type="slidenum">
              <a:rPr lang="en-US" smtClean="0"/>
              <a:t>13</a:t>
            </a:fld>
            <a:endParaRPr lang="en-US" dirty="0"/>
          </a:p>
        </p:txBody>
      </p:sp>
    </p:spTree>
    <p:extLst>
      <p:ext uri="{BB962C8B-B14F-4D97-AF65-F5344CB8AC3E}">
        <p14:creationId xmlns:p14="http://schemas.microsoft.com/office/powerpoint/2010/main" val="2396516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93C9FC20-7366-4A0C-AA7D-F4AAF6FB2A89}" type="slidenum">
              <a:rPr lang="en-US" smtClean="0"/>
              <a:t>14</a:t>
            </a:fld>
            <a:endParaRPr lang="en-US" dirty="0"/>
          </a:p>
        </p:txBody>
      </p:sp>
    </p:spTree>
    <p:extLst>
      <p:ext uri="{BB962C8B-B14F-4D97-AF65-F5344CB8AC3E}">
        <p14:creationId xmlns:p14="http://schemas.microsoft.com/office/powerpoint/2010/main" val="3031555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93C9FC20-7366-4A0C-AA7D-F4AAF6FB2A89}" type="slidenum">
              <a:rPr lang="en-US" smtClean="0"/>
              <a:t>15</a:t>
            </a:fld>
            <a:endParaRPr lang="en-US" dirty="0"/>
          </a:p>
        </p:txBody>
      </p:sp>
    </p:spTree>
    <p:extLst>
      <p:ext uri="{BB962C8B-B14F-4D97-AF65-F5344CB8AC3E}">
        <p14:creationId xmlns:p14="http://schemas.microsoft.com/office/powerpoint/2010/main" val="2727118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65;g153fbccb94b_0_403:notes">
            <a:extLst>
              <a:ext uri="{FF2B5EF4-FFF2-40B4-BE49-F238E27FC236}">
                <a16:creationId xmlns:a16="http://schemas.microsoft.com/office/drawing/2014/main" id="{C6A11941-63ED-4411-9872-70D4FED1AD2F}"/>
              </a:ext>
            </a:extLst>
          </p:cNvPr>
          <p:cNvSpPr>
            <a:spLocks noGrp="1" noRot="1" noChangeAspect="1"/>
          </p:cNvSpPr>
          <p:nvPr>
            <p:ph type="sldImg"/>
          </p:nvPr>
        </p:nvSpPr>
        <p:spPr>
          <a:xfrm>
            <a:off x="381000" y="685800"/>
            <a:ext cx="6096000" cy="3429000"/>
          </a:xfrm>
        </p:spPr>
      </p:sp>
      <p:sp>
        <p:nvSpPr>
          <p:cNvPr id="3" name="Google Shape;466;g153fbccb94b_0_403:notes">
            <a:extLst>
              <a:ext uri="{FF2B5EF4-FFF2-40B4-BE49-F238E27FC236}">
                <a16:creationId xmlns:a16="http://schemas.microsoft.com/office/drawing/2014/main" id="{D66D3121-1DFC-46FE-BC04-F01569CCF579}"/>
              </a:ext>
            </a:extLst>
          </p:cNvPr>
          <p:cNvSpPr txBox="1">
            <a:spLocks noGrp="1"/>
          </p:cNvSpPr>
          <p:nvPr>
            <p:ph type="body" sz="quarter" idx="1"/>
          </p:nvPr>
        </p:nvSpPr>
        <p:spPr/>
        <p:txBody>
          <a:bodyPr/>
          <a:lstStyle/>
          <a:p>
            <a:endParaRPr lang="es-PE" dirty="0"/>
          </a:p>
        </p:txBody>
      </p:sp>
    </p:spTree>
    <p:extLst>
      <p:ext uri="{BB962C8B-B14F-4D97-AF65-F5344CB8AC3E}">
        <p14:creationId xmlns:p14="http://schemas.microsoft.com/office/powerpoint/2010/main" val="2672249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93C9FC20-7366-4A0C-AA7D-F4AAF6FB2A89}" type="slidenum">
              <a:rPr lang="en-US" smtClean="0"/>
              <a:t>17</a:t>
            </a:fld>
            <a:endParaRPr lang="en-US" dirty="0"/>
          </a:p>
        </p:txBody>
      </p:sp>
    </p:spTree>
    <p:extLst>
      <p:ext uri="{BB962C8B-B14F-4D97-AF65-F5344CB8AC3E}">
        <p14:creationId xmlns:p14="http://schemas.microsoft.com/office/powerpoint/2010/main" val="561341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9FC20-7366-4A0C-AA7D-F4AAF6FB2A89}" type="slidenum">
              <a:rPr lang="en-US" smtClean="0"/>
              <a:t>18</a:t>
            </a:fld>
            <a:endParaRPr lang="en-US" dirty="0"/>
          </a:p>
        </p:txBody>
      </p:sp>
    </p:spTree>
    <p:extLst>
      <p:ext uri="{BB962C8B-B14F-4D97-AF65-F5344CB8AC3E}">
        <p14:creationId xmlns:p14="http://schemas.microsoft.com/office/powerpoint/2010/main" val="157137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93C9FC20-7366-4A0C-AA7D-F4AAF6FB2A89}" type="slidenum">
              <a:rPr lang="en-US" smtClean="0"/>
              <a:t>19</a:t>
            </a:fld>
            <a:endParaRPr lang="en-US" dirty="0"/>
          </a:p>
        </p:txBody>
      </p:sp>
    </p:spTree>
    <p:extLst>
      <p:ext uri="{BB962C8B-B14F-4D97-AF65-F5344CB8AC3E}">
        <p14:creationId xmlns:p14="http://schemas.microsoft.com/office/powerpoint/2010/main" val="261304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9FC20-7366-4A0C-AA7D-F4AAF6FB2A89}" type="slidenum">
              <a:rPr lang="en-US" smtClean="0"/>
              <a:t>2</a:t>
            </a:fld>
            <a:endParaRPr lang="en-US" dirty="0"/>
          </a:p>
        </p:txBody>
      </p:sp>
    </p:spTree>
    <p:extLst>
      <p:ext uri="{BB962C8B-B14F-4D97-AF65-F5344CB8AC3E}">
        <p14:creationId xmlns:p14="http://schemas.microsoft.com/office/powerpoint/2010/main" val="281386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9FC20-7366-4A0C-AA7D-F4AAF6FB2A89}" type="slidenum">
              <a:rPr lang="en-US" smtClean="0"/>
              <a:t>20</a:t>
            </a:fld>
            <a:endParaRPr lang="en-US" dirty="0"/>
          </a:p>
        </p:txBody>
      </p:sp>
    </p:spTree>
    <p:extLst>
      <p:ext uri="{BB962C8B-B14F-4D97-AF65-F5344CB8AC3E}">
        <p14:creationId xmlns:p14="http://schemas.microsoft.com/office/powerpoint/2010/main" val="459322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3917391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081B183-DD95-4532-96B9-9EC4C9138FFB}"/>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31D53391-77EC-4040-A66B-DE6C62574EC6}"/>
              </a:ext>
            </a:extLst>
          </p:cNvPr>
          <p:cNvSpPr txBox="1">
            <a:spLocks noGrp="1"/>
          </p:cNvSpPr>
          <p:nvPr>
            <p:ph type="body" sz="quarter" idx="1"/>
          </p:nvPr>
        </p:nvSpPr>
        <p:spPr/>
        <p:txBody>
          <a:bodyPr/>
          <a:lstStyle/>
          <a:p>
            <a:pPr marL="158748" lvl="0" indent="0">
              <a:buNone/>
            </a:pPr>
            <a:endParaRPr lang="es-PE" dirty="0"/>
          </a:p>
        </p:txBody>
      </p:sp>
    </p:spTree>
    <p:extLst>
      <p:ext uri="{BB962C8B-B14F-4D97-AF65-F5344CB8AC3E}">
        <p14:creationId xmlns:p14="http://schemas.microsoft.com/office/powerpoint/2010/main" val="1556002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9F8DB7B-CD7E-4CA1-AD43-ECD04A60FA3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E2CD9A14-9EEF-4519-A920-8735C7FA7EAF}"/>
              </a:ext>
            </a:extLst>
          </p:cNvPr>
          <p:cNvSpPr txBox="1">
            <a:spLocks noGrp="1"/>
          </p:cNvSpPr>
          <p:nvPr>
            <p:ph type="body" sz="quarter" idx="1"/>
          </p:nvPr>
        </p:nvSpPr>
        <p:spPr/>
        <p:txBody>
          <a:bodyPr/>
          <a:lstStyle/>
          <a:p>
            <a:pPr lvl="0"/>
            <a:endParaRPr lang="es-ES" dirty="0"/>
          </a:p>
        </p:txBody>
      </p:sp>
    </p:spTree>
    <p:extLst>
      <p:ext uri="{BB962C8B-B14F-4D97-AF65-F5344CB8AC3E}">
        <p14:creationId xmlns:p14="http://schemas.microsoft.com/office/powerpoint/2010/main" val="523930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endParaRPr lang="en-US" sz="2400" dirty="0">
              <a:solidFill>
                <a:srgbClr val="0070C0"/>
              </a:solidFill>
              <a:latin typeface="Arial" pitchFamily="34"/>
              <a:cs typeface="Arial" pitchFamily="34"/>
            </a:endParaRPr>
          </a:p>
        </p:txBody>
      </p:sp>
      <p:sp>
        <p:nvSpPr>
          <p:cNvPr id="4" name="Marcador de número de diapositiva 3"/>
          <p:cNvSpPr>
            <a:spLocks noGrp="1"/>
          </p:cNvSpPr>
          <p:nvPr>
            <p:ph type="sldNum" sz="quarter" idx="5"/>
          </p:nvPr>
        </p:nvSpPr>
        <p:spPr/>
        <p:txBody>
          <a:bodyPr/>
          <a:lstStyle/>
          <a:p>
            <a:fld id="{93C9FC20-7366-4A0C-AA7D-F4AAF6FB2A89}" type="slidenum">
              <a:rPr lang="en-US" smtClean="0"/>
              <a:t>24</a:t>
            </a:fld>
            <a:endParaRPr lang="en-US" dirty="0"/>
          </a:p>
        </p:txBody>
      </p:sp>
    </p:spTree>
    <p:extLst>
      <p:ext uri="{BB962C8B-B14F-4D97-AF65-F5344CB8AC3E}">
        <p14:creationId xmlns:p14="http://schemas.microsoft.com/office/powerpoint/2010/main" val="1149757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93C9FC20-7366-4A0C-AA7D-F4AAF6FB2A89}" type="slidenum">
              <a:rPr lang="en-US" smtClean="0"/>
              <a:t>25</a:t>
            </a:fld>
            <a:endParaRPr lang="en-US" dirty="0"/>
          </a:p>
        </p:txBody>
      </p:sp>
    </p:spTree>
    <p:extLst>
      <p:ext uri="{BB962C8B-B14F-4D97-AF65-F5344CB8AC3E}">
        <p14:creationId xmlns:p14="http://schemas.microsoft.com/office/powerpoint/2010/main" val="2859052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93C9FC20-7366-4A0C-AA7D-F4AAF6FB2A89}" type="slidenum">
              <a:rPr lang="en-US" smtClean="0"/>
              <a:t>26</a:t>
            </a:fld>
            <a:endParaRPr lang="en-US" dirty="0"/>
          </a:p>
        </p:txBody>
      </p:sp>
    </p:spTree>
    <p:extLst>
      <p:ext uri="{BB962C8B-B14F-4D97-AF65-F5344CB8AC3E}">
        <p14:creationId xmlns:p14="http://schemas.microsoft.com/office/powerpoint/2010/main" val="174403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93C9FC20-7366-4A0C-AA7D-F4AAF6FB2A89}" type="slidenum">
              <a:rPr lang="en-US" smtClean="0"/>
              <a:t>3</a:t>
            </a:fld>
            <a:endParaRPr lang="en-US" dirty="0"/>
          </a:p>
        </p:txBody>
      </p:sp>
    </p:spTree>
    <p:extLst>
      <p:ext uri="{BB962C8B-B14F-4D97-AF65-F5344CB8AC3E}">
        <p14:creationId xmlns:p14="http://schemas.microsoft.com/office/powerpoint/2010/main" val="369705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9FC20-7366-4A0C-AA7D-F4AAF6FB2A89}" type="slidenum">
              <a:rPr lang="en-US" smtClean="0"/>
              <a:t>4</a:t>
            </a:fld>
            <a:endParaRPr lang="en-US" dirty="0"/>
          </a:p>
        </p:txBody>
      </p:sp>
    </p:spTree>
    <p:extLst>
      <p:ext uri="{BB962C8B-B14F-4D97-AF65-F5344CB8AC3E}">
        <p14:creationId xmlns:p14="http://schemas.microsoft.com/office/powerpoint/2010/main" val="392731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endParaRPr lang="en-US" sz="2400" dirty="0">
              <a:solidFill>
                <a:srgbClr val="0070C0"/>
              </a:solidFill>
              <a:latin typeface="Arial" pitchFamily="34"/>
              <a:cs typeface="Arial" pitchFamily="34"/>
            </a:endParaRPr>
          </a:p>
        </p:txBody>
      </p:sp>
      <p:sp>
        <p:nvSpPr>
          <p:cNvPr id="4" name="Marcador de número de diapositiva 3"/>
          <p:cNvSpPr>
            <a:spLocks noGrp="1"/>
          </p:cNvSpPr>
          <p:nvPr>
            <p:ph type="sldNum" sz="quarter" idx="5"/>
          </p:nvPr>
        </p:nvSpPr>
        <p:spPr/>
        <p:txBody>
          <a:bodyPr/>
          <a:lstStyle/>
          <a:p>
            <a:fld id="{93C9FC20-7366-4A0C-AA7D-F4AAF6FB2A89}" type="slidenum">
              <a:rPr lang="en-US" smtClean="0"/>
              <a:t>5</a:t>
            </a:fld>
            <a:endParaRPr lang="en-US" dirty="0"/>
          </a:p>
        </p:txBody>
      </p:sp>
    </p:spTree>
    <p:extLst>
      <p:ext uri="{BB962C8B-B14F-4D97-AF65-F5344CB8AC3E}">
        <p14:creationId xmlns:p14="http://schemas.microsoft.com/office/powerpoint/2010/main" val="560862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9FC20-7366-4A0C-AA7D-F4AAF6FB2A89}" type="slidenum">
              <a:rPr lang="en-US" smtClean="0"/>
              <a:t>6</a:t>
            </a:fld>
            <a:endParaRPr lang="en-US" dirty="0"/>
          </a:p>
        </p:txBody>
      </p:sp>
    </p:spTree>
    <p:extLst>
      <p:ext uri="{BB962C8B-B14F-4D97-AF65-F5344CB8AC3E}">
        <p14:creationId xmlns:p14="http://schemas.microsoft.com/office/powerpoint/2010/main" val="307679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93C9FC20-7366-4A0C-AA7D-F4AAF6FB2A89}" type="slidenum">
              <a:rPr lang="en-US" smtClean="0"/>
              <a:t>7</a:t>
            </a:fld>
            <a:endParaRPr lang="en-US" dirty="0"/>
          </a:p>
        </p:txBody>
      </p:sp>
    </p:spTree>
    <p:extLst>
      <p:ext uri="{BB962C8B-B14F-4D97-AF65-F5344CB8AC3E}">
        <p14:creationId xmlns:p14="http://schemas.microsoft.com/office/powerpoint/2010/main" val="159633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9FC20-7366-4A0C-AA7D-F4AAF6FB2A89}" type="slidenum">
              <a:rPr lang="en-US" smtClean="0"/>
              <a:t>8</a:t>
            </a:fld>
            <a:endParaRPr lang="en-US" dirty="0"/>
          </a:p>
        </p:txBody>
      </p:sp>
    </p:spTree>
    <p:extLst>
      <p:ext uri="{BB962C8B-B14F-4D97-AF65-F5344CB8AC3E}">
        <p14:creationId xmlns:p14="http://schemas.microsoft.com/office/powerpoint/2010/main" val="3536910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93C9FC20-7366-4A0C-AA7D-F4AAF6FB2A89}" type="slidenum">
              <a:rPr lang="en-US" smtClean="0"/>
              <a:t>9</a:t>
            </a:fld>
            <a:endParaRPr lang="en-US" dirty="0"/>
          </a:p>
        </p:txBody>
      </p:sp>
    </p:spTree>
    <p:extLst>
      <p:ext uri="{BB962C8B-B14F-4D97-AF65-F5344CB8AC3E}">
        <p14:creationId xmlns:p14="http://schemas.microsoft.com/office/powerpoint/2010/main" val="1639993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5614814" y="1615108"/>
            <a:ext cx="10147990" cy="4426102"/>
          </a:xfrm>
        </p:spPr>
        <p:txBody>
          <a:bodyPr anchor="b">
            <a:noAutofit/>
          </a:bodyPr>
          <a:lstStyle>
            <a:lvl1pPr algn="l">
              <a:lnSpc>
                <a:spcPts val="9000"/>
              </a:lnSpc>
              <a:defRPr sz="9600"/>
            </a:lvl1pPr>
          </a:lstStyle>
          <a:p>
            <a:r>
              <a:rPr lang="en-US" altLang="ja-JP" dirty="0"/>
              <a:t>Presentation</a:t>
            </a:r>
            <a:br>
              <a:rPr lang="en-US" altLang="ja-JP" dirty="0"/>
            </a:br>
            <a:r>
              <a:rPr lang="en-US" altLang="ja-JP" dirty="0"/>
              <a:t>Title Here</a:t>
            </a:r>
            <a:endParaRPr lang="en-US" dirty="0"/>
          </a:p>
        </p:txBody>
      </p:sp>
      <p:sp>
        <p:nvSpPr>
          <p:cNvPr id="3" name="サブタイトル 2"/>
          <p:cNvSpPr>
            <a:spLocks noGrp="1"/>
          </p:cNvSpPr>
          <p:nvPr>
            <p:ph type="subTitle" idx="1" hasCustomPrompt="1"/>
          </p:nvPr>
        </p:nvSpPr>
        <p:spPr>
          <a:xfrm>
            <a:off x="5758830" y="6439644"/>
            <a:ext cx="10153128" cy="1584176"/>
          </a:xfrm>
        </p:spPr>
        <p:txBody>
          <a:bodyPr>
            <a:noAutofit/>
          </a:bodyPr>
          <a:lstStyle>
            <a:lvl1pPr marL="0" indent="0" algn="l">
              <a:lnSpc>
                <a:spcPts val="3000"/>
              </a:lnSpc>
              <a:buNone/>
              <a:defRPr sz="36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p>
          <a:p>
            <a:r>
              <a:rPr lang="en-US" dirty="0"/>
              <a:t>Sub Title Here</a:t>
            </a:r>
          </a:p>
        </p:txBody>
      </p:sp>
    </p:spTree>
    <p:extLst>
      <p:ext uri="{BB962C8B-B14F-4D97-AF65-F5344CB8AC3E}">
        <p14:creationId xmlns:p14="http://schemas.microsoft.com/office/powerpoint/2010/main" val="366110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2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50"/>
                                        <p:tgtEl>
                                          <p:spTgt spid="3">
                                            <p:txEl>
                                              <p:pRg st="0" end="0"/>
                                            </p:txEl>
                                          </p:spTgt>
                                        </p:tgtEl>
                                      </p:cBhvr>
                                    </p:animEffect>
                                    <p:anim calcmode="lin" valueType="num">
                                      <p:cBhvr>
                                        <p:cTn id="13"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5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750"/>
                                        <p:tgtEl>
                                          <p:spTgt spid="3">
                                            <p:txEl>
                                              <p:pRg st="1" end="1"/>
                                            </p:txEl>
                                          </p:spTgt>
                                        </p:tgtEl>
                                      </p:cBhvr>
                                    </p:animEffect>
                                    <p:anim calcmode="lin" valueType="num">
                                      <p:cBhvr>
                                        <p:cTn id="1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withEffect">
                  <p:stCondLst>
                    <p:cond delay="22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 Column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23" name="テキスト プレースホルダー 22"/>
          <p:cNvSpPr>
            <a:spLocks noGrp="1"/>
          </p:cNvSpPr>
          <p:nvPr>
            <p:ph type="body" sz="quarter" idx="13" hasCustomPrompt="1"/>
          </p:nvPr>
        </p:nvSpPr>
        <p:spPr>
          <a:xfrm>
            <a:off x="1006302" y="3631332"/>
            <a:ext cx="16427188" cy="1080120"/>
          </a:xfrm>
        </p:spPr>
        <p:txBody>
          <a:bodyPr anchor="ctr">
            <a:normAutofit/>
          </a:bodyPr>
          <a:lstStyle>
            <a:lvl1pPr algn="ctr">
              <a:defRPr sz="4400">
                <a:latin typeface="Aleo-BoldItalic" pitchFamily="34" charset="0"/>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1015666" y="4664988"/>
            <a:ext cx="16417824" cy="2782768"/>
          </a:xfrm>
        </p:spPr>
        <p:txBody>
          <a:bodyPr/>
          <a:lstStyle>
            <a:lvl1pPr algn="ctr">
              <a:defRPr baseline="0"/>
            </a:lvl1pPr>
          </a:lstStyle>
          <a:p>
            <a:pPr lvl="0"/>
            <a:r>
              <a:rPr lang="en-US" dirty="0"/>
              <a:t>Text Here</a:t>
            </a:r>
          </a:p>
        </p:txBody>
      </p:sp>
    </p:spTree>
    <p:extLst>
      <p:ext uri="{BB962C8B-B14F-4D97-AF65-F5344CB8AC3E}">
        <p14:creationId xmlns:p14="http://schemas.microsoft.com/office/powerpoint/2010/main" val="390974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3" grpId="0" build="p">
        <p:tmplLst>
          <p:tmpl lvl="1">
            <p:tnLst>
              <p:par>
                <p:cTn presetID="10" presetClass="entr" presetSubtype="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6" grpId="0" build="p">
        <p:tmplLst>
          <p:tmpl lvl="1">
            <p:tnLst>
              <p:par>
                <p:cTn presetID="10" presetClass="entr" presetSubtype="0" fill="hold" nodeType="withEffect">
                  <p:stCondLst>
                    <p:cond delay="7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cstate="email">
              <a:extLst>
                <a:ext uri="{28A0092B-C50C-407E-A947-70E740481C1C}">
                  <a14:useLocalDpi xmlns:a14="http://schemas.microsoft.com/office/drawing/2010/main"/>
                </a:ext>
              </a:extLst>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98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 Vertical">
    <p:bg>
      <p:bgPr>
        <a:solidFill>
          <a:srgbClr val="FFFFFF"/>
        </a:solidFill>
        <a:effectLst/>
      </p:bgPr>
    </p:bg>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cstate="email">
              <a:extLst>
                <a:ext uri="{28A0092B-C50C-407E-A947-70E740481C1C}">
                  <a14:useLocalDpi xmlns:a14="http://schemas.microsoft.com/office/drawing/2010/main"/>
                </a:ext>
              </a:extLst>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テキスト プレースホルダー 22"/>
          <p:cNvSpPr>
            <a:spLocks noGrp="1"/>
          </p:cNvSpPr>
          <p:nvPr>
            <p:ph type="body" sz="quarter" idx="13" hasCustomPrompt="1"/>
          </p:nvPr>
        </p:nvSpPr>
        <p:spPr>
          <a:xfrm>
            <a:off x="1356978" y="2551212"/>
            <a:ext cx="5265948" cy="6243067"/>
          </a:xfrm>
        </p:spPr>
        <p:txBody>
          <a:bodyPr anchor="ctr">
            <a:normAutofit/>
          </a:bodyPr>
          <a:lstStyle>
            <a:lvl1pPr algn="l">
              <a:defRPr sz="4400">
                <a:latin typeface="Aleo-BoldItalic" pitchFamily="34" charset="0"/>
              </a:defRPr>
            </a:lvl1pPr>
          </a:lstStyle>
          <a:p>
            <a:pPr lvl="0"/>
            <a:r>
              <a:rPr lang="en-US" dirty="0"/>
              <a:t>“Text Here”</a:t>
            </a:r>
          </a:p>
        </p:txBody>
      </p:sp>
      <p:sp>
        <p:nvSpPr>
          <p:cNvPr id="25" name="テキスト プレースホルダー 5"/>
          <p:cNvSpPr>
            <a:spLocks noGrp="1"/>
          </p:cNvSpPr>
          <p:nvPr>
            <p:ph type="body" sz="quarter" idx="14" hasCustomPrompt="1"/>
          </p:nvPr>
        </p:nvSpPr>
        <p:spPr>
          <a:xfrm>
            <a:off x="6694934" y="4304948"/>
            <a:ext cx="10738556" cy="2782768"/>
          </a:xfrm>
        </p:spPr>
        <p:txBody>
          <a:bodyPr anchor="ctr"/>
          <a:lstStyle>
            <a:lvl1pPr algn="l">
              <a:defRPr baseline="0"/>
            </a:lvl1pPr>
          </a:lstStyle>
          <a:p>
            <a:pPr lvl="0"/>
            <a:r>
              <a:rPr lang="en-US" dirty="0"/>
              <a:t>Text Here</a:t>
            </a:r>
          </a:p>
        </p:txBody>
      </p:sp>
    </p:spTree>
    <p:extLst>
      <p:ext uri="{BB962C8B-B14F-4D97-AF65-F5344CB8AC3E}">
        <p14:creationId xmlns:p14="http://schemas.microsoft.com/office/powerpoint/2010/main" val="17487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fade">
                                      <p:cBhvr>
                                        <p:cTn id="16" dur="500"/>
                                        <p:tgtEl>
                                          <p:spTgt spid="23">
                                            <p:txEl>
                                              <p:pRg st="0" end="0"/>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23" grpId="0" build="p">
        <p:tmplLst>
          <p:tmpl lvl="1">
            <p:tnLst>
              <p:par>
                <p:cTn presetID="10" presetClass="entr" presetSubtype="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Image - 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cstate="email">
              <a:extLst>
                <a:ext uri="{28A0092B-C50C-407E-A947-70E740481C1C}">
                  <a14:useLocalDpi xmlns:a14="http://schemas.microsoft.com/office/drawing/2010/main"/>
                </a:ext>
              </a:extLst>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図プレースホルダー 7"/>
          <p:cNvSpPr>
            <a:spLocks noGrp="1" noChangeAspect="1"/>
          </p:cNvSpPr>
          <p:nvPr>
            <p:ph type="pic" sz="quarter" idx="13" hasCustomPrompt="1"/>
          </p:nvPr>
        </p:nvSpPr>
        <p:spPr>
          <a:xfrm>
            <a:off x="2014538" y="2766889"/>
            <a:ext cx="5760516" cy="5760516"/>
          </a:xfrm>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5" name="テキスト プレースホルダー 5"/>
          <p:cNvSpPr>
            <a:spLocks noGrp="1"/>
          </p:cNvSpPr>
          <p:nvPr>
            <p:ph type="body" sz="quarter" idx="15" hasCustomPrompt="1"/>
          </p:nvPr>
        </p:nvSpPr>
        <p:spPr>
          <a:xfrm>
            <a:off x="8011092" y="2765632"/>
            <a:ext cx="8476929" cy="721683"/>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26" name="テキスト プレースホルダー 5"/>
          <p:cNvSpPr>
            <a:spLocks noGrp="1"/>
          </p:cNvSpPr>
          <p:nvPr>
            <p:ph type="body" sz="quarter" idx="16" hasCustomPrompt="1"/>
          </p:nvPr>
        </p:nvSpPr>
        <p:spPr>
          <a:xfrm>
            <a:off x="7991078" y="3631332"/>
            <a:ext cx="8496943" cy="5328592"/>
          </a:xfrm>
        </p:spPr>
        <p:txBody>
          <a:bodyPr anchor="t">
            <a:normAutofit/>
          </a:bodyPr>
          <a:lstStyle>
            <a:lvl1pPr algn="l">
              <a:defRPr sz="2400" baseline="0"/>
            </a:lvl1pPr>
          </a:lstStyle>
          <a:p>
            <a:pPr lvl="0"/>
            <a:r>
              <a:rPr lang="en-US" dirty="0"/>
              <a:t>Text Here</a:t>
            </a:r>
          </a:p>
        </p:txBody>
      </p:sp>
      <p:sp>
        <p:nvSpPr>
          <p:cNvPr id="22" name="テキスト プレースホルダー 5"/>
          <p:cNvSpPr>
            <a:spLocks noGrp="1"/>
          </p:cNvSpPr>
          <p:nvPr>
            <p:ph type="body" sz="quarter" idx="14" hasCustomPrompt="1"/>
          </p:nvPr>
        </p:nvSpPr>
        <p:spPr>
          <a:xfrm rot="21288877">
            <a:off x="2253290" y="8210533"/>
            <a:ext cx="5760000" cy="766544"/>
          </a:xfrm>
          <a:gradFill flip="none" rotWithShape="1">
            <a:gsLst>
              <a:gs pos="0">
                <a:schemeClr val="accent1">
                  <a:alpha val="0"/>
                </a:schemeClr>
              </a:gs>
              <a:gs pos="50000">
                <a:schemeClr val="accent1"/>
              </a:gs>
              <a:gs pos="100000">
                <a:schemeClr val="accent1"/>
              </a:gs>
            </a:gsLst>
            <a:lin ang="0" scaled="0"/>
            <a:tileRect/>
          </a:gradFill>
          <a:effectLst>
            <a:outerShdw blurRad="76200" dir="18900000" sy="23000" kx="-1200000" algn="bl" rotWithShape="0">
              <a:prstClr val="black">
                <a:alpha val="20000"/>
              </a:prstClr>
            </a:outerShdw>
          </a:effectLst>
        </p:spPr>
        <p:txBody>
          <a:bodyPr>
            <a:normAutofit/>
          </a:bodyPr>
          <a:lstStyle>
            <a:lvl1pPr algn="r">
              <a:defRPr sz="3200" baseline="0">
                <a:solidFill>
                  <a:schemeClr val="bg1">
                    <a:lumMod val="85000"/>
                  </a:schemeClr>
                </a:solidFill>
                <a:latin typeface="Aleo-BoldItalic" pitchFamily="34" charset="0"/>
              </a:defRPr>
            </a:lvl1pPr>
          </a:lstStyle>
          <a:p>
            <a:pPr lvl="0"/>
            <a:r>
              <a:rPr lang="en-US" dirty="0"/>
              <a:t>Caption Here</a:t>
            </a:r>
          </a:p>
        </p:txBody>
      </p:sp>
    </p:spTree>
    <p:extLst>
      <p:ext uri="{BB962C8B-B14F-4D97-AF65-F5344CB8AC3E}">
        <p14:creationId xmlns:p14="http://schemas.microsoft.com/office/powerpoint/2010/main" val="366716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250"/>
                            </p:stCondLst>
                            <p:childTnLst>
                              <p:par>
                                <p:cTn id="19" presetID="22" presetClass="entr" presetSubtype="4" fill="hold" grpId="0" nodeType="afterEffect">
                                  <p:stCondLst>
                                    <p:cond delay="0"/>
                                  </p:stCondLst>
                                  <p:childTnLst>
                                    <p:set>
                                      <p:cBhvr>
                                        <p:cTn id="20" dur="1" fill="hold">
                                          <p:stCondLst>
                                            <p:cond delay="0"/>
                                          </p:stCondLst>
                                        </p:cTn>
                                        <p:tgtEl>
                                          <p:spTgt spid="22">
                                            <p:bg/>
                                          </p:spTgt>
                                        </p:tgtEl>
                                        <p:attrNameLst>
                                          <p:attrName>style.visibility</p:attrName>
                                        </p:attrNameLst>
                                      </p:cBhvr>
                                      <p:to>
                                        <p:strVal val="visible"/>
                                      </p:to>
                                    </p:set>
                                    <p:animEffect transition="in" filter="wipe(down)">
                                      <p:cBhvr>
                                        <p:cTn id="21" dur="500"/>
                                        <p:tgtEl>
                                          <p:spTgt spid="22">
                                            <p:bg/>
                                          </p:spTgt>
                                        </p:tgtEl>
                                      </p:cBhvr>
                                    </p:animEffect>
                                  </p:childTnLst>
                                </p:cTn>
                              </p:par>
                            </p:childTnLst>
                          </p:cTn>
                        </p:par>
                        <p:par>
                          <p:cTn id="22" fill="hold">
                            <p:stCondLst>
                              <p:cond delay="1750"/>
                            </p:stCondLst>
                            <p:childTnLst>
                              <p:par>
                                <p:cTn id="23" presetID="22" presetClass="entr" presetSubtype="4" fill="hold" grpId="0"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25">
                                            <p:bg/>
                                          </p:spTgt>
                                        </p:tgtEl>
                                        <p:attrNameLst>
                                          <p:attrName>style.visibility</p:attrName>
                                        </p:attrNameLst>
                                      </p:cBhvr>
                                      <p:to>
                                        <p:strVal val="visible"/>
                                      </p:to>
                                    </p:set>
                                    <p:animEffect transition="in" filter="fade">
                                      <p:cBhvr>
                                        <p:cTn id="29" dur="500"/>
                                        <p:tgtEl>
                                          <p:spTgt spid="25">
                                            <p:bg/>
                                          </p:spTgt>
                                        </p:tgtEl>
                                      </p:cBhvr>
                                    </p:animEffect>
                                    <p:anim calcmode="lin" valueType="num">
                                      <p:cBhvr>
                                        <p:cTn id="30" dur="500" fill="hold"/>
                                        <p:tgtEl>
                                          <p:spTgt spid="25">
                                            <p:bg/>
                                          </p:spTgt>
                                        </p:tgtEl>
                                        <p:attrNameLst>
                                          <p:attrName>ppt_x</p:attrName>
                                        </p:attrNameLst>
                                      </p:cBhvr>
                                      <p:tavLst>
                                        <p:tav tm="0">
                                          <p:val>
                                            <p:strVal val="#ppt_x"/>
                                          </p:val>
                                        </p:tav>
                                        <p:tav tm="100000">
                                          <p:val>
                                            <p:strVal val="#ppt_x"/>
                                          </p:val>
                                        </p:tav>
                                      </p:tavLst>
                                    </p:anim>
                                    <p:anim calcmode="lin" valueType="num">
                                      <p:cBhvr>
                                        <p:cTn id="31" dur="500" fill="hold"/>
                                        <p:tgtEl>
                                          <p:spTgt spid="25">
                                            <p:bg/>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500"/>
                                        <p:tgtEl>
                                          <p:spTgt spid="25">
                                            <p:txEl>
                                              <p:pRg st="0" end="0"/>
                                            </p:txEl>
                                          </p:spTgt>
                                        </p:tgtEl>
                                      </p:cBhvr>
                                    </p:animEffect>
                                    <p:anim calcmode="lin" valueType="num">
                                      <p:cBhvr>
                                        <p:cTn id="36"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26">
                                            <p:txEl>
                                              <p:pRg st="0" end="0"/>
                                            </p:txEl>
                                          </p:spTgt>
                                        </p:tgtEl>
                                        <p:attrNameLst>
                                          <p:attrName>style.visibility</p:attrName>
                                        </p:attrNameLst>
                                      </p:cBhvr>
                                      <p:to>
                                        <p:strVal val="visible"/>
                                      </p:to>
                                    </p:set>
                                    <p:animEffect transition="in" filter="fade">
                                      <p:cBhvr>
                                        <p:cTn id="41" dur="500"/>
                                        <p:tgtEl>
                                          <p:spTgt spid="26">
                                            <p:txEl>
                                              <p:pRg st="0" end="0"/>
                                            </p:txEl>
                                          </p:spTgt>
                                        </p:tgtEl>
                                      </p:cBhvr>
                                    </p:animEffect>
                                    <p:anim calcmode="lin" valueType="num">
                                      <p:cBhvr>
                                        <p:cTn id="4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8" grpId="0"/>
      <p:bldP spid="25" grpId="0" build="p" animBg="1">
        <p:tmplLst>
          <p:tmpl>
            <p:tnLst>
              <p:par>
                <p:cTn presetID="42"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2" grpId="0" build="p" animBg="1">
        <p:tmplLst>
          <p:tmpl>
            <p:tnLst>
              <p:par>
                <p:cTn presetID="22" presetClass="entr" presetSubtype="4"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 lvl="1">
            <p:tnLst>
              <p:par>
                <p:cTn presetID="22" presetClass="entr" presetSubtype="4"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 Images -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cstate="email">
              <a:extLst>
                <a:ext uri="{28A0092B-C50C-407E-A947-70E740481C1C}">
                  <a14:useLocalDpi xmlns:a14="http://schemas.microsoft.com/office/drawing/2010/main"/>
                </a:ext>
              </a:extLst>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図プレースホルダー 7"/>
          <p:cNvSpPr>
            <a:spLocks noGrp="1" noChangeAspect="1"/>
          </p:cNvSpPr>
          <p:nvPr>
            <p:ph type="pic" sz="quarter" idx="13" hasCustomPrompt="1"/>
          </p:nvPr>
        </p:nvSpPr>
        <p:spPr>
          <a:xfrm>
            <a:off x="1006302" y="3064786"/>
            <a:ext cx="3374388"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2" name="テキスト プレースホルダー 5"/>
          <p:cNvSpPr>
            <a:spLocks noGrp="1"/>
          </p:cNvSpPr>
          <p:nvPr>
            <p:ph type="body" sz="quarter" idx="14" hasCustomPrompt="1"/>
          </p:nvPr>
        </p:nvSpPr>
        <p:spPr>
          <a:xfrm rot="21288877">
            <a:off x="448802" y="6347140"/>
            <a:ext cx="4354395" cy="607972"/>
          </a:xfrm>
          <a:gradFill flip="none" rotWithShape="1">
            <a:gsLst>
              <a:gs pos="0">
                <a:schemeClr val="accent1">
                  <a:alpha val="0"/>
                </a:schemeClr>
              </a:gs>
              <a:gs pos="50000">
                <a:schemeClr val="accent1"/>
              </a:gs>
              <a:gs pos="100000">
                <a:schemeClr val="accent1"/>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a:t>Caption Here</a:t>
            </a:r>
          </a:p>
        </p:txBody>
      </p:sp>
      <p:sp>
        <p:nvSpPr>
          <p:cNvPr id="18" name="図プレースホルダー 7"/>
          <p:cNvSpPr>
            <a:spLocks noGrp="1" noChangeAspect="1"/>
          </p:cNvSpPr>
          <p:nvPr>
            <p:ph type="pic" sz="quarter" idx="15" hasCustomPrompt="1"/>
          </p:nvPr>
        </p:nvSpPr>
        <p:spPr>
          <a:xfrm>
            <a:off x="5182766" y="4361276"/>
            <a:ext cx="3374388"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3" name="テキスト プレースホルダー 5"/>
          <p:cNvSpPr>
            <a:spLocks noGrp="1"/>
          </p:cNvSpPr>
          <p:nvPr>
            <p:ph type="body" sz="quarter" idx="16" hasCustomPrompt="1"/>
          </p:nvPr>
        </p:nvSpPr>
        <p:spPr>
          <a:xfrm rot="21288877">
            <a:off x="4625266" y="7643630"/>
            <a:ext cx="4354395" cy="607972"/>
          </a:xfrm>
          <a:gradFill flip="none" rotWithShape="1">
            <a:gsLst>
              <a:gs pos="0">
                <a:schemeClr val="accent2">
                  <a:alpha val="0"/>
                </a:schemeClr>
              </a:gs>
              <a:gs pos="50000">
                <a:schemeClr val="accent2"/>
              </a:gs>
              <a:gs pos="100000">
                <a:schemeClr val="accent2"/>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a:t>Caption Here</a:t>
            </a:r>
          </a:p>
        </p:txBody>
      </p:sp>
      <p:sp>
        <p:nvSpPr>
          <p:cNvPr id="24" name="図プレースホルダー 7"/>
          <p:cNvSpPr>
            <a:spLocks noGrp="1" noChangeAspect="1"/>
          </p:cNvSpPr>
          <p:nvPr>
            <p:ph type="pic" sz="quarter" idx="17" hasCustomPrompt="1"/>
          </p:nvPr>
        </p:nvSpPr>
        <p:spPr>
          <a:xfrm>
            <a:off x="9359230" y="2617184"/>
            <a:ext cx="3374388"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7" name="テキスト プレースホルダー 5"/>
          <p:cNvSpPr>
            <a:spLocks noGrp="1"/>
          </p:cNvSpPr>
          <p:nvPr>
            <p:ph type="body" sz="quarter" idx="18" hasCustomPrompt="1"/>
          </p:nvPr>
        </p:nvSpPr>
        <p:spPr>
          <a:xfrm rot="21288877">
            <a:off x="8801730" y="5899538"/>
            <a:ext cx="4354395" cy="607972"/>
          </a:xfrm>
          <a:gradFill flip="none" rotWithShape="1">
            <a:gsLst>
              <a:gs pos="0">
                <a:schemeClr val="accent3">
                  <a:alpha val="0"/>
                </a:schemeClr>
              </a:gs>
              <a:gs pos="50000">
                <a:schemeClr val="accent3"/>
              </a:gs>
              <a:gs pos="100000">
                <a:schemeClr val="accent3"/>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a:t>Caption Here</a:t>
            </a:r>
          </a:p>
        </p:txBody>
      </p:sp>
      <p:sp>
        <p:nvSpPr>
          <p:cNvPr id="28" name="図プレースホルダー 7"/>
          <p:cNvSpPr>
            <a:spLocks noGrp="1" noChangeAspect="1"/>
          </p:cNvSpPr>
          <p:nvPr>
            <p:ph type="pic" sz="quarter" idx="19" hasCustomPrompt="1"/>
          </p:nvPr>
        </p:nvSpPr>
        <p:spPr>
          <a:xfrm>
            <a:off x="13535694" y="3477508"/>
            <a:ext cx="3374388"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9" name="テキスト プレースホルダー 5"/>
          <p:cNvSpPr>
            <a:spLocks noGrp="1"/>
          </p:cNvSpPr>
          <p:nvPr>
            <p:ph type="body" sz="quarter" idx="20" hasCustomPrompt="1"/>
          </p:nvPr>
        </p:nvSpPr>
        <p:spPr>
          <a:xfrm rot="21288877">
            <a:off x="12978194" y="6759862"/>
            <a:ext cx="4354395" cy="607972"/>
          </a:xfrm>
          <a:gradFill flip="none" rotWithShape="1">
            <a:gsLst>
              <a:gs pos="0">
                <a:schemeClr val="accent4">
                  <a:alpha val="0"/>
                </a:schemeClr>
              </a:gs>
              <a:gs pos="50000">
                <a:schemeClr val="accent4"/>
              </a:gs>
              <a:gs pos="100000">
                <a:schemeClr val="accent4"/>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a:t>Caption Here</a:t>
            </a:r>
          </a:p>
        </p:txBody>
      </p:sp>
      <p:sp>
        <p:nvSpPr>
          <p:cNvPr id="30" name="テキスト プレースホルダー 5"/>
          <p:cNvSpPr>
            <a:spLocks noGrp="1"/>
          </p:cNvSpPr>
          <p:nvPr>
            <p:ph type="body" sz="quarter" idx="21" hasCustomPrompt="1"/>
          </p:nvPr>
        </p:nvSpPr>
        <p:spPr>
          <a:xfrm>
            <a:off x="934294" y="7303740"/>
            <a:ext cx="3456384" cy="1440160"/>
          </a:xfrm>
        </p:spPr>
        <p:txBody>
          <a:bodyPr anchor="t">
            <a:normAutofit/>
          </a:bodyPr>
          <a:lstStyle>
            <a:lvl1pPr algn="l">
              <a:defRPr sz="2000" baseline="0"/>
            </a:lvl1pPr>
          </a:lstStyle>
          <a:p>
            <a:pPr lvl="0"/>
            <a:r>
              <a:rPr lang="en-US" dirty="0"/>
              <a:t>Text Here</a:t>
            </a:r>
          </a:p>
        </p:txBody>
      </p:sp>
      <p:sp>
        <p:nvSpPr>
          <p:cNvPr id="31" name="テキスト プレースホルダー 5"/>
          <p:cNvSpPr>
            <a:spLocks noGrp="1"/>
          </p:cNvSpPr>
          <p:nvPr>
            <p:ph type="body" sz="quarter" idx="22" hasCustomPrompt="1"/>
          </p:nvPr>
        </p:nvSpPr>
        <p:spPr>
          <a:xfrm>
            <a:off x="5038752" y="8599884"/>
            <a:ext cx="3456384" cy="1440160"/>
          </a:xfrm>
        </p:spPr>
        <p:txBody>
          <a:bodyPr anchor="t">
            <a:normAutofit/>
          </a:bodyPr>
          <a:lstStyle>
            <a:lvl1pPr algn="l">
              <a:defRPr sz="2000" baseline="0"/>
            </a:lvl1pPr>
          </a:lstStyle>
          <a:p>
            <a:pPr lvl="0"/>
            <a:r>
              <a:rPr lang="en-US" dirty="0"/>
              <a:t>Text Here</a:t>
            </a:r>
          </a:p>
        </p:txBody>
      </p:sp>
      <p:sp>
        <p:nvSpPr>
          <p:cNvPr id="32" name="テキスト プレースホルダー 5"/>
          <p:cNvSpPr>
            <a:spLocks noGrp="1"/>
          </p:cNvSpPr>
          <p:nvPr>
            <p:ph type="body" sz="quarter" idx="23" hasCustomPrompt="1"/>
          </p:nvPr>
        </p:nvSpPr>
        <p:spPr>
          <a:xfrm>
            <a:off x="9287224" y="6871692"/>
            <a:ext cx="3456384" cy="1440160"/>
          </a:xfrm>
        </p:spPr>
        <p:txBody>
          <a:bodyPr anchor="t">
            <a:normAutofit/>
          </a:bodyPr>
          <a:lstStyle>
            <a:lvl1pPr algn="l">
              <a:defRPr sz="2000" baseline="0"/>
            </a:lvl1pPr>
          </a:lstStyle>
          <a:p>
            <a:pPr lvl="0"/>
            <a:r>
              <a:rPr lang="en-US" dirty="0"/>
              <a:t>Text Here</a:t>
            </a:r>
          </a:p>
        </p:txBody>
      </p:sp>
      <p:sp>
        <p:nvSpPr>
          <p:cNvPr id="33" name="テキスト プレースホルダー 5"/>
          <p:cNvSpPr>
            <a:spLocks noGrp="1"/>
          </p:cNvSpPr>
          <p:nvPr>
            <p:ph type="body" sz="quarter" idx="24" hasCustomPrompt="1"/>
          </p:nvPr>
        </p:nvSpPr>
        <p:spPr>
          <a:xfrm>
            <a:off x="13463687" y="7591772"/>
            <a:ext cx="3456384" cy="1440160"/>
          </a:xfrm>
        </p:spPr>
        <p:txBody>
          <a:bodyPr anchor="t">
            <a:normAutofit/>
          </a:bodyPr>
          <a:lstStyle>
            <a:lvl1pPr algn="l">
              <a:defRPr sz="2000" baseline="0"/>
            </a:lvl1pPr>
          </a:lstStyle>
          <a:p>
            <a:pPr lvl="0"/>
            <a:r>
              <a:rPr lang="en-US" dirty="0"/>
              <a:t>Text Here</a:t>
            </a:r>
          </a:p>
        </p:txBody>
      </p:sp>
    </p:spTree>
    <p:extLst>
      <p:ext uri="{BB962C8B-B14F-4D97-AF65-F5344CB8AC3E}">
        <p14:creationId xmlns:p14="http://schemas.microsoft.com/office/powerpoint/2010/main" val="140805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
                                            <p:bg/>
                                          </p:spTgt>
                                        </p:tgtEl>
                                        <p:attrNameLst>
                                          <p:attrName>style.visibility</p:attrName>
                                        </p:attrNameLst>
                                      </p:cBhvr>
                                      <p:to>
                                        <p:strVal val="visible"/>
                                      </p:to>
                                    </p:set>
                                    <p:animEffect transition="in" filter="wipe(down)">
                                      <p:cBhvr>
                                        <p:cTn id="20" dur="500"/>
                                        <p:tgtEl>
                                          <p:spTgt spid="22">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wipe(down)">
                                      <p:cBhvr>
                                        <p:cTn id="23" dur="500"/>
                                        <p:tgtEl>
                                          <p:spTgt spid="22">
                                            <p:txEl>
                                              <p:pRg st="0" end="0"/>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bg/>
                                          </p:spTgt>
                                        </p:tgtEl>
                                        <p:attrNameLst>
                                          <p:attrName>style.visibility</p:attrName>
                                        </p:attrNameLst>
                                      </p:cBhvr>
                                      <p:to>
                                        <p:strVal val="visible"/>
                                      </p:to>
                                    </p:set>
                                    <p:animEffect transition="in" filter="wipe(down)">
                                      <p:cBhvr>
                                        <p:cTn id="30" dur="500"/>
                                        <p:tgtEl>
                                          <p:spTgt spid="23">
                                            <p:bg/>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wipe(down)">
                                      <p:cBhvr>
                                        <p:cTn id="33" dur="500"/>
                                        <p:tgtEl>
                                          <p:spTgt spid="23">
                                            <p:txEl>
                                              <p:pRg st="0" end="0"/>
                                            </p:txEl>
                                          </p:spTgt>
                                        </p:tgtEl>
                                      </p:cBhvr>
                                    </p:animEffect>
                                  </p:childTnLst>
                                </p:cTn>
                              </p:par>
                            </p:childTnLst>
                          </p:cTn>
                        </p:par>
                        <p:par>
                          <p:cTn id="34" fill="hold">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7">
                                            <p:bg/>
                                          </p:spTgt>
                                        </p:tgtEl>
                                        <p:attrNameLst>
                                          <p:attrName>style.visibility</p:attrName>
                                        </p:attrNameLst>
                                      </p:cBhvr>
                                      <p:to>
                                        <p:strVal val="visible"/>
                                      </p:to>
                                    </p:set>
                                    <p:animEffect transition="in" filter="wipe(down)">
                                      <p:cBhvr>
                                        <p:cTn id="40" dur="500"/>
                                        <p:tgtEl>
                                          <p:spTgt spid="27">
                                            <p:bg/>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Effect transition="in" filter="wipe(down)">
                                      <p:cBhvr>
                                        <p:cTn id="43" dur="500"/>
                                        <p:tgtEl>
                                          <p:spTgt spid="27">
                                            <p:txEl>
                                              <p:pRg st="0" end="0"/>
                                            </p:txEl>
                                          </p:spTgt>
                                        </p:tgtEl>
                                      </p:cBhvr>
                                    </p:animEffect>
                                  </p:childTnLst>
                                </p:cTn>
                              </p:par>
                            </p:childTnLst>
                          </p:cTn>
                        </p:par>
                        <p:par>
                          <p:cTn id="44" fill="hold">
                            <p:stCondLst>
                              <p:cond delay="225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9">
                                            <p:bg/>
                                          </p:spTgt>
                                        </p:tgtEl>
                                        <p:attrNameLst>
                                          <p:attrName>style.visibility</p:attrName>
                                        </p:attrNameLst>
                                      </p:cBhvr>
                                      <p:to>
                                        <p:strVal val="visible"/>
                                      </p:to>
                                    </p:set>
                                    <p:animEffect transition="in" filter="wipe(down)">
                                      <p:cBhvr>
                                        <p:cTn id="50" dur="500"/>
                                        <p:tgtEl>
                                          <p:spTgt spid="29">
                                            <p:bg/>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9">
                                            <p:txEl>
                                              <p:pRg st="0" end="0"/>
                                            </p:txEl>
                                          </p:spTgt>
                                        </p:tgtEl>
                                        <p:attrNameLst>
                                          <p:attrName>style.visibility</p:attrName>
                                        </p:attrNameLst>
                                      </p:cBhvr>
                                      <p:to>
                                        <p:strVal val="visible"/>
                                      </p:to>
                                    </p:set>
                                    <p:animEffect transition="in" filter="wipe(down)">
                                      <p:cBhvr>
                                        <p:cTn id="53" dur="500"/>
                                        <p:tgtEl>
                                          <p:spTgt spid="29">
                                            <p:txEl>
                                              <p:pRg st="0" end="0"/>
                                            </p:txEl>
                                          </p:spTgt>
                                        </p:tgtEl>
                                      </p:cBhvr>
                                    </p:animEffect>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Effect transition="in" filter="fade">
                                      <p:cBhvr>
                                        <p:cTn id="57" dur="500"/>
                                        <p:tgtEl>
                                          <p:spTgt spid="30">
                                            <p:txEl>
                                              <p:pRg st="0" end="0"/>
                                            </p:txEl>
                                          </p:spTgt>
                                        </p:tgtEl>
                                      </p:cBhvr>
                                    </p:animEffect>
                                    <p:anim calcmode="lin" valueType="num">
                                      <p:cBhvr>
                                        <p:cTn id="5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42" presetClass="entr" presetSubtype="0" fill="hold" grpId="0" nodeType="afterEffect">
                                  <p:stCondLst>
                                    <p:cond delay="0"/>
                                  </p:stCondLst>
                                  <p:childTnLst>
                                    <p:set>
                                      <p:cBhvr>
                                        <p:cTn id="62" dur="1" fill="hold">
                                          <p:stCondLst>
                                            <p:cond delay="0"/>
                                          </p:stCondLst>
                                        </p:cTn>
                                        <p:tgtEl>
                                          <p:spTgt spid="31">
                                            <p:txEl>
                                              <p:pRg st="0" end="0"/>
                                            </p:txEl>
                                          </p:spTgt>
                                        </p:tgtEl>
                                        <p:attrNameLst>
                                          <p:attrName>style.visibility</p:attrName>
                                        </p:attrNameLst>
                                      </p:cBhvr>
                                      <p:to>
                                        <p:strVal val="visible"/>
                                      </p:to>
                                    </p:set>
                                    <p:animEffect transition="in" filter="fade">
                                      <p:cBhvr>
                                        <p:cTn id="63" dur="500"/>
                                        <p:tgtEl>
                                          <p:spTgt spid="31">
                                            <p:txEl>
                                              <p:pRg st="0" end="0"/>
                                            </p:txEl>
                                          </p:spTgt>
                                        </p:tgtEl>
                                      </p:cBhvr>
                                    </p:animEffect>
                                    <p:anim calcmode="lin" valueType="num">
                                      <p:cBhvr>
                                        <p:cTn id="6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3750"/>
                            </p:stCondLst>
                            <p:childTnLst>
                              <p:par>
                                <p:cTn id="67" presetID="42" presetClass="entr" presetSubtype="0" fill="hold" grpId="0" nodeType="afterEffect">
                                  <p:stCondLst>
                                    <p:cond delay="0"/>
                                  </p:stCondLst>
                                  <p:childTnLst>
                                    <p:set>
                                      <p:cBhvr>
                                        <p:cTn id="68" dur="1" fill="hold">
                                          <p:stCondLst>
                                            <p:cond delay="0"/>
                                          </p:stCondLst>
                                        </p:cTn>
                                        <p:tgtEl>
                                          <p:spTgt spid="32">
                                            <p:txEl>
                                              <p:pRg st="0" end="0"/>
                                            </p:txEl>
                                          </p:spTgt>
                                        </p:tgtEl>
                                        <p:attrNameLst>
                                          <p:attrName>style.visibility</p:attrName>
                                        </p:attrNameLst>
                                      </p:cBhvr>
                                      <p:to>
                                        <p:strVal val="visible"/>
                                      </p:to>
                                    </p:set>
                                    <p:animEffect transition="in" filter="fade">
                                      <p:cBhvr>
                                        <p:cTn id="69" dur="500"/>
                                        <p:tgtEl>
                                          <p:spTgt spid="32">
                                            <p:txEl>
                                              <p:pRg st="0" end="0"/>
                                            </p:txEl>
                                          </p:spTgt>
                                        </p:tgtEl>
                                      </p:cBhvr>
                                    </p:animEffect>
                                    <p:anim calcmode="lin" valueType="num">
                                      <p:cBhvr>
                                        <p:cTn id="7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4250"/>
                            </p:stCondLst>
                            <p:childTnLst>
                              <p:par>
                                <p:cTn id="73" presetID="42" presetClass="entr" presetSubtype="0" fill="hold" grpId="0" nodeType="afterEffect">
                                  <p:stCondLst>
                                    <p:cond delay="0"/>
                                  </p:stCondLst>
                                  <p:childTnLst>
                                    <p:set>
                                      <p:cBhvr>
                                        <p:cTn id="74" dur="1" fill="hold">
                                          <p:stCondLst>
                                            <p:cond delay="0"/>
                                          </p:stCondLst>
                                        </p:cTn>
                                        <p:tgtEl>
                                          <p:spTgt spid="33">
                                            <p:txEl>
                                              <p:pRg st="0" end="0"/>
                                            </p:txEl>
                                          </p:spTgt>
                                        </p:tgtEl>
                                        <p:attrNameLst>
                                          <p:attrName>style.visibility</p:attrName>
                                        </p:attrNameLst>
                                      </p:cBhvr>
                                      <p:to>
                                        <p:strVal val="visible"/>
                                      </p:to>
                                    </p:set>
                                    <p:animEffect transition="in" filter="fade">
                                      <p:cBhvr>
                                        <p:cTn id="75" dur="500"/>
                                        <p:tgtEl>
                                          <p:spTgt spid="33">
                                            <p:txEl>
                                              <p:pRg st="0" end="0"/>
                                            </p:txEl>
                                          </p:spTgt>
                                        </p:tgtEl>
                                      </p:cBhvr>
                                    </p:animEffect>
                                    <p:anim calcmode="lin" valueType="num">
                                      <p:cBhvr>
                                        <p:cTn id="7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77" dur="5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8" grpId="0"/>
      <p:bldP spid="22" grpId="0" build="p" animBg="1">
        <p:tmplLst>
          <p:tmpl>
            <p:tnLst>
              <p:par>
                <p:cTn presetID="22" presetClass="entr" presetSubtype="4"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18" grpId="0"/>
      <p:bldP spid="23" grpId="0" build="p" animBg="1">
        <p:tmplLst>
          <p:tmpl>
            <p:tnLst>
              <p:par>
                <p:cTn presetID="22" presetClass="entr" presetSubtype="4"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p:bldP spid="27" grpId="0" build="p" animBg="1">
        <p:tmplLst>
          <p:tmpl>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p:bldP spid="29" grpId="0" build="p" animBg="1">
        <p:tmplLst>
          <p:tmpl>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42"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anim calcmode="lin" valueType="num">
                      <p:cBhvr>
                        <p:cTn dur="500" fill="hold"/>
                        <p:tgtEl>
                          <p:spTgt spid="33"/>
                        </p:tgtEl>
                        <p:attrNameLst>
                          <p:attrName>ppt_x</p:attrName>
                        </p:attrNameLst>
                      </p:cBhvr>
                      <p:tavLst>
                        <p:tav tm="0">
                          <p:val>
                            <p:strVal val="#ppt_x"/>
                          </p:val>
                        </p:tav>
                        <p:tav tm="100000">
                          <p:val>
                            <p:strVal val="#ppt_x"/>
                          </p:val>
                        </p:tav>
                      </p:tavLst>
                    </p:anim>
                    <p:anim calcmode="lin" valueType="num">
                      <p:cBhvr>
                        <p:cTn dur="5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cstate="email">
              <a:extLst>
                <a:ext uri="{28A0092B-C50C-407E-A947-70E740481C1C}">
                  <a14:useLocalDpi xmlns:a14="http://schemas.microsoft.com/office/drawing/2010/main"/>
                </a:ext>
              </a:extLst>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テキスト プレースホルダー 5"/>
          <p:cNvSpPr>
            <a:spLocks noGrp="1"/>
          </p:cNvSpPr>
          <p:nvPr>
            <p:ph type="body" sz="quarter" idx="15" hasCustomPrompt="1"/>
          </p:nvPr>
        </p:nvSpPr>
        <p:spPr>
          <a:xfrm>
            <a:off x="1370321" y="2920332"/>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17" name="テキスト プレースホルダー 5"/>
          <p:cNvSpPr>
            <a:spLocks noGrp="1"/>
          </p:cNvSpPr>
          <p:nvPr>
            <p:ph type="body" sz="quarter" idx="16" hasCustomPrompt="1"/>
          </p:nvPr>
        </p:nvSpPr>
        <p:spPr>
          <a:xfrm>
            <a:off x="2590478" y="3559324"/>
            <a:ext cx="9937104" cy="504056"/>
          </a:xfrm>
          <a:solidFill>
            <a:schemeClr val="tx1">
              <a:lumMod val="60000"/>
              <a:lumOff val="40000"/>
            </a:schemeClr>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17" hasCustomPrompt="1"/>
          </p:nvPr>
        </p:nvSpPr>
        <p:spPr>
          <a:xfrm>
            <a:off x="1370321" y="5905330"/>
            <a:ext cx="6764774" cy="72168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22" name="テキスト プレースホルダー 5"/>
          <p:cNvSpPr>
            <a:spLocks noGrp="1"/>
          </p:cNvSpPr>
          <p:nvPr>
            <p:ph type="body" sz="quarter" idx="18" hasCustomPrompt="1"/>
          </p:nvPr>
        </p:nvSpPr>
        <p:spPr>
          <a:xfrm>
            <a:off x="2590478" y="6544322"/>
            <a:ext cx="9937104" cy="504056"/>
          </a:xfrm>
          <a:solidFill>
            <a:schemeClr val="tx1">
              <a:lumMod val="60000"/>
              <a:lumOff val="40000"/>
            </a:schemeClr>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a:t>Text Here</a:t>
            </a:r>
          </a:p>
        </p:txBody>
      </p:sp>
      <p:sp>
        <p:nvSpPr>
          <p:cNvPr id="25" name="テキスト プレースホルダー 5"/>
          <p:cNvSpPr>
            <a:spLocks noGrp="1"/>
          </p:cNvSpPr>
          <p:nvPr>
            <p:ph type="body" sz="quarter" idx="21" hasCustomPrompt="1"/>
          </p:nvPr>
        </p:nvSpPr>
        <p:spPr>
          <a:xfrm>
            <a:off x="1366340" y="4135388"/>
            <a:ext cx="15265697" cy="1512167"/>
          </a:xfrm>
        </p:spPr>
        <p:txBody>
          <a:bodyPr anchor="t">
            <a:normAutofit/>
          </a:bodyPr>
          <a:lstStyle>
            <a:lvl1pPr algn="l">
              <a:defRPr sz="2000" baseline="0"/>
            </a:lvl1pPr>
          </a:lstStyle>
          <a:p>
            <a:pPr lvl="0"/>
            <a:r>
              <a:rPr lang="en-US" dirty="0"/>
              <a:t>Text Here</a:t>
            </a:r>
          </a:p>
        </p:txBody>
      </p:sp>
      <p:sp>
        <p:nvSpPr>
          <p:cNvPr id="26" name="テキスト プレースホルダー 5"/>
          <p:cNvSpPr>
            <a:spLocks noGrp="1"/>
          </p:cNvSpPr>
          <p:nvPr>
            <p:ph type="body" sz="quarter" idx="22" hasCustomPrompt="1"/>
          </p:nvPr>
        </p:nvSpPr>
        <p:spPr>
          <a:xfrm>
            <a:off x="1366341" y="7159725"/>
            <a:ext cx="15265697" cy="1512167"/>
          </a:xfrm>
        </p:spPr>
        <p:txBody>
          <a:bodyPr anchor="t">
            <a:normAutofit/>
          </a:bodyPr>
          <a:lstStyle>
            <a:lvl1pPr algn="l">
              <a:defRPr sz="2000" baseline="0"/>
            </a:lvl1pPr>
          </a:lstStyle>
          <a:p>
            <a:pPr lvl="0"/>
            <a:r>
              <a:rPr lang="en-US" dirty="0"/>
              <a:t>Text Here</a:t>
            </a:r>
          </a:p>
        </p:txBody>
      </p:sp>
    </p:spTree>
    <p:extLst>
      <p:ext uri="{BB962C8B-B14F-4D97-AF65-F5344CB8AC3E}">
        <p14:creationId xmlns:p14="http://schemas.microsoft.com/office/powerpoint/2010/main" val="402611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750"/>
                            </p:stCondLst>
                            <p:childTnLst>
                              <p:par>
                                <p:cTn id="15" presetID="2" presetClass="entr" presetSubtype="8" fill="hold" grpId="0" nodeType="afterEffect">
                                  <p:stCondLst>
                                    <p:cond delay="0"/>
                                  </p:stCondLst>
                                  <p:childTnLst>
                                    <p:set>
                                      <p:cBhvr>
                                        <p:cTn id="16" dur="1" fill="hold">
                                          <p:stCondLst>
                                            <p:cond delay="0"/>
                                          </p:stCondLst>
                                        </p:cTn>
                                        <p:tgtEl>
                                          <p:spTgt spid="16">
                                            <p:bg/>
                                          </p:spTgt>
                                        </p:tgtEl>
                                        <p:attrNameLst>
                                          <p:attrName>style.visibility</p:attrName>
                                        </p:attrNameLst>
                                      </p:cBhvr>
                                      <p:to>
                                        <p:strVal val="visible"/>
                                      </p:to>
                                    </p:set>
                                    <p:anim calcmode="lin" valueType="num">
                                      <p:cBhvr additive="base">
                                        <p:cTn id="17" dur="500" fill="hold"/>
                                        <p:tgtEl>
                                          <p:spTgt spid="16">
                                            <p:bg/>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
                                            <p:bg/>
                                          </p:spTgt>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8" fill="hold" grpId="0"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 calcmode="lin" valueType="num">
                                      <p:cBhvr additive="base">
                                        <p:cTn id="22"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1750"/>
                            </p:stCondLst>
                            <p:childTnLst>
                              <p:par>
                                <p:cTn id="25" presetID="2" presetClass="entr" presetSubtype="8" fill="hold" grpId="0" nodeType="afterEffect">
                                  <p:stCondLst>
                                    <p:cond delay="0"/>
                                  </p:stCondLst>
                                  <p:childTnLst>
                                    <p:set>
                                      <p:cBhvr>
                                        <p:cTn id="26" dur="1" fill="hold">
                                          <p:stCondLst>
                                            <p:cond delay="0"/>
                                          </p:stCondLst>
                                        </p:cTn>
                                        <p:tgtEl>
                                          <p:spTgt spid="17">
                                            <p:bg/>
                                          </p:spTgt>
                                        </p:tgtEl>
                                        <p:attrNameLst>
                                          <p:attrName>style.visibility</p:attrName>
                                        </p:attrNameLst>
                                      </p:cBhvr>
                                      <p:to>
                                        <p:strVal val="visible"/>
                                      </p:to>
                                    </p:set>
                                    <p:anim calcmode="lin" valueType="num">
                                      <p:cBhvr additive="base">
                                        <p:cTn id="27" dur="500" fill="hold"/>
                                        <p:tgtEl>
                                          <p:spTgt spid="17">
                                            <p:bg/>
                                          </p:spTgt>
                                        </p:tgtEl>
                                        <p:attrNameLst>
                                          <p:attrName>ppt_x</p:attrName>
                                        </p:attrNameLst>
                                      </p:cBhvr>
                                      <p:tavLst>
                                        <p:tav tm="0">
                                          <p:val>
                                            <p:strVal val="0-#ppt_w/2"/>
                                          </p:val>
                                        </p:tav>
                                        <p:tav tm="100000">
                                          <p:val>
                                            <p:strVal val="#ppt_x"/>
                                          </p:val>
                                        </p:tav>
                                      </p:tavLst>
                                    </p:anim>
                                    <p:anim calcmode="lin" valueType="num">
                                      <p:cBhvr additive="base">
                                        <p:cTn id="28" dur="500" fill="hold"/>
                                        <p:tgtEl>
                                          <p:spTgt spid="17">
                                            <p:bg/>
                                          </p:spTgt>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2" presetClass="entr" presetSubtype="8" fill="hold" grpId="0" nodeType="after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 calcmode="lin" valueType="num">
                                      <p:cBhvr additive="base">
                                        <p:cTn id="32"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2750"/>
                            </p:stCondLst>
                            <p:childTnLst>
                              <p:par>
                                <p:cTn id="35" presetID="2" presetClass="entr" presetSubtype="2" fill="hold" grpId="0" nodeType="afterEffect">
                                  <p:stCondLst>
                                    <p:cond delay="500"/>
                                  </p:stCondLst>
                                  <p:childTnLst>
                                    <p:set>
                                      <p:cBhvr>
                                        <p:cTn id="36" dur="1" fill="hold">
                                          <p:stCondLst>
                                            <p:cond delay="0"/>
                                          </p:stCondLst>
                                        </p:cTn>
                                        <p:tgtEl>
                                          <p:spTgt spid="25">
                                            <p:txEl>
                                              <p:pRg st="0" end="0"/>
                                            </p:txEl>
                                          </p:spTgt>
                                        </p:tgtEl>
                                        <p:attrNameLst>
                                          <p:attrName>style.visibility</p:attrName>
                                        </p:attrNameLst>
                                      </p:cBhvr>
                                      <p:to>
                                        <p:strVal val="visible"/>
                                      </p:to>
                                    </p:set>
                                    <p:anim calcmode="lin" valueType="num">
                                      <p:cBhvr additive="base">
                                        <p:cTn id="37"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2" presetClass="entr" presetSubtype="8" fill="hold" grpId="0" nodeType="afterEffect">
                                  <p:stCondLst>
                                    <p:cond delay="0"/>
                                  </p:stCondLst>
                                  <p:childTnLst>
                                    <p:set>
                                      <p:cBhvr>
                                        <p:cTn id="41" dur="1" fill="hold">
                                          <p:stCondLst>
                                            <p:cond delay="0"/>
                                          </p:stCondLst>
                                        </p:cTn>
                                        <p:tgtEl>
                                          <p:spTgt spid="18">
                                            <p:bg/>
                                          </p:spTgt>
                                        </p:tgtEl>
                                        <p:attrNameLst>
                                          <p:attrName>style.visibility</p:attrName>
                                        </p:attrNameLst>
                                      </p:cBhvr>
                                      <p:to>
                                        <p:strVal val="visible"/>
                                      </p:to>
                                    </p:set>
                                    <p:anim calcmode="lin" valueType="num">
                                      <p:cBhvr additive="base">
                                        <p:cTn id="42" dur="500" fill="hold"/>
                                        <p:tgtEl>
                                          <p:spTgt spid="18">
                                            <p:bg/>
                                          </p:spTgt>
                                        </p:tgtEl>
                                        <p:attrNameLst>
                                          <p:attrName>ppt_x</p:attrName>
                                        </p:attrNameLst>
                                      </p:cBhvr>
                                      <p:tavLst>
                                        <p:tav tm="0">
                                          <p:val>
                                            <p:strVal val="0-#ppt_w/2"/>
                                          </p:val>
                                        </p:tav>
                                        <p:tav tm="100000">
                                          <p:val>
                                            <p:strVal val="#ppt_x"/>
                                          </p:val>
                                        </p:tav>
                                      </p:tavLst>
                                    </p:anim>
                                    <p:anim calcmode="lin" valueType="num">
                                      <p:cBhvr additive="base">
                                        <p:cTn id="43" dur="500" fill="hold"/>
                                        <p:tgtEl>
                                          <p:spTgt spid="18">
                                            <p:bg/>
                                          </p:spTgt>
                                        </p:tgtEl>
                                        <p:attrNameLst>
                                          <p:attrName>ppt_y</p:attrName>
                                        </p:attrNameLst>
                                      </p:cBhvr>
                                      <p:tavLst>
                                        <p:tav tm="0">
                                          <p:val>
                                            <p:strVal val="#ppt_y"/>
                                          </p:val>
                                        </p:tav>
                                        <p:tav tm="100000">
                                          <p:val>
                                            <p:strVal val="#ppt_y"/>
                                          </p:val>
                                        </p:tav>
                                      </p:tavLst>
                                    </p:anim>
                                  </p:childTnLst>
                                </p:cTn>
                              </p:par>
                            </p:childTnLst>
                          </p:cTn>
                        </p:par>
                        <p:par>
                          <p:cTn id="44" fill="hold">
                            <p:stCondLst>
                              <p:cond delay="4250"/>
                            </p:stCondLst>
                            <p:childTnLst>
                              <p:par>
                                <p:cTn id="45" presetID="2" presetClass="entr" presetSubtype="8" fill="hold" grpId="0" nodeType="after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4750"/>
                            </p:stCondLst>
                            <p:childTnLst>
                              <p:par>
                                <p:cTn id="50" presetID="2" presetClass="entr" presetSubtype="8" fill="hold" grpId="0" nodeType="afterEffect">
                                  <p:stCondLst>
                                    <p:cond delay="0"/>
                                  </p:stCondLst>
                                  <p:childTnLst>
                                    <p:set>
                                      <p:cBhvr>
                                        <p:cTn id="51" dur="1" fill="hold">
                                          <p:stCondLst>
                                            <p:cond delay="0"/>
                                          </p:stCondLst>
                                        </p:cTn>
                                        <p:tgtEl>
                                          <p:spTgt spid="22">
                                            <p:bg/>
                                          </p:spTgt>
                                        </p:tgtEl>
                                        <p:attrNameLst>
                                          <p:attrName>style.visibility</p:attrName>
                                        </p:attrNameLst>
                                      </p:cBhvr>
                                      <p:to>
                                        <p:strVal val="visible"/>
                                      </p:to>
                                    </p:set>
                                    <p:anim calcmode="lin" valueType="num">
                                      <p:cBhvr additive="base">
                                        <p:cTn id="52" dur="500" fill="hold"/>
                                        <p:tgtEl>
                                          <p:spTgt spid="22">
                                            <p:bg/>
                                          </p:spTgt>
                                        </p:tgtEl>
                                        <p:attrNameLst>
                                          <p:attrName>ppt_x</p:attrName>
                                        </p:attrNameLst>
                                      </p:cBhvr>
                                      <p:tavLst>
                                        <p:tav tm="0">
                                          <p:val>
                                            <p:strVal val="0-#ppt_w/2"/>
                                          </p:val>
                                        </p:tav>
                                        <p:tav tm="100000">
                                          <p:val>
                                            <p:strVal val="#ppt_x"/>
                                          </p:val>
                                        </p:tav>
                                      </p:tavLst>
                                    </p:anim>
                                    <p:anim calcmode="lin" valueType="num">
                                      <p:cBhvr additive="base">
                                        <p:cTn id="53" dur="500" fill="hold"/>
                                        <p:tgtEl>
                                          <p:spTgt spid="22">
                                            <p:bg/>
                                          </p:spTgt>
                                        </p:tgtEl>
                                        <p:attrNameLst>
                                          <p:attrName>ppt_y</p:attrName>
                                        </p:attrNameLst>
                                      </p:cBhvr>
                                      <p:tavLst>
                                        <p:tav tm="0">
                                          <p:val>
                                            <p:strVal val="#ppt_y"/>
                                          </p:val>
                                        </p:tav>
                                        <p:tav tm="100000">
                                          <p:val>
                                            <p:strVal val="#ppt_y"/>
                                          </p:val>
                                        </p:tav>
                                      </p:tavLst>
                                    </p:anim>
                                  </p:childTnLst>
                                </p:cTn>
                              </p:par>
                            </p:childTnLst>
                          </p:cTn>
                        </p:par>
                        <p:par>
                          <p:cTn id="54" fill="hold">
                            <p:stCondLst>
                              <p:cond delay="5250"/>
                            </p:stCondLst>
                            <p:childTnLst>
                              <p:par>
                                <p:cTn id="55" presetID="2" presetClass="entr" presetSubtype="8" fill="hold" grpId="0" nodeType="after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 calcmode="lin" valueType="num">
                                      <p:cBhvr additive="base">
                                        <p:cTn id="57"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59" fill="hold">
                            <p:stCondLst>
                              <p:cond delay="5750"/>
                            </p:stCondLst>
                            <p:childTnLst>
                              <p:par>
                                <p:cTn id="60" presetID="2" presetClass="entr" presetSubtype="2" fill="hold" grpId="0" nodeType="afterEffect">
                                  <p:stCondLst>
                                    <p:cond delay="500"/>
                                  </p:stCondLst>
                                  <p:childTnLst>
                                    <p:set>
                                      <p:cBhvr>
                                        <p:cTn id="61" dur="1" fill="hold">
                                          <p:stCondLst>
                                            <p:cond delay="0"/>
                                          </p:stCondLst>
                                        </p:cTn>
                                        <p:tgtEl>
                                          <p:spTgt spid="26">
                                            <p:txEl>
                                              <p:pRg st="0" end="0"/>
                                            </p:txEl>
                                          </p:spTgt>
                                        </p:tgtEl>
                                        <p:attrNameLst>
                                          <p:attrName>style.visibility</p:attrName>
                                        </p:attrNameLst>
                                      </p:cBhvr>
                                      <p:to>
                                        <p:strVal val="visible"/>
                                      </p:to>
                                    </p:set>
                                    <p:anim calcmode="lin" valueType="num">
                                      <p:cBhvr additive="base">
                                        <p:cTn id="6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animBg="1">
        <p:tmplLst>
          <p:tmpl>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animBg="1">
        <p:tmplLst>
          <p:tmpl>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animBg="1">
        <p:tmplLst>
          <p:tmpl>
            <p:tnLst>
              <p:par>
                <p:cTn presetID="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animBg="1">
        <p:tmplLst>
          <p:tmpl>
            <p:tnLst>
              <p:par>
                <p:cTn presetID="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fill="hold" nodeType="after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Image - 1 Column -Horizontal">
    <p:spTree>
      <p:nvGrpSpPr>
        <p:cNvPr id="1" name=""/>
        <p:cNvGrpSpPr/>
        <p:nvPr/>
      </p:nvGrpSpPr>
      <p:grpSpPr>
        <a:xfrm>
          <a:off x="0" y="0"/>
          <a:ext cx="0" cy="0"/>
          <a:chOff x="0" y="0"/>
          <a:chExt cx="0" cy="0"/>
        </a:xfrm>
      </p:grpSpPr>
      <p:sp>
        <p:nvSpPr>
          <p:cNvPr id="25" name="図プレースホルダー 7"/>
          <p:cNvSpPr>
            <a:spLocks noGrp="1" noChangeAspect="1"/>
          </p:cNvSpPr>
          <p:nvPr>
            <p:ph type="pic" sz="quarter" idx="13" hasCustomPrompt="1"/>
          </p:nvPr>
        </p:nvSpPr>
        <p:spPr>
          <a:xfrm>
            <a:off x="1582367" y="2479204"/>
            <a:ext cx="15265696" cy="4176464"/>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16" name="テキスト プレースホルダー 5"/>
          <p:cNvSpPr>
            <a:spLocks noGrp="1"/>
          </p:cNvSpPr>
          <p:nvPr>
            <p:ph type="body" sz="quarter" idx="15" hasCustomPrompt="1"/>
          </p:nvPr>
        </p:nvSpPr>
        <p:spPr>
          <a:xfrm>
            <a:off x="1255937" y="6511652"/>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17" name="テキスト プレースホルダー 5"/>
          <p:cNvSpPr>
            <a:spLocks noGrp="1"/>
          </p:cNvSpPr>
          <p:nvPr>
            <p:ph type="body" sz="quarter" idx="16" hasCustomPrompt="1"/>
          </p:nvPr>
        </p:nvSpPr>
        <p:spPr>
          <a:xfrm>
            <a:off x="2476094" y="7150644"/>
            <a:ext cx="9937104" cy="504056"/>
          </a:xfrm>
          <a:solidFill>
            <a:schemeClr val="tx1">
              <a:lumMod val="60000"/>
              <a:lumOff val="40000"/>
            </a:schemeClr>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21" hasCustomPrompt="1"/>
          </p:nvPr>
        </p:nvSpPr>
        <p:spPr>
          <a:xfrm>
            <a:off x="1251956" y="7879804"/>
            <a:ext cx="15265697" cy="1665265"/>
          </a:xfrm>
        </p:spPr>
        <p:txBody>
          <a:bodyPr anchor="t">
            <a:normAutofit/>
          </a:bodyPr>
          <a:lstStyle>
            <a:lvl1pPr algn="l">
              <a:defRPr sz="2000" baseline="0"/>
            </a:lvl1pPr>
          </a:lstStyle>
          <a:p>
            <a:pPr lvl="0"/>
            <a:r>
              <a:rPr lang="en-US" dirty="0"/>
              <a:t>Text Here</a:t>
            </a:r>
          </a:p>
        </p:txBody>
      </p:sp>
      <p:sp>
        <p:nvSpPr>
          <p:cNvPr id="2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23"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24" name="正方形/長方形 23"/>
          <p:cNvSpPr/>
          <p:nvPr userDrawn="1"/>
        </p:nvSpPr>
        <p:spPr>
          <a:xfrm>
            <a:off x="4541024" y="1831132"/>
            <a:ext cx="13531174" cy="144016"/>
          </a:xfrm>
          <a:prstGeom prst="rect">
            <a:avLst/>
          </a:prstGeom>
          <a:blipFill dpi="0" rotWithShape="1">
            <a:blip r:embed="rId2" cstate="email">
              <a:extLst>
                <a:ext uri="{28A0092B-C50C-407E-A947-70E740481C1C}">
                  <a14:useLocalDpi xmlns:a14="http://schemas.microsoft.com/office/drawing/2010/main"/>
                </a:ext>
              </a:extLst>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839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par>
                          <p:cTn id="18" fill="hold">
                            <p:stCondLst>
                              <p:cond delay="1250"/>
                            </p:stCondLst>
                            <p:childTnLst>
                              <p:par>
                                <p:cTn id="19" presetID="14" presetClass="entr" presetSubtype="10" fill="hold" grpId="0" nodeType="afterEffect">
                                  <p:stCondLst>
                                    <p:cond delay="0"/>
                                  </p:stCondLst>
                                  <p:childTnLst>
                                    <p:set>
                                      <p:cBhvr>
                                        <p:cTn id="20" dur="1" fill="hold">
                                          <p:stCondLst>
                                            <p:cond delay="0"/>
                                          </p:stCondLst>
                                        </p:cTn>
                                        <p:tgtEl>
                                          <p:spTgt spid="16">
                                            <p:bg/>
                                          </p:spTgt>
                                        </p:tgtEl>
                                        <p:attrNameLst>
                                          <p:attrName>style.visibility</p:attrName>
                                        </p:attrNameLst>
                                      </p:cBhvr>
                                      <p:to>
                                        <p:strVal val="visible"/>
                                      </p:to>
                                    </p:set>
                                    <p:animEffect transition="in" filter="randombar(horizontal)">
                                      <p:cBhvr>
                                        <p:cTn id="21" dur="500"/>
                                        <p:tgtEl>
                                          <p:spTgt spid="16">
                                            <p:bg/>
                                          </p:spTgt>
                                        </p:tgtEl>
                                      </p:cBhvr>
                                    </p:animEffect>
                                  </p:childTnLst>
                                </p:cTn>
                              </p:par>
                            </p:childTnLst>
                          </p:cTn>
                        </p:par>
                        <p:par>
                          <p:cTn id="22" fill="hold">
                            <p:stCondLst>
                              <p:cond delay="1750"/>
                            </p:stCondLst>
                            <p:childTnLst>
                              <p:par>
                                <p:cTn id="23" presetID="14" presetClass="entr" presetSubtype="10" fill="hold" grpId="0" nodeType="after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5" dur="500"/>
                                        <p:tgtEl>
                                          <p:spTgt spid="16">
                                            <p:txEl>
                                              <p:pRg st="0" end="0"/>
                                            </p:txEl>
                                          </p:spTgt>
                                        </p:tgtEl>
                                      </p:cBhvr>
                                    </p:animEffect>
                                  </p:childTnLst>
                                </p:cTn>
                              </p:par>
                            </p:childTnLst>
                          </p:cTn>
                        </p:par>
                        <p:par>
                          <p:cTn id="26" fill="hold">
                            <p:stCondLst>
                              <p:cond delay="2250"/>
                            </p:stCondLst>
                            <p:childTnLst>
                              <p:par>
                                <p:cTn id="27" presetID="14" presetClass="entr" presetSubtype="10" fill="hold" grpId="0" nodeType="afterEffect">
                                  <p:stCondLst>
                                    <p:cond delay="0"/>
                                  </p:stCondLst>
                                  <p:childTnLst>
                                    <p:set>
                                      <p:cBhvr>
                                        <p:cTn id="28" dur="1" fill="hold">
                                          <p:stCondLst>
                                            <p:cond delay="0"/>
                                          </p:stCondLst>
                                        </p:cTn>
                                        <p:tgtEl>
                                          <p:spTgt spid="17">
                                            <p:bg/>
                                          </p:spTgt>
                                        </p:tgtEl>
                                        <p:attrNameLst>
                                          <p:attrName>style.visibility</p:attrName>
                                        </p:attrNameLst>
                                      </p:cBhvr>
                                      <p:to>
                                        <p:strVal val="visible"/>
                                      </p:to>
                                    </p:set>
                                    <p:animEffect transition="in" filter="randombar(horizontal)">
                                      <p:cBhvr>
                                        <p:cTn id="29" dur="500"/>
                                        <p:tgtEl>
                                          <p:spTgt spid="17">
                                            <p:bg/>
                                          </p:spTgt>
                                        </p:tgtEl>
                                      </p:cBhvr>
                                    </p:animEffect>
                                  </p:childTnLst>
                                </p:cTn>
                              </p:par>
                            </p:childTnLst>
                          </p:cTn>
                        </p:par>
                        <p:par>
                          <p:cTn id="30" fill="hold">
                            <p:stCondLst>
                              <p:cond delay="2750"/>
                            </p:stCondLst>
                            <p:childTnLst>
                              <p:par>
                                <p:cTn id="31" presetID="14" presetClass="entr" presetSubtype="1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33" dur="500"/>
                                        <p:tgtEl>
                                          <p:spTgt spid="17">
                                            <p:txEl>
                                              <p:pRg st="0" end="0"/>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36"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6" grpId="0" build="p" animBg="1">
        <p:tmplLst>
          <p:tmpl>
            <p:tnLst>
              <p:par>
                <p:cTn presetID="14" presetClass="entr" presetSubtype="1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randombar(horizontal)">
                      <p:cBhvr>
                        <p:cTn dur="500"/>
                        <p:tgtEl>
                          <p:spTgt spid="16"/>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randombar(horizontal)">
                      <p:cBhvr>
                        <p:cTn dur="500"/>
                        <p:tgtEl>
                          <p:spTgt spid="16"/>
                        </p:tgtEl>
                      </p:cBhvr>
                    </p:animEffect>
                  </p:childTnLst>
                </p:cTn>
              </p:par>
            </p:tnLst>
          </p:tmpl>
        </p:tmplLst>
      </p:bldP>
      <p:bldP spid="17" grpId="0" build="p" animBg="1">
        <p:tmplLst>
          <p:tmpl>
            <p:tnLst>
              <p:par>
                <p:cTn presetID="14" presetClass="entr" presetSubtype="1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randombar(horizontal)">
                      <p:cBhvr>
                        <p:cTn dur="500"/>
                        <p:tgtEl>
                          <p:spTgt spid="17"/>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randombar(horizontal)">
                      <p:cBhvr>
                        <p:cTn dur="500"/>
                        <p:tgtEl>
                          <p:spTgt spid="17"/>
                        </p:tgtEl>
                      </p:cBhvr>
                    </p:animEffect>
                  </p:childTnLst>
                </p:cTn>
              </p:par>
            </p:tnLst>
          </p:tmpl>
        </p:tmplLst>
      </p:bldP>
      <p:bldP spid="18" grpId="0" build="p">
        <p:tmplLst>
          <p:tmpl lvl="1">
            <p:tnLst>
              <p:par>
                <p:cTn presetID="14" presetClass="entr" presetSubtype="1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randombar(horizontal)">
                      <p:cBhvr>
                        <p:cTn dur="500"/>
                        <p:tgtEl>
                          <p:spTgt spid="18"/>
                        </p:tgtEl>
                      </p:cBhvr>
                    </p:animEffect>
                  </p:childTnLst>
                </p:cTn>
              </p:par>
            </p:tnLst>
          </p:tmpl>
        </p:tmplLst>
      </p:bldP>
      <p:bldP spid="22" grpId="0"/>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No Image - 1 Column">
    <p:spTree>
      <p:nvGrpSpPr>
        <p:cNvPr id="1" name=""/>
        <p:cNvGrpSpPr/>
        <p:nvPr/>
      </p:nvGrpSpPr>
      <p:grpSpPr>
        <a:xfrm>
          <a:off x="0" y="0"/>
          <a:ext cx="0" cy="0"/>
          <a:chOff x="0" y="0"/>
          <a:chExt cx="0" cy="0"/>
        </a:xfrm>
      </p:grpSpPr>
      <p:sp>
        <p:nvSpPr>
          <p:cNvPr id="16" name="テキスト プレースホルダー 5"/>
          <p:cNvSpPr>
            <a:spLocks noGrp="1"/>
          </p:cNvSpPr>
          <p:nvPr>
            <p:ph type="body" sz="quarter" idx="15" hasCustomPrompt="1"/>
          </p:nvPr>
        </p:nvSpPr>
        <p:spPr>
          <a:xfrm>
            <a:off x="7991078" y="2767236"/>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2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23"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24" name="正方形/長方形 23"/>
          <p:cNvSpPr/>
          <p:nvPr userDrawn="1"/>
        </p:nvSpPr>
        <p:spPr>
          <a:xfrm>
            <a:off x="4541024" y="1831132"/>
            <a:ext cx="13531174" cy="144016"/>
          </a:xfrm>
          <a:prstGeom prst="rect">
            <a:avLst/>
          </a:prstGeom>
          <a:blipFill dpi="0" rotWithShape="1">
            <a:blip r:embed="rId2" cstate="email">
              <a:extLst>
                <a:ext uri="{28A0092B-C50C-407E-A947-70E740481C1C}">
                  <a14:useLocalDpi xmlns:a14="http://schemas.microsoft.com/office/drawing/2010/main"/>
                </a:ext>
              </a:extLst>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テキスト プレースホルダー 5"/>
          <p:cNvSpPr>
            <a:spLocks noGrp="1"/>
          </p:cNvSpPr>
          <p:nvPr>
            <p:ph type="body" sz="quarter" idx="16" hasCustomPrompt="1"/>
          </p:nvPr>
        </p:nvSpPr>
        <p:spPr>
          <a:xfrm>
            <a:off x="7991078" y="3631332"/>
            <a:ext cx="8496943" cy="2016224"/>
          </a:xfrm>
        </p:spPr>
        <p:txBody>
          <a:bodyPr anchor="t">
            <a:normAutofit/>
          </a:bodyPr>
          <a:lstStyle>
            <a:lvl1pPr algn="l">
              <a:defRPr sz="2400" baseline="0"/>
            </a:lvl1pPr>
          </a:lstStyle>
          <a:p>
            <a:pPr lvl="0"/>
            <a:r>
              <a:rPr lang="en-US" dirty="0"/>
              <a:t>Text Here</a:t>
            </a:r>
          </a:p>
        </p:txBody>
      </p:sp>
      <p:sp>
        <p:nvSpPr>
          <p:cNvPr id="26" name="テキスト プレースホルダー 5"/>
          <p:cNvSpPr>
            <a:spLocks noGrp="1"/>
          </p:cNvSpPr>
          <p:nvPr>
            <p:ph type="body" sz="quarter" idx="17" hasCustomPrompt="1"/>
          </p:nvPr>
        </p:nvSpPr>
        <p:spPr>
          <a:xfrm>
            <a:off x="7991079" y="5791572"/>
            <a:ext cx="6764774" cy="721683"/>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27" name="テキスト プレースホルダー 5"/>
          <p:cNvSpPr>
            <a:spLocks noGrp="1"/>
          </p:cNvSpPr>
          <p:nvPr>
            <p:ph type="body" sz="quarter" idx="18" hasCustomPrompt="1"/>
          </p:nvPr>
        </p:nvSpPr>
        <p:spPr>
          <a:xfrm>
            <a:off x="7991079" y="6655668"/>
            <a:ext cx="8496943" cy="2016224"/>
          </a:xfrm>
        </p:spPr>
        <p:txBody>
          <a:bodyPr anchor="t">
            <a:normAutofit/>
          </a:bodyPr>
          <a:lstStyle>
            <a:lvl1pPr algn="l">
              <a:defRPr sz="2400" baseline="0"/>
            </a:lvl1pPr>
          </a:lstStyle>
          <a:p>
            <a:pPr lvl="0"/>
            <a:r>
              <a:rPr lang="en-US" dirty="0"/>
              <a:t>Text Here</a:t>
            </a:r>
          </a:p>
        </p:txBody>
      </p:sp>
    </p:spTree>
    <p:extLst>
      <p:ext uri="{BB962C8B-B14F-4D97-AF65-F5344CB8AC3E}">
        <p14:creationId xmlns:p14="http://schemas.microsoft.com/office/powerpoint/2010/main" val="254882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Images - 2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cstate="email">
              <a:extLst>
                <a:ext uri="{28A0092B-C50C-407E-A947-70E740481C1C}">
                  <a14:useLocalDpi xmlns:a14="http://schemas.microsoft.com/office/drawing/2010/main"/>
                </a:ext>
              </a:extLst>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図プレースホルダー 7"/>
          <p:cNvSpPr>
            <a:spLocks noGrp="1" noChangeAspect="1"/>
          </p:cNvSpPr>
          <p:nvPr>
            <p:ph type="pic" sz="quarter" idx="13" hasCustomPrompt="1"/>
          </p:nvPr>
        </p:nvSpPr>
        <p:spPr>
          <a:xfrm>
            <a:off x="2122487" y="2911252"/>
            <a:ext cx="6159409"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2" name="テキスト プレースホルダー 5"/>
          <p:cNvSpPr>
            <a:spLocks noGrp="1"/>
          </p:cNvSpPr>
          <p:nvPr>
            <p:ph type="body" sz="quarter" idx="14" hasCustomPrompt="1"/>
          </p:nvPr>
        </p:nvSpPr>
        <p:spPr>
          <a:xfrm rot="21288877">
            <a:off x="2599422" y="6131586"/>
            <a:ext cx="6168893" cy="607972"/>
          </a:xfrm>
          <a:gradFill flip="none" rotWithShape="1">
            <a:gsLst>
              <a:gs pos="0">
                <a:schemeClr val="accent1">
                  <a:alpha val="0"/>
                </a:schemeClr>
              </a:gs>
              <a:gs pos="50000">
                <a:schemeClr val="accent1"/>
              </a:gs>
              <a:gs pos="100000">
                <a:schemeClr val="accent1"/>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a:t>Caption Here</a:t>
            </a:r>
          </a:p>
        </p:txBody>
      </p:sp>
      <p:sp>
        <p:nvSpPr>
          <p:cNvPr id="18" name="図プレースホルダー 7"/>
          <p:cNvSpPr>
            <a:spLocks noGrp="1" noChangeAspect="1"/>
          </p:cNvSpPr>
          <p:nvPr>
            <p:ph type="pic" sz="quarter" idx="15" hasCustomPrompt="1"/>
          </p:nvPr>
        </p:nvSpPr>
        <p:spPr>
          <a:xfrm>
            <a:off x="9827343" y="2911252"/>
            <a:ext cx="6159409"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3" name="テキスト プレースホルダー 5"/>
          <p:cNvSpPr>
            <a:spLocks noGrp="1"/>
          </p:cNvSpPr>
          <p:nvPr>
            <p:ph type="body" sz="quarter" idx="16" hasCustomPrompt="1"/>
          </p:nvPr>
        </p:nvSpPr>
        <p:spPr>
          <a:xfrm rot="21288877">
            <a:off x="10304278" y="6131586"/>
            <a:ext cx="6168893" cy="607972"/>
          </a:xfrm>
          <a:gradFill flip="none" rotWithShape="1">
            <a:gsLst>
              <a:gs pos="0">
                <a:schemeClr val="accent2">
                  <a:alpha val="0"/>
                </a:schemeClr>
              </a:gs>
              <a:gs pos="50000">
                <a:schemeClr val="accent2"/>
              </a:gs>
              <a:gs pos="100000">
                <a:schemeClr val="accent2"/>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a:t>Caption Here</a:t>
            </a:r>
          </a:p>
        </p:txBody>
      </p:sp>
      <p:sp>
        <p:nvSpPr>
          <p:cNvPr id="30" name="テキスト プレースホルダー 5"/>
          <p:cNvSpPr>
            <a:spLocks noGrp="1"/>
          </p:cNvSpPr>
          <p:nvPr>
            <p:ph type="body" sz="quarter" idx="21" hasCustomPrompt="1"/>
          </p:nvPr>
        </p:nvSpPr>
        <p:spPr>
          <a:xfrm>
            <a:off x="1970030" y="7150206"/>
            <a:ext cx="6309080" cy="2098096"/>
          </a:xfrm>
        </p:spPr>
        <p:txBody>
          <a:bodyPr anchor="t">
            <a:normAutofit/>
          </a:bodyPr>
          <a:lstStyle>
            <a:lvl1pPr algn="l">
              <a:defRPr sz="2000" baseline="0"/>
            </a:lvl1pPr>
          </a:lstStyle>
          <a:p>
            <a:pPr lvl="0"/>
            <a:r>
              <a:rPr lang="en-US" dirty="0"/>
              <a:t>Text Here</a:t>
            </a:r>
          </a:p>
        </p:txBody>
      </p:sp>
      <p:sp>
        <p:nvSpPr>
          <p:cNvPr id="31" name="テキスト プレースホルダー 5"/>
          <p:cNvSpPr>
            <a:spLocks noGrp="1"/>
          </p:cNvSpPr>
          <p:nvPr>
            <p:ph type="body" sz="quarter" idx="22" hasCustomPrompt="1"/>
          </p:nvPr>
        </p:nvSpPr>
        <p:spPr>
          <a:xfrm>
            <a:off x="9683330" y="7149860"/>
            <a:ext cx="6309080" cy="2098096"/>
          </a:xfrm>
        </p:spPr>
        <p:txBody>
          <a:bodyPr anchor="t">
            <a:normAutofit/>
          </a:bodyPr>
          <a:lstStyle>
            <a:lvl1pPr algn="l">
              <a:defRPr sz="2000" baseline="0"/>
            </a:lvl1pPr>
          </a:lstStyle>
          <a:p>
            <a:pPr lvl="0"/>
            <a:r>
              <a:rPr lang="en-US" dirty="0"/>
              <a:t>Text Here</a:t>
            </a:r>
          </a:p>
        </p:txBody>
      </p:sp>
    </p:spTree>
    <p:extLst>
      <p:ext uri="{BB962C8B-B14F-4D97-AF65-F5344CB8AC3E}">
        <p14:creationId xmlns:p14="http://schemas.microsoft.com/office/powerpoint/2010/main" val="313262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bg/>
                                          </p:spTgt>
                                        </p:tgtEl>
                                        <p:attrNameLst>
                                          <p:attrName>style.visibility</p:attrName>
                                        </p:attrNameLst>
                                      </p:cBhvr>
                                      <p:to>
                                        <p:strVal val="visible"/>
                                      </p:to>
                                    </p:set>
                                    <p:animEffect transition="in" filter="barn(inVertical)">
                                      <p:cBhvr>
                                        <p:cTn id="20" dur="500"/>
                                        <p:tgtEl>
                                          <p:spTgt spid="22">
                                            <p:bg/>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barn(inVertical)">
                                      <p:cBhvr>
                                        <p:cTn id="23" dur="500"/>
                                        <p:tgtEl>
                                          <p:spTgt spid="22">
                                            <p:txEl>
                                              <p:pRg st="0" end="0"/>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bg/>
                                          </p:spTgt>
                                        </p:tgtEl>
                                        <p:attrNameLst>
                                          <p:attrName>style.visibility</p:attrName>
                                        </p:attrNameLst>
                                      </p:cBhvr>
                                      <p:to>
                                        <p:strVal val="visible"/>
                                      </p:to>
                                    </p:set>
                                    <p:animEffect transition="in" filter="barn(inVertical)">
                                      <p:cBhvr>
                                        <p:cTn id="30" dur="500"/>
                                        <p:tgtEl>
                                          <p:spTgt spid="23">
                                            <p:bg/>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barn(inVertical)">
                                      <p:cBhvr>
                                        <p:cTn id="33" dur="500"/>
                                        <p:tgtEl>
                                          <p:spTgt spid="23">
                                            <p:txEl>
                                              <p:pRg st="0" end="0"/>
                                            </p:txEl>
                                          </p:spTgt>
                                        </p:tgtEl>
                                      </p:cBhvr>
                                    </p:animEffect>
                                  </p:childTnLst>
                                </p:cTn>
                              </p:par>
                            </p:childTnLst>
                          </p:cTn>
                        </p:par>
                        <p:par>
                          <p:cTn id="34" fill="hold">
                            <p:stCondLst>
                              <p:cond delay="1750"/>
                            </p:stCondLst>
                            <p:childTnLst>
                              <p:par>
                                <p:cTn id="35" presetID="42" presetClass="entr" presetSubtype="0" fill="hold" grpId="0" nodeType="after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fade">
                                      <p:cBhvr>
                                        <p:cTn id="37" dur="500"/>
                                        <p:tgtEl>
                                          <p:spTgt spid="30">
                                            <p:txEl>
                                              <p:pRg st="0" end="0"/>
                                            </p:txEl>
                                          </p:spTgt>
                                        </p:tgtEl>
                                      </p:cBhvr>
                                    </p:animEffect>
                                    <p:anim calcmode="lin" valueType="num">
                                      <p:cBhvr>
                                        <p:cTn id="3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2250"/>
                            </p:stCondLst>
                            <p:childTnLst>
                              <p:par>
                                <p:cTn id="41" presetID="42" presetClass="entr" presetSubtype="0"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fade">
                                      <p:cBhvr>
                                        <p:cTn id="43" dur="500"/>
                                        <p:tgtEl>
                                          <p:spTgt spid="31">
                                            <p:txEl>
                                              <p:pRg st="0" end="0"/>
                                            </p:txEl>
                                          </p:spTgt>
                                        </p:tgtEl>
                                      </p:cBhvr>
                                    </p:animEffect>
                                    <p:anim calcmode="lin" valueType="num">
                                      <p:cBhvr>
                                        <p:cTn id="4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8" grpId="0"/>
      <p:bldP spid="22" grpId="0" build="p" animBg="1">
        <p:tmplLst>
          <p:tmpl>
            <p:tnLst>
              <p:par>
                <p:cTn presetID="16" presetClass="entr" presetSubtype="21"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barn(inVertical)">
                      <p:cBhvr>
                        <p:cTn dur="500"/>
                        <p:tgtEl>
                          <p:spTgt spid="22"/>
                        </p:tgtEl>
                      </p:cBhvr>
                    </p:animEffect>
                  </p:childTnLst>
                </p:cTn>
              </p:par>
            </p:tnLst>
          </p:tmpl>
          <p:tmpl lvl="1">
            <p:tnLst>
              <p:par>
                <p:cTn presetID="16" presetClass="entr" presetSubtype="21"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barn(inVertical)">
                      <p:cBhvr>
                        <p:cTn dur="500"/>
                        <p:tgtEl>
                          <p:spTgt spid="22"/>
                        </p:tgtEl>
                      </p:cBhvr>
                    </p:animEffect>
                  </p:childTnLst>
                </p:cTn>
              </p:par>
            </p:tnLst>
          </p:tmpl>
        </p:tmplLst>
      </p:bldP>
      <p:bldP spid="18" grpId="0"/>
      <p:bldP spid="23" grpId="0" build="p" animBg="1">
        <p:tmplLst>
          <p:tmpl>
            <p:tnLst>
              <p:par>
                <p:cTn presetID="16" presetClass="entr" presetSubtype="21"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barn(inVertical)">
                      <p:cBhvr>
                        <p:cTn dur="500"/>
                        <p:tgtEl>
                          <p:spTgt spid="23"/>
                        </p:tgtEl>
                      </p:cBhvr>
                    </p:animEffect>
                  </p:childTnLst>
                </p:cTn>
              </p:par>
            </p:tnLst>
          </p:tmpl>
          <p:tmpl lvl="1">
            <p:tnLst>
              <p:par>
                <p:cTn presetID="16" presetClass="entr" presetSubtype="21"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barn(inVertical)">
                      <p:cBhvr>
                        <p:cTn dur="500"/>
                        <p:tgtEl>
                          <p:spTgt spid="23"/>
                        </p:tgtEl>
                      </p:cBhvr>
                    </p:animEffect>
                  </p:childTnLst>
                </p:cTn>
              </p:par>
            </p:tnLst>
          </p:tmpl>
        </p:tmplLst>
      </p:bldP>
      <p:bldP spid="30" grpId="0" build="p">
        <p:tmplLst>
          <p:tmpl lvl="1">
            <p:tnLst>
              <p:par>
                <p:cTn presetID="42"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1 Image - 1 Column -Horizontal">
    <p:spTree>
      <p:nvGrpSpPr>
        <p:cNvPr id="1" name=""/>
        <p:cNvGrpSpPr/>
        <p:nvPr/>
      </p:nvGrpSpPr>
      <p:grpSpPr>
        <a:xfrm>
          <a:off x="0" y="0"/>
          <a:ext cx="0" cy="0"/>
          <a:chOff x="0" y="0"/>
          <a:chExt cx="0" cy="0"/>
        </a:xfrm>
      </p:grpSpPr>
      <p:sp>
        <p:nvSpPr>
          <p:cNvPr id="16" name="テキスト プレースホルダー 5"/>
          <p:cNvSpPr>
            <a:spLocks noGrp="1"/>
          </p:cNvSpPr>
          <p:nvPr>
            <p:ph type="body" sz="quarter" idx="15" hasCustomPrompt="1"/>
          </p:nvPr>
        </p:nvSpPr>
        <p:spPr>
          <a:xfrm>
            <a:off x="1255937" y="7807796"/>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21" hasCustomPrompt="1"/>
          </p:nvPr>
        </p:nvSpPr>
        <p:spPr>
          <a:xfrm>
            <a:off x="1251956" y="8527876"/>
            <a:ext cx="15265697" cy="1017193"/>
          </a:xfrm>
        </p:spPr>
        <p:txBody>
          <a:bodyPr anchor="t">
            <a:normAutofit/>
          </a:bodyPr>
          <a:lstStyle>
            <a:lvl1pPr algn="l">
              <a:defRPr sz="2000" baseline="0"/>
            </a:lvl1pPr>
          </a:lstStyle>
          <a:p>
            <a:pPr lvl="0"/>
            <a:r>
              <a:rPr lang="en-US" dirty="0"/>
              <a:t>Text Here</a:t>
            </a:r>
          </a:p>
        </p:txBody>
      </p:sp>
      <p:sp>
        <p:nvSpPr>
          <p:cNvPr id="2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23"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24" name="正方形/長方形 23"/>
          <p:cNvSpPr/>
          <p:nvPr userDrawn="1"/>
        </p:nvSpPr>
        <p:spPr>
          <a:xfrm>
            <a:off x="4541024" y="1831132"/>
            <a:ext cx="13531174" cy="144016"/>
          </a:xfrm>
          <a:prstGeom prst="rect">
            <a:avLst/>
          </a:prstGeom>
          <a:blipFill dpi="0" rotWithShape="1">
            <a:blip r:embed="rId2" cstate="email">
              <a:extLst>
                <a:ext uri="{28A0092B-C50C-407E-A947-70E740481C1C}">
                  <a14:useLocalDpi xmlns:a14="http://schemas.microsoft.com/office/drawing/2010/main"/>
                </a:ext>
              </a:extLst>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28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5038750" y="3813742"/>
            <a:ext cx="12313368" cy="1329758"/>
          </a:xfrm>
        </p:spPr>
        <p:txBody>
          <a:bodyPr anchor="b">
            <a:noAutofit/>
          </a:bodyPr>
          <a:lstStyle>
            <a:lvl1pPr algn="l">
              <a:lnSpc>
                <a:spcPts val="9000"/>
              </a:lnSpc>
              <a:defRPr sz="4800" baseline="0">
                <a:latin typeface="Aleo-BoldItalic" pitchFamily="34" charset="0"/>
              </a:defRPr>
            </a:lvl1pPr>
          </a:lstStyle>
          <a:p>
            <a:r>
              <a:rPr lang="en-US" altLang="ja-JP" dirty="0"/>
              <a:t>Text</a:t>
            </a:r>
            <a:endParaRPr lang="en-US" dirty="0"/>
          </a:p>
        </p:txBody>
      </p:sp>
      <p:sp>
        <p:nvSpPr>
          <p:cNvPr id="3" name="サブタイトル 2"/>
          <p:cNvSpPr>
            <a:spLocks noGrp="1"/>
          </p:cNvSpPr>
          <p:nvPr>
            <p:ph type="subTitle" idx="1" hasCustomPrompt="1"/>
          </p:nvPr>
        </p:nvSpPr>
        <p:spPr>
          <a:xfrm>
            <a:off x="5038750" y="4936096"/>
            <a:ext cx="10153128" cy="567444"/>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Text</a:t>
            </a:r>
            <a:endParaRPr lang="en-US" dirty="0"/>
          </a:p>
        </p:txBody>
      </p:sp>
      <p:sp>
        <p:nvSpPr>
          <p:cNvPr id="17" name="テキスト プレースホルダー 22"/>
          <p:cNvSpPr>
            <a:spLocks noGrp="1"/>
          </p:cNvSpPr>
          <p:nvPr>
            <p:ph type="body" sz="quarter" idx="13" hasCustomPrompt="1"/>
          </p:nvPr>
        </p:nvSpPr>
        <p:spPr>
          <a:xfrm>
            <a:off x="5254774" y="8095828"/>
            <a:ext cx="9289032" cy="1800200"/>
          </a:xfrm>
        </p:spPr>
        <p:txBody>
          <a:bodyPr anchor="b">
            <a:normAutofit/>
          </a:bodyPr>
          <a:lstStyle>
            <a:lvl1pPr algn="r">
              <a:defRPr sz="2400">
                <a:latin typeface="+mn-lt"/>
              </a:defRPr>
            </a:lvl1pPr>
          </a:lstStyle>
          <a:p>
            <a:pPr lvl="0"/>
            <a:r>
              <a:rPr lang="en-US" dirty="0"/>
              <a:t>“Text Here”</a:t>
            </a:r>
          </a:p>
        </p:txBody>
      </p:sp>
    </p:spTree>
    <p:extLst>
      <p:ext uri="{BB962C8B-B14F-4D97-AF65-F5344CB8AC3E}">
        <p14:creationId xmlns:p14="http://schemas.microsoft.com/office/powerpoint/2010/main" val="175318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1000"/>
                                        <p:tgtEl>
                                          <p:spTgt spid="17">
                                            <p:txEl>
                                              <p:pRg st="0" end="0"/>
                                            </p:txEl>
                                          </p:spTgt>
                                        </p:tgtEl>
                                      </p:cBhvr>
                                    </p:animEffect>
                                    <p:anim calcmode="lin" valueType="num">
                                      <p:cBhvr>
                                        <p:cTn id="30"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ecton 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6406902" y="6241394"/>
            <a:ext cx="10147990" cy="2430498"/>
          </a:xfrm>
        </p:spPr>
        <p:txBody>
          <a:bodyPr anchor="b">
            <a:noAutofit/>
          </a:bodyPr>
          <a:lstStyle>
            <a:lvl1pPr algn="l">
              <a:lnSpc>
                <a:spcPts val="6000"/>
              </a:lnSpc>
              <a:defRPr sz="6000" baseline="0"/>
            </a:lvl1pPr>
          </a:lstStyle>
          <a:p>
            <a:br>
              <a:rPr lang="en-US" altLang="ja-JP" dirty="0"/>
            </a:br>
            <a:r>
              <a:rPr lang="en-US" altLang="ja-JP" dirty="0"/>
              <a:t>SECTION</a:t>
            </a:r>
            <a:br>
              <a:rPr lang="en-US" altLang="ja-JP" dirty="0"/>
            </a:br>
            <a:r>
              <a:rPr lang="en-US" altLang="ja-JP" dirty="0"/>
              <a:t>TITLE HERE</a:t>
            </a:r>
            <a:endParaRPr lang="en-US" dirty="0"/>
          </a:p>
        </p:txBody>
      </p:sp>
      <p:sp>
        <p:nvSpPr>
          <p:cNvPr id="3" name="サブタイトル 2"/>
          <p:cNvSpPr>
            <a:spLocks noGrp="1"/>
          </p:cNvSpPr>
          <p:nvPr>
            <p:ph type="subTitle" idx="1" hasCustomPrompt="1"/>
          </p:nvPr>
        </p:nvSpPr>
        <p:spPr>
          <a:xfrm>
            <a:off x="6430134" y="8527876"/>
            <a:ext cx="10700822" cy="1224136"/>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Tree>
    <p:extLst>
      <p:ext uri="{BB962C8B-B14F-4D97-AF65-F5344CB8AC3E}">
        <p14:creationId xmlns:p14="http://schemas.microsoft.com/office/powerpoint/2010/main" val="198157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16"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Keys">
    <p:spTree>
      <p:nvGrpSpPr>
        <p:cNvPr id="1" name=""/>
        <p:cNvGrpSpPr/>
        <p:nvPr/>
      </p:nvGrpSpPr>
      <p:grpSpPr>
        <a:xfrm>
          <a:off x="0" y="0"/>
          <a:ext cx="0" cy="0"/>
          <a:chOff x="0" y="0"/>
          <a:chExt cx="0" cy="0"/>
        </a:xfrm>
      </p:grpSpPr>
      <p:sp>
        <p:nvSpPr>
          <p:cNvPr id="18" name="テキスト プレースホルダー 5"/>
          <p:cNvSpPr>
            <a:spLocks noGrp="1"/>
          </p:cNvSpPr>
          <p:nvPr>
            <p:ph type="body" sz="quarter" idx="21" hasCustomPrompt="1"/>
          </p:nvPr>
        </p:nvSpPr>
        <p:spPr>
          <a:xfrm>
            <a:off x="3212555" y="3508945"/>
            <a:ext cx="5832648" cy="1130499"/>
          </a:xfrm>
        </p:spPr>
        <p:txBody>
          <a:bodyPr anchor="ctr">
            <a:normAutofit/>
          </a:bodyPr>
          <a:lstStyle>
            <a:lvl1pPr algn="l">
              <a:defRPr sz="1800" baseline="0"/>
            </a:lvl1pPr>
          </a:lstStyle>
          <a:p>
            <a:pPr lvl="0"/>
            <a:r>
              <a:rPr lang="en-US" dirty="0"/>
              <a:t>Text Here</a:t>
            </a:r>
          </a:p>
          <a:p>
            <a:pPr lvl="0"/>
            <a:r>
              <a:rPr lang="en-US" dirty="0"/>
              <a:t>Text Here</a:t>
            </a:r>
          </a:p>
          <a:p>
            <a:pPr lvl="0"/>
            <a:r>
              <a:rPr lang="en-US" dirty="0"/>
              <a:t>Text Here</a:t>
            </a:r>
          </a:p>
        </p:txBody>
      </p:sp>
      <p:sp>
        <p:nvSpPr>
          <p:cNvPr id="2" name="円/楕円 1"/>
          <p:cNvSpPr/>
          <p:nvPr userDrawn="1"/>
        </p:nvSpPr>
        <p:spPr>
          <a:xfrm>
            <a:off x="1654374" y="3081264"/>
            <a:ext cx="1435564" cy="143556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lumMod val="95000"/>
                  </a:schemeClr>
                </a:solidFill>
              </a:rPr>
              <a:t>1</a:t>
            </a:r>
          </a:p>
        </p:txBody>
      </p:sp>
      <p:sp>
        <p:nvSpPr>
          <p:cNvPr id="23" name="テキスト プレースホルダー 5"/>
          <p:cNvSpPr>
            <a:spLocks noGrp="1"/>
          </p:cNvSpPr>
          <p:nvPr>
            <p:ph type="body" sz="quarter" idx="23" hasCustomPrompt="1"/>
          </p:nvPr>
        </p:nvSpPr>
        <p:spPr>
          <a:xfrm>
            <a:off x="3212555" y="5588993"/>
            <a:ext cx="5832648" cy="1130499"/>
          </a:xfrm>
        </p:spPr>
        <p:txBody>
          <a:bodyPr anchor="ctr">
            <a:normAutofit/>
          </a:bodyPr>
          <a:lstStyle>
            <a:lvl1pPr algn="l">
              <a:defRPr sz="1800" baseline="0"/>
            </a:lvl1pPr>
          </a:lstStyle>
          <a:p>
            <a:pPr lvl="0"/>
            <a:r>
              <a:rPr lang="en-US" dirty="0"/>
              <a:t>Text Here</a:t>
            </a:r>
          </a:p>
          <a:p>
            <a:pPr lvl="0"/>
            <a:r>
              <a:rPr lang="en-US" dirty="0"/>
              <a:t>Text Here</a:t>
            </a:r>
          </a:p>
          <a:p>
            <a:pPr lvl="0"/>
            <a:r>
              <a:rPr lang="en-US" dirty="0"/>
              <a:t>Text Here</a:t>
            </a:r>
          </a:p>
        </p:txBody>
      </p:sp>
      <p:sp>
        <p:nvSpPr>
          <p:cNvPr id="24" name="円/楕円 23"/>
          <p:cNvSpPr/>
          <p:nvPr userDrawn="1"/>
        </p:nvSpPr>
        <p:spPr>
          <a:xfrm>
            <a:off x="1654374" y="5161312"/>
            <a:ext cx="1435564" cy="14355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lumMod val="95000"/>
                  </a:schemeClr>
                </a:solidFill>
              </a:rPr>
              <a:t>2</a:t>
            </a:r>
          </a:p>
        </p:txBody>
      </p:sp>
      <p:sp>
        <p:nvSpPr>
          <p:cNvPr id="25" name="テキスト プレースホルダー 5"/>
          <p:cNvSpPr>
            <a:spLocks noGrp="1"/>
          </p:cNvSpPr>
          <p:nvPr>
            <p:ph type="body" sz="quarter" idx="24" hasCustomPrompt="1"/>
          </p:nvPr>
        </p:nvSpPr>
        <p:spPr>
          <a:xfrm>
            <a:off x="3212553" y="5153128"/>
            <a:ext cx="5832650" cy="558252"/>
          </a:xfrm>
        </p:spPr>
        <p:txBody>
          <a:bodyPr anchor="b">
            <a:noAutofit/>
          </a:bodyPr>
          <a:lstStyle>
            <a:lvl1pPr algn="l">
              <a:defRPr sz="2400" baseline="0">
                <a:solidFill>
                  <a:schemeClr val="accent1"/>
                </a:solidFill>
                <a:latin typeface="Aleo-BoldItalic" pitchFamily="34" charset="0"/>
              </a:defRPr>
            </a:lvl1pPr>
          </a:lstStyle>
          <a:p>
            <a:pPr lvl="0"/>
            <a:r>
              <a:rPr lang="en-US" dirty="0"/>
              <a:t>Text Here</a:t>
            </a:r>
          </a:p>
        </p:txBody>
      </p:sp>
      <p:sp>
        <p:nvSpPr>
          <p:cNvPr id="26" name="テキスト プレースホルダー 5"/>
          <p:cNvSpPr>
            <a:spLocks noGrp="1"/>
          </p:cNvSpPr>
          <p:nvPr>
            <p:ph type="body" sz="quarter" idx="25" hasCustomPrompt="1"/>
          </p:nvPr>
        </p:nvSpPr>
        <p:spPr>
          <a:xfrm>
            <a:off x="3212555" y="7685409"/>
            <a:ext cx="5832648" cy="1130499"/>
          </a:xfrm>
        </p:spPr>
        <p:txBody>
          <a:bodyPr anchor="ctr">
            <a:normAutofit/>
          </a:bodyPr>
          <a:lstStyle>
            <a:lvl1pPr algn="l">
              <a:defRPr sz="1800" baseline="0"/>
            </a:lvl1pPr>
          </a:lstStyle>
          <a:p>
            <a:pPr lvl="0"/>
            <a:r>
              <a:rPr lang="en-US" dirty="0"/>
              <a:t>Text Here</a:t>
            </a:r>
          </a:p>
          <a:p>
            <a:pPr lvl="0"/>
            <a:r>
              <a:rPr lang="en-US" dirty="0"/>
              <a:t>Text Here</a:t>
            </a:r>
          </a:p>
          <a:p>
            <a:pPr lvl="0"/>
            <a:r>
              <a:rPr lang="en-US" dirty="0"/>
              <a:t>Text Here</a:t>
            </a:r>
          </a:p>
        </p:txBody>
      </p:sp>
      <p:sp>
        <p:nvSpPr>
          <p:cNvPr id="27" name="円/楕円 26"/>
          <p:cNvSpPr/>
          <p:nvPr userDrawn="1"/>
        </p:nvSpPr>
        <p:spPr>
          <a:xfrm>
            <a:off x="1654374" y="7257728"/>
            <a:ext cx="1435564" cy="14355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lumMod val="95000"/>
                  </a:schemeClr>
                </a:solidFill>
              </a:rPr>
              <a:t>3</a:t>
            </a:r>
          </a:p>
        </p:txBody>
      </p:sp>
      <p:sp>
        <p:nvSpPr>
          <p:cNvPr id="28" name="テキスト プレースホルダー 5"/>
          <p:cNvSpPr>
            <a:spLocks noGrp="1"/>
          </p:cNvSpPr>
          <p:nvPr>
            <p:ph type="body" sz="quarter" idx="26" hasCustomPrompt="1"/>
          </p:nvPr>
        </p:nvSpPr>
        <p:spPr>
          <a:xfrm>
            <a:off x="3212553" y="7249544"/>
            <a:ext cx="5832650" cy="558252"/>
          </a:xfrm>
        </p:spPr>
        <p:txBody>
          <a:bodyPr anchor="b">
            <a:noAutofit/>
          </a:bodyPr>
          <a:lstStyle>
            <a:lvl1pPr algn="l">
              <a:defRPr sz="2400" baseline="0">
                <a:solidFill>
                  <a:schemeClr val="accent2"/>
                </a:solidFill>
                <a:latin typeface="Aleo-BoldItalic" pitchFamily="34" charset="0"/>
              </a:defRPr>
            </a:lvl1pPr>
          </a:lstStyle>
          <a:p>
            <a:pPr lvl="0"/>
            <a:r>
              <a:rPr lang="en-US" dirty="0"/>
              <a:t>Text Here</a:t>
            </a:r>
          </a:p>
        </p:txBody>
      </p:sp>
      <p:sp>
        <p:nvSpPr>
          <p:cNvPr id="29" name="テキスト プレースホルダー 5"/>
          <p:cNvSpPr>
            <a:spLocks noGrp="1"/>
          </p:cNvSpPr>
          <p:nvPr>
            <p:ph type="body" sz="quarter" idx="27" hasCustomPrompt="1"/>
          </p:nvPr>
        </p:nvSpPr>
        <p:spPr>
          <a:xfrm>
            <a:off x="10989419" y="3508945"/>
            <a:ext cx="5832648" cy="1130499"/>
          </a:xfrm>
        </p:spPr>
        <p:txBody>
          <a:bodyPr anchor="ctr">
            <a:normAutofit/>
          </a:bodyPr>
          <a:lstStyle>
            <a:lvl1pPr algn="l">
              <a:defRPr sz="1800" baseline="0"/>
            </a:lvl1pPr>
          </a:lstStyle>
          <a:p>
            <a:pPr lvl="0"/>
            <a:r>
              <a:rPr lang="en-US" dirty="0"/>
              <a:t>Text Here</a:t>
            </a:r>
          </a:p>
          <a:p>
            <a:pPr lvl="0"/>
            <a:r>
              <a:rPr lang="en-US" dirty="0"/>
              <a:t>Text Here</a:t>
            </a:r>
          </a:p>
          <a:p>
            <a:pPr lvl="0"/>
            <a:r>
              <a:rPr lang="en-US" dirty="0"/>
              <a:t>Text Here</a:t>
            </a:r>
          </a:p>
        </p:txBody>
      </p:sp>
      <p:sp>
        <p:nvSpPr>
          <p:cNvPr id="30" name="円/楕円 29"/>
          <p:cNvSpPr/>
          <p:nvPr userDrawn="1"/>
        </p:nvSpPr>
        <p:spPr>
          <a:xfrm>
            <a:off x="9431238" y="3081264"/>
            <a:ext cx="1435564" cy="143556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lumMod val="95000"/>
                  </a:schemeClr>
                </a:solidFill>
              </a:rPr>
              <a:t>4</a:t>
            </a:r>
          </a:p>
        </p:txBody>
      </p:sp>
      <p:sp>
        <p:nvSpPr>
          <p:cNvPr id="32" name="テキスト プレースホルダー 5"/>
          <p:cNvSpPr>
            <a:spLocks noGrp="1"/>
          </p:cNvSpPr>
          <p:nvPr>
            <p:ph type="body" sz="quarter" idx="29" hasCustomPrompt="1"/>
          </p:nvPr>
        </p:nvSpPr>
        <p:spPr>
          <a:xfrm>
            <a:off x="10989419" y="5588993"/>
            <a:ext cx="5832648" cy="1130499"/>
          </a:xfrm>
        </p:spPr>
        <p:txBody>
          <a:bodyPr anchor="ctr">
            <a:normAutofit/>
          </a:bodyPr>
          <a:lstStyle>
            <a:lvl1pPr algn="l">
              <a:defRPr sz="1800" baseline="0"/>
            </a:lvl1pPr>
          </a:lstStyle>
          <a:p>
            <a:pPr lvl="0"/>
            <a:r>
              <a:rPr lang="en-US" dirty="0"/>
              <a:t>Text Here</a:t>
            </a:r>
          </a:p>
          <a:p>
            <a:pPr lvl="0"/>
            <a:r>
              <a:rPr lang="en-US" dirty="0"/>
              <a:t>Text Here</a:t>
            </a:r>
          </a:p>
          <a:p>
            <a:pPr lvl="0"/>
            <a:r>
              <a:rPr lang="en-US" dirty="0"/>
              <a:t>Text Here</a:t>
            </a:r>
          </a:p>
        </p:txBody>
      </p:sp>
      <p:sp>
        <p:nvSpPr>
          <p:cNvPr id="33" name="円/楕円 32"/>
          <p:cNvSpPr/>
          <p:nvPr userDrawn="1"/>
        </p:nvSpPr>
        <p:spPr>
          <a:xfrm>
            <a:off x="9431238" y="5161312"/>
            <a:ext cx="1435564" cy="14355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lumMod val="95000"/>
                  </a:schemeClr>
                </a:solidFill>
              </a:rPr>
              <a:t>5</a:t>
            </a:r>
          </a:p>
        </p:txBody>
      </p:sp>
      <p:sp>
        <p:nvSpPr>
          <p:cNvPr id="34" name="テキスト プレースホルダー 5"/>
          <p:cNvSpPr>
            <a:spLocks noGrp="1"/>
          </p:cNvSpPr>
          <p:nvPr>
            <p:ph type="body" sz="quarter" idx="30" hasCustomPrompt="1"/>
          </p:nvPr>
        </p:nvSpPr>
        <p:spPr>
          <a:xfrm>
            <a:off x="10989417" y="5153128"/>
            <a:ext cx="5832650" cy="558252"/>
          </a:xfrm>
        </p:spPr>
        <p:txBody>
          <a:bodyPr anchor="b">
            <a:noAutofit/>
          </a:bodyPr>
          <a:lstStyle>
            <a:lvl1pPr algn="l">
              <a:defRPr sz="2400" baseline="0">
                <a:solidFill>
                  <a:schemeClr val="accent3"/>
                </a:solidFill>
                <a:latin typeface="Aleo-BoldItalic" pitchFamily="34" charset="0"/>
              </a:defRPr>
            </a:lvl1pPr>
          </a:lstStyle>
          <a:p>
            <a:pPr lvl="0"/>
            <a:r>
              <a:rPr lang="en-US" dirty="0"/>
              <a:t>Text Here</a:t>
            </a:r>
          </a:p>
        </p:txBody>
      </p:sp>
      <p:sp>
        <p:nvSpPr>
          <p:cNvPr id="35" name="テキスト プレースホルダー 5"/>
          <p:cNvSpPr>
            <a:spLocks noGrp="1"/>
          </p:cNvSpPr>
          <p:nvPr>
            <p:ph type="body" sz="quarter" idx="31" hasCustomPrompt="1"/>
          </p:nvPr>
        </p:nvSpPr>
        <p:spPr>
          <a:xfrm>
            <a:off x="10989419" y="7685409"/>
            <a:ext cx="5832648" cy="1130499"/>
          </a:xfrm>
        </p:spPr>
        <p:txBody>
          <a:bodyPr anchor="ctr">
            <a:normAutofit/>
          </a:bodyPr>
          <a:lstStyle>
            <a:lvl1pPr algn="l">
              <a:defRPr sz="1800" baseline="0"/>
            </a:lvl1pPr>
          </a:lstStyle>
          <a:p>
            <a:pPr lvl="0"/>
            <a:r>
              <a:rPr lang="en-US" dirty="0"/>
              <a:t>Text Here</a:t>
            </a:r>
          </a:p>
          <a:p>
            <a:pPr lvl="0"/>
            <a:r>
              <a:rPr lang="en-US" dirty="0"/>
              <a:t>Text Here</a:t>
            </a:r>
          </a:p>
          <a:p>
            <a:pPr lvl="0"/>
            <a:r>
              <a:rPr lang="en-US" dirty="0"/>
              <a:t>Text Here</a:t>
            </a:r>
          </a:p>
        </p:txBody>
      </p:sp>
      <p:sp>
        <p:nvSpPr>
          <p:cNvPr id="36" name="円/楕円 35"/>
          <p:cNvSpPr/>
          <p:nvPr userDrawn="1"/>
        </p:nvSpPr>
        <p:spPr>
          <a:xfrm>
            <a:off x="9431238" y="7257728"/>
            <a:ext cx="1435564" cy="14355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lumMod val="95000"/>
                  </a:schemeClr>
                </a:solidFill>
              </a:rPr>
              <a:t>6</a:t>
            </a:r>
          </a:p>
        </p:txBody>
      </p:sp>
      <p:sp>
        <p:nvSpPr>
          <p:cNvPr id="37" name="テキスト プレースホルダー 5"/>
          <p:cNvSpPr>
            <a:spLocks noGrp="1"/>
          </p:cNvSpPr>
          <p:nvPr>
            <p:ph type="body" sz="quarter" idx="32" hasCustomPrompt="1"/>
          </p:nvPr>
        </p:nvSpPr>
        <p:spPr>
          <a:xfrm>
            <a:off x="10989417" y="7249544"/>
            <a:ext cx="5832650" cy="558252"/>
          </a:xfrm>
        </p:spPr>
        <p:txBody>
          <a:bodyPr anchor="b">
            <a:noAutofit/>
          </a:bodyPr>
          <a:lstStyle>
            <a:lvl1pPr algn="l">
              <a:defRPr sz="2400" baseline="0">
                <a:solidFill>
                  <a:schemeClr val="accent4"/>
                </a:solidFill>
                <a:latin typeface="Aleo-BoldItalic" pitchFamily="34" charset="0"/>
              </a:defRPr>
            </a:lvl1pPr>
          </a:lstStyle>
          <a:p>
            <a:pPr lvl="0"/>
            <a:r>
              <a:rPr lang="en-US" dirty="0"/>
              <a:t>Text Here</a:t>
            </a:r>
          </a:p>
        </p:txBody>
      </p:sp>
    </p:spTree>
    <p:extLst>
      <p:ext uri="{BB962C8B-B14F-4D97-AF65-F5344CB8AC3E}">
        <p14:creationId xmlns:p14="http://schemas.microsoft.com/office/powerpoint/2010/main" val="241099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3" dur="500"/>
                                        <p:tgtEl>
                                          <p:spTgt spid="18">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6" dur="500"/>
                                        <p:tgtEl>
                                          <p:spTgt spid="18">
                                            <p:txEl>
                                              <p:pRg st="1" end="1"/>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19" dur="500"/>
                                        <p:tgtEl>
                                          <p:spTgt spid="18">
                                            <p:txEl>
                                              <p:pRg st="2" end="2"/>
                                            </p:txEl>
                                          </p:spTgt>
                                        </p:tgtEl>
                                      </p:cBhvr>
                                    </p:animEffect>
                                  </p:childTnLst>
                                </p:cTn>
                              </p:par>
                            </p:childTnLst>
                          </p:cTn>
                        </p:par>
                        <p:par>
                          <p:cTn id="20" fill="hold">
                            <p:stCondLst>
                              <p:cond delay="500"/>
                            </p:stCondLst>
                            <p:childTnLst>
                              <p:par>
                                <p:cTn id="21" presetID="49" presetClass="entr" presetSubtype="0" decel="10000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 calcmode="lin" valueType="num">
                                      <p:cBhvr>
                                        <p:cTn id="25" dur="500" fill="hold"/>
                                        <p:tgtEl>
                                          <p:spTgt spid="24"/>
                                        </p:tgtEl>
                                        <p:attrNameLst>
                                          <p:attrName>style.rotation</p:attrName>
                                        </p:attrNameLst>
                                      </p:cBhvr>
                                      <p:tavLst>
                                        <p:tav tm="0">
                                          <p:val>
                                            <p:fltVal val="360"/>
                                          </p:val>
                                        </p:tav>
                                        <p:tav tm="100000">
                                          <p:val>
                                            <p:fltVal val="0"/>
                                          </p:val>
                                        </p:tav>
                                      </p:tavLst>
                                    </p:anim>
                                    <p:animEffect transition="in" filter="fade">
                                      <p:cBhvr>
                                        <p:cTn id="26" dur="500"/>
                                        <p:tgtEl>
                                          <p:spTgt spid="24"/>
                                        </p:tgtEl>
                                      </p:cBhvr>
                                    </p:animEffect>
                                  </p:childTnLst>
                                </p:cTn>
                              </p:par>
                            </p:childTnLst>
                          </p:cTn>
                        </p:par>
                        <p:par>
                          <p:cTn id="27" fill="hold">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30" dur="500"/>
                                        <p:tgtEl>
                                          <p:spTgt spid="25">
                                            <p:txEl>
                                              <p:pRg st="0" end="0"/>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33" dur="500"/>
                                        <p:tgtEl>
                                          <p:spTgt spid="23">
                                            <p:txEl>
                                              <p:pRg st="0" end="0"/>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36" dur="500"/>
                                        <p:tgtEl>
                                          <p:spTgt spid="23">
                                            <p:txEl>
                                              <p:pRg st="1" end="1"/>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39" dur="500"/>
                                        <p:tgtEl>
                                          <p:spTgt spid="23">
                                            <p:txEl>
                                              <p:pRg st="2" end="2"/>
                                            </p:txEl>
                                          </p:spTgt>
                                        </p:tgtEl>
                                      </p:cBhvr>
                                    </p:animEffect>
                                  </p:childTnLst>
                                </p:cTn>
                              </p:par>
                            </p:childTnLst>
                          </p:cTn>
                        </p:par>
                        <p:par>
                          <p:cTn id="40" fill="hold">
                            <p:stCondLst>
                              <p:cond delay="1500"/>
                            </p:stCondLst>
                            <p:childTnLst>
                              <p:par>
                                <p:cTn id="41" presetID="49" presetClass="entr" presetSubtype="0" decel="10000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 calcmode="lin" valueType="num">
                                      <p:cBhvr>
                                        <p:cTn id="45" dur="500" fill="hold"/>
                                        <p:tgtEl>
                                          <p:spTgt spid="27"/>
                                        </p:tgtEl>
                                        <p:attrNameLst>
                                          <p:attrName>style.rotation</p:attrName>
                                        </p:attrNameLst>
                                      </p:cBhvr>
                                      <p:tavLst>
                                        <p:tav tm="0">
                                          <p:val>
                                            <p:fltVal val="360"/>
                                          </p:val>
                                        </p:tav>
                                        <p:tav tm="100000">
                                          <p:val>
                                            <p:fltVal val="0"/>
                                          </p:val>
                                        </p:tav>
                                      </p:tavLst>
                                    </p:anim>
                                    <p:animEffect transition="in" filter="fade">
                                      <p:cBhvr>
                                        <p:cTn id="46" dur="500"/>
                                        <p:tgtEl>
                                          <p:spTgt spid="27"/>
                                        </p:tgtEl>
                                      </p:cBhvr>
                                    </p:animEffect>
                                  </p:childTnLst>
                                </p:cTn>
                              </p:par>
                            </p:childTnLst>
                          </p:cTn>
                        </p:par>
                        <p:par>
                          <p:cTn id="47" fill="hold">
                            <p:stCondLst>
                              <p:cond delay="2000"/>
                            </p:stCondLst>
                            <p:childTnLst>
                              <p:par>
                                <p:cTn id="48" presetID="14" presetClass="entr" presetSubtype="10" fill="hold" grpId="0" nodeType="afterEffect">
                                  <p:stCondLst>
                                    <p:cond delay="0"/>
                                  </p:stCondLst>
                                  <p:childTnLst>
                                    <p:set>
                                      <p:cBhvr>
                                        <p:cTn id="49"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50" dur="500"/>
                                        <p:tgtEl>
                                          <p:spTgt spid="28">
                                            <p:txEl>
                                              <p:pRg st="0" end="0"/>
                                            </p:txEl>
                                          </p:spTgt>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53" dur="500"/>
                                        <p:tgtEl>
                                          <p:spTgt spid="26">
                                            <p:txEl>
                                              <p:pRg st="0" end="0"/>
                                            </p:txEl>
                                          </p:spTgt>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56" dur="500"/>
                                        <p:tgtEl>
                                          <p:spTgt spid="26">
                                            <p:txEl>
                                              <p:pRg st="1" end="1"/>
                                            </p:txEl>
                                          </p:spTgt>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59" dur="500"/>
                                        <p:tgtEl>
                                          <p:spTgt spid="26">
                                            <p:txEl>
                                              <p:pRg st="2" end="2"/>
                                            </p:txEl>
                                          </p:spTgt>
                                        </p:tgtEl>
                                      </p:cBhvr>
                                    </p:animEffect>
                                  </p:childTnLst>
                                </p:cTn>
                              </p:par>
                            </p:childTnLst>
                          </p:cTn>
                        </p:par>
                        <p:par>
                          <p:cTn id="60" fill="hold">
                            <p:stCondLst>
                              <p:cond delay="2500"/>
                            </p:stCondLst>
                            <p:childTnLst>
                              <p:par>
                                <p:cTn id="61" presetID="49" presetClass="entr" presetSubtype="0" decel="10000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fltVal val="0"/>
                                          </p:val>
                                        </p:tav>
                                        <p:tav tm="100000">
                                          <p:val>
                                            <p:strVal val="#ppt_w"/>
                                          </p:val>
                                        </p:tav>
                                      </p:tavLst>
                                    </p:anim>
                                    <p:anim calcmode="lin" valueType="num">
                                      <p:cBhvr>
                                        <p:cTn id="64" dur="500" fill="hold"/>
                                        <p:tgtEl>
                                          <p:spTgt spid="30"/>
                                        </p:tgtEl>
                                        <p:attrNameLst>
                                          <p:attrName>ppt_h</p:attrName>
                                        </p:attrNameLst>
                                      </p:cBhvr>
                                      <p:tavLst>
                                        <p:tav tm="0">
                                          <p:val>
                                            <p:fltVal val="0"/>
                                          </p:val>
                                        </p:tav>
                                        <p:tav tm="100000">
                                          <p:val>
                                            <p:strVal val="#ppt_h"/>
                                          </p:val>
                                        </p:tav>
                                      </p:tavLst>
                                    </p:anim>
                                    <p:anim calcmode="lin" valueType="num">
                                      <p:cBhvr>
                                        <p:cTn id="65" dur="500" fill="hold"/>
                                        <p:tgtEl>
                                          <p:spTgt spid="30"/>
                                        </p:tgtEl>
                                        <p:attrNameLst>
                                          <p:attrName>style.rotation</p:attrName>
                                        </p:attrNameLst>
                                      </p:cBhvr>
                                      <p:tavLst>
                                        <p:tav tm="0">
                                          <p:val>
                                            <p:fltVal val="360"/>
                                          </p:val>
                                        </p:tav>
                                        <p:tav tm="100000">
                                          <p:val>
                                            <p:fltVal val="0"/>
                                          </p:val>
                                        </p:tav>
                                      </p:tavLst>
                                    </p:anim>
                                    <p:animEffect transition="in" filter="fade">
                                      <p:cBhvr>
                                        <p:cTn id="66" dur="500"/>
                                        <p:tgtEl>
                                          <p:spTgt spid="30"/>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69" dur="500"/>
                                        <p:tgtEl>
                                          <p:spTgt spid="29">
                                            <p:txEl>
                                              <p:pRg st="0" end="0"/>
                                            </p:txEl>
                                          </p:spTgt>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72" dur="500"/>
                                        <p:tgtEl>
                                          <p:spTgt spid="29">
                                            <p:txEl>
                                              <p:pRg st="1" end="1"/>
                                            </p:txEl>
                                          </p:spTgt>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75" dur="500"/>
                                        <p:tgtEl>
                                          <p:spTgt spid="29">
                                            <p:txEl>
                                              <p:pRg st="2" end="2"/>
                                            </p:txEl>
                                          </p:spTgt>
                                        </p:tgtEl>
                                      </p:cBhvr>
                                    </p:animEffect>
                                  </p:childTnLst>
                                </p:cTn>
                              </p:par>
                            </p:childTnLst>
                          </p:cTn>
                        </p:par>
                        <p:par>
                          <p:cTn id="76" fill="hold">
                            <p:stCondLst>
                              <p:cond delay="3000"/>
                            </p:stCondLst>
                            <p:childTnLst>
                              <p:par>
                                <p:cTn id="77" presetID="49" presetClass="entr" presetSubtype="0" decel="10000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 calcmode="lin" valueType="num">
                                      <p:cBhvr>
                                        <p:cTn id="81" dur="500" fill="hold"/>
                                        <p:tgtEl>
                                          <p:spTgt spid="33"/>
                                        </p:tgtEl>
                                        <p:attrNameLst>
                                          <p:attrName>style.rotation</p:attrName>
                                        </p:attrNameLst>
                                      </p:cBhvr>
                                      <p:tavLst>
                                        <p:tav tm="0">
                                          <p:val>
                                            <p:fltVal val="360"/>
                                          </p:val>
                                        </p:tav>
                                        <p:tav tm="100000">
                                          <p:val>
                                            <p:fltVal val="0"/>
                                          </p:val>
                                        </p:tav>
                                      </p:tavLst>
                                    </p:anim>
                                    <p:animEffect transition="in" filter="fade">
                                      <p:cBhvr>
                                        <p:cTn id="82" dur="500"/>
                                        <p:tgtEl>
                                          <p:spTgt spid="33"/>
                                        </p:tgtEl>
                                      </p:cBhvr>
                                    </p:animEffect>
                                  </p:childTnLst>
                                </p:cTn>
                              </p:par>
                            </p:childTnLst>
                          </p:cTn>
                        </p:par>
                        <p:par>
                          <p:cTn id="83" fill="hold">
                            <p:stCondLst>
                              <p:cond delay="3500"/>
                            </p:stCondLst>
                            <p:childTnLst>
                              <p:par>
                                <p:cTn id="84" presetID="14" presetClass="entr" presetSubtype="10" fill="hold" grpId="0" nodeType="afterEffect">
                                  <p:stCondLst>
                                    <p:cond delay="0"/>
                                  </p:stCondLst>
                                  <p:childTnLst>
                                    <p:set>
                                      <p:cBhvr>
                                        <p:cTn id="85"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86" dur="500"/>
                                        <p:tgtEl>
                                          <p:spTgt spid="34">
                                            <p:txEl>
                                              <p:pRg st="0" end="0"/>
                                            </p:txEl>
                                          </p:spTgt>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89" dur="500"/>
                                        <p:tgtEl>
                                          <p:spTgt spid="32">
                                            <p:txEl>
                                              <p:pRg st="0" end="0"/>
                                            </p:txEl>
                                          </p:spTgt>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92" dur="500"/>
                                        <p:tgtEl>
                                          <p:spTgt spid="32">
                                            <p:txEl>
                                              <p:pRg st="1" end="1"/>
                                            </p:txEl>
                                          </p:spTgt>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95" dur="500"/>
                                        <p:tgtEl>
                                          <p:spTgt spid="32">
                                            <p:txEl>
                                              <p:pRg st="2" end="2"/>
                                            </p:txEl>
                                          </p:spTgt>
                                        </p:tgtEl>
                                      </p:cBhvr>
                                    </p:animEffect>
                                  </p:childTnLst>
                                </p:cTn>
                              </p:par>
                            </p:childTnLst>
                          </p:cTn>
                        </p:par>
                        <p:par>
                          <p:cTn id="96" fill="hold">
                            <p:stCondLst>
                              <p:cond delay="4000"/>
                            </p:stCondLst>
                            <p:childTnLst>
                              <p:par>
                                <p:cTn id="97" presetID="49" presetClass="entr" presetSubtype="0" decel="100000"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p:cTn id="99" dur="500" fill="hold"/>
                                        <p:tgtEl>
                                          <p:spTgt spid="36"/>
                                        </p:tgtEl>
                                        <p:attrNameLst>
                                          <p:attrName>ppt_w</p:attrName>
                                        </p:attrNameLst>
                                      </p:cBhvr>
                                      <p:tavLst>
                                        <p:tav tm="0">
                                          <p:val>
                                            <p:fltVal val="0"/>
                                          </p:val>
                                        </p:tav>
                                        <p:tav tm="100000">
                                          <p:val>
                                            <p:strVal val="#ppt_w"/>
                                          </p:val>
                                        </p:tav>
                                      </p:tavLst>
                                    </p:anim>
                                    <p:anim calcmode="lin" valueType="num">
                                      <p:cBhvr>
                                        <p:cTn id="100" dur="500" fill="hold"/>
                                        <p:tgtEl>
                                          <p:spTgt spid="36"/>
                                        </p:tgtEl>
                                        <p:attrNameLst>
                                          <p:attrName>ppt_h</p:attrName>
                                        </p:attrNameLst>
                                      </p:cBhvr>
                                      <p:tavLst>
                                        <p:tav tm="0">
                                          <p:val>
                                            <p:fltVal val="0"/>
                                          </p:val>
                                        </p:tav>
                                        <p:tav tm="100000">
                                          <p:val>
                                            <p:strVal val="#ppt_h"/>
                                          </p:val>
                                        </p:tav>
                                      </p:tavLst>
                                    </p:anim>
                                    <p:anim calcmode="lin" valueType="num">
                                      <p:cBhvr>
                                        <p:cTn id="101" dur="500" fill="hold"/>
                                        <p:tgtEl>
                                          <p:spTgt spid="36"/>
                                        </p:tgtEl>
                                        <p:attrNameLst>
                                          <p:attrName>style.rotation</p:attrName>
                                        </p:attrNameLst>
                                      </p:cBhvr>
                                      <p:tavLst>
                                        <p:tav tm="0">
                                          <p:val>
                                            <p:fltVal val="360"/>
                                          </p:val>
                                        </p:tav>
                                        <p:tav tm="100000">
                                          <p:val>
                                            <p:fltVal val="0"/>
                                          </p:val>
                                        </p:tav>
                                      </p:tavLst>
                                    </p:anim>
                                    <p:animEffect transition="in" filter="fade">
                                      <p:cBhvr>
                                        <p:cTn id="102" dur="500"/>
                                        <p:tgtEl>
                                          <p:spTgt spid="36"/>
                                        </p:tgtEl>
                                      </p:cBhvr>
                                    </p:animEffect>
                                  </p:childTnLst>
                                </p:cTn>
                              </p:par>
                            </p:childTnLst>
                          </p:cTn>
                        </p:par>
                        <p:par>
                          <p:cTn id="103" fill="hold">
                            <p:stCondLst>
                              <p:cond delay="4500"/>
                            </p:stCondLst>
                            <p:childTnLst>
                              <p:par>
                                <p:cTn id="104" presetID="14" presetClass="entr" presetSubtype="10" fill="hold" grpId="0" nodeType="afterEffect">
                                  <p:stCondLst>
                                    <p:cond delay="0"/>
                                  </p:stCondLst>
                                  <p:childTnLst>
                                    <p:set>
                                      <p:cBhvr>
                                        <p:cTn id="105"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106" dur="500"/>
                                        <p:tgtEl>
                                          <p:spTgt spid="37">
                                            <p:txEl>
                                              <p:pRg st="0" end="0"/>
                                            </p:txEl>
                                          </p:spTgt>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35">
                                            <p:txEl>
                                              <p:pRg st="0" end="0"/>
                                            </p:txEl>
                                          </p:spTgt>
                                        </p:tgtEl>
                                        <p:attrNameLst>
                                          <p:attrName>style.visibility</p:attrName>
                                        </p:attrNameLst>
                                      </p:cBhvr>
                                      <p:to>
                                        <p:strVal val="visible"/>
                                      </p:to>
                                    </p:set>
                                    <p:animEffect transition="in" filter="randombar(horizontal)">
                                      <p:cBhvr>
                                        <p:cTn id="109" dur="500"/>
                                        <p:tgtEl>
                                          <p:spTgt spid="35">
                                            <p:txEl>
                                              <p:pRg st="0" end="0"/>
                                            </p:txEl>
                                          </p:spTgt>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112" dur="500"/>
                                        <p:tgtEl>
                                          <p:spTgt spid="35">
                                            <p:txEl>
                                              <p:pRg st="1" end="1"/>
                                            </p:txEl>
                                          </p:spTgt>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35">
                                            <p:txEl>
                                              <p:pRg st="2" end="2"/>
                                            </p:txEl>
                                          </p:spTgt>
                                        </p:tgtEl>
                                        <p:attrNameLst>
                                          <p:attrName>style.visibility</p:attrName>
                                        </p:attrNameLst>
                                      </p:cBhvr>
                                      <p:to>
                                        <p:strVal val="visible"/>
                                      </p:to>
                                    </p:set>
                                    <p:animEffect transition="in" filter="randombar(horizontal)">
                                      <p:cBhvr>
                                        <p:cTn id="115"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4" presetClass="entr" presetSubtype="1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randombar(horizontal)">
                      <p:cBhvr>
                        <p:cTn dur="500"/>
                        <p:tgtEl>
                          <p:spTgt spid="18"/>
                        </p:tgtEl>
                      </p:cBhvr>
                    </p:animEffect>
                  </p:childTnLst>
                </p:cTn>
              </p:par>
            </p:tnLst>
          </p:tmpl>
        </p:tmplLst>
      </p:bldP>
      <p:bldP spid="2" grpId="0" animBg="1"/>
      <p:bldP spid="23" grpId="0" build="p">
        <p:tmplLst>
          <p:tmpl lvl="1">
            <p:tnLst>
              <p:par>
                <p:cTn presetID="14" presetClass="entr" presetSubtype="1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randombar(horizontal)">
                      <p:cBhvr>
                        <p:cTn dur="500"/>
                        <p:tgtEl>
                          <p:spTgt spid="23"/>
                        </p:tgtEl>
                      </p:cBhvr>
                    </p:animEffect>
                  </p:childTnLst>
                </p:cTn>
              </p:par>
            </p:tnLst>
          </p:tmpl>
        </p:tmplLst>
      </p:bldP>
      <p:bldP spid="24" grpId="0" animBg="1"/>
      <p:bldP spid="25" grpId="0" build="p">
        <p:tmplLst>
          <p:tmpl lvl="1">
            <p:tnLst>
              <p:par>
                <p:cTn presetID="14" presetClass="entr" presetSubtype="1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randombar(horizontal)">
                      <p:cBhvr>
                        <p:cTn dur="500"/>
                        <p:tgtEl>
                          <p:spTgt spid="25"/>
                        </p:tgtEl>
                      </p:cBhvr>
                    </p:animEffect>
                  </p:childTnLst>
                </p:cTn>
              </p:par>
            </p:tnLst>
          </p:tmpl>
        </p:tmplLst>
      </p:bldP>
      <p:bldP spid="26" grpId="0" build="p">
        <p:tmplLst>
          <p:tmpl lvl="1">
            <p:tnLst>
              <p:par>
                <p:cTn presetID="14" presetClass="entr" presetSubtype="1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randombar(horizontal)">
                      <p:cBhvr>
                        <p:cTn dur="500"/>
                        <p:tgtEl>
                          <p:spTgt spid="26"/>
                        </p:tgtEl>
                      </p:cBhvr>
                    </p:animEffect>
                  </p:childTnLst>
                </p:cTn>
              </p:par>
            </p:tnLst>
          </p:tmpl>
        </p:tmplLst>
      </p:bldP>
      <p:bldP spid="27" grpId="0" animBg="1"/>
      <p:bldP spid="28" grpId="0" build="p">
        <p:tmplLst>
          <p:tmpl lvl="1">
            <p:tnLst>
              <p:par>
                <p:cTn presetID="14" presetClass="entr" presetSubtype="1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randombar(horizontal)">
                      <p:cBhvr>
                        <p:cTn dur="500"/>
                        <p:tgtEl>
                          <p:spTgt spid="28"/>
                        </p:tgtEl>
                      </p:cBhvr>
                    </p:animEffect>
                  </p:childTnLst>
                </p:cTn>
              </p:par>
            </p:tnLst>
          </p:tmpl>
        </p:tmplLst>
      </p:bldP>
      <p:bldP spid="29" grpId="0" build="p">
        <p:tmplLst>
          <p:tmpl lvl="1">
            <p:tnLst>
              <p:par>
                <p:cTn presetID="14" presetClass="entr" presetSubtype="1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randombar(horizontal)">
                      <p:cBhvr>
                        <p:cTn dur="500"/>
                        <p:tgtEl>
                          <p:spTgt spid="29"/>
                        </p:tgtEl>
                      </p:cBhvr>
                    </p:animEffect>
                  </p:childTnLst>
                </p:cTn>
              </p:par>
            </p:tnLst>
          </p:tmpl>
        </p:tmplLst>
      </p:bldP>
      <p:bldP spid="30" grpId="0" animBg="1"/>
      <p:bldP spid="32" grpId="0" build="p">
        <p:tmplLst>
          <p:tmpl lvl="1">
            <p:tnLst>
              <p:par>
                <p:cTn presetID="14" presetClass="entr" presetSubtype="1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randombar(horizontal)">
                      <p:cBhvr>
                        <p:cTn dur="500"/>
                        <p:tgtEl>
                          <p:spTgt spid="32"/>
                        </p:tgtEl>
                      </p:cBhvr>
                    </p:animEffect>
                  </p:childTnLst>
                </p:cTn>
              </p:par>
            </p:tnLst>
          </p:tmpl>
        </p:tmplLst>
      </p:bldP>
      <p:bldP spid="33" grpId="0" animBg="1"/>
      <p:bldP spid="34" grpId="0" build="p">
        <p:tmplLst>
          <p:tmpl lvl="1">
            <p:tnLst>
              <p:par>
                <p:cTn presetID="14" presetClass="entr" presetSubtype="1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randombar(horizontal)">
                      <p:cBhvr>
                        <p:cTn dur="500"/>
                        <p:tgtEl>
                          <p:spTgt spid="34"/>
                        </p:tgtEl>
                      </p:cBhvr>
                    </p:animEffect>
                  </p:childTnLst>
                </p:cTn>
              </p:par>
            </p:tnLst>
          </p:tmpl>
        </p:tmplLst>
      </p:bldP>
      <p:bldP spid="35" grpId="0" build="p">
        <p:tmplLst>
          <p:tmpl lvl="1">
            <p:tnLst>
              <p:par>
                <p:cTn presetID="14" presetClass="entr" presetSubtype="1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randombar(horizontal)">
                      <p:cBhvr>
                        <p:cTn dur="500"/>
                        <p:tgtEl>
                          <p:spTgt spid="35"/>
                        </p:tgtEl>
                      </p:cBhvr>
                    </p:animEffect>
                  </p:childTnLst>
                </p:cTn>
              </p:par>
            </p:tnLst>
          </p:tmpl>
        </p:tmplLst>
      </p:bldP>
      <p:bldP spid="36" grpId="0" animBg="1"/>
      <p:bldP spid="37" grpId="0" build="p">
        <p:tmplLst>
          <p:tmpl lvl="1">
            <p:tnLst>
              <p:par>
                <p:cTn presetID="14" presetClass="entr" presetSubtype="1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randombar(horizontal)">
                      <p:cBhvr>
                        <p:cTn dur="500"/>
                        <p:tgtEl>
                          <p:spTgt spid="37"/>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C0B0798B-81A0-49E8-A61D-A435201FC5AC}"/>
              </a:ext>
            </a:extLst>
          </p:cNvPr>
          <p:cNvSpPr txBox="1">
            <a:spLocks noGrp="1"/>
          </p:cNvSpPr>
          <p:nvPr>
            <p:ph type="title"/>
          </p:nvPr>
        </p:nvSpPr>
        <p:spPr>
          <a:xfrm>
            <a:off x="1975957" y="197711"/>
            <a:ext cx="14337370" cy="1298576"/>
          </a:xfrm>
        </p:spPr>
        <p:txBody>
          <a:bodyPr lIns="0" tIns="0" rIns="0" bIns="0" anchor="ctr"/>
          <a:lstStyle>
            <a:lvl1pPr>
              <a:lnSpc>
                <a:spcPct val="80000"/>
              </a:lnSpc>
              <a:defRPr sz="7200">
                <a:solidFill>
                  <a:srgbClr val="27348B"/>
                </a:solidFill>
              </a:defRPr>
            </a:lvl1pPr>
          </a:lstStyle>
          <a:p>
            <a:pPr lvl="0"/>
            <a:endParaRPr lang="es-PE"/>
          </a:p>
        </p:txBody>
      </p:sp>
    </p:spTree>
    <p:extLst>
      <p:ext uri="{BB962C8B-B14F-4D97-AF65-F5344CB8AC3E}">
        <p14:creationId xmlns:p14="http://schemas.microsoft.com/office/powerpoint/2010/main" val="42860805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8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FE45D5C6-B980-4CFF-B3ED-921FF91B55CE}"/>
              </a:ext>
            </a:extLst>
          </p:cNvPr>
          <p:cNvSpPr txBox="1">
            <a:spLocks noGrp="1"/>
          </p:cNvSpPr>
          <p:nvPr>
            <p:ph type="body" idx="4294967295"/>
          </p:nvPr>
        </p:nvSpPr>
        <p:spPr>
          <a:xfrm>
            <a:off x="464072" y="509266"/>
            <a:ext cx="17358286" cy="1086362"/>
          </a:xfrm>
        </p:spPr>
        <p:txBody>
          <a:bodyPr lIns="91440" tIns="45720" rIns="91440" bIns="45720" anchor="ctr" anchorCtr="1"/>
          <a:lstStyle>
            <a:lvl1pPr marL="0" indent="0" algn="ctr">
              <a:buNone/>
              <a:defRPr lang="en-US" sz="8099">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350400451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ANK_1_1_1_1_1">
    <p:spTree>
      <p:nvGrpSpPr>
        <p:cNvPr id="1" name=""/>
        <p:cNvGrpSpPr/>
        <p:nvPr/>
      </p:nvGrpSpPr>
      <p:grpSpPr>
        <a:xfrm>
          <a:off x="0" y="0"/>
          <a:ext cx="0" cy="0"/>
          <a:chOff x="0" y="0"/>
          <a:chExt cx="0" cy="0"/>
        </a:xfrm>
      </p:grpSpPr>
      <p:pic>
        <p:nvPicPr>
          <p:cNvPr id="2" name="Google Shape;195;p37">
            <a:extLst>
              <a:ext uri="{FF2B5EF4-FFF2-40B4-BE49-F238E27FC236}">
                <a16:creationId xmlns:a16="http://schemas.microsoft.com/office/drawing/2014/main" id="{D82E6820-4827-4E74-9C3E-9F300B691A48}"/>
              </a:ext>
            </a:extLst>
          </p:cNvPr>
          <p:cNvPicPr>
            <a:picLocks noChangeAspect="1"/>
          </p:cNvPicPr>
          <p:nvPr/>
        </p:nvPicPr>
        <p:blipFill>
          <a:blip r:embed="rId2">
            <a:alphaModFix/>
          </a:blip>
          <a:stretch>
            <a:fillRect/>
          </a:stretch>
        </p:blipFill>
        <p:spPr>
          <a:xfrm>
            <a:off x="3694" y="1"/>
            <a:ext cx="18279006" cy="10286998"/>
          </a:xfrm>
          <a:prstGeom prst="rect">
            <a:avLst/>
          </a:prstGeom>
          <a:noFill/>
          <a:ln cap="flat">
            <a:noFill/>
          </a:ln>
        </p:spPr>
      </p:pic>
      <p:sp>
        <p:nvSpPr>
          <p:cNvPr id="3" name="Google Shape;196;p37">
            <a:extLst>
              <a:ext uri="{FF2B5EF4-FFF2-40B4-BE49-F238E27FC236}">
                <a16:creationId xmlns:a16="http://schemas.microsoft.com/office/drawing/2014/main" id="{C115BB3E-F5F4-4E2F-9E22-8CA28BCE23F1}"/>
              </a:ext>
            </a:extLst>
          </p:cNvPr>
          <p:cNvSpPr txBox="1">
            <a:spLocks noGrp="1"/>
          </p:cNvSpPr>
          <p:nvPr>
            <p:ph type="title"/>
          </p:nvPr>
        </p:nvSpPr>
        <p:spPr>
          <a:xfrm>
            <a:off x="1439871" y="890059"/>
            <a:ext cx="15406667" cy="1145394"/>
          </a:xfrm>
        </p:spPr>
        <p:txBody>
          <a:bodyPr/>
          <a:lstStyle>
            <a:lvl1pPr>
              <a:defRPr/>
            </a:lvl1pPr>
          </a:lstStyle>
          <a:p>
            <a:pPr lvl="0"/>
            <a:endParaRPr lang="es-PE"/>
          </a:p>
        </p:txBody>
      </p:sp>
      <p:sp>
        <p:nvSpPr>
          <p:cNvPr id="4" name="Google Shape;197;p37">
            <a:extLst>
              <a:ext uri="{FF2B5EF4-FFF2-40B4-BE49-F238E27FC236}">
                <a16:creationId xmlns:a16="http://schemas.microsoft.com/office/drawing/2014/main" id="{E326BA75-A795-4E49-971E-F1DB31D8570E}"/>
              </a:ext>
            </a:extLst>
          </p:cNvPr>
          <p:cNvSpPr txBox="1">
            <a:spLocks noGrp="1"/>
          </p:cNvSpPr>
          <p:nvPr>
            <p:ph type="subTitle" idx="4294967295"/>
          </p:nvPr>
        </p:nvSpPr>
        <p:spPr>
          <a:xfrm>
            <a:off x="3147329" y="3752607"/>
            <a:ext cx="3410708" cy="1247990"/>
          </a:xfrm>
        </p:spPr>
        <p:txBody>
          <a:bodyPr/>
          <a:lstStyle>
            <a:lvl1pPr>
              <a:buNone/>
              <a:defRPr/>
            </a:lvl1pPr>
          </a:lstStyle>
          <a:p>
            <a:pPr lvl="0"/>
            <a:endParaRPr lang="es-PE"/>
          </a:p>
        </p:txBody>
      </p:sp>
      <p:sp>
        <p:nvSpPr>
          <p:cNvPr id="5" name="Google Shape;198;p37">
            <a:extLst>
              <a:ext uri="{FF2B5EF4-FFF2-40B4-BE49-F238E27FC236}">
                <a16:creationId xmlns:a16="http://schemas.microsoft.com/office/drawing/2014/main" id="{D8E80388-BAB5-4D74-976F-EDA6DDD30A4B}"/>
              </a:ext>
            </a:extLst>
          </p:cNvPr>
          <p:cNvSpPr txBox="1">
            <a:spLocks noGrp="1"/>
          </p:cNvSpPr>
          <p:nvPr>
            <p:ph type="subTitle" idx="4294967295"/>
          </p:nvPr>
        </p:nvSpPr>
        <p:spPr>
          <a:xfrm>
            <a:off x="7434250" y="4591129"/>
            <a:ext cx="3417893" cy="1247990"/>
          </a:xfrm>
        </p:spPr>
        <p:txBody>
          <a:bodyPr/>
          <a:lstStyle>
            <a:lvl1pPr>
              <a:buNone/>
              <a:defRPr/>
            </a:lvl1pPr>
          </a:lstStyle>
          <a:p>
            <a:pPr lvl="0"/>
            <a:endParaRPr lang="es-PE"/>
          </a:p>
        </p:txBody>
      </p:sp>
      <p:sp>
        <p:nvSpPr>
          <p:cNvPr id="6" name="Google Shape;199;p37">
            <a:extLst>
              <a:ext uri="{FF2B5EF4-FFF2-40B4-BE49-F238E27FC236}">
                <a16:creationId xmlns:a16="http://schemas.microsoft.com/office/drawing/2014/main" id="{E40623CF-F05E-4F65-BEBE-7719529DB49E}"/>
              </a:ext>
            </a:extLst>
          </p:cNvPr>
          <p:cNvSpPr txBox="1">
            <a:spLocks noGrp="1"/>
          </p:cNvSpPr>
          <p:nvPr>
            <p:ph type="subTitle" idx="4294967295"/>
          </p:nvPr>
        </p:nvSpPr>
        <p:spPr>
          <a:xfrm>
            <a:off x="11728375" y="5429653"/>
            <a:ext cx="3417893" cy="1247990"/>
          </a:xfrm>
        </p:spPr>
        <p:txBody>
          <a:bodyPr/>
          <a:lstStyle>
            <a:lvl1pPr>
              <a:buNone/>
              <a:defRPr/>
            </a:lvl1pPr>
          </a:lstStyle>
          <a:p>
            <a:pPr lvl="0"/>
            <a:endParaRPr lang="es-PE"/>
          </a:p>
        </p:txBody>
      </p:sp>
      <p:sp>
        <p:nvSpPr>
          <p:cNvPr id="7" name="Google Shape;200;p37">
            <a:extLst>
              <a:ext uri="{FF2B5EF4-FFF2-40B4-BE49-F238E27FC236}">
                <a16:creationId xmlns:a16="http://schemas.microsoft.com/office/drawing/2014/main" id="{CA17E0AD-DB01-4E0B-A3E3-E3B6FC683B0D}"/>
              </a:ext>
            </a:extLst>
          </p:cNvPr>
          <p:cNvSpPr txBox="1">
            <a:spLocks noGrp="1"/>
          </p:cNvSpPr>
          <p:nvPr>
            <p:ph type="subTitle" idx="4294967295"/>
          </p:nvPr>
        </p:nvSpPr>
        <p:spPr>
          <a:xfrm>
            <a:off x="3147329" y="6139555"/>
            <a:ext cx="3410708" cy="1247990"/>
          </a:xfrm>
        </p:spPr>
        <p:txBody>
          <a:bodyPr/>
          <a:lstStyle>
            <a:lvl1pPr>
              <a:buNone/>
              <a:defRPr/>
            </a:lvl1pPr>
          </a:lstStyle>
          <a:p>
            <a:pPr lvl="0"/>
            <a:endParaRPr lang="es-PE"/>
          </a:p>
        </p:txBody>
      </p:sp>
      <p:sp>
        <p:nvSpPr>
          <p:cNvPr id="8" name="Google Shape;201;p37">
            <a:extLst>
              <a:ext uri="{FF2B5EF4-FFF2-40B4-BE49-F238E27FC236}">
                <a16:creationId xmlns:a16="http://schemas.microsoft.com/office/drawing/2014/main" id="{B4CE5B18-9633-4CC3-8452-5D0E05A23CD9}"/>
              </a:ext>
            </a:extLst>
          </p:cNvPr>
          <p:cNvSpPr txBox="1">
            <a:spLocks noGrp="1"/>
          </p:cNvSpPr>
          <p:nvPr>
            <p:ph type="subTitle" idx="4294967295"/>
          </p:nvPr>
        </p:nvSpPr>
        <p:spPr>
          <a:xfrm>
            <a:off x="7434250" y="6978079"/>
            <a:ext cx="3417893" cy="1247990"/>
          </a:xfrm>
        </p:spPr>
        <p:txBody>
          <a:bodyPr/>
          <a:lstStyle>
            <a:lvl1pPr>
              <a:buNone/>
              <a:defRPr/>
            </a:lvl1pPr>
          </a:lstStyle>
          <a:p>
            <a:pPr lvl="0"/>
            <a:endParaRPr lang="es-PE"/>
          </a:p>
        </p:txBody>
      </p:sp>
      <p:sp>
        <p:nvSpPr>
          <p:cNvPr id="9" name="Google Shape;202;p37">
            <a:extLst>
              <a:ext uri="{FF2B5EF4-FFF2-40B4-BE49-F238E27FC236}">
                <a16:creationId xmlns:a16="http://schemas.microsoft.com/office/drawing/2014/main" id="{D732F52F-68F5-4DE0-AF4F-1A47A23B9600}"/>
              </a:ext>
            </a:extLst>
          </p:cNvPr>
          <p:cNvSpPr txBox="1">
            <a:spLocks noGrp="1"/>
          </p:cNvSpPr>
          <p:nvPr>
            <p:ph type="subTitle" idx="4294967295"/>
          </p:nvPr>
        </p:nvSpPr>
        <p:spPr>
          <a:xfrm>
            <a:off x="11728375" y="7816603"/>
            <a:ext cx="3417893" cy="1247990"/>
          </a:xfrm>
        </p:spPr>
        <p:txBody>
          <a:bodyPr/>
          <a:lstStyle>
            <a:lvl1pPr>
              <a:buNone/>
              <a:defRPr/>
            </a:lvl1pPr>
          </a:lstStyle>
          <a:p>
            <a:pPr lvl="0"/>
            <a:endParaRPr lang="es-PE"/>
          </a:p>
        </p:txBody>
      </p:sp>
      <p:sp>
        <p:nvSpPr>
          <p:cNvPr id="10" name="Google Shape;203;p37">
            <a:extLst>
              <a:ext uri="{FF2B5EF4-FFF2-40B4-BE49-F238E27FC236}">
                <a16:creationId xmlns:a16="http://schemas.microsoft.com/office/drawing/2014/main" id="{F0E36848-1451-434D-864D-7291816687D4}"/>
              </a:ext>
            </a:extLst>
          </p:cNvPr>
          <p:cNvSpPr txBox="1">
            <a:spLocks noGrp="1"/>
          </p:cNvSpPr>
          <p:nvPr>
            <p:ph type="subTitle" idx="4294967295"/>
          </p:nvPr>
        </p:nvSpPr>
        <p:spPr>
          <a:xfrm>
            <a:off x="3140177" y="2940308"/>
            <a:ext cx="3410708" cy="969592"/>
          </a:xfrm>
        </p:spPr>
        <p:txBody>
          <a:bodyPr anchor="b"/>
          <a:lstStyle>
            <a:lvl1pPr>
              <a:buNone/>
              <a:defRPr sz="4000">
                <a:latin typeface="Readex Pro SemiBold"/>
                <a:ea typeface="Readex Pro SemiBold"/>
                <a:cs typeface="Readex Pro SemiBold"/>
              </a:defRPr>
            </a:lvl1pPr>
          </a:lstStyle>
          <a:p>
            <a:pPr lvl="0"/>
            <a:endParaRPr lang="es-PE"/>
          </a:p>
        </p:txBody>
      </p:sp>
      <p:sp>
        <p:nvSpPr>
          <p:cNvPr id="11" name="Google Shape;204;p37">
            <a:extLst>
              <a:ext uri="{FF2B5EF4-FFF2-40B4-BE49-F238E27FC236}">
                <a16:creationId xmlns:a16="http://schemas.microsoft.com/office/drawing/2014/main" id="{C290A404-99B3-4F35-9BCD-DA399D373BFA}"/>
              </a:ext>
            </a:extLst>
          </p:cNvPr>
          <p:cNvSpPr txBox="1">
            <a:spLocks noGrp="1"/>
          </p:cNvSpPr>
          <p:nvPr>
            <p:ph type="subTitle" idx="4294967295"/>
          </p:nvPr>
        </p:nvSpPr>
        <p:spPr>
          <a:xfrm>
            <a:off x="7434250" y="3778830"/>
            <a:ext cx="3417893" cy="969592"/>
          </a:xfrm>
        </p:spPr>
        <p:txBody>
          <a:bodyPr anchor="b"/>
          <a:lstStyle>
            <a:lvl1pPr>
              <a:buNone/>
              <a:defRPr sz="4000">
                <a:latin typeface="Readex Pro SemiBold"/>
                <a:ea typeface="Readex Pro SemiBold"/>
                <a:cs typeface="Readex Pro SemiBold"/>
              </a:defRPr>
            </a:lvl1pPr>
          </a:lstStyle>
          <a:p>
            <a:pPr lvl="0"/>
            <a:endParaRPr lang="es-PE"/>
          </a:p>
        </p:txBody>
      </p:sp>
      <p:sp>
        <p:nvSpPr>
          <p:cNvPr id="12" name="Google Shape;205;p37">
            <a:extLst>
              <a:ext uri="{FF2B5EF4-FFF2-40B4-BE49-F238E27FC236}">
                <a16:creationId xmlns:a16="http://schemas.microsoft.com/office/drawing/2014/main" id="{0E6A593B-8A18-4CE1-AFFE-FB18280F2636}"/>
              </a:ext>
            </a:extLst>
          </p:cNvPr>
          <p:cNvSpPr txBox="1">
            <a:spLocks noGrp="1"/>
          </p:cNvSpPr>
          <p:nvPr>
            <p:ph type="subTitle" idx="4294967295"/>
          </p:nvPr>
        </p:nvSpPr>
        <p:spPr>
          <a:xfrm>
            <a:off x="11735543" y="4617354"/>
            <a:ext cx="3417893" cy="969592"/>
          </a:xfrm>
        </p:spPr>
        <p:txBody>
          <a:bodyPr anchor="b"/>
          <a:lstStyle>
            <a:lvl1pPr>
              <a:buNone/>
              <a:defRPr sz="4000">
                <a:latin typeface="Readex Pro SemiBold"/>
                <a:ea typeface="Readex Pro SemiBold"/>
                <a:cs typeface="Readex Pro SemiBold"/>
              </a:defRPr>
            </a:lvl1pPr>
          </a:lstStyle>
          <a:p>
            <a:pPr lvl="0"/>
            <a:endParaRPr lang="es-PE"/>
          </a:p>
        </p:txBody>
      </p:sp>
      <p:sp>
        <p:nvSpPr>
          <p:cNvPr id="13" name="Google Shape;206;p37">
            <a:extLst>
              <a:ext uri="{FF2B5EF4-FFF2-40B4-BE49-F238E27FC236}">
                <a16:creationId xmlns:a16="http://schemas.microsoft.com/office/drawing/2014/main" id="{BB05546C-C529-4122-B45E-D2CAF65D53E8}"/>
              </a:ext>
            </a:extLst>
          </p:cNvPr>
          <p:cNvSpPr txBox="1">
            <a:spLocks noGrp="1"/>
          </p:cNvSpPr>
          <p:nvPr>
            <p:ph type="subTitle" idx="4294967295"/>
          </p:nvPr>
        </p:nvSpPr>
        <p:spPr>
          <a:xfrm>
            <a:off x="3140177" y="5318150"/>
            <a:ext cx="3410708" cy="969592"/>
          </a:xfrm>
        </p:spPr>
        <p:txBody>
          <a:bodyPr anchor="b"/>
          <a:lstStyle>
            <a:lvl1pPr>
              <a:buNone/>
              <a:defRPr sz="4000">
                <a:latin typeface="Readex Pro SemiBold"/>
                <a:ea typeface="Readex Pro SemiBold"/>
                <a:cs typeface="Readex Pro SemiBold"/>
              </a:defRPr>
            </a:lvl1pPr>
          </a:lstStyle>
          <a:p>
            <a:pPr lvl="0"/>
            <a:endParaRPr lang="es-PE"/>
          </a:p>
        </p:txBody>
      </p:sp>
      <p:sp>
        <p:nvSpPr>
          <p:cNvPr id="14" name="Google Shape;207;p37">
            <a:extLst>
              <a:ext uri="{FF2B5EF4-FFF2-40B4-BE49-F238E27FC236}">
                <a16:creationId xmlns:a16="http://schemas.microsoft.com/office/drawing/2014/main" id="{D5982DB2-ABA3-467A-AFC5-39A1CBCF20A8}"/>
              </a:ext>
            </a:extLst>
          </p:cNvPr>
          <p:cNvSpPr txBox="1">
            <a:spLocks noGrp="1"/>
          </p:cNvSpPr>
          <p:nvPr>
            <p:ph type="subTitle" idx="4294967295"/>
          </p:nvPr>
        </p:nvSpPr>
        <p:spPr>
          <a:xfrm>
            <a:off x="7434250" y="6156672"/>
            <a:ext cx="3417893" cy="969592"/>
          </a:xfrm>
        </p:spPr>
        <p:txBody>
          <a:bodyPr anchor="b"/>
          <a:lstStyle>
            <a:lvl1pPr>
              <a:buNone/>
              <a:defRPr sz="4000">
                <a:latin typeface="Readex Pro SemiBold"/>
                <a:ea typeface="Readex Pro SemiBold"/>
                <a:cs typeface="Readex Pro SemiBold"/>
              </a:defRPr>
            </a:lvl1pPr>
          </a:lstStyle>
          <a:p>
            <a:pPr lvl="0"/>
            <a:endParaRPr lang="es-PE"/>
          </a:p>
        </p:txBody>
      </p:sp>
      <p:sp>
        <p:nvSpPr>
          <p:cNvPr id="15" name="Google Shape;208;p37">
            <a:extLst>
              <a:ext uri="{FF2B5EF4-FFF2-40B4-BE49-F238E27FC236}">
                <a16:creationId xmlns:a16="http://schemas.microsoft.com/office/drawing/2014/main" id="{C1D53FD4-642F-4AC8-9027-6CB0403E7D84}"/>
              </a:ext>
            </a:extLst>
          </p:cNvPr>
          <p:cNvSpPr txBox="1">
            <a:spLocks noGrp="1"/>
          </p:cNvSpPr>
          <p:nvPr>
            <p:ph type="subTitle" idx="4294967295"/>
          </p:nvPr>
        </p:nvSpPr>
        <p:spPr>
          <a:xfrm>
            <a:off x="11735543" y="6995196"/>
            <a:ext cx="3417893" cy="969592"/>
          </a:xfrm>
        </p:spPr>
        <p:txBody>
          <a:bodyPr anchor="b"/>
          <a:lstStyle>
            <a:lvl1pPr>
              <a:buNone/>
              <a:defRPr sz="4000">
                <a:latin typeface="Readex Pro SemiBold"/>
                <a:ea typeface="Readex Pro SemiBold"/>
                <a:cs typeface="Readex Pro SemiBold"/>
              </a:defRPr>
            </a:lvl1pPr>
          </a:lstStyle>
          <a:p>
            <a:pPr lvl="0"/>
            <a:endParaRPr lang="es-PE"/>
          </a:p>
        </p:txBody>
      </p:sp>
    </p:spTree>
    <p:extLst>
      <p:ext uri="{BB962C8B-B14F-4D97-AF65-F5344CB8AC3E}">
        <p14:creationId xmlns:p14="http://schemas.microsoft.com/office/powerpoint/2010/main" val="42659079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on 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6406902" y="6241394"/>
            <a:ext cx="10147990" cy="2430498"/>
          </a:xfrm>
        </p:spPr>
        <p:txBody>
          <a:bodyPr anchor="b">
            <a:noAutofit/>
          </a:bodyPr>
          <a:lstStyle>
            <a:lvl1pPr algn="l">
              <a:lnSpc>
                <a:spcPts val="6000"/>
              </a:lnSpc>
              <a:defRPr sz="6000" baseline="0"/>
            </a:lvl1pPr>
          </a:lstStyle>
          <a:p>
            <a:br>
              <a:rPr lang="en-US" altLang="ja-JP" dirty="0"/>
            </a:br>
            <a:r>
              <a:rPr lang="en-US" altLang="ja-JP" dirty="0"/>
              <a:t>SECTION</a:t>
            </a:r>
            <a:br>
              <a:rPr lang="en-US" altLang="ja-JP" dirty="0"/>
            </a:br>
            <a:r>
              <a:rPr lang="en-US" altLang="ja-JP" dirty="0"/>
              <a:t>TITLE HERE</a:t>
            </a:r>
            <a:endParaRPr lang="en-US" dirty="0"/>
          </a:p>
        </p:txBody>
      </p:sp>
      <p:sp>
        <p:nvSpPr>
          <p:cNvPr id="3" name="サブタイトル 2"/>
          <p:cNvSpPr>
            <a:spLocks noGrp="1"/>
          </p:cNvSpPr>
          <p:nvPr>
            <p:ph type="subTitle" idx="1" hasCustomPrompt="1"/>
          </p:nvPr>
        </p:nvSpPr>
        <p:spPr>
          <a:xfrm>
            <a:off x="6430134" y="8527876"/>
            <a:ext cx="10700822" cy="1224136"/>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Tree>
    <p:extLst>
      <p:ext uri="{BB962C8B-B14F-4D97-AF65-F5344CB8AC3E}">
        <p14:creationId xmlns:p14="http://schemas.microsoft.com/office/powerpoint/2010/main" val="102778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16"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3" cy="7879804"/>
          </a:xfrm>
          <a:effectLst>
            <a:outerShdw blurRad="63500" algn="ctr" rotWithShape="0">
              <a:prstClr val="black">
                <a:alpha val="20000"/>
              </a:prstClr>
            </a:outerShdw>
          </a:effectLst>
        </p:spPr>
        <p:txBody>
          <a:bodyPr/>
          <a:lstStyle>
            <a:lvl1pPr>
              <a:defRPr baseline="0">
                <a:solidFill>
                  <a:schemeClr val="bg1">
                    <a:lumMod val="85000"/>
                  </a:schemeClr>
                </a:solidFill>
              </a:defRPr>
            </a:lvl1pPr>
          </a:lstStyle>
          <a:p>
            <a:r>
              <a:rPr lang="en-US" dirty="0"/>
              <a:t>Add Image</a:t>
            </a:r>
          </a:p>
        </p:txBody>
      </p:sp>
      <p:sp>
        <p:nvSpPr>
          <p:cNvPr id="19" name="テキスト プレースホルダー 22"/>
          <p:cNvSpPr>
            <a:spLocks noGrp="1"/>
          </p:cNvSpPr>
          <p:nvPr>
            <p:ph type="body" sz="quarter" idx="13" hasCustomPrompt="1"/>
          </p:nvPr>
        </p:nvSpPr>
        <p:spPr>
          <a:xfrm>
            <a:off x="2158430" y="8095828"/>
            <a:ext cx="13969552" cy="1800200"/>
          </a:xfrm>
        </p:spPr>
        <p:txBody>
          <a:bodyPr anchor="ctr">
            <a:normAutofit/>
          </a:bodyPr>
          <a:lstStyle>
            <a:lvl1pPr algn="ctr">
              <a:defRPr sz="4400">
                <a:latin typeface="Aleo-BoldItalic" pitchFamily="34" charset="0"/>
              </a:defRPr>
            </a:lvl1pPr>
          </a:lstStyle>
          <a:p>
            <a:pPr lvl="0"/>
            <a:r>
              <a:rPr lang="en-US" dirty="0"/>
              <a:t>“Text Here”</a:t>
            </a:r>
          </a:p>
        </p:txBody>
      </p:sp>
    </p:spTree>
    <p:extLst>
      <p:ext uri="{BB962C8B-B14F-4D97-AF65-F5344CB8AC3E}">
        <p14:creationId xmlns:p14="http://schemas.microsoft.com/office/powerpoint/2010/main" val="13358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withEffect">
                  <p:stCondLst>
                    <p:cond delay="7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3" cy="10287000"/>
          </a:xfrm>
          <a:effectLst>
            <a:outerShdw blurRad="63500" algn="ctr" rotWithShape="0">
              <a:prstClr val="black">
                <a:alpha val="20000"/>
              </a:prstClr>
            </a:outerShdw>
          </a:effectLst>
        </p:spPr>
        <p:txBody>
          <a:bodyPr/>
          <a:lstStyle>
            <a:lvl1pPr>
              <a:defRPr baseline="0">
                <a:solidFill>
                  <a:schemeClr val="bg1">
                    <a:lumMod val="85000"/>
                  </a:schemeClr>
                </a:solidFill>
              </a:defRPr>
            </a:lvl1pPr>
          </a:lstStyle>
          <a:p>
            <a:r>
              <a:rPr lang="en-US" dirty="0"/>
              <a:t>Add Image</a:t>
            </a:r>
          </a:p>
        </p:txBody>
      </p:sp>
      <p:sp>
        <p:nvSpPr>
          <p:cNvPr id="19" name="テキスト プレースホルダー 5"/>
          <p:cNvSpPr>
            <a:spLocks noGrp="1"/>
          </p:cNvSpPr>
          <p:nvPr>
            <p:ph type="body" sz="quarter" idx="24" hasCustomPrompt="1"/>
          </p:nvPr>
        </p:nvSpPr>
        <p:spPr>
          <a:xfrm>
            <a:off x="502246" y="7807796"/>
            <a:ext cx="14905656" cy="1296144"/>
          </a:xfrm>
        </p:spPr>
        <p:txBody>
          <a:bodyPr anchor="b">
            <a:normAutofit/>
          </a:bodyPr>
          <a:lstStyle>
            <a:lvl1pPr algn="l">
              <a:defRPr sz="6600" baseline="0">
                <a:solidFill>
                  <a:schemeClr val="bg1">
                    <a:lumMod val="95000"/>
                  </a:schemeClr>
                </a:solidFill>
                <a:latin typeface="Aleo-BoldItalic" pitchFamily="34" charset="0"/>
              </a:defRPr>
            </a:lvl1pPr>
          </a:lstStyle>
          <a:p>
            <a:pPr lvl="0"/>
            <a:r>
              <a:rPr lang="en-US" dirty="0"/>
              <a:t>“Text Here”</a:t>
            </a:r>
          </a:p>
        </p:txBody>
      </p:sp>
      <p:sp>
        <p:nvSpPr>
          <p:cNvPr id="20" name="テキスト プレースホルダー 5"/>
          <p:cNvSpPr>
            <a:spLocks noGrp="1"/>
          </p:cNvSpPr>
          <p:nvPr>
            <p:ph type="body" sz="quarter" idx="25" hasCustomPrompt="1"/>
          </p:nvPr>
        </p:nvSpPr>
        <p:spPr>
          <a:xfrm>
            <a:off x="502246" y="8887916"/>
            <a:ext cx="14905656" cy="864096"/>
          </a:xfrm>
        </p:spPr>
        <p:txBody>
          <a:bodyPr anchor="t">
            <a:normAutofit/>
          </a:bodyPr>
          <a:lstStyle>
            <a:lvl1pPr algn="l">
              <a:defRPr sz="4400" baseline="0">
                <a:solidFill>
                  <a:schemeClr val="bg1">
                    <a:lumMod val="95000"/>
                  </a:schemeClr>
                </a:solidFill>
                <a:latin typeface="Aleo-LightItalic" pitchFamily="34" charset="0"/>
              </a:defRPr>
            </a:lvl1pPr>
          </a:lstStyle>
          <a:p>
            <a:pPr lvl="0"/>
            <a:r>
              <a:rPr lang="en-US" dirty="0"/>
              <a:t>Text Here</a:t>
            </a:r>
          </a:p>
        </p:txBody>
      </p:sp>
    </p:spTree>
    <p:extLst>
      <p:ext uri="{BB962C8B-B14F-4D97-AF65-F5344CB8AC3E}">
        <p14:creationId xmlns:p14="http://schemas.microsoft.com/office/powerpoint/2010/main" val="424159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mage 2">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3" cy="10287000"/>
          </a:xfrm>
          <a:effectLst>
            <a:outerShdw blurRad="63500" algn="ctr" rotWithShape="0">
              <a:prstClr val="black">
                <a:alpha val="20000"/>
              </a:prstClr>
            </a:outerShdw>
          </a:effectLst>
        </p:spPr>
        <p:txBody>
          <a:bodyPr/>
          <a:lstStyle>
            <a:lvl1pPr>
              <a:defRPr baseline="0">
                <a:solidFill>
                  <a:schemeClr val="bg1">
                    <a:lumMod val="85000"/>
                  </a:schemeClr>
                </a:solidFill>
              </a:defRPr>
            </a:lvl1pPr>
          </a:lstStyle>
          <a:p>
            <a:r>
              <a:rPr lang="en-US" dirty="0"/>
              <a:t>Add Image</a:t>
            </a:r>
          </a:p>
        </p:txBody>
      </p:sp>
      <p:sp>
        <p:nvSpPr>
          <p:cNvPr id="19" name="テキスト プレースホルダー 5"/>
          <p:cNvSpPr>
            <a:spLocks noGrp="1"/>
          </p:cNvSpPr>
          <p:nvPr>
            <p:ph type="body" sz="quarter" idx="24" hasCustomPrompt="1"/>
          </p:nvPr>
        </p:nvSpPr>
        <p:spPr>
          <a:xfrm>
            <a:off x="1654374" y="5359524"/>
            <a:ext cx="14905656" cy="1296144"/>
          </a:xfrm>
        </p:spPr>
        <p:txBody>
          <a:bodyPr anchor="b">
            <a:normAutofit/>
          </a:bodyPr>
          <a:lstStyle>
            <a:lvl1pPr algn="ctr">
              <a:defRPr sz="6600" baseline="0">
                <a:solidFill>
                  <a:schemeClr val="bg1">
                    <a:lumMod val="95000"/>
                  </a:schemeClr>
                </a:solidFill>
                <a:latin typeface="Aleo-BoldItalic" pitchFamily="34" charset="0"/>
              </a:defRPr>
            </a:lvl1pPr>
          </a:lstStyle>
          <a:p>
            <a:pPr lvl="0"/>
            <a:r>
              <a:rPr lang="en-US" dirty="0"/>
              <a:t>“Text Here”</a:t>
            </a:r>
          </a:p>
        </p:txBody>
      </p:sp>
      <p:sp>
        <p:nvSpPr>
          <p:cNvPr id="20" name="テキスト プレースホルダー 5"/>
          <p:cNvSpPr>
            <a:spLocks noGrp="1"/>
          </p:cNvSpPr>
          <p:nvPr>
            <p:ph type="body" sz="quarter" idx="25" hasCustomPrompt="1"/>
          </p:nvPr>
        </p:nvSpPr>
        <p:spPr>
          <a:xfrm>
            <a:off x="1654374" y="6439644"/>
            <a:ext cx="14905656" cy="864096"/>
          </a:xfrm>
        </p:spPr>
        <p:txBody>
          <a:bodyPr anchor="t">
            <a:normAutofit/>
          </a:bodyPr>
          <a:lstStyle>
            <a:lvl1pPr algn="ctr">
              <a:defRPr sz="4400" baseline="0">
                <a:solidFill>
                  <a:schemeClr val="bg1">
                    <a:lumMod val="95000"/>
                  </a:schemeClr>
                </a:solidFill>
                <a:latin typeface="Aleo-LightItalic" pitchFamily="34" charset="0"/>
              </a:defRPr>
            </a:lvl1pPr>
          </a:lstStyle>
          <a:p>
            <a:pPr lvl="0"/>
            <a:r>
              <a:rPr lang="en-US" dirty="0"/>
              <a:t>Text Here</a:t>
            </a:r>
          </a:p>
        </p:txBody>
      </p:sp>
    </p:spTree>
    <p:extLst>
      <p:ext uri="{BB962C8B-B14F-4D97-AF65-F5344CB8AC3E}">
        <p14:creationId xmlns:p14="http://schemas.microsoft.com/office/powerpoint/2010/main" val="138177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3 ">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1375455" cy="10287000"/>
          </a:xfrm>
          <a:effectLst>
            <a:outerShdw blurRad="63500" algn="ctr" rotWithShape="0">
              <a:prstClr val="black">
                <a:alpha val="20000"/>
              </a:prstClr>
            </a:outerShdw>
          </a:effectLst>
        </p:spPr>
        <p:txBody>
          <a:bodyPr/>
          <a:lstStyle>
            <a:lvl1pPr>
              <a:defRPr baseline="0">
                <a:solidFill>
                  <a:schemeClr val="bg1">
                    <a:lumMod val="85000"/>
                  </a:schemeClr>
                </a:solidFill>
              </a:defRPr>
            </a:lvl1pPr>
          </a:lstStyle>
          <a:p>
            <a:r>
              <a:rPr lang="en-US" dirty="0"/>
              <a:t>Add Image</a:t>
            </a:r>
          </a:p>
        </p:txBody>
      </p:sp>
      <p:sp>
        <p:nvSpPr>
          <p:cNvPr id="13" name="テキスト プレースホルダー 5"/>
          <p:cNvSpPr>
            <a:spLocks noGrp="1"/>
          </p:cNvSpPr>
          <p:nvPr>
            <p:ph type="body" sz="quarter" idx="21" hasCustomPrompt="1"/>
          </p:nvPr>
        </p:nvSpPr>
        <p:spPr>
          <a:xfrm>
            <a:off x="11519470" y="462980"/>
            <a:ext cx="6552728" cy="2808312"/>
          </a:xfrm>
        </p:spPr>
        <p:txBody>
          <a:bodyPr anchor="b">
            <a:normAutofit/>
          </a:bodyPr>
          <a:lstStyle>
            <a:lvl1pPr algn="l">
              <a:defRPr sz="4400" baseline="0">
                <a:solidFill>
                  <a:schemeClr val="tx1"/>
                </a:solidFill>
                <a:latin typeface="Aleo-BoldItalic" pitchFamily="34" charset="0"/>
              </a:defRPr>
            </a:lvl1pPr>
          </a:lstStyle>
          <a:p>
            <a:pPr lvl="0"/>
            <a:r>
              <a:rPr lang="en-US" dirty="0"/>
              <a:t>“Text Here”</a:t>
            </a:r>
          </a:p>
        </p:txBody>
      </p:sp>
      <p:sp>
        <p:nvSpPr>
          <p:cNvPr id="14" name="テキスト プレースホルダー 5"/>
          <p:cNvSpPr>
            <a:spLocks noGrp="1"/>
          </p:cNvSpPr>
          <p:nvPr>
            <p:ph type="body" sz="quarter" idx="24" hasCustomPrompt="1"/>
          </p:nvPr>
        </p:nvSpPr>
        <p:spPr>
          <a:xfrm>
            <a:off x="11519470" y="3271292"/>
            <a:ext cx="6552728" cy="1584176"/>
          </a:xfrm>
        </p:spPr>
        <p:txBody>
          <a:bodyPr anchor="t">
            <a:normAutofit/>
          </a:bodyPr>
          <a:lstStyle>
            <a:lvl1pPr algn="l">
              <a:defRPr sz="2800" baseline="0">
                <a:solidFill>
                  <a:schemeClr val="tx1"/>
                </a:solidFill>
                <a:latin typeface="Aleo-LightItalic" pitchFamily="34" charset="0"/>
              </a:defRPr>
            </a:lvl1pPr>
          </a:lstStyle>
          <a:p>
            <a:pPr lvl="0"/>
            <a:r>
              <a:rPr lang="en-US" dirty="0"/>
              <a:t>Text Here</a:t>
            </a:r>
          </a:p>
        </p:txBody>
      </p:sp>
    </p:spTree>
    <p:extLst>
      <p:ext uri="{BB962C8B-B14F-4D97-AF65-F5344CB8AC3E}">
        <p14:creationId xmlns:p14="http://schemas.microsoft.com/office/powerpoint/2010/main" val="141443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1000"/>
                                        <p:tgtEl>
                                          <p:spTgt spid="14">
                                            <p:txEl>
                                              <p:pRg st="0" end="0"/>
                                            </p:txEl>
                                          </p:spTgt>
                                        </p:tgtEl>
                                      </p:cBhvr>
                                    </p:animEffect>
                                    <p:anim calcmode="lin" valueType="num">
                                      <p:cBhvr>
                                        <p:cTn id="1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uild="p">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10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3" name="テキスト プレースホルダー 5"/>
          <p:cNvSpPr>
            <a:spLocks noGrp="1"/>
          </p:cNvSpPr>
          <p:nvPr>
            <p:ph type="body" sz="quarter" idx="21" hasCustomPrompt="1"/>
          </p:nvPr>
        </p:nvSpPr>
        <p:spPr>
          <a:xfrm>
            <a:off x="1582366" y="2551212"/>
            <a:ext cx="14905656" cy="2808312"/>
          </a:xfrm>
        </p:spPr>
        <p:txBody>
          <a:bodyPr anchor="b">
            <a:normAutofit/>
          </a:bodyPr>
          <a:lstStyle>
            <a:lvl1pPr algn="ctr">
              <a:defRPr sz="4400" baseline="0">
                <a:solidFill>
                  <a:schemeClr val="tx1"/>
                </a:solidFill>
                <a:latin typeface="Aleo-BoldItalic" pitchFamily="34" charset="0"/>
              </a:defRPr>
            </a:lvl1pPr>
          </a:lstStyle>
          <a:p>
            <a:pPr lvl="0"/>
            <a:r>
              <a:rPr lang="en-US" dirty="0"/>
              <a:t>“Text Here”</a:t>
            </a:r>
          </a:p>
        </p:txBody>
      </p:sp>
      <p:sp>
        <p:nvSpPr>
          <p:cNvPr id="14" name="テキスト プレースホルダー 5"/>
          <p:cNvSpPr>
            <a:spLocks noGrp="1"/>
          </p:cNvSpPr>
          <p:nvPr>
            <p:ph type="body" sz="quarter" idx="24" hasCustomPrompt="1"/>
          </p:nvPr>
        </p:nvSpPr>
        <p:spPr>
          <a:xfrm>
            <a:off x="1582366" y="5503540"/>
            <a:ext cx="14905656" cy="1584176"/>
          </a:xfrm>
        </p:spPr>
        <p:txBody>
          <a:bodyPr anchor="t">
            <a:normAutofit/>
          </a:bodyPr>
          <a:lstStyle>
            <a:lvl1pPr algn="ctr">
              <a:defRPr sz="2800" baseline="0">
                <a:solidFill>
                  <a:schemeClr val="tx1"/>
                </a:solidFill>
                <a:latin typeface="+mn-lt"/>
              </a:defRPr>
            </a:lvl1pPr>
          </a:lstStyle>
          <a:p>
            <a:pPr lvl="0"/>
            <a:r>
              <a:rPr lang="en-US" dirty="0"/>
              <a:t>Text Here</a:t>
            </a:r>
          </a:p>
        </p:txBody>
      </p:sp>
    </p:spTree>
    <p:extLst>
      <p:ext uri="{BB962C8B-B14F-4D97-AF65-F5344CB8AC3E}">
        <p14:creationId xmlns:p14="http://schemas.microsoft.com/office/powerpoint/2010/main" val="3358787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 Column - Horizontal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a:t>SLIDE TITLE HERE</a:t>
            </a:r>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cstate="email">
              <a:extLst>
                <a:ext uri="{28A0092B-C50C-407E-A947-70E740481C1C}">
                  <a14:useLocalDpi xmlns:a14="http://schemas.microsoft.com/office/drawing/2010/main"/>
                </a:ext>
              </a:extLst>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テキスト プレースホルダー 22"/>
          <p:cNvSpPr>
            <a:spLocks noGrp="1"/>
          </p:cNvSpPr>
          <p:nvPr>
            <p:ph type="body" sz="quarter" idx="13" hasCustomPrompt="1"/>
          </p:nvPr>
        </p:nvSpPr>
        <p:spPr>
          <a:xfrm>
            <a:off x="2590478" y="6007596"/>
            <a:ext cx="12599218" cy="1080120"/>
          </a:xfrm>
        </p:spPr>
        <p:txBody>
          <a:bodyPr anchor="ctr">
            <a:normAutofit/>
          </a:bodyPr>
          <a:lstStyle>
            <a:lvl1pPr algn="ctr">
              <a:defRPr sz="4400">
                <a:latin typeface="Aleo-BoldItalic" pitchFamily="34" charset="0"/>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2599842" y="7041252"/>
            <a:ext cx="12592036" cy="2782768"/>
          </a:xfrm>
        </p:spPr>
        <p:txBody>
          <a:bodyPr/>
          <a:lstStyle>
            <a:lvl1pPr algn="ctr">
              <a:defRPr baseline="0"/>
            </a:lvl1pPr>
          </a:lstStyle>
          <a:p>
            <a:pPr lvl="0"/>
            <a:r>
              <a:rPr lang="en-US" dirty="0"/>
              <a:t>Text Here</a:t>
            </a:r>
          </a:p>
        </p:txBody>
      </p:sp>
    </p:spTree>
    <p:extLst>
      <p:ext uri="{BB962C8B-B14F-4D97-AF65-F5344CB8AC3E}">
        <p14:creationId xmlns:p14="http://schemas.microsoft.com/office/powerpoint/2010/main" val="281397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fade">
                                      <p:cBhvr>
                                        <p:cTn id="16" dur="500"/>
                                        <p:tgtEl>
                                          <p:spTgt spid="23">
                                            <p:txEl>
                                              <p:pRg st="0" end="0"/>
                                            </p:txEl>
                                          </p:spTgt>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23" grpId="0" build="p">
        <p:tmplLst>
          <p:tmpl lvl="1">
            <p:tnLst>
              <p:par>
                <p:cTn presetID="10" presetClass="entr" presetSubtype="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6" grpId="0" build="p">
        <p:tmplLst>
          <p:tmpl lvl="1">
            <p:tnLst>
              <p:par>
                <p:cTn presetID="10" presetClass="entr" presetSubtype="0" fill="hold" nodeType="withEffect">
                  <p:stCondLst>
                    <p:cond delay="7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1" y="267943"/>
            <a:ext cx="16457772" cy="987125"/>
          </a:xfrm>
          <a:prstGeom prst="rect">
            <a:avLst/>
          </a:prstGeom>
        </p:spPr>
        <p:txBody>
          <a:bodyPr vert="horz" lIns="163275" tIns="81638" rIns="163275" bIns="81638" rtlCol="0" anchor="ctr">
            <a:normAutofit/>
          </a:bodyPr>
          <a:lstStyle/>
          <a:p>
            <a:r>
              <a:rPr lang="en-US" altLang="ja-JP" dirty="0"/>
              <a:t>Master Title</a:t>
            </a:r>
            <a:endParaRPr lang="en-US" dirty="0"/>
          </a:p>
        </p:txBody>
      </p:sp>
      <p:sp>
        <p:nvSpPr>
          <p:cNvPr id="3" name="テキスト プレースホルダー 2"/>
          <p:cNvSpPr>
            <a:spLocks noGrp="1"/>
          </p:cNvSpPr>
          <p:nvPr>
            <p:ph type="body" idx="1"/>
          </p:nvPr>
        </p:nvSpPr>
        <p:spPr>
          <a:xfrm>
            <a:off x="914321" y="1615108"/>
            <a:ext cx="16457772" cy="7776864"/>
          </a:xfrm>
          <a:prstGeom prst="rect">
            <a:avLst/>
          </a:prstGeom>
        </p:spPr>
        <p:txBody>
          <a:bodyPr vert="horz" lIns="163275" tIns="81638" rIns="163275" bIns="81638" rtlCol="0">
            <a:normAutofit/>
          </a:bodyPr>
          <a:lstStyle/>
          <a:p>
            <a:pPr lvl="0"/>
            <a:r>
              <a:rPr lang="en-US" altLang="ja-JP" dirty="0"/>
              <a:t>Master Text Here</a:t>
            </a:r>
            <a:endParaRPr lang="ja-JP" altLang="en-US" dirty="0"/>
          </a:p>
        </p:txBody>
      </p:sp>
    </p:spTree>
    <p:extLst>
      <p:ext uri="{BB962C8B-B14F-4D97-AF65-F5344CB8AC3E}">
        <p14:creationId xmlns:p14="http://schemas.microsoft.com/office/powerpoint/2010/main" val="1165330069"/>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53" r:id="rId3"/>
    <p:sldLayoutId id="2147483661" r:id="rId4"/>
    <p:sldLayoutId id="2147483672" r:id="rId5"/>
    <p:sldLayoutId id="2147483684" r:id="rId6"/>
    <p:sldLayoutId id="2147483674" r:id="rId7"/>
    <p:sldLayoutId id="2147483679" r:id="rId8"/>
    <p:sldLayoutId id="2147483676"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4" r:id="rId18"/>
    <p:sldLayoutId id="2147483695" r:id="rId19"/>
    <p:sldLayoutId id="2147483696" r:id="rId20"/>
    <p:sldLayoutId id="2147483701" r:id="rId21"/>
    <p:sldLayoutId id="2147483702" r:id="rId22"/>
    <p:sldLayoutId id="2147483703" r:id="rId23"/>
    <p:sldLayoutId id="2147483705" r:id="rId24"/>
  </p:sldLayoutIdLst>
  <p:hf hdr="0" dt="0"/>
  <p:txStyles>
    <p:titleStyle>
      <a:lvl1pPr algn="ctr" defTabSz="1632753" rtl="0" eaLnBrk="1" latinLnBrk="0" hangingPunct="1">
        <a:spcBef>
          <a:spcPct val="0"/>
        </a:spcBef>
        <a:buNone/>
        <a:defRPr sz="4400" kern="1200" baseline="0">
          <a:solidFill>
            <a:schemeClr val="tx1"/>
          </a:solidFill>
          <a:latin typeface="+mj-lt"/>
          <a:ea typeface="+mj-ea"/>
          <a:cs typeface="+mj-cs"/>
        </a:defRPr>
      </a:lvl1pPr>
    </p:titleStyle>
    <p:body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2249ECFD-A34B-483A-AF18-252AFD11A85D}"/>
              </a:ext>
            </a:extLst>
          </p:cNvPr>
          <p:cNvSpPr/>
          <p:nvPr/>
        </p:nvSpPr>
        <p:spPr>
          <a:xfrm>
            <a:off x="382660" y="204240"/>
            <a:ext cx="8640960" cy="9603809"/>
          </a:xfrm>
          <a:prstGeom prst="rect">
            <a:avLst/>
          </a:prstGeom>
          <a:solidFill>
            <a:schemeClr val="accent1">
              <a:alpha val="54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B Nazanin" panose="00000400000000000000" pitchFamily="2" charset="-78"/>
            </a:endParaRPr>
          </a:p>
        </p:txBody>
      </p:sp>
      <p:sp>
        <p:nvSpPr>
          <p:cNvPr id="2" name="タイトル 1"/>
          <p:cNvSpPr>
            <a:spLocks noGrp="1"/>
          </p:cNvSpPr>
          <p:nvPr>
            <p:ph type="ctrTitle"/>
          </p:nvPr>
        </p:nvSpPr>
        <p:spPr>
          <a:xfrm>
            <a:off x="1374896" y="2766719"/>
            <a:ext cx="6835622" cy="1191764"/>
          </a:xfrm>
        </p:spPr>
        <p:txBody>
          <a:bodyPr>
            <a:noAutofit/>
          </a:bodyPr>
          <a:lstStyle/>
          <a:p>
            <a:pPr algn="ctr">
              <a:lnSpc>
                <a:spcPct val="100000"/>
              </a:lnSpc>
            </a:pPr>
            <a:r>
              <a:rPr lang="fa-IR" sz="11500" dirty="0">
                <a:solidFill>
                  <a:schemeClr val="accent4">
                    <a:lumMod val="20000"/>
                    <a:lumOff val="80000"/>
                  </a:schemeClr>
                </a:solidFill>
                <a:cs typeface="B Nazanin" panose="00000400000000000000" pitchFamily="2" charset="-78"/>
              </a:rPr>
              <a:t>ستاره ها</a:t>
            </a:r>
            <a:r>
              <a:rPr lang="en-US" sz="8000" dirty="0">
                <a:solidFill>
                  <a:schemeClr val="bg1"/>
                </a:solidFill>
                <a:cs typeface="B Nazanin" panose="00000400000000000000" pitchFamily="2" charset="-78"/>
              </a:rPr>
              <a:t> </a:t>
            </a:r>
            <a:r>
              <a:rPr lang="fa-IR" sz="6000" dirty="0">
                <a:solidFill>
                  <a:schemeClr val="bg1"/>
                </a:solidFill>
                <a:cs typeface="B Nazanin" panose="00000400000000000000" pitchFamily="2" charset="-78"/>
              </a:rPr>
              <a:t>تم : </a:t>
            </a:r>
            <a:endParaRPr lang="en-US" sz="8000" dirty="0">
              <a:solidFill>
                <a:schemeClr val="bg1"/>
              </a:solidFill>
              <a:cs typeface="B Nazanin" panose="00000400000000000000" pitchFamily="2" charset="-78"/>
            </a:endParaRPr>
          </a:p>
        </p:txBody>
      </p:sp>
      <p:sp>
        <p:nvSpPr>
          <p:cNvPr id="7" name="CuadroTexto 6">
            <a:extLst>
              <a:ext uri="{FF2B5EF4-FFF2-40B4-BE49-F238E27FC236}">
                <a16:creationId xmlns:a16="http://schemas.microsoft.com/office/drawing/2014/main" id="{C5D1C925-60DF-46E9-B2C3-609370579528}"/>
              </a:ext>
            </a:extLst>
          </p:cNvPr>
          <p:cNvSpPr txBox="1"/>
          <p:nvPr/>
        </p:nvSpPr>
        <p:spPr>
          <a:xfrm>
            <a:off x="2942537" y="4229320"/>
            <a:ext cx="4032451" cy="584775"/>
          </a:xfrm>
          <a:prstGeom prst="rect">
            <a:avLst/>
          </a:prstGeom>
          <a:noFill/>
        </p:spPr>
        <p:txBody>
          <a:bodyPr wrap="square">
            <a:spAutoFit/>
          </a:bodyPr>
          <a:lstStyle/>
          <a:p>
            <a:pPr algn="ctr"/>
            <a:r>
              <a:rPr lang="fa-IR" dirty="0">
                <a:solidFill>
                  <a:schemeClr val="bg1"/>
                </a:solidFill>
                <a:cs typeface="B Nazanin" panose="00000400000000000000" pitchFamily="2" charset="-78"/>
              </a:rPr>
              <a:t>قالب پاورپوینت کهکشان</a:t>
            </a:r>
            <a:endParaRPr lang="es-ES" dirty="0">
              <a:solidFill>
                <a:schemeClr val="bg1"/>
              </a:solidFill>
              <a:cs typeface="B Nazanin" panose="00000400000000000000" pitchFamily="2" charset="-78"/>
            </a:endParaRPr>
          </a:p>
        </p:txBody>
      </p:sp>
      <p:sp>
        <p:nvSpPr>
          <p:cNvPr id="8" name="圆角矩形 13">
            <a:extLst>
              <a:ext uri="{FF2B5EF4-FFF2-40B4-BE49-F238E27FC236}">
                <a16:creationId xmlns:a16="http://schemas.microsoft.com/office/drawing/2014/main" id="{0777573A-E7DC-49A2-8D59-DF85C358F87B}"/>
              </a:ext>
            </a:extLst>
          </p:cNvPr>
          <p:cNvSpPr/>
          <p:nvPr/>
        </p:nvSpPr>
        <p:spPr>
          <a:xfrm>
            <a:off x="15446675" y="9454338"/>
            <a:ext cx="2647720" cy="475162"/>
          </a:xfrm>
          <a:prstGeom prst="roundRect">
            <a:avLst>
              <a:gd name="adj" fmla="val 50000"/>
            </a:avLst>
          </a:prstGeom>
          <a:noFill/>
          <a:ln>
            <a:solidFill>
              <a:srgbClr val="E71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509">
              <a:defRPr/>
            </a:pPr>
            <a:endParaRPr lang="zh-CN" altLang="en-US" sz="2250">
              <a:solidFill>
                <a:prstClr val="black">
                  <a:lumMod val="85000"/>
                  <a:lumOff val="15000"/>
                </a:prstClr>
              </a:solidFill>
              <a:cs typeface="B Nazanin" panose="00000400000000000000" pitchFamily="2" charset="-78"/>
              <a:sym typeface="+mn-lt"/>
            </a:endParaRPr>
          </a:p>
        </p:txBody>
      </p:sp>
      <p:sp>
        <p:nvSpPr>
          <p:cNvPr id="9" name="文本框 27">
            <a:extLst>
              <a:ext uri="{FF2B5EF4-FFF2-40B4-BE49-F238E27FC236}">
                <a16:creationId xmlns:a16="http://schemas.microsoft.com/office/drawing/2014/main" id="{6DDC5355-1244-4417-8E8E-8C593552E9AC}"/>
              </a:ext>
            </a:extLst>
          </p:cNvPr>
          <p:cNvSpPr txBox="1"/>
          <p:nvPr/>
        </p:nvSpPr>
        <p:spPr>
          <a:xfrm>
            <a:off x="15556995" y="9461108"/>
            <a:ext cx="2427080" cy="461665"/>
          </a:xfrm>
          <a:prstGeom prst="rect">
            <a:avLst/>
          </a:prstGeom>
          <a:noFill/>
        </p:spPr>
        <p:txBody>
          <a:bodyPr wrap="square" rtlCol="0">
            <a:spAutoFit/>
            <a:scene3d>
              <a:camera prst="orthographicFront"/>
              <a:lightRig rig="threePt" dir="t"/>
            </a:scene3d>
            <a:sp3d contourW="12700"/>
          </a:bodyPr>
          <a:lstStyle/>
          <a:p>
            <a:pPr algn="ctr" defTabSz="1371509">
              <a:defRPr/>
            </a:pPr>
            <a:r>
              <a:rPr lang="en-US" altLang="zh-CN" sz="2400" dirty="0">
                <a:solidFill>
                  <a:schemeClr val="bg1"/>
                </a:solidFill>
                <a:cs typeface="B Nazanin" panose="00000400000000000000" pitchFamily="2" charset="-78"/>
                <a:sym typeface="+mn-lt"/>
              </a:rPr>
              <a:t>20begir.com</a:t>
            </a:r>
          </a:p>
        </p:txBody>
      </p:sp>
      <p:sp>
        <p:nvSpPr>
          <p:cNvPr id="13" name="テキスト プレースホルダー 3">
            <a:extLst>
              <a:ext uri="{FF2B5EF4-FFF2-40B4-BE49-F238E27FC236}">
                <a16:creationId xmlns:a16="http://schemas.microsoft.com/office/drawing/2014/main" id="{DA5785E2-444D-4E92-AB31-44A5CBEA9FB5}"/>
              </a:ext>
            </a:extLst>
          </p:cNvPr>
          <p:cNvSpPr txBox="1">
            <a:spLocks/>
          </p:cNvSpPr>
          <p:nvPr/>
        </p:nvSpPr>
        <p:spPr>
          <a:xfrm>
            <a:off x="1930540" y="5574345"/>
            <a:ext cx="5961756" cy="1033094"/>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ctr"/>
            <a:endParaRPr lang="en-US" sz="1400" dirty="0">
              <a:solidFill>
                <a:schemeClr val="bg1"/>
              </a:solidFill>
              <a:cs typeface="B Nazanin" panose="00000400000000000000" pitchFamily="2" charset="-78"/>
            </a:endParaRPr>
          </a:p>
          <a:p>
            <a:pPr algn="ctr"/>
            <a:r>
              <a:rPr lang="fa-IR" sz="1800" dirty="0">
                <a:solidFill>
                  <a:schemeClr val="bg1"/>
                </a:solidFill>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lang="en-US" sz="1400" dirty="0">
              <a:solidFill>
                <a:schemeClr val="bg1"/>
              </a:solidFill>
              <a:cs typeface="B Nazanin" panose="00000400000000000000" pitchFamily="2" charset="-78"/>
            </a:endParaRPr>
          </a:p>
        </p:txBody>
      </p:sp>
      <p:sp>
        <p:nvSpPr>
          <p:cNvPr id="6" name="Forma libre: forma 5">
            <a:extLst>
              <a:ext uri="{FF2B5EF4-FFF2-40B4-BE49-F238E27FC236}">
                <a16:creationId xmlns:a16="http://schemas.microsoft.com/office/drawing/2014/main" id="{CE80396C-73E6-4031-B5DE-EE7CE8FEE4B2}"/>
              </a:ext>
            </a:extLst>
          </p:cNvPr>
          <p:cNvSpPr/>
          <p:nvPr/>
        </p:nvSpPr>
        <p:spPr>
          <a:xfrm>
            <a:off x="12131125" y="3551443"/>
            <a:ext cx="2974549" cy="4306191"/>
          </a:xfrm>
          <a:custGeom>
            <a:avLst/>
            <a:gdLst>
              <a:gd name="connsiteX0" fmla="*/ 2235708 w 2235707"/>
              <a:gd name="connsiteY0" fmla="*/ 1149886 h 2287726"/>
              <a:gd name="connsiteX1" fmla="*/ 1125246 w 2235707"/>
              <a:gd name="connsiteY1" fmla="*/ 2287726 h 2287726"/>
              <a:gd name="connsiteX2" fmla="*/ 0 w 2235707"/>
              <a:gd name="connsiteY2" fmla="*/ 1161933 h 2287726"/>
              <a:gd name="connsiteX3" fmla="*/ 1120866 w 2235707"/>
              <a:gd name="connsiteY3" fmla="*/ 0 h 2287726"/>
              <a:gd name="connsiteX4" fmla="*/ 2235708 w 2235707"/>
              <a:gd name="connsiteY4" fmla="*/ 1149886 h 2287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707" h="2287726">
                <a:moveTo>
                  <a:pt x="2235708" y="1149886"/>
                </a:moveTo>
                <a:cubicBezTo>
                  <a:pt x="1632839" y="1309228"/>
                  <a:pt x="1275279" y="1678286"/>
                  <a:pt x="1125246" y="2287726"/>
                </a:cubicBezTo>
                <a:cubicBezTo>
                  <a:pt x="979046" y="1681572"/>
                  <a:pt x="622581" y="1296086"/>
                  <a:pt x="0" y="1161933"/>
                </a:cubicBezTo>
                <a:cubicBezTo>
                  <a:pt x="610535" y="986164"/>
                  <a:pt x="980689" y="619296"/>
                  <a:pt x="1120866" y="0"/>
                </a:cubicBezTo>
                <a:cubicBezTo>
                  <a:pt x="1260495" y="605607"/>
                  <a:pt x="1603818" y="1004234"/>
                  <a:pt x="2235708" y="1149886"/>
                </a:cubicBezTo>
                <a:close/>
              </a:path>
            </a:pathLst>
          </a:custGeom>
          <a:solidFill>
            <a:srgbClr val="FFFFFF"/>
          </a:solidFill>
          <a:ln w="54570" cap="flat">
            <a:noFill/>
            <a:prstDash val="solid"/>
            <a:miter/>
          </a:ln>
        </p:spPr>
        <p:txBody>
          <a:bodyPr rtlCol="0" anchor="ctr"/>
          <a:lstStyle/>
          <a:p>
            <a:endParaRPr lang="es-PE" dirty="0">
              <a:cs typeface="B Nazanin" panose="00000400000000000000" pitchFamily="2" charset="-78"/>
            </a:endParaRPr>
          </a:p>
        </p:txBody>
      </p:sp>
      <p:sp>
        <p:nvSpPr>
          <p:cNvPr id="14" name="Forma libre: forma 13">
            <a:extLst>
              <a:ext uri="{FF2B5EF4-FFF2-40B4-BE49-F238E27FC236}">
                <a16:creationId xmlns:a16="http://schemas.microsoft.com/office/drawing/2014/main" id="{EF9490CD-8449-4861-9B64-D238FF480C0D}"/>
              </a:ext>
            </a:extLst>
          </p:cNvPr>
          <p:cNvSpPr/>
          <p:nvPr/>
        </p:nvSpPr>
        <p:spPr>
          <a:xfrm>
            <a:off x="14772229" y="2106348"/>
            <a:ext cx="985215" cy="1852136"/>
          </a:xfrm>
          <a:custGeom>
            <a:avLst/>
            <a:gdLst>
              <a:gd name="connsiteX0" fmla="*/ 0 w 1028327"/>
              <a:gd name="connsiteY0" fmla="*/ 487880 h 983974"/>
              <a:gd name="connsiteX1" fmla="*/ 520187 w 1028327"/>
              <a:gd name="connsiteY1" fmla="*/ 0 h 983974"/>
              <a:gd name="connsiteX2" fmla="*/ 1028327 w 1028327"/>
              <a:gd name="connsiteY2" fmla="*/ 478572 h 983974"/>
              <a:gd name="connsiteX3" fmla="*/ 536614 w 1028327"/>
              <a:gd name="connsiteY3" fmla="*/ 983974 h 983974"/>
              <a:gd name="connsiteX4" fmla="*/ 548 w 1028327"/>
              <a:gd name="connsiteY4" fmla="*/ 488428 h 98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327" h="983974">
                <a:moveTo>
                  <a:pt x="0" y="487880"/>
                </a:moveTo>
                <a:cubicBezTo>
                  <a:pt x="280901" y="383843"/>
                  <a:pt x="403555" y="216288"/>
                  <a:pt x="520187" y="0"/>
                </a:cubicBezTo>
                <a:cubicBezTo>
                  <a:pt x="625319" y="226692"/>
                  <a:pt x="768234" y="381105"/>
                  <a:pt x="1028327" y="478572"/>
                </a:cubicBezTo>
                <a:cubicBezTo>
                  <a:pt x="774804" y="581514"/>
                  <a:pt x="613273" y="719500"/>
                  <a:pt x="536614" y="983974"/>
                </a:cubicBezTo>
                <a:cubicBezTo>
                  <a:pt x="403008" y="762210"/>
                  <a:pt x="302803" y="572753"/>
                  <a:pt x="548" y="488428"/>
                </a:cubicBezTo>
                <a:close/>
              </a:path>
            </a:pathLst>
          </a:custGeom>
          <a:solidFill>
            <a:srgbClr val="FFFFFF"/>
          </a:solidFill>
          <a:ln w="54570" cap="flat">
            <a:noFill/>
            <a:prstDash val="solid"/>
            <a:miter/>
          </a:ln>
        </p:spPr>
        <p:txBody>
          <a:bodyPr rtlCol="0" anchor="ctr"/>
          <a:lstStyle/>
          <a:p>
            <a:endParaRPr lang="es-PE" dirty="0">
              <a:cs typeface="B Nazanin" panose="00000400000000000000" pitchFamily="2" charset="-78"/>
            </a:endParaRPr>
          </a:p>
        </p:txBody>
      </p:sp>
      <p:sp>
        <p:nvSpPr>
          <p:cNvPr id="19" name="Forma libre: forma 18">
            <a:extLst>
              <a:ext uri="{FF2B5EF4-FFF2-40B4-BE49-F238E27FC236}">
                <a16:creationId xmlns:a16="http://schemas.microsoft.com/office/drawing/2014/main" id="{9A8B6466-6989-41F5-AE42-27553A7EECDF}"/>
              </a:ext>
            </a:extLst>
          </p:cNvPr>
          <p:cNvSpPr/>
          <p:nvPr/>
        </p:nvSpPr>
        <p:spPr>
          <a:xfrm>
            <a:off x="11494680" y="3495798"/>
            <a:ext cx="749799" cy="925371"/>
          </a:xfrm>
          <a:custGeom>
            <a:avLst/>
            <a:gdLst>
              <a:gd name="connsiteX0" fmla="*/ 0 w 1028327"/>
              <a:gd name="connsiteY0" fmla="*/ 487880 h 983974"/>
              <a:gd name="connsiteX1" fmla="*/ 520187 w 1028327"/>
              <a:gd name="connsiteY1" fmla="*/ 0 h 983974"/>
              <a:gd name="connsiteX2" fmla="*/ 1028327 w 1028327"/>
              <a:gd name="connsiteY2" fmla="*/ 478572 h 983974"/>
              <a:gd name="connsiteX3" fmla="*/ 536614 w 1028327"/>
              <a:gd name="connsiteY3" fmla="*/ 983974 h 983974"/>
              <a:gd name="connsiteX4" fmla="*/ 548 w 1028327"/>
              <a:gd name="connsiteY4" fmla="*/ 488428 h 98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327" h="983974">
                <a:moveTo>
                  <a:pt x="0" y="487880"/>
                </a:moveTo>
                <a:cubicBezTo>
                  <a:pt x="280901" y="383843"/>
                  <a:pt x="403555" y="216288"/>
                  <a:pt x="520187" y="0"/>
                </a:cubicBezTo>
                <a:cubicBezTo>
                  <a:pt x="625319" y="226692"/>
                  <a:pt x="768234" y="381105"/>
                  <a:pt x="1028327" y="478572"/>
                </a:cubicBezTo>
                <a:cubicBezTo>
                  <a:pt x="774804" y="581514"/>
                  <a:pt x="613273" y="719500"/>
                  <a:pt x="536614" y="983974"/>
                </a:cubicBezTo>
                <a:cubicBezTo>
                  <a:pt x="403008" y="762210"/>
                  <a:pt x="302803" y="572753"/>
                  <a:pt x="548" y="488428"/>
                </a:cubicBezTo>
                <a:close/>
              </a:path>
            </a:pathLst>
          </a:custGeom>
          <a:solidFill>
            <a:srgbClr val="FFFFFF"/>
          </a:solidFill>
          <a:ln w="54570" cap="flat">
            <a:noFill/>
            <a:prstDash val="solid"/>
            <a:miter/>
          </a:ln>
        </p:spPr>
        <p:txBody>
          <a:bodyPr rtlCol="0" anchor="ctr"/>
          <a:lstStyle/>
          <a:p>
            <a:endParaRPr lang="es-PE" dirty="0">
              <a:cs typeface="B Nazanin" panose="00000400000000000000" pitchFamily="2" charset="-78"/>
            </a:endParaRPr>
          </a:p>
        </p:txBody>
      </p:sp>
      <p:sp>
        <p:nvSpPr>
          <p:cNvPr id="20" name="Forma libre: forma 19">
            <a:extLst>
              <a:ext uri="{FF2B5EF4-FFF2-40B4-BE49-F238E27FC236}">
                <a16:creationId xmlns:a16="http://schemas.microsoft.com/office/drawing/2014/main" id="{9D6C0E66-DC66-43A8-885D-9C089A354583}"/>
              </a:ext>
            </a:extLst>
          </p:cNvPr>
          <p:cNvSpPr/>
          <p:nvPr/>
        </p:nvSpPr>
        <p:spPr>
          <a:xfrm>
            <a:off x="11502781" y="7425358"/>
            <a:ext cx="985215" cy="1431671"/>
          </a:xfrm>
          <a:custGeom>
            <a:avLst/>
            <a:gdLst>
              <a:gd name="connsiteX0" fmla="*/ 0 w 1028327"/>
              <a:gd name="connsiteY0" fmla="*/ 487880 h 983974"/>
              <a:gd name="connsiteX1" fmla="*/ 520187 w 1028327"/>
              <a:gd name="connsiteY1" fmla="*/ 0 h 983974"/>
              <a:gd name="connsiteX2" fmla="*/ 1028327 w 1028327"/>
              <a:gd name="connsiteY2" fmla="*/ 478572 h 983974"/>
              <a:gd name="connsiteX3" fmla="*/ 536614 w 1028327"/>
              <a:gd name="connsiteY3" fmla="*/ 983974 h 983974"/>
              <a:gd name="connsiteX4" fmla="*/ 548 w 1028327"/>
              <a:gd name="connsiteY4" fmla="*/ 488428 h 98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327" h="983974">
                <a:moveTo>
                  <a:pt x="0" y="487880"/>
                </a:moveTo>
                <a:cubicBezTo>
                  <a:pt x="280901" y="383843"/>
                  <a:pt x="403555" y="216288"/>
                  <a:pt x="520187" y="0"/>
                </a:cubicBezTo>
                <a:cubicBezTo>
                  <a:pt x="625319" y="226692"/>
                  <a:pt x="768234" y="381105"/>
                  <a:pt x="1028327" y="478572"/>
                </a:cubicBezTo>
                <a:cubicBezTo>
                  <a:pt x="774804" y="581514"/>
                  <a:pt x="613273" y="719500"/>
                  <a:pt x="536614" y="983974"/>
                </a:cubicBezTo>
                <a:cubicBezTo>
                  <a:pt x="403008" y="762210"/>
                  <a:pt x="302803" y="572753"/>
                  <a:pt x="548" y="488428"/>
                </a:cubicBezTo>
                <a:close/>
              </a:path>
            </a:pathLst>
          </a:custGeom>
          <a:solidFill>
            <a:srgbClr val="FFFFFF"/>
          </a:solidFill>
          <a:ln w="54570" cap="flat">
            <a:noFill/>
            <a:prstDash val="solid"/>
            <a:miter/>
          </a:ln>
        </p:spPr>
        <p:txBody>
          <a:bodyPr rtlCol="0" anchor="ctr"/>
          <a:lstStyle/>
          <a:p>
            <a:endParaRPr lang="es-PE" dirty="0">
              <a:cs typeface="B Nazanin" panose="00000400000000000000" pitchFamily="2" charset="-78"/>
            </a:endParaRPr>
          </a:p>
        </p:txBody>
      </p:sp>
      <p:sp>
        <p:nvSpPr>
          <p:cNvPr id="21" name="Forma libre: forma 20">
            <a:extLst>
              <a:ext uri="{FF2B5EF4-FFF2-40B4-BE49-F238E27FC236}">
                <a16:creationId xmlns:a16="http://schemas.microsoft.com/office/drawing/2014/main" id="{835AA056-31B0-4803-9AEB-17134DAAF268}"/>
              </a:ext>
            </a:extLst>
          </p:cNvPr>
          <p:cNvSpPr/>
          <p:nvPr/>
        </p:nvSpPr>
        <p:spPr>
          <a:xfrm>
            <a:off x="15475915" y="6607439"/>
            <a:ext cx="492608" cy="942721"/>
          </a:xfrm>
          <a:custGeom>
            <a:avLst/>
            <a:gdLst>
              <a:gd name="connsiteX0" fmla="*/ 0 w 1028327"/>
              <a:gd name="connsiteY0" fmla="*/ 487880 h 983974"/>
              <a:gd name="connsiteX1" fmla="*/ 520187 w 1028327"/>
              <a:gd name="connsiteY1" fmla="*/ 0 h 983974"/>
              <a:gd name="connsiteX2" fmla="*/ 1028327 w 1028327"/>
              <a:gd name="connsiteY2" fmla="*/ 478572 h 983974"/>
              <a:gd name="connsiteX3" fmla="*/ 536614 w 1028327"/>
              <a:gd name="connsiteY3" fmla="*/ 983974 h 983974"/>
              <a:gd name="connsiteX4" fmla="*/ 548 w 1028327"/>
              <a:gd name="connsiteY4" fmla="*/ 488428 h 98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327" h="983974">
                <a:moveTo>
                  <a:pt x="0" y="487880"/>
                </a:moveTo>
                <a:cubicBezTo>
                  <a:pt x="280901" y="383843"/>
                  <a:pt x="403555" y="216288"/>
                  <a:pt x="520187" y="0"/>
                </a:cubicBezTo>
                <a:cubicBezTo>
                  <a:pt x="625319" y="226692"/>
                  <a:pt x="768234" y="381105"/>
                  <a:pt x="1028327" y="478572"/>
                </a:cubicBezTo>
                <a:cubicBezTo>
                  <a:pt x="774804" y="581514"/>
                  <a:pt x="613273" y="719500"/>
                  <a:pt x="536614" y="983974"/>
                </a:cubicBezTo>
                <a:cubicBezTo>
                  <a:pt x="403008" y="762210"/>
                  <a:pt x="302803" y="572753"/>
                  <a:pt x="548" y="488428"/>
                </a:cubicBezTo>
                <a:close/>
              </a:path>
            </a:pathLst>
          </a:custGeom>
          <a:solidFill>
            <a:srgbClr val="FFFFFF"/>
          </a:solidFill>
          <a:ln w="54570" cap="flat">
            <a:noFill/>
            <a:prstDash val="solid"/>
            <a:miter/>
          </a:ln>
        </p:spPr>
        <p:txBody>
          <a:bodyPr rtlCol="0" anchor="ctr"/>
          <a:lstStyle/>
          <a:p>
            <a:endParaRPr lang="es-PE" dirty="0">
              <a:cs typeface="B Nazanin" panose="00000400000000000000" pitchFamily="2" charset="-78"/>
            </a:endParaRPr>
          </a:p>
        </p:txBody>
      </p:sp>
      <p:grpSp>
        <p:nvGrpSpPr>
          <p:cNvPr id="22" name="Grupo 21">
            <a:extLst>
              <a:ext uri="{FF2B5EF4-FFF2-40B4-BE49-F238E27FC236}">
                <a16:creationId xmlns:a16="http://schemas.microsoft.com/office/drawing/2014/main" id="{F4599BDA-561D-476C-B3BD-222900B89E86}"/>
              </a:ext>
            </a:extLst>
          </p:cNvPr>
          <p:cNvGrpSpPr/>
          <p:nvPr/>
        </p:nvGrpSpPr>
        <p:grpSpPr>
          <a:xfrm>
            <a:off x="17459618" y="212609"/>
            <a:ext cx="634627" cy="2333982"/>
            <a:chOff x="214024" y="606805"/>
            <a:chExt cx="942662" cy="3466851"/>
          </a:xfrm>
          <a:solidFill>
            <a:schemeClr val="bg1"/>
          </a:solidFill>
        </p:grpSpPr>
        <p:sp>
          <p:nvSpPr>
            <p:cNvPr id="23" name="Gráfico 9">
              <a:extLst>
                <a:ext uri="{FF2B5EF4-FFF2-40B4-BE49-F238E27FC236}">
                  <a16:creationId xmlns:a16="http://schemas.microsoft.com/office/drawing/2014/main" id="{27808038-4767-418C-BF8F-F5924922B54D}"/>
                </a:ext>
              </a:extLst>
            </p:cNvPr>
            <p:cNvSpPr/>
            <p:nvPr/>
          </p:nvSpPr>
          <p:spPr>
            <a:xfrm>
              <a:off x="214024" y="606805"/>
              <a:ext cx="942662" cy="967589"/>
            </a:xfrm>
            <a:custGeom>
              <a:avLst/>
              <a:gdLst>
                <a:gd name="connsiteX0" fmla="*/ 372955 w 942662"/>
                <a:gd name="connsiteY0" fmla="*/ 555817 h 967589"/>
                <a:gd name="connsiteX1" fmla="*/ 19599 w 942662"/>
                <a:gd name="connsiteY1" fmla="*/ 646772 h 967589"/>
                <a:gd name="connsiteX2" fmla="*/ 12368 w 942662"/>
                <a:gd name="connsiteY2" fmla="*/ 626602 h 967589"/>
                <a:gd name="connsiteX3" fmla="*/ 357923 w 942662"/>
                <a:gd name="connsiteY3" fmla="*/ 488647 h 967589"/>
                <a:gd name="connsiteX4" fmla="*/ 0 w 942662"/>
                <a:gd name="connsiteY4" fmla="*/ 324052 h 967589"/>
                <a:gd name="connsiteX5" fmla="*/ 383040 w 942662"/>
                <a:gd name="connsiteY5" fmla="*/ 424331 h 967589"/>
                <a:gd name="connsiteX6" fmla="*/ 171255 w 942662"/>
                <a:gd name="connsiteY6" fmla="*/ 99899 h 967589"/>
                <a:gd name="connsiteX7" fmla="*/ 431753 w 942662"/>
                <a:gd name="connsiteY7" fmla="*/ 367437 h 967589"/>
                <a:gd name="connsiteX8" fmla="*/ 462198 w 942662"/>
                <a:gd name="connsiteY8" fmla="*/ 0 h 967589"/>
                <a:gd name="connsiteX9" fmla="*/ 475327 w 942662"/>
                <a:gd name="connsiteY9" fmla="*/ 0 h 967589"/>
                <a:gd name="connsiteX10" fmla="*/ 506153 w 942662"/>
                <a:gd name="connsiteY10" fmla="*/ 381518 h 967589"/>
                <a:gd name="connsiteX11" fmla="*/ 718890 w 942662"/>
                <a:gd name="connsiteY11" fmla="*/ 126158 h 967589"/>
                <a:gd name="connsiteX12" fmla="*/ 738679 w 942662"/>
                <a:gd name="connsiteY12" fmla="*/ 140429 h 967589"/>
                <a:gd name="connsiteX13" fmla="*/ 553153 w 942662"/>
                <a:gd name="connsiteY13" fmla="*/ 425283 h 967589"/>
                <a:gd name="connsiteX14" fmla="*/ 936384 w 942662"/>
                <a:gd name="connsiteY14" fmla="*/ 326336 h 967589"/>
                <a:gd name="connsiteX15" fmla="*/ 942663 w 942662"/>
                <a:gd name="connsiteY15" fmla="*/ 343651 h 967589"/>
                <a:gd name="connsiteX16" fmla="*/ 576368 w 942662"/>
                <a:gd name="connsiteY16" fmla="*/ 487696 h 967589"/>
                <a:gd name="connsiteX17" fmla="*/ 933149 w 942662"/>
                <a:gd name="connsiteY17" fmla="*/ 628315 h 967589"/>
                <a:gd name="connsiteX18" fmla="*/ 927631 w 942662"/>
                <a:gd name="connsiteY18" fmla="*/ 647534 h 967589"/>
                <a:gd name="connsiteX19" fmla="*/ 555056 w 942662"/>
                <a:gd name="connsiteY19" fmla="*/ 551060 h 967589"/>
                <a:gd name="connsiteX20" fmla="*/ 771408 w 942662"/>
                <a:gd name="connsiteY20" fmla="*/ 885007 h 967589"/>
                <a:gd name="connsiteX21" fmla="*/ 752380 w 942662"/>
                <a:gd name="connsiteY21" fmla="*/ 898898 h 967589"/>
                <a:gd name="connsiteX22" fmla="*/ 507485 w 942662"/>
                <a:gd name="connsiteY22" fmla="*/ 596538 h 967589"/>
                <a:gd name="connsiteX23" fmla="*/ 475327 w 942662"/>
                <a:gd name="connsiteY23" fmla="*/ 967590 h 967589"/>
                <a:gd name="connsiteX24" fmla="*/ 461056 w 942662"/>
                <a:gd name="connsiteY24" fmla="*/ 967209 h 967589"/>
                <a:gd name="connsiteX25" fmla="*/ 431562 w 942662"/>
                <a:gd name="connsiteY25" fmla="*/ 594445 h 967589"/>
                <a:gd name="connsiteX26" fmla="*/ 216923 w 942662"/>
                <a:gd name="connsiteY26" fmla="*/ 859128 h 967589"/>
                <a:gd name="connsiteX27" fmla="*/ 372955 w 942662"/>
                <a:gd name="connsiteY27" fmla="*/ 555246 h 96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662" h="967589">
                  <a:moveTo>
                    <a:pt x="372955" y="555817"/>
                  </a:moveTo>
                  <a:cubicBezTo>
                    <a:pt x="243372" y="589307"/>
                    <a:pt x="131486" y="618040"/>
                    <a:pt x="19599" y="646772"/>
                  </a:cubicBezTo>
                  <a:cubicBezTo>
                    <a:pt x="17125" y="640113"/>
                    <a:pt x="14652" y="633453"/>
                    <a:pt x="12368" y="626602"/>
                  </a:cubicBezTo>
                  <a:cubicBezTo>
                    <a:pt x="120259" y="583598"/>
                    <a:pt x="228150" y="540404"/>
                    <a:pt x="357923" y="488647"/>
                  </a:cubicBezTo>
                  <a:cubicBezTo>
                    <a:pt x="226627" y="425663"/>
                    <a:pt x="102372" y="400165"/>
                    <a:pt x="0" y="324052"/>
                  </a:cubicBezTo>
                  <a:cubicBezTo>
                    <a:pt x="120259" y="355449"/>
                    <a:pt x="240518" y="387036"/>
                    <a:pt x="383040" y="424331"/>
                  </a:cubicBezTo>
                  <a:cubicBezTo>
                    <a:pt x="304263" y="303692"/>
                    <a:pt x="237854" y="201890"/>
                    <a:pt x="171255" y="99899"/>
                  </a:cubicBezTo>
                  <a:cubicBezTo>
                    <a:pt x="277243" y="164024"/>
                    <a:pt x="326145" y="281048"/>
                    <a:pt x="431753" y="367437"/>
                  </a:cubicBezTo>
                  <a:cubicBezTo>
                    <a:pt x="442789" y="234048"/>
                    <a:pt x="452493" y="117024"/>
                    <a:pt x="462198" y="0"/>
                  </a:cubicBezTo>
                  <a:cubicBezTo>
                    <a:pt x="466574" y="0"/>
                    <a:pt x="470951" y="0"/>
                    <a:pt x="475327" y="0"/>
                  </a:cubicBezTo>
                  <a:cubicBezTo>
                    <a:pt x="485032" y="121020"/>
                    <a:pt x="494927" y="242230"/>
                    <a:pt x="506153" y="381518"/>
                  </a:cubicBezTo>
                  <a:cubicBezTo>
                    <a:pt x="584550" y="287518"/>
                    <a:pt x="651720" y="206838"/>
                    <a:pt x="718890" y="126158"/>
                  </a:cubicBezTo>
                  <a:cubicBezTo>
                    <a:pt x="725550" y="130915"/>
                    <a:pt x="732019" y="135672"/>
                    <a:pt x="738679" y="140429"/>
                  </a:cubicBezTo>
                  <a:cubicBezTo>
                    <a:pt x="681404" y="228340"/>
                    <a:pt x="624129" y="316441"/>
                    <a:pt x="553153" y="425283"/>
                  </a:cubicBezTo>
                  <a:cubicBezTo>
                    <a:pt x="695866" y="388368"/>
                    <a:pt x="816125" y="357352"/>
                    <a:pt x="936384" y="326336"/>
                  </a:cubicBezTo>
                  <a:cubicBezTo>
                    <a:pt x="938477" y="332044"/>
                    <a:pt x="940570" y="337753"/>
                    <a:pt x="942663" y="343651"/>
                  </a:cubicBezTo>
                  <a:cubicBezTo>
                    <a:pt x="828303" y="388748"/>
                    <a:pt x="713752" y="433655"/>
                    <a:pt x="576368" y="487696"/>
                  </a:cubicBezTo>
                  <a:cubicBezTo>
                    <a:pt x="709185" y="540024"/>
                    <a:pt x="821072" y="584169"/>
                    <a:pt x="933149" y="628315"/>
                  </a:cubicBezTo>
                  <a:cubicBezTo>
                    <a:pt x="931246" y="634785"/>
                    <a:pt x="929533" y="641254"/>
                    <a:pt x="927631" y="647534"/>
                  </a:cubicBezTo>
                  <a:cubicBezTo>
                    <a:pt x="812319" y="617659"/>
                    <a:pt x="696817" y="587785"/>
                    <a:pt x="555056" y="551060"/>
                  </a:cubicBezTo>
                  <a:cubicBezTo>
                    <a:pt x="637068" y="677598"/>
                    <a:pt x="704238" y="781303"/>
                    <a:pt x="771408" y="885007"/>
                  </a:cubicBezTo>
                  <a:cubicBezTo>
                    <a:pt x="765129" y="889574"/>
                    <a:pt x="758849" y="894331"/>
                    <a:pt x="752380" y="898898"/>
                  </a:cubicBezTo>
                  <a:cubicBezTo>
                    <a:pt x="674935" y="803375"/>
                    <a:pt x="597680" y="707853"/>
                    <a:pt x="507485" y="596538"/>
                  </a:cubicBezTo>
                  <a:cubicBezTo>
                    <a:pt x="495497" y="733732"/>
                    <a:pt x="485412" y="850756"/>
                    <a:pt x="475327" y="967590"/>
                  </a:cubicBezTo>
                  <a:cubicBezTo>
                    <a:pt x="470570" y="967590"/>
                    <a:pt x="465813" y="967209"/>
                    <a:pt x="461056" y="967209"/>
                  </a:cubicBezTo>
                  <a:cubicBezTo>
                    <a:pt x="451923" y="851517"/>
                    <a:pt x="442789" y="736015"/>
                    <a:pt x="431562" y="594445"/>
                  </a:cubicBezTo>
                  <a:cubicBezTo>
                    <a:pt x="351263" y="693582"/>
                    <a:pt x="284093" y="776355"/>
                    <a:pt x="216923" y="859128"/>
                  </a:cubicBezTo>
                  <a:cubicBezTo>
                    <a:pt x="238044" y="747622"/>
                    <a:pt x="318154" y="672080"/>
                    <a:pt x="372955" y="555246"/>
                  </a:cubicBezTo>
                  <a:close/>
                </a:path>
              </a:pathLst>
            </a:custGeom>
            <a:grpFill/>
            <a:ln w="18860" cap="flat">
              <a:noFill/>
              <a:prstDash val="solid"/>
              <a:miter/>
            </a:ln>
          </p:spPr>
          <p:txBody>
            <a:bodyPr rtlCol="0" anchor="ctr"/>
            <a:lstStyle/>
            <a:p>
              <a:endParaRPr lang="es-PE" dirty="0">
                <a:cs typeface="B Nazanin" panose="00000400000000000000" pitchFamily="2" charset="-78"/>
              </a:endParaRPr>
            </a:p>
          </p:txBody>
        </p:sp>
        <p:sp>
          <p:nvSpPr>
            <p:cNvPr id="24" name="Gráfico 10">
              <a:extLst>
                <a:ext uri="{FF2B5EF4-FFF2-40B4-BE49-F238E27FC236}">
                  <a16:creationId xmlns:a16="http://schemas.microsoft.com/office/drawing/2014/main" id="{28258AB8-5D5E-4FEF-95D6-88F45A69B456}"/>
                </a:ext>
              </a:extLst>
            </p:cNvPr>
            <p:cNvSpPr/>
            <p:nvPr/>
          </p:nvSpPr>
          <p:spPr>
            <a:xfrm>
              <a:off x="315049" y="1820964"/>
              <a:ext cx="742553" cy="762188"/>
            </a:xfrm>
            <a:custGeom>
              <a:avLst/>
              <a:gdLst>
                <a:gd name="connsiteX0" fmla="*/ 293784 w 742553"/>
                <a:gd name="connsiteY0" fmla="*/ 437828 h 762188"/>
                <a:gd name="connsiteX1" fmla="*/ 15439 w 742553"/>
                <a:gd name="connsiteY1" fmla="*/ 509475 h 762188"/>
                <a:gd name="connsiteX2" fmla="*/ 9743 w 742553"/>
                <a:gd name="connsiteY2" fmla="*/ 493586 h 762188"/>
                <a:gd name="connsiteX3" fmla="*/ 281942 w 742553"/>
                <a:gd name="connsiteY3" fmla="*/ 384917 h 762188"/>
                <a:gd name="connsiteX4" fmla="*/ 0 w 742553"/>
                <a:gd name="connsiteY4" fmla="*/ 255262 h 762188"/>
                <a:gd name="connsiteX5" fmla="*/ 301728 w 742553"/>
                <a:gd name="connsiteY5" fmla="*/ 334254 h 762188"/>
                <a:gd name="connsiteX6" fmla="*/ 134901 w 742553"/>
                <a:gd name="connsiteY6" fmla="*/ 78692 h 762188"/>
                <a:gd name="connsiteX7" fmla="*/ 340100 w 742553"/>
                <a:gd name="connsiteY7" fmla="*/ 289437 h 762188"/>
                <a:gd name="connsiteX8" fmla="*/ 364082 w 742553"/>
                <a:gd name="connsiteY8" fmla="*/ 0 h 762188"/>
                <a:gd name="connsiteX9" fmla="*/ 374424 w 742553"/>
                <a:gd name="connsiteY9" fmla="*/ 0 h 762188"/>
                <a:gd name="connsiteX10" fmla="*/ 398706 w 742553"/>
                <a:gd name="connsiteY10" fmla="*/ 300529 h 762188"/>
                <a:gd name="connsiteX11" fmla="*/ 566283 w 742553"/>
                <a:gd name="connsiteY11" fmla="*/ 99377 h 762188"/>
                <a:gd name="connsiteX12" fmla="*/ 581871 w 742553"/>
                <a:gd name="connsiteY12" fmla="*/ 110619 h 762188"/>
                <a:gd name="connsiteX13" fmla="*/ 435729 w 742553"/>
                <a:gd name="connsiteY13" fmla="*/ 335003 h 762188"/>
                <a:gd name="connsiteX14" fmla="*/ 737607 w 742553"/>
                <a:gd name="connsiteY14" fmla="*/ 257061 h 762188"/>
                <a:gd name="connsiteX15" fmla="*/ 742553 w 742553"/>
                <a:gd name="connsiteY15" fmla="*/ 270701 h 762188"/>
                <a:gd name="connsiteX16" fmla="*/ 454016 w 742553"/>
                <a:gd name="connsiteY16" fmla="*/ 384167 h 762188"/>
                <a:gd name="connsiteX17" fmla="*/ 735059 w 742553"/>
                <a:gd name="connsiteY17" fmla="*/ 494935 h 762188"/>
                <a:gd name="connsiteX18" fmla="*/ 730712 w 742553"/>
                <a:gd name="connsiteY18" fmla="*/ 510074 h 762188"/>
                <a:gd name="connsiteX19" fmla="*/ 437228 w 742553"/>
                <a:gd name="connsiteY19" fmla="*/ 434080 h 762188"/>
                <a:gd name="connsiteX20" fmla="*/ 607652 w 742553"/>
                <a:gd name="connsiteY20" fmla="*/ 697137 h 762188"/>
                <a:gd name="connsiteX21" fmla="*/ 592663 w 742553"/>
                <a:gd name="connsiteY21" fmla="*/ 708079 h 762188"/>
                <a:gd name="connsiteX22" fmla="*/ 399756 w 742553"/>
                <a:gd name="connsiteY22" fmla="*/ 469904 h 762188"/>
                <a:gd name="connsiteX23" fmla="*/ 374424 w 742553"/>
                <a:gd name="connsiteY23" fmla="*/ 762189 h 762188"/>
                <a:gd name="connsiteX24" fmla="*/ 363183 w 742553"/>
                <a:gd name="connsiteY24" fmla="*/ 761889 h 762188"/>
                <a:gd name="connsiteX25" fmla="*/ 339950 w 742553"/>
                <a:gd name="connsiteY25" fmla="*/ 468255 h 762188"/>
                <a:gd name="connsiteX26" fmla="*/ 170874 w 742553"/>
                <a:gd name="connsiteY26" fmla="*/ 676752 h 762188"/>
                <a:gd name="connsiteX27" fmla="*/ 293784 w 742553"/>
                <a:gd name="connsiteY27" fmla="*/ 437378 h 76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42553" h="762188">
                  <a:moveTo>
                    <a:pt x="293784" y="437828"/>
                  </a:moveTo>
                  <a:cubicBezTo>
                    <a:pt x="191709" y="464208"/>
                    <a:pt x="103574" y="486841"/>
                    <a:pt x="15439" y="509475"/>
                  </a:cubicBezTo>
                  <a:cubicBezTo>
                    <a:pt x="13490" y="504229"/>
                    <a:pt x="11541" y="498983"/>
                    <a:pt x="9743" y="493586"/>
                  </a:cubicBezTo>
                  <a:cubicBezTo>
                    <a:pt x="94730" y="459711"/>
                    <a:pt x="179718" y="425686"/>
                    <a:pt x="281942" y="384917"/>
                  </a:cubicBezTo>
                  <a:cubicBezTo>
                    <a:pt x="178519" y="335303"/>
                    <a:pt x="80641" y="315218"/>
                    <a:pt x="0" y="255262"/>
                  </a:cubicBezTo>
                  <a:cubicBezTo>
                    <a:pt x="94730" y="279994"/>
                    <a:pt x="189460" y="304875"/>
                    <a:pt x="301728" y="334254"/>
                  </a:cubicBezTo>
                  <a:cubicBezTo>
                    <a:pt x="239673" y="239224"/>
                    <a:pt x="187362" y="159033"/>
                    <a:pt x="134901" y="78692"/>
                  </a:cubicBezTo>
                  <a:cubicBezTo>
                    <a:pt x="218389" y="129205"/>
                    <a:pt x="256911" y="221387"/>
                    <a:pt x="340100" y="289437"/>
                  </a:cubicBezTo>
                  <a:cubicBezTo>
                    <a:pt x="348793" y="184364"/>
                    <a:pt x="356437" y="92182"/>
                    <a:pt x="364082" y="0"/>
                  </a:cubicBezTo>
                  <a:cubicBezTo>
                    <a:pt x="367529" y="0"/>
                    <a:pt x="370977" y="0"/>
                    <a:pt x="374424" y="0"/>
                  </a:cubicBezTo>
                  <a:cubicBezTo>
                    <a:pt x="382069" y="95330"/>
                    <a:pt x="389863" y="190809"/>
                    <a:pt x="398706" y="300529"/>
                  </a:cubicBezTo>
                  <a:cubicBezTo>
                    <a:pt x="460461" y="226483"/>
                    <a:pt x="513372" y="162930"/>
                    <a:pt x="566283" y="99377"/>
                  </a:cubicBezTo>
                  <a:cubicBezTo>
                    <a:pt x="571529" y="103124"/>
                    <a:pt x="576625" y="106871"/>
                    <a:pt x="581871" y="110619"/>
                  </a:cubicBezTo>
                  <a:cubicBezTo>
                    <a:pt x="536755" y="179868"/>
                    <a:pt x="491638" y="249266"/>
                    <a:pt x="435729" y="335003"/>
                  </a:cubicBezTo>
                  <a:cubicBezTo>
                    <a:pt x="548146" y="305925"/>
                    <a:pt x="642877" y="281493"/>
                    <a:pt x="737607" y="257061"/>
                  </a:cubicBezTo>
                  <a:cubicBezTo>
                    <a:pt x="739256" y="261557"/>
                    <a:pt x="740904" y="266054"/>
                    <a:pt x="742553" y="270701"/>
                  </a:cubicBezTo>
                  <a:cubicBezTo>
                    <a:pt x="652469" y="306224"/>
                    <a:pt x="562236" y="341598"/>
                    <a:pt x="454016" y="384167"/>
                  </a:cubicBezTo>
                  <a:cubicBezTo>
                    <a:pt x="558639" y="425387"/>
                    <a:pt x="646774" y="460161"/>
                    <a:pt x="735059" y="494935"/>
                  </a:cubicBezTo>
                  <a:cubicBezTo>
                    <a:pt x="733560" y="500032"/>
                    <a:pt x="732211" y="505128"/>
                    <a:pt x="730712" y="510074"/>
                  </a:cubicBezTo>
                  <a:cubicBezTo>
                    <a:pt x="639879" y="486542"/>
                    <a:pt x="548896" y="463009"/>
                    <a:pt x="437228" y="434080"/>
                  </a:cubicBezTo>
                  <a:cubicBezTo>
                    <a:pt x="501830" y="533757"/>
                    <a:pt x="554741" y="615447"/>
                    <a:pt x="607652" y="697137"/>
                  </a:cubicBezTo>
                  <a:cubicBezTo>
                    <a:pt x="602706" y="700734"/>
                    <a:pt x="597760" y="704481"/>
                    <a:pt x="592663" y="708079"/>
                  </a:cubicBezTo>
                  <a:cubicBezTo>
                    <a:pt x="531658" y="632834"/>
                    <a:pt x="470803" y="557589"/>
                    <a:pt x="399756" y="469904"/>
                  </a:cubicBezTo>
                  <a:cubicBezTo>
                    <a:pt x="390313" y="577974"/>
                    <a:pt x="382368" y="670156"/>
                    <a:pt x="374424" y="762189"/>
                  </a:cubicBezTo>
                  <a:cubicBezTo>
                    <a:pt x="370677" y="762189"/>
                    <a:pt x="366930" y="761889"/>
                    <a:pt x="363183" y="761889"/>
                  </a:cubicBezTo>
                  <a:cubicBezTo>
                    <a:pt x="355988" y="670756"/>
                    <a:pt x="348793" y="579773"/>
                    <a:pt x="339950" y="468255"/>
                  </a:cubicBezTo>
                  <a:cubicBezTo>
                    <a:pt x="276696" y="546348"/>
                    <a:pt x="223785" y="611550"/>
                    <a:pt x="170874" y="676752"/>
                  </a:cubicBezTo>
                  <a:cubicBezTo>
                    <a:pt x="187512" y="588916"/>
                    <a:pt x="250615" y="529410"/>
                    <a:pt x="293784" y="437378"/>
                  </a:cubicBezTo>
                  <a:close/>
                </a:path>
              </a:pathLst>
            </a:custGeom>
            <a:grpFill/>
            <a:ln w="14859" cap="flat">
              <a:noFill/>
              <a:prstDash val="solid"/>
              <a:miter/>
            </a:ln>
          </p:spPr>
          <p:txBody>
            <a:bodyPr rtlCol="0" anchor="ctr"/>
            <a:lstStyle/>
            <a:p>
              <a:endParaRPr lang="es-PE" dirty="0">
                <a:cs typeface="B Nazanin" panose="00000400000000000000" pitchFamily="2" charset="-78"/>
              </a:endParaRPr>
            </a:p>
          </p:txBody>
        </p:sp>
        <p:sp>
          <p:nvSpPr>
            <p:cNvPr id="25" name="Gráfico 11">
              <a:extLst>
                <a:ext uri="{FF2B5EF4-FFF2-40B4-BE49-F238E27FC236}">
                  <a16:creationId xmlns:a16="http://schemas.microsoft.com/office/drawing/2014/main" id="{B7842E28-2FA0-422E-87DD-E9508B868A99}"/>
                </a:ext>
              </a:extLst>
            </p:cNvPr>
            <p:cNvSpPr/>
            <p:nvPr/>
          </p:nvSpPr>
          <p:spPr>
            <a:xfrm>
              <a:off x="411417" y="2853474"/>
              <a:ext cx="551665" cy="566253"/>
            </a:xfrm>
            <a:custGeom>
              <a:avLst/>
              <a:gdLst>
                <a:gd name="connsiteX0" fmla="*/ 218261 w 551665"/>
                <a:gd name="connsiteY0" fmla="*/ 325276 h 566253"/>
                <a:gd name="connsiteX1" fmla="*/ 11470 w 551665"/>
                <a:gd name="connsiteY1" fmla="*/ 378505 h 566253"/>
                <a:gd name="connsiteX2" fmla="*/ 7238 w 551665"/>
                <a:gd name="connsiteY2" fmla="*/ 366701 h 566253"/>
                <a:gd name="connsiteX3" fmla="*/ 209464 w 551665"/>
                <a:gd name="connsiteY3" fmla="*/ 285966 h 566253"/>
                <a:gd name="connsiteX4" fmla="*/ 0 w 551665"/>
                <a:gd name="connsiteY4" fmla="*/ 189642 h 566253"/>
                <a:gd name="connsiteX5" fmla="*/ 224163 w 551665"/>
                <a:gd name="connsiteY5" fmla="*/ 248328 h 566253"/>
                <a:gd name="connsiteX6" fmla="*/ 100222 w 551665"/>
                <a:gd name="connsiteY6" fmla="*/ 58463 h 566253"/>
                <a:gd name="connsiteX7" fmla="*/ 252670 w 551665"/>
                <a:gd name="connsiteY7" fmla="*/ 215032 h 566253"/>
                <a:gd name="connsiteX8" fmla="*/ 270488 w 551665"/>
                <a:gd name="connsiteY8" fmla="*/ 0 h 566253"/>
                <a:gd name="connsiteX9" fmla="*/ 278171 w 551665"/>
                <a:gd name="connsiteY9" fmla="*/ 0 h 566253"/>
                <a:gd name="connsiteX10" fmla="*/ 296211 w 551665"/>
                <a:gd name="connsiteY10" fmla="*/ 223272 h 566253"/>
                <a:gd name="connsiteX11" fmla="*/ 420709 w 551665"/>
                <a:gd name="connsiteY11" fmla="*/ 73830 h 566253"/>
                <a:gd name="connsiteX12" fmla="*/ 432290 w 551665"/>
                <a:gd name="connsiteY12" fmla="*/ 82182 h 566253"/>
                <a:gd name="connsiteX13" fmla="*/ 323717 w 551665"/>
                <a:gd name="connsiteY13" fmla="*/ 248884 h 566253"/>
                <a:gd name="connsiteX14" fmla="*/ 547991 w 551665"/>
                <a:gd name="connsiteY14" fmla="*/ 190978 h 566253"/>
                <a:gd name="connsiteX15" fmla="*/ 551666 w 551665"/>
                <a:gd name="connsiteY15" fmla="*/ 201112 h 566253"/>
                <a:gd name="connsiteX16" fmla="*/ 337302 w 551665"/>
                <a:gd name="connsiteY16" fmla="*/ 285410 h 566253"/>
                <a:gd name="connsiteX17" fmla="*/ 546098 w 551665"/>
                <a:gd name="connsiteY17" fmla="*/ 367703 h 566253"/>
                <a:gd name="connsiteX18" fmla="*/ 542868 w 551665"/>
                <a:gd name="connsiteY18" fmla="*/ 378950 h 566253"/>
                <a:gd name="connsiteX19" fmla="*/ 324830 w 551665"/>
                <a:gd name="connsiteY19" fmla="*/ 322492 h 566253"/>
                <a:gd name="connsiteX20" fmla="*/ 451444 w 551665"/>
                <a:gd name="connsiteY20" fmla="*/ 517924 h 566253"/>
                <a:gd name="connsiteX21" fmla="*/ 440308 w 551665"/>
                <a:gd name="connsiteY21" fmla="*/ 526054 h 566253"/>
                <a:gd name="connsiteX22" fmla="*/ 296991 w 551665"/>
                <a:gd name="connsiteY22" fmla="*/ 349106 h 566253"/>
                <a:gd name="connsiteX23" fmla="*/ 278171 w 551665"/>
                <a:gd name="connsiteY23" fmla="*/ 566254 h 566253"/>
                <a:gd name="connsiteX24" fmla="*/ 269819 w 551665"/>
                <a:gd name="connsiteY24" fmla="*/ 566031 h 566253"/>
                <a:gd name="connsiteX25" fmla="*/ 252559 w 551665"/>
                <a:gd name="connsiteY25" fmla="*/ 347881 h 566253"/>
                <a:gd name="connsiteX26" fmla="*/ 126948 w 551665"/>
                <a:gd name="connsiteY26" fmla="*/ 502780 h 566253"/>
                <a:gd name="connsiteX27" fmla="*/ 218261 w 551665"/>
                <a:gd name="connsiteY27" fmla="*/ 324942 h 56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1665" h="566253">
                  <a:moveTo>
                    <a:pt x="218261" y="325276"/>
                  </a:moveTo>
                  <a:cubicBezTo>
                    <a:pt x="142426" y="344875"/>
                    <a:pt x="76948" y="361690"/>
                    <a:pt x="11470" y="378505"/>
                  </a:cubicBezTo>
                  <a:cubicBezTo>
                    <a:pt x="10022" y="374607"/>
                    <a:pt x="8575" y="370710"/>
                    <a:pt x="7238" y="366701"/>
                  </a:cubicBezTo>
                  <a:cubicBezTo>
                    <a:pt x="70378" y="341534"/>
                    <a:pt x="133518" y="316256"/>
                    <a:pt x="209464" y="285966"/>
                  </a:cubicBezTo>
                  <a:cubicBezTo>
                    <a:pt x="132627" y="249107"/>
                    <a:pt x="59910" y="234185"/>
                    <a:pt x="0" y="189642"/>
                  </a:cubicBezTo>
                  <a:cubicBezTo>
                    <a:pt x="70378" y="208016"/>
                    <a:pt x="140756" y="226501"/>
                    <a:pt x="224163" y="248328"/>
                  </a:cubicBezTo>
                  <a:cubicBezTo>
                    <a:pt x="178061" y="177727"/>
                    <a:pt x="139197" y="118150"/>
                    <a:pt x="100222" y="58463"/>
                  </a:cubicBezTo>
                  <a:cubicBezTo>
                    <a:pt x="162248" y="95990"/>
                    <a:pt x="190867" y="164475"/>
                    <a:pt x="252670" y="215032"/>
                  </a:cubicBezTo>
                  <a:cubicBezTo>
                    <a:pt x="259129" y="136970"/>
                    <a:pt x="264808" y="68485"/>
                    <a:pt x="270488" y="0"/>
                  </a:cubicBezTo>
                  <a:cubicBezTo>
                    <a:pt x="273049" y="0"/>
                    <a:pt x="275610" y="0"/>
                    <a:pt x="278171" y="0"/>
                  </a:cubicBezTo>
                  <a:cubicBezTo>
                    <a:pt x="283851" y="70823"/>
                    <a:pt x="289641" y="141758"/>
                    <a:pt x="296211" y="223272"/>
                  </a:cubicBezTo>
                  <a:cubicBezTo>
                    <a:pt x="342091" y="168261"/>
                    <a:pt x="381400" y="121046"/>
                    <a:pt x="420709" y="73830"/>
                  </a:cubicBezTo>
                  <a:cubicBezTo>
                    <a:pt x="424607" y="76614"/>
                    <a:pt x="428393" y="79398"/>
                    <a:pt x="432290" y="82182"/>
                  </a:cubicBezTo>
                  <a:cubicBezTo>
                    <a:pt x="398772" y="133629"/>
                    <a:pt x="365253" y="185188"/>
                    <a:pt x="323717" y="248884"/>
                  </a:cubicBezTo>
                  <a:cubicBezTo>
                    <a:pt x="407235" y="227281"/>
                    <a:pt x="477613" y="209130"/>
                    <a:pt x="547991" y="190978"/>
                  </a:cubicBezTo>
                  <a:cubicBezTo>
                    <a:pt x="549216" y="194319"/>
                    <a:pt x="550441" y="197660"/>
                    <a:pt x="551666" y="201112"/>
                  </a:cubicBezTo>
                  <a:cubicBezTo>
                    <a:pt x="484740" y="227504"/>
                    <a:pt x="417702" y="253784"/>
                    <a:pt x="337302" y="285410"/>
                  </a:cubicBezTo>
                  <a:cubicBezTo>
                    <a:pt x="415030" y="316033"/>
                    <a:pt x="480508" y="341868"/>
                    <a:pt x="546098" y="367703"/>
                  </a:cubicBezTo>
                  <a:cubicBezTo>
                    <a:pt x="544984" y="371489"/>
                    <a:pt x="543982" y="375275"/>
                    <a:pt x="542868" y="378950"/>
                  </a:cubicBezTo>
                  <a:cubicBezTo>
                    <a:pt x="475386" y="361467"/>
                    <a:pt x="407792" y="343984"/>
                    <a:pt x="324830" y="322492"/>
                  </a:cubicBezTo>
                  <a:cubicBezTo>
                    <a:pt x="372825" y="396545"/>
                    <a:pt x="412134" y="457235"/>
                    <a:pt x="451444" y="517924"/>
                  </a:cubicBezTo>
                  <a:cubicBezTo>
                    <a:pt x="447769" y="520597"/>
                    <a:pt x="444094" y="523381"/>
                    <a:pt x="440308" y="526054"/>
                  </a:cubicBezTo>
                  <a:cubicBezTo>
                    <a:pt x="394985" y="470152"/>
                    <a:pt x="349774" y="414250"/>
                    <a:pt x="296991" y="349106"/>
                  </a:cubicBezTo>
                  <a:cubicBezTo>
                    <a:pt x="289975" y="429395"/>
                    <a:pt x="284073" y="497880"/>
                    <a:pt x="278171" y="566254"/>
                  </a:cubicBezTo>
                  <a:cubicBezTo>
                    <a:pt x="275387" y="566254"/>
                    <a:pt x="272603" y="566031"/>
                    <a:pt x="269819" y="566031"/>
                  </a:cubicBezTo>
                  <a:cubicBezTo>
                    <a:pt x="264474" y="498326"/>
                    <a:pt x="259129" y="430731"/>
                    <a:pt x="252559" y="347881"/>
                  </a:cubicBezTo>
                  <a:cubicBezTo>
                    <a:pt x="205566" y="405899"/>
                    <a:pt x="166257" y="454339"/>
                    <a:pt x="126948" y="502780"/>
                  </a:cubicBezTo>
                  <a:cubicBezTo>
                    <a:pt x="139308" y="437524"/>
                    <a:pt x="186190" y="393315"/>
                    <a:pt x="218261" y="324942"/>
                  </a:cubicBezTo>
                  <a:close/>
                </a:path>
              </a:pathLst>
            </a:custGeom>
            <a:grpFill/>
            <a:ln w="11049" cap="flat">
              <a:noFill/>
              <a:prstDash val="solid"/>
              <a:miter/>
            </a:ln>
          </p:spPr>
          <p:txBody>
            <a:bodyPr rtlCol="0" anchor="ctr"/>
            <a:lstStyle/>
            <a:p>
              <a:endParaRPr lang="es-PE" dirty="0">
                <a:cs typeface="B Nazanin" panose="00000400000000000000" pitchFamily="2" charset="-78"/>
              </a:endParaRPr>
            </a:p>
          </p:txBody>
        </p:sp>
        <p:sp>
          <p:nvSpPr>
            <p:cNvPr id="26" name="Gráfico 12">
              <a:extLst>
                <a:ext uri="{FF2B5EF4-FFF2-40B4-BE49-F238E27FC236}">
                  <a16:creationId xmlns:a16="http://schemas.microsoft.com/office/drawing/2014/main" id="{2093B2EA-8C34-4B5B-8974-00A1B6DF80B6}"/>
                </a:ext>
              </a:extLst>
            </p:cNvPr>
            <p:cNvSpPr/>
            <p:nvPr/>
          </p:nvSpPr>
          <p:spPr>
            <a:xfrm>
              <a:off x="490142" y="3679921"/>
              <a:ext cx="383591" cy="393735"/>
            </a:xfrm>
            <a:custGeom>
              <a:avLst/>
              <a:gdLst>
                <a:gd name="connsiteX0" fmla="*/ 151764 w 383591"/>
                <a:gd name="connsiteY0" fmla="*/ 226175 h 393735"/>
                <a:gd name="connsiteX1" fmla="*/ 7975 w 383591"/>
                <a:gd name="connsiteY1" fmla="*/ 263187 h 393735"/>
                <a:gd name="connsiteX2" fmla="*/ 5033 w 383591"/>
                <a:gd name="connsiteY2" fmla="*/ 254980 h 393735"/>
                <a:gd name="connsiteX3" fmla="*/ 145647 w 383591"/>
                <a:gd name="connsiteY3" fmla="*/ 198842 h 393735"/>
                <a:gd name="connsiteX4" fmla="*/ 0 w 383591"/>
                <a:gd name="connsiteY4" fmla="*/ 131865 h 393735"/>
                <a:gd name="connsiteX5" fmla="*/ 155868 w 383591"/>
                <a:gd name="connsiteY5" fmla="*/ 172671 h 393735"/>
                <a:gd name="connsiteX6" fmla="*/ 69688 w 383591"/>
                <a:gd name="connsiteY6" fmla="*/ 40651 h 393735"/>
                <a:gd name="connsiteX7" fmla="*/ 175690 w 383591"/>
                <a:gd name="connsiteY7" fmla="*/ 149519 h 393735"/>
                <a:gd name="connsiteX8" fmla="*/ 188079 w 383591"/>
                <a:gd name="connsiteY8" fmla="*/ 0 h 393735"/>
                <a:gd name="connsiteX9" fmla="*/ 193422 w 383591"/>
                <a:gd name="connsiteY9" fmla="*/ 0 h 393735"/>
                <a:gd name="connsiteX10" fmla="*/ 205965 w 383591"/>
                <a:gd name="connsiteY10" fmla="*/ 155249 h 393735"/>
                <a:gd name="connsiteX11" fmla="*/ 292533 w 383591"/>
                <a:gd name="connsiteY11" fmla="*/ 51337 h 393735"/>
                <a:gd name="connsiteX12" fmla="*/ 300586 w 383591"/>
                <a:gd name="connsiteY12" fmla="*/ 57144 h 393735"/>
                <a:gd name="connsiteX13" fmla="*/ 225091 w 383591"/>
                <a:gd name="connsiteY13" fmla="*/ 173058 h 393735"/>
                <a:gd name="connsiteX14" fmla="*/ 381036 w 383591"/>
                <a:gd name="connsiteY14" fmla="*/ 132794 h 393735"/>
                <a:gd name="connsiteX15" fmla="*/ 383591 w 383591"/>
                <a:gd name="connsiteY15" fmla="*/ 139840 h 393735"/>
                <a:gd name="connsiteX16" fmla="*/ 234537 w 383591"/>
                <a:gd name="connsiteY16" fmla="*/ 198455 h 393735"/>
                <a:gd name="connsiteX17" fmla="*/ 379720 w 383591"/>
                <a:gd name="connsiteY17" fmla="*/ 255676 h 393735"/>
                <a:gd name="connsiteX18" fmla="*/ 377474 w 383591"/>
                <a:gd name="connsiteY18" fmla="*/ 263497 h 393735"/>
                <a:gd name="connsiteX19" fmla="*/ 225865 w 383591"/>
                <a:gd name="connsiteY19" fmla="*/ 224240 h 393735"/>
                <a:gd name="connsiteX20" fmla="*/ 313904 w 383591"/>
                <a:gd name="connsiteY20" fmla="*/ 360131 h 393735"/>
                <a:gd name="connsiteX21" fmla="*/ 306161 w 383591"/>
                <a:gd name="connsiteY21" fmla="*/ 365783 h 393735"/>
                <a:gd name="connsiteX22" fmla="*/ 206507 w 383591"/>
                <a:gd name="connsiteY22" fmla="*/ 242746 h 393735"/>
                <a:gd name="connsiteX23" fmla="*/ 193422 w 383591"/>
                <a:gd name="connsiteY23" fmla="*/ 393736 h 393735"/>
                <a:gd name="connsiteX24" fmla="*/ 187614 w 383591"/>
                <a:gd name="connsiteY24" fmla="*/ 393581 h 393735"/>
                <a:gd name="connsiteX25" fmla="*/ 175613 w 383591"/>
                <a:gd name="connsiteY25" fmla="*/ 241894 h 393735"/>
                <a:gd name="connsiteX26" fmla="*/ 88271 w 383591"/>
                <a:gd name="connsiteY26" fmla="*/ 349600 h 393735"/>
                <a:gd name="connsiteX27" fmla="*/ 151764 w 383591"/>
                <a:gd name="connsiteY27" fmla="*/ 225943 h 3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3591" h="393735">
                  <a:moveTo>
                    <a:pt x="151764" y="226175"/>
                  </a:moveTo>
                  <a:cubicBezTo>
                    <a:pt x="99034" y="239803"/>
                    <a:pt x="53505" y="251495"/>
                    <a:pt x="7975" y="263187"/>
                  </a:cubicBezTo>
                  <a:cubicBezTo>
                    <a:pt x="6969" y="260477"/>
                    <a:pt x="5962" y="257767"/>
                    <a:pt x="5033" y="254980"/>
                  </a:cubicBezTo>
                  <a:cubicBezTo>
                    <a:pt x="48936" y="237480"/>
                    <a:pt x="92839" y="219903"/>
                    <a:pt x="145647" y="198842"/>
                  </a:cubicBezTo>
                  <a:cubicBezTo>
                    <a:pt x="92220" y="173213"/>
                    <a:pt x="41658" y="162837"/>
                    <a:pt x="0" y="131865"/>
                  </a:cubicBezTo>
                  <a:cubicBezTo>
                    <a:pt x="48936" y="144641"/>
                    <a:pt x="97872" y="157494"/>
                    <a:pt x="155868" y="172671"/>
                  </a:cubicBezTo>
                  <a:cubicBezTo>
                    <a:pt x="123812" y="123580"/>
                    <a:pt x="96788" y="82154"/>
                    <a:pt x="69688" y="40651"/>
                  </a:cubicBezTo>
                  <a:cubicBezTo>
                    <a:pt x="112816" y="66745"/>
                    <a:pt x="132716" y="114365"/>
                    <a:pt x="175690" y="149519"/>
                  </a:cubicBezTo>
                  <a:cubicBezTo>
                    <a:pt x="180181" y="95240"/>
                    <a:pt x="184130" y="47620"/>
                    <a:pt x="188079" y="0"/>
                  </a:cubicBezTo>
                  <a:cubicBezTo>
                    <a:pt x="189860" y="0"/>
                    <a:pt x="191641" y="0"/>
                    <a:pt x="193422" y="0"/>
                  </a:cubicBezTo>
                  <a:cubicBezTo>
                    <a:pt x="197371" y="49246"/>
                    <a:pt x="201397" y="98569"/>
                    <a:pt x="205965" y="155249"/>
                  </a:cubicBezTo>
                  <a:cubicBezTo>
                    <a:pt x="237867" y="116998"/>
                    <a:pt x="265200" y="84167"/>
                    <a:pt x="292533" y="51337"/>
                  </a:cubicBezTo>
                  <a:cubicBezTo>
                    <a:pt x="295243" y="53272"/>
                    <a:pt x="297876" y="55208"/>
                    <a:pt x="300586" y="57144"/>
                  </a:cubicBezTo>
                  <a:cubicBezTo>
                    <a:pt x="277279" y="92917"/>
                    <a:pt x="253972" y="128767"/>
                    <a:pt x="225091" y="173058"/>
                  </a:cubicBezTo>
                  <a:cubicBezTo>
                    <a:pt x="283164" y="158036"/>
                    <a:pt x="332100" y="145415"/>
                    <a:pt x="381036" y="132794"/>
                  </a:cubicBezTo>
                  <a:cubicBezTo>
                    <a:pt x="381888" y="135117"/>
                    <a:pt x="382739" y="137440"/>
                    <a:pt x="383591" y="139840"/>
                  </a:cubicBezTo>
                  <a:cubicBezTo>
                    <a:pt x="337055" y="158191"/>
                    <a:pt x="290442" y="176465"/>
                    <a:pt x="234537" y="198455"/>
                  </a:cubicBezTo>
                  <a:cubicBezTo>
                    <a:pt x="288584" y="219749"/>
                    <a:pt x="334113" y="237713"/>
                    <a:pt x="379720" y="255676"/>
                  </a:cubicBezTo>
                  <a:cubicBezTo>
                    <a:pt x="378945" y="258309"/>
                    <a:pt x="378248" y="260942"/>
                    <a:pt x="377474" y="263497"/>
                  </a:cubicBezTo>
                  <a:cubicBezTo>
                    <a:pt x="330551" y="251340"/>
                    <a:pt x="283551" y="239184"/>
                    <a:pt x="225865" y="224240"/>
                  </a:cubicBezTo>
                  <a:cubicBezTo>
                    <a:pt x="259238" y="275731"/>
                    <a:pt x="286571" y="317931"/>
                    <a:pt x="313904" y="360131"/>
                  </a:cubicBezTo>
                  <a:cubicBezTo>
                    <a:pt x="311348" y="361989"/>
                    <a:pt x="308793" y="363925"/>
                    <a:pt x="306161" y="365783"/>
                  </a:cubicBezTo>
                  <a:cubicBezTo>
                    <a:pt x="274646" y="326913"/>
                    <a:pt x="243210" y="288043"/>
                    <a:pt x="206507" y="242746"/>
                  </a:cubicBezTo>
                  <a:cubicBezTo>
                    <a:pt x="201629" y="298573"/>
                    <a:pt x="197525" y="346193"/>
                    <a:pt x="193422" y="393736"/>
                  </a:cubicBezTo>
                  <a:cubicBezTo>
                    <a:pt x="191486" y="393736"/>
                    <a:pt x="189550" y="393581"/>
                    <a:pt x="187614" y="393581"/>
                  </a:cubicBezTo>
                  <a:cubicBezTo>
                    <a:pt x="183898" y="346503"/>
                    <a:pt x="180181" y="299502"/>
                    <a:pt x="175613" y="241894"/>
                  </a:cubicBezTo>
                  <a:cubicBezTo>
                    <a:pt x="142937" y="282235"/>
                    <a:pt x="115604" y="315918"/>
                    <a:pt x="88271" y="349600"/>
                  </a:cubicBezTo>
                  <a:cubicBezTo>
                    <a:pt x="96866" y="304226"/>
                    <a:pt x="129464" y="273486"/>
                    <a:pt x="151764" y="225943"/>
                  </a:cubicBezTo>
                  <a:close/>
                </a:path>
              </a:pathLst>
            </a:custGeom>
            <a:grpFill/>
            <a:ln w="7620" cap="flat">
              <a:noFill/>
              <a:prstDash val="solid"/>
              <a:miter/>
            </a:ln>
          </p:spPr>
          <p:txBody>
            <a:bodyPr rtlCol="0" anchor="ctr"/>
            <a:lstStyle/>
            <a:p>
              <a:endParaRPr lang="es-PE" dirty="0">
                <a:cs typeface="B Nazanin" panose="00000400000000000000" pitchFamily="2" charset="-78"/>
              </a:endParaRPr>
            </a:p>
          </p:txBody>
        </p:sp>
      </p:grpSp>
      <p:pic>
        <p:nvPicPr>
          <p:cNvPr id="29" name="Imagen 28">
            <a:extLst>
              <a:ext uri="{FF2B5EF4-FFF2-40B4-BE49-F238E27FC236}">
                <a16:creationId xmlns:a16="http://schemas.microsoft.com/office/drawing/2014/main" id="{F509D921-58E1-4FB5-890B-37B2935A9A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10518" y="4521708"/>
            <a:ext cx="1865376" cy="1243584"/>
          </a:xfrm>
          <a:prstGeom prst="rect">
            <a:avLst/>
          </a:prstGeom>
        </p:spPr>
      </p:pic>
    </p:spTree>
    <p:extLst>
      <p:ext uri="{BB962C8B-B14F-4D97-AF65-F5344CB8AC3E}">
        <p14:creationId xmlns:p14="http://schemas.microsoft.com/office/powerpoint/2010/main" val="925325870"/>
      </p:ext>
    </p:extLst>
  </p:cSld>
  <p:clrMapOvr>
    <a:masterClrMapping/>
  </p:clrMapOvr>
  <mc:AlternateContent xmlns:mc="http://schemas.openxmlformats.org/markup-compatibility/2006">
    <mc:Choice xmlns:p14="http://schemas.microsoft.com/office/powerpoint/2010/main" Requires="p14">
      <p:transition spd="slow" p14:dur="3400" advTm="5602">
        <p14:reveal/>
      </p:transition>
    </mc:Choice>
    <mc:Fallback>
      <p:transition spd="slow" advTm="56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arcador de posición de imagen 17">
            <a:extLst>
              <a:ext uri="{FF2B5EF4-FFF2-40B4-BE49-F238E27FC236}">
                <a16:creationId xmlns:a16="http://schemas.microsoft.com/office/drawing/2014/main" id="{72E8E8A8-1D2C-4807-AE48-BFB612345A12}"/>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1582367" y="2479204"/>
            <a:ext cx="15265696" cy="4176464"/>
          </a:xfrm>
        </p:spPr>
      </p:pic>
      <p:sp>
        <p:nvSpPr>
          <p:cNvPr id="2" name="テキスト プレースホルダー 1"/>
          <p:cNvSpPr>
            <a:spLocks noGrp="1"/>
          </p:cNvSpPr>
          <p:nvPr>
            <p:ph type="body" sz="quarter" idx="15"/>
          </p:nvPr>
        </p:nvSpPr>
        <p:spPr>
          <a:xfrm>
            <a:off x="12942142" y="6355518"/>
            <a:ext cx="3782813" cy="721683"/>
          </a:xfrm>
        </p:spPr>
        <p:txBody>
          <a:bodyPr>
            <a:normAutofit/>
          </a:bodyPr>
          <a:lstStyle/>
          <a:p>
            <a:pPr algn="r" rtl="1"/>
            <a:r>
              <a:rPr lang="fa-IR" dirty="0">
                <a:cs typeface="B Nazanin" panose="00000400000000000000" pitchFamily="2" charset="-78"/>
              </a:rPr>
              <a:t>نوآوری زندگی</a:t>
            </a:r>
            <a:endParaRPr lang="en-US" dirty="0">
              <a:cs typeface="B Nazanin" panose="00000400000000000000" pitchFamily="2" charset="-78"/>
            </a:endParaRPr>
          </a:p>
        </p:txBody>
      </p:sp>
      <p:sp>
        <p:nvSpPr>
          <p:cNvPr id="4" name="テキスト プレースホルダー 3"/>
          <p:cNvSpPr>
            <a:spLocks noGrp="1"/>
          </p:cNvSpPr>
          <p:nvPr>
            <p:ph type="body" sz="quarter" idx="16"/>
          </p:nvPr>
        </p:nvSpPr>
        <p:spPr>
          <a:xfrm>
            <a:off x="6694934" y="7304280"/>
            <a:ext cx="9937104" cy="504056"/>
          </a:xfrm>
        </p:spPr>
        <p:txBody>
          <a:bodyPr>
            <a:normAutofit lnSpcReduction="10000"/>
          </a:bodyPr>
          <a:lstStyle/>
          <a:p>
            <a:pPr algn="r" rtl="1"/>
            <a:r>
              <a:rPr lang="fa-IR" dirty="0">
                <a:cs typeface="B Nazanin" panose="00000400000000000000" pitchFamily="2" charset="-78"/>
              </a:rPr>
              <a:t>و پس از سلام دادن به شاکیان، آن را کشید و به من گفت که زاده شده است</a:t>
            </a:r>
            <a:endParaRPr lang="en-US" dirty="0">
              <a:cs typeface="B Nazanin" panose="00000400000000000000" pitchFamily="2" charset="-78"/>
            </a:endParaRPr>
          </a:p>
        </p:txBody>
      </p:sp>
      <p:sp>
        <p:nvSpPr>
          <p:cNvPr id="7" name="テキスト プレースホルダー 6"/>
          <p:cNvSpPr>
            <a:spLocks noGrp="1"/>
          </p:cNvSpPr>
          <p:nvPr>
            <p:ph type="body" sz="quarter" idx="21"/>
          </p:nvPr>
        </p:nvSpPr>
        <p:spPr>
          <a:xfrm>
            <a:off x="40221" y="7761029"/>
            <a:ext cx="15880400" cy="2377700"/>
          </a:xfrm>
        </p:spPr>
        <p:txBody>
          <a:bodyPr>
            <a:normAutofit/>
          </a:bodyPr>
          <a:lstStyle/>
          <a:p>
            <a:pPr algn="r" rtl="1">
              <a:lnSpc>
                <a:spcPct val="150000"/>
              </a:lnSpc>
            </a:pPr>
            <a:r>
              <a:rPr lang="fa-IR" dirty="0">
                <a:latin typeface="Aleo-Bold" pitchFamily="34" charset="0"/>
                <a:cs typeface="B Nazanin" panose="00000400000000000000" pitchFamily="2" charset="-78"/>
              </a:rPr>
              <a:t>بگذار درد خودش زیاد باشد و دیگران با او کاری کنند که دشمن فوتبال است و من شما دو نفر دیگر را خواهم کشت. برای اینکه بتوانید مشکل را با </a:t>
            </a:r>
            <a:r>
              <a:rPr lang="en-US" dirty="0" err="1">
                <a:latin typeface="Aleo-Bold" pitchFamily="34" charset="0"/>
                <a:cs typeface="B Nazanin" panose="00000400000000000000" pitchFamily="2" charset="-78"/>
              </a:rPr>
              <a:t>eu</a:t>
            </a:r>
            <a:r>
              <a:rPr lang="en-US" dirty="0">
                <a:latin typeface="Aleo-Bold" pitchFamily="34" charset="0"/>
                <a:cs typeface="B Nazanin" panose="00000400000000000000" pitchFamily="2" charset="-78"/>
              </a:rPr>
              <a:t> </a:t>
            </a:r>
            <a:r>
              <a:rPr lang="en-US" dirty="0" err="1">
                <a:latin typeface="Aleo-Bold" pitchFamily="34" charset="0"/>
                <a:cs typeface="B Nazanin" panose="00000400000000000000" pitchFamily="2" charset="-78"/>
              </a:rPr>
              <a:t>elitr</a:t>
            </a:r>
            <a:r>
              <a:rPr lang="en-US" dirty="0">
                <a:latin typeface="Aleo-Bold" pitchFamily="34" charset="0"/>
                <a:cs typeface="B Nazanin" panose="00000400000000000000" pitchFamily="2" charset="-78"/>
              </a:rPr>
              <a:t> </a:t>
            </a:r>
            <a:r>
              <a:rPr lang="fa-IR" dirty="0">
                <a:latin typeface="Aleo-Bold" pitchFamily="34" charset="0"/>
                <a:cs typeface="B Nazanin" panose="00000400000000000000" pitchFamily="2" charset="-78"/>
              </a:rPr>
              <a:t>بنویسید دریا را یاد بگیرید. آنها کمترین شیوایی را با عسل داشتند، من آن را امتحان کردم، اما کلیشه من نتیجه است. فلسفه فوتبال برای آنها خطر دردسر است. به طوری که ممکن است در لاتین سومو باشد، اما برای هر یک به همان اندازه نوسترود، و با مناندورهای آسانی که شما تعریف کردید. دشمن این چیزهای دیگر را نمی داند، زیرا خطایی که او را از این همه تمرین رها کرده است، به ندرت لذت وزنه ها را درک می کند.</a:t>
            </a:r>
            <a:endParaRPr lang="en-US" dirty="0">
              <a:cs typeface="B Nazanin" panose="00000400000000000000" pitchFamily="2" charset="-78"/>
            </a:endParaRPr>
          </a:p>
        </p:txBody>
      </p:sp>
      <p:sp>
        <p:nvSpPr>
          <p:cNvPr id="8" name="タイトル 7"/>
          <p:cNvSpPr>
            <a:spLocks noGrp="1"/>
          </p:cNvSpPr>
          <p:nvPr>
            <p:ph type="title"/>
          </p:nvPr>
        </p:nvSpPr>
        <p:spPr>
          <a:xfrm>
            <a:off x="2812989" y="411959"/>
            <a:ext cx="13681520" cy="987125"/>
          </a:xfrm>
        </p:spPr>
        <p:txBody>
          <a:bodyPr/>
          <a:lstStyle/>
          <a:p>
            <a:pPr algn="r" rtl="1"/>
            <a:r>
              <a:rPr lang="fa-IR" dirty="0">
                <a:cs typeface="B Nazanin" panose="00000400000000000000" pitchFamily="2" charset="-78"/>
              </a:rPr>
              <a:t>مفهوم جدید</a:t>
            </a:r>
            <a:endParaRPr lang="en-US" dirty="0">
              <a:solidFill>
                <a:schemeClr val="accent1"/>
              </a:solidFill>
              <a:cs typeface="B Nazanin" panose="00000400000000000000" pitchFamily="2" charset="-78"/>
            </a:endParaRPr>
          </a:p>
        </p:txBody>
      </p:sp>
      <p:cxnSp>
        <p:nvCxnSpPr>
          <p:cNvPr id="12" name="Conector recto 11">
            <a:extLst>
              <a:ext uri="{FF2B5EF4-FFF2-40B4-BE49-F238E27FC236}">
                <a16:creationId xmlns:a16="http://schemas.microsoft.com/office/drawing/2014/main" id="{5873E6B6-046F-417B-A5B1-B116D92030AE}"/>
              </a:ext>
            </a:extLst>
          </p:cNvPr>
          <p:cNvCxnSpPr/>
          <p:nvPr/>
        </p:nvCxnSpPr>
        <p:spPr>
          <a:xfrm flipH="1">
            <a:off x="430238" y="1543100"/>
            <a:ext cx="1737852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サブタイトル 4">
            <a:extLst>
              <a:ext uri="{FF2B5EF4-FFF2-40B4-BE49-F238E27FC236}">
                <a16:creationId xmlns:a16="http://schemas.microsoft.com/office/drawing/2014/main" id="{6AC66344-7779-410E-AFB1-DA6F6A125810}"/>
              </a:ext>
            </a:extLst>
          </p:cNvPr>
          <p:cNvSpPr>
            <a:spLocks noGrp="1"/>
          </p:cNvSpPr>
          <p:nvPr>
            <p:ph type="subTitle" idx="1"/>
          </p:nvPr>
        </p:nvSpPr>
        <p:spPr>
          <a:xfrm>
            <a:off x="2302446" y="1887799"/>
            <a:ext cx="13681520" cy="534002"/>
          </a:xfrm>
        </p:spPr>
        <p:txBody>
          <a:bodyPr/>
          <a:lstStyle/>
          <a:p>
            <a:pPr algn="r" rtl="1"/>
            <a:r>
              <a:rPr lang="fa-IR" dirty="0">
                <a:cs typeface="B Nazanin" panose="00000400000000000000" pitchFamily="2" charset="-78"/>
              </a:rPr>
              <a:t>ممنون که امروز اومدی!</a:t>
            </a:r>
            <a:endParaRPr lang="en-US" dirty="0">
              <a:cs typeface="B Nazanin" panose="00000400000000000000" pitchFamily="2" charset="-78"/>
            </a:endParaRPr>
          </a:p>
        </p:txBody>
      </p:sp>
      <p:grpSp>
        <p:nvGrpSpPr>
          <p:cNvPr id="14" name="Grupo 13">
            <a:extLst>
              <a:ext uri="{FF2B5EF4-FFF2-40B4-BE49-F238E27FC236}">
                <a16:creationId xmlns:a16="http://schemas.microsoft.com/office/drawing/2014/main" id="{206D8A09-ADA3-4FB3-8EC3-30C997A9711F}"/>
              </a:ext>
            </a:extLst>
          </p:cNvPr>
          <p:cNvGrpSpPr/>
          <p:nvPr/>
        </p:nvGrpSpPr>
        <p:grpSpPr>
          <a:xfrm>
            <a:off x="17009942" y="220880"/>
            <a:ext cx="1062256" cy="1178204"/>
            <a:chOff x="16898348" y="304142"/>
            <a:chExt cx="1062256" cy="1178204"/>
          </a:xfrm>
        </p:grpSpPr>
        <p:sp>
          <p:nvSpPr>
            <p:cNvPr id="15" name="Forma libre: forma 14">
              <a:extLst>
                <a:ext uri="{FF2B5EF4-FFF2-40B4-BE49-F238E27FC236}">
                  <a16:creationId xmlns:a16="http://schemas.microsoft.com/office/drawing/2014/main" id="{E9C760A9-ACBE-4230-9F8C-098CD057B1C2}"/>
                </a:ext>
              </a:extLst>
            </p:cNvPr>
            <p:cNvSpPr/>
            <p:nvPr/>
          </p:nvSpPr>
          <p:spPr>
            <a:xfrm>
              <a:off x="16898348" y="550753"/>
              <a:ext cx="910410" cy="931593"/>
            </a:xfrm>
            <a:custGeom>
              <a:avLst/>
              <a:gdLst>
                <a:gd name="connsiteX0" fmla="*/ 910410 w 910410"/>
                <a:gd name="connsiteY0" fmla="*/ 468249 h 931593"/>
                <a:gd name="connsiteX1" fmla="*/ 458215 w 910410"/>
                <a:gd name="connsiteY1" fmla="*/ 931593 h 931593"/>
                <a:gd name="connsiteX2" fmla="*/ 0 w 910410"/>
                <a:gd name="connsiteY2" fmla="*/ 473155 h 931593"/>
                <a:gd name="connsiteX3" fmla="*/ 456432 w 910410"/>
                <a:gd name="connsiteY3" fmla="*/ 0 h 931593"/>
                <a:gd name="connsiteX4" fmla="*/ 910410 w 910410"/>
                <a:gd name="connsiteY4" fmla="*/ 468249 h 9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410" h="931593">
                  <a:moveTo>
                    <a:pt x="910410" y="468249"/>
                  </a:moveTo>
                  <a:cubicBezTo>
                    <a:pt x="664914" y="533135"/>
                    <a:pt x="519311" y="683421"/>
                    <a:pt x="458215" y="931593"/>
                  </a:cubicBezTo>
                  <a:cubicBezTo>
                    <a:pt x="398681" y="684759"/>
                    <a:pt x="253524" y="527784"/>
                    <a:pt x="0" y="473155"/>
                  </a:cubicBezTo>
                  <a:cubicBezTo>
                    <a:pt x="248618" y="401580"/>
                    <a:pt x="399350" y="252186"/>
                    <a:pt x="456432" y="0"/>
                  </a:cubicBezTo>
                  <a:cubicBezTo>
                    <a:pt x="513290" y="246611"/>
                    <a:pt x="653096" y="408938"/>
                    <a:pt x="910410" y="468249"/>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sp>
          <p:nvSpPr>
            <p:cNvPr id="16" name="Forma libre: forma 15">
              <a:extLst>
                <a:ext uri="{FF2B5EF4-FFF2-40B4-BE49-F238E27FC236}">
                  <a16:creationId xmlns:a16="http://schemas.microsoft.com/office/drawing/2014/main" id="{A914FEC1-C53A-489B-A9C6-6F472FD10E16}"/>
                </a:ext>
              </a:extLst>
            </p:cNvPr>
            <p:cNvSpPr/>
            <p:nvPr/>
          </p:nvSpPr>
          <p:spPr>
            <a:xfrm>
              <a:off x="17541856" y="304142"/>
              <a:ext cx="418748" cy="400687"/>
            </a:xfrm>
            <a:custGeom>
              <a:avLst/>
              <a:gdLst>
                <a:gd name="connsiteX0" fmla="*/ 0 w 418748"/>
                <a:gd name="connsiteY0" fmla="*/ 198671 h 400687"/>
                <a:gd name="connsiteX1" fmla="*/ 211827 w 418748"/>
                <a:gd name="connsiteY1" fmla="*/ 0 h 400687"/>
                <a:gd name="connsiteX2" fmla="*/ 418749 w 418748"/>
                <a:gd name="connsiteY2" fmla="*/ 194881 h 400687"/>
                <a:gd name="connsiteX3" fmla="*/ 218516 w 418748"/>
                <a:gd name="connsiteY3" fmla="*/ 400688 h 400687"/>
                <a:gd name="connsiteX4" fmla="*/ 223 w 418748"/>
                <a:gd name="connsiteY4" fmla="*/ 198894 h 40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48" h="400687">
                  <a:moveTo>
                    <a:pt x="0" y="198671"/>
                  </a:moveTo>
                  <a:cubicBezTo>
                    <a:pt x="114387" y="156306"/>
                    <a:pt x="164333" y="88075"/>
                    <a:pt x="211827" y="0"/>
                  </a:cubicBezTo>
                  <a:cubicBezTo>
                    <a:pt x="254638" y="92312"/>
                    <a:pt x="312835" y="155191"/>
                    <a:pt x="418749" y="194881"/>
                  </a:cubicBezTo>
                  <a:cubicBezTo>
                    <a:pt x="315511" y="236800"/>
                    <a:pt x="249733" y="292990"/>
                    <a:pt x="218516" y="400688"/>
                  </a:cubicBezTo>
                  <a:cubicBezTo>
                    <a:pt x="164110" y="310382"/>
                    <a:pt x="123306" y="233233"/>
                    <a:pt x="223" y="198894"/>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grpSp>
      <p:sp>
        <p:nvSpPr>
          <p:cNvPr id="19" name="Lágrima 18">
            <a:extLst>
              <a:ext uri="{FF2B5EF4-FFF2-40B4-BE49-F238E27FC236}">
                <a16:creationId xmlns:a16="http://schemas.microsoft.com/office/drawing/2014/main" id="{9E710647-8A1D-40CD-A70D-72B1250E5675}"/>
              </a:ext>
            </a:extLst>
          </p:cNvPr>
          <p:cNvSpPr/>
          <p:nvPr/>
        </p:nvSpPr>
        <p:spPr>
          <a:xfrm rot="5400000">
            <a:off x="16157760" y="8150413"/>
            <a:ext cx="2107096" cy="2107096"/>
          </a:xfrm>
          <a:prstGeom prst="teardrop">
            <a:avLst/>
          </a:prstGeom>
          <a:solidFill>
            <a:srgbClr val="FFFFFF"/>
          </a:solidFill>
          <a:ln w="57150">
            <a:solidFill>
              <a:srgbClr val="E71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dirty="0">
              <a:cs typeface="B Nazanin" panose="00000400000000000000" pitchFamily="2" charset="-78"/>
            </a:endParaRPr>
          </a:p>
        </p:txBody>
      </p:sp>
      <p:grpSp>
        <p:nvGrpSpPr>
          <p:cNvPr id="20" name="Grupo 19">
            <a:extLst>
              <a:ext uri="{FF2B5EF4-FFF2-40B4-BE49-F238E27FC236}">
                <a16:creationId xmlns:a16="http://schemas.microsoft.com/office/drawing/2014/main" id="{9611C213-53D6-4B44-9CDE-679AE67D4751}"/>
              </a:ext>
            </a:extLst>
          </p:cNvPr>
          <p:cNvGrpSpPr/>
          <p:nvPr/>
        </p:nvGrpSpPr>
        <p:grpSpPr>
          <a:xfrm>
            <a:off x="16632038" y="8781053"/>
            <a:ext cx="1342026" cy="1016789"/>
            <a:chOff x="16280349" y="8427251"/>
            <a:chExt cx="1904824" cy="1443194"/>
          </a:xfrm>
          <a:solidFill>
            <a:srgbClr val="6B2985"/>
          </a:solidFill>
        </p:grpSpPr>
        <p:sp>
          <p:nvSpPr>
            <p:cNvPr id="21" name="Forma libre: forma 20">
              <a:extLst>
                <a:ext uri="{FF2B5EF4-FFF2-40B4-BE49-F238E27FC236}">
                  <a16:creationId xmlns:a16="http://schemas.microsoft.com/office/drawing/2014/main" id="{3C996D16-2C56-456A-833A-F510FE290AB7}"/>
                </a:ext>
              </a:extLst>
            </p:cNvPr>
            <p:cNvSpPr/>
            <p:nvPr/>
          </p:nvSpPr>
          <p:spPr>
            <a:xfrm>
              <a:off x="16280349" y="8427251"/>
              <a:ext cx="1904824" cy="1443194"/>
            </a:xfrm>
            <a:custGeom>
              <a:avLst/>
              <a:gdLst>
                <a:gd name="connsiteX0" fmla="*/ 1904825 w 1904824"/>
                <a:gd name="connsiteY0" fmla="*/ 874385 h 1443194"/>
                <a:gd name="connsiteX1" fmla="*/ 1103868 w 1904824"/>
                <a:gd name="connsiteY1" fmla="*/ 1432931 h 1443194"/>
                <a:gd name="connsiteX2" fmla="*/ 355012 w 1904824"/>
                <a:gd name="connsiteY2" fmla="*/ 1262910 h 1443194"/>
                <a:gd name="connsiteX3" fmla="*/ 21923 w 1904824"/>
                <a:gd name="connsiteY3" fmla="*/ 902769 h 1443194"/>
                <a:gd name="connsiteX4" fmla="*/ 19827 w 1904824"/>
                <a:gd name="connsiteY4" fmla="*/ 791327 h 1443194"/>
                <a:gd name="connsiteX5" fmla="*/ 769826 w 1904824"/>
                <a:gd name="connsiteY5" fmla="*/ 263356 h 1443194"/>
                <a:gd name="connsiteX6" fmla="*/ 1408477 w 1904824"/>
                <a:gd name="connsiteY6" fmla="*/ 337080 h 1443194"/>
                <a:gd name="connsiteX7" fmla="*/ 1609264 w 1904824"/>
                <a:gd name="connsiteY7" fmla="*/ 450427 h 1443194"/>
                <a:gd name="connsiteX8" fmla="*/ 912320 w 1904824"/>
                <a:gd name="connsiteY8" fmla="*/ 94573 h 1443194"/>
                <a:gd name="connsiteX9" fmla="*/ 156130 w 1904824"/>
                <a:gd name="connsiteY9" fmla="*/ 368226 h 1443194"/>
                <a:gd name="connsiteX10" fmla="*/ 84693 w 1904824"/>
                <a:gd name="connsiteY10" fmla="*/ 444617 h 1443194"/>
                <a:gd name="connsiteX11" fmla="*/ 18018 w 1904824"/>
                <a:gd name="connsiteY11" fmla="*/ 457380 h 1443194"/>
                <a:gd name="connsiteX12" fmla="*/ 16779 w 1904824"/>
                <a:gd name="connsiteY12" fmla="*/ 386514 h 1443194"/>
                <a:gd name="connsiteX13" fmla="*/ 348154 w 1904824"/>
                <a:gd name="connsiteY13" fmla="*/ 120672 h 1443194"/>
                <a:gd name="connsiteX14" fmla="*/ 1226264 w 1904824"/>
                <a:gd name="connsiteY14" fmla="*/ 65331 h 1443194"/>
                <a:gd name="connsiteX15" fmla="*/ 1805003 w 1904824"/>
                <a:gd name="connsiteY15" fmla="*/ 576633 h 1443194"/>
                <a:gd name="connsiteX16" fmla="*/ 1904825 w 1904824"/>
                <a:gd name="connsiteY16" fmla="*/ 807805 h 1443194"/>
                <a:gd name="connsiteX17" fmla="*/ 1904825 w 1904824"/>
                <a:gd name="connsiteY17" fmla="*/ 874480 h 1443194"/>
                <a:gd name="connsiteX18" fmla="*/ 986615 w 1904824"/>
                <a:gd name="connsiteY18" fmla="*/ 340032 h 1443194"/>
                <a:gd name="connsiteX19" fmla="*/ 777160 w 1904824"/>
                <a:gd name="connsiteY19" fmla="*/ 353177 h 1443194"/>
                <a:gd name="connsiteX20" fmla="*/ 162702 w 1904824"/>
                <a:gd name="connsiteY20" fmla="*/ 733701 h 1443194"/>
                <a:gd name="connsiteX21" fmla="*/ 154987 w 1904824"/>
                <a:gd name="connsiteY21" fmla="*/ 938012 h 1443194"/>
                <a:gd name="connsiteX22" fmla="*/ 595137 w 1904824"/>
                <a:gd name="connsiteY22" fmla="*/ 1286817 h 1443194"/>
                <a:gd name="connsiteX23" fmla="*/ 915082 w 1904824"/>
                <a:gd name="connsiteY23" fmla="*/ 1349111 h 1443194"/>
                <a:gd name="connsiteX24" fmla="*/ 1730041 w 1904824"/>
                <a:gd name="connsiteY24" fmla="*/ 986589 h 1443194"/>
                <a:gd name="connsiteX25" fmla="*/ 1731756 w 1904824"/>
                <a:gd name="connsiteY25" fmla="*/ 698172 h 1443194"/>
                <a:gd name="connsiteX26" fmla="*/ 986805 w 1904824"/>
                <a:gd name="connsiteY26" fmla="*/ 340032 h 144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4824" h="1443194">
                  <a:moveTo>
                    <a:pt x="1904825" y="874385"/>
                  </a:moveTo>
                  <a:cubicBezTo>
                    <a:pt x="1735185" y="1200140"/>
                    <a:pt x="1464865" y="1386449"/>
                    <a:pt x="1103868" y="1432931"/>
                  </a:cubicBezTo>
                  <a:cubicBezTo>
                    <a:pt x="836310" y="1467411"/>
                    <a:pt x="581707" y="1416072"/>
                    <a:pt x="355012" y="1262910"/>
                  </a:cubicBezTo>
                  <a:cubicBezTo>
                    <a:pt x="216709" y="1169374"/>
                    <a:pt x="105171" y="1048883"/>
                    <a:pt x="21923" y="902769"/>
                  </a:cubicBezTo>
                  <a:cubicBezTo>
                    <a:pt x="15" y="864193"/>
                    <a:pt x="-1890" y="830284"/>
                    <a:pt x="19827" y="791327"/>
                  </a:cubicBezTo>
                  <a:cubicBezTo>
                    <a:pt x="185086" y="494528"/>
                    <a:pt x="435689" y="318506"/>
                    <a:pt x="769826" y="263356"/>
                  </a:cubicBezTo>
                  <a:cubicBezTo>
                    <a:pt x="988996" y="227256"/>
                    <a:pt x="1202737" y="249926"/>
                    <a:pt x="1408477" y="337080"/>
                  </a:cubicBezTo>
                  <a:cubicBezTo>
                    <a:pt x="1479724" y="367274"/>
                    <a:pt x="1545828" y="406422"/>
                    <a:pt x="1609264" y="450427"/>
                  </a:cubicBezTo>
                  <a:cubicBezTo>
                    <a:pt x="1427718" y="232209"/>
                    <a:pt x="1199213" y="106860"/>
                    <a:pt x="912320" y="94573"/>
                  </a:cubicBezTo>
                  <a:cubicBezTo>
                    <a:pt x="622379" y="82095"/>
                    <a:pt x="368252" y="166868"/>
                    <a:pt x="156130" y="368226"/>
                  </a:cubicBezTo>
                  <a:cubicBezTo>
                    <a:pt x="130889" y="392229"/>
                    <a:pt x="108124" y="418804"/>
                    <a:pt x="84693" y="444617"/>
                  </a:cubicBezTo>
                  <a:cubicBezTo>
                    <a:pt x="65452" y="465762"/>
                    <a:pt x="43068" y="476716"/>
                    <a:pt x="18018" y="457380"/>
                  </a:cubicBezTo>
                  <a:cubicBezTo>
                    <a:pt x="-9986" y="435759"/>
                    <a:pt x="-1318" y="410136"/>
                    <a:pt x="16779" y="386514"/>
                  </a:cubicBezTo>
                  <a:cubicBezTo>
                    <a:pt x="105552" y="270786"/>
                    <a:pt x="218805" y="183727"/>
                    <a:pt x="348154" y="120672"/>
                  </a:cubicBezTo>
                  <a:cubicBezTo>
                    <a:pt x="632285" y="-17631"/>
                    <a:pt x="927369" y="-38396"/>
                    <a:pt x="1226264" y="65331"/>
                  </a:cubicBezTo>
                  <a:cubicBezTo>
                    <a:pt x="1487439" y="155914"/>
                    <a:pt x="1671177" y="339270"/>
                    <a:pt x="1805003" y="576633"/>
                  </a:cubicBezTo>
                  <a:cubicBezTo>
                    <a:pt x="1846437" y="650166"/>
                    <a:pt x="1877202" y="728271"/>
                    <a:pt x="1904825" y="807805"/>
                  </a:cubicBezTo>
                  <a:lnTo>
                    <a:pt x="1904825" y="874480"/>
                  </a:lnTo>
                  <a:close/>
                  <a:moveTo>
                    <a:pt x="986615" y="340032"/>
                  </a:moveTo>
                  <a:cubicBezTo>
                    <a:pt x="900128" y="341747"/>
                    <a:pt x="838501" y="342604"/>
                    <a:pt x="777160" y="353177"/>
                  </a:cubicBezTo>
                  <a:cubicBezTo>
                    <a:pt x="520842" y="397182"/>
                    <a:pt x="315483" y="523389"/>
                    <a:pt x="162702" y="733701"/>
                  </a:cubicBezTo>
                  <a:cubicBezTo>
                    <a:pt x="115363" y="798852"/>
                    <a:pt x="108696" y="869718"/>
                    <a:pt x="154987" y="938012"/>
                  </a:cubicBezTo>
                  <a:cubicBezTo>
                    <a:pt x="264906" y="1100127"/>
                    <a:pt x="414829" y="1214427"/>
                    <a:pt x="595137" y="1286817"/>
                  </a:cubicBezTo>
                  <a:cubicBezTo>
                    <a:pt x="696769" y="1327680"/>
                    <a:pt x="804402" y="1344539"/>
                    <a:pt x="915082" y="1349111"/>
                  </a:cubicBezTo>
                  <a:cubicBezTo>
                    <a:pt x="1247695" y="1362922"/>
                    <a:pt x="1518586" y="1242431"/>
                    <a:pt x="1730041" y="986589"/>
                  </a:cubicBezTo>
                  <a:cubicBezTo>
                    <a:pt x="1819100" y="878862"/>
                    <a:pt x="1819100" y="805900"/>
                    <a:pt x="1731756" y="698172"/>
                  </a:cubicBezTo>
                  <a:cubicBezTo>
                    <a:pt x="1533540" y="453570"/>
                    <a:pt x="1274651" y="339366"/>
                    <a:pt x="986805" y="340032"/>
                  </a:cubicBezTo>
                  <a:close/>
                </a:path>
              </a:pathLst>
            </a:custGeom>
            <a:grpFill/>
            <a:ln w="9525" cap="flat">
              <a:noFill/>
              <a:prstDash val="solid"/>
              <a:miter/>
            </a:ln>
          </p:spPr>
          <p:txBody>
            <a:bodyPr rtlCol="0" anchor="ctr"/>
            <a:lstStyle/>
            <a:p>
              <a:pPr algn="r" rtl="1"/>
              <a:endParaRPr lang="es-PE" dirty="0">
                <a:cs typeface="B Nazanin" panose="00000400000000000000" pitchFamily="2" charset="-78"/>
              </a:endParaRPr>
            </a:p>
          </p:txBody>
        </p:sp>
        <p:sp>
          <p:nvSpPr>
            <p:cNvPr id="22" name="Forma libre: forma 21">
              <a:extLst>
                <a:ext uri="{FF2B5EF4-FFF2-40B4-BE49-F238E27FC236}">
                  <a16:creationId xmlns:a16="http://schemas.microsoft.com/office/drawing/2014/main" id="{FE3CCE3A-A129-4BBC-99F5-C84B2D6AD9E6}"/>
                </a:ext>
              </a:extLst>
            </p:cNvPr>
            <p:cNvSpPr/>
            <p:nvPr/>
          </p:nvSpPr>
          <p:spPr>
            <a:xfrm>
              <a:off x="16756537" y="8786740"/>
              <a:ext cx="967479" cy="971143"/>
            </a:xfrm>
            <a:custGeom>
              <a:avLst/>
              <a:gdLst>
                <a:gd name="connsiteX0" fmla="*/ 331928 w 967479"/>
                <a:gd name="connsiteY0" fmla="*/ 278771 h 971143"/>
                <a:gd name="connsiteX1" fmla="*/ 256871 w 967479"/>
                <a:gd name="connsiteY1" fmla="*/ 110369 h 971143"/>
                <a:gd name="connsiteX2" fmla="*/ 267730 w 967479"/>
                <a:gd name="connsiteY2" fmla="*/ 51124 h 971143"/>
                <a:gd name="connsiteX3" fmla="*/ 964579 w 967479"/>
                <a:gd name="connsiteY3" fmla="*/ 428790 h 971143"/>
                <a:gd name="connsiteX4" fmla="*/ 508141 w 967479"/>
                <a:gd name="connsiteY4" fmla="*/ 970381 h 971143"/>
                <a:gd name="connsiteX5" fmla="*/ 649 w 967479"/>
                <a:gd name="connsiteY5" fmla="*/ 535375 h 971143"/>
                <a:gd name="connsiteX6" fmla="*/ 43987 w 967479"/>
                <a:gd name="connsiteY6" fmla="*/ 506514 h 971143"/>
                <a:gd name="connsiteX7" fmla="*/ 331833 w 967479"/>
                <a:gd name="connsiteY7" fmla="*/ 278676 h 971143"/>
                <a:gd name="connsiteX8" fmla="*/ 488233 w 967479"/>
                <a:gd name="connsiteY8" fmla="*/ 663391 h 971143"/>
                <a:gd name="connsiteX9" fmla="*/ 523762 w 967479"/>
                <a:gd name="connsiteY9" fmla="*/ 618528 h 971143"/>
                <a:gd name="connsiteX10" fmla="*/ 619774 w 967479"/>
                <a:gd name="connsiteY10" fmla="*/ 523945 h 971143"/>
                <a:gd name="connsiteX11" fmla="*/ 633299 w 967479"/>
                <a:gd name="connsiteY11" fmla="*/ 519658 h 971143"/>
                <a:gd name="connsiteX12" fmla="*/ 662541 w 967479"/>
                <a:gd name="connsiteY12" fmla="*/ 486416 h 971143"/>
                <a:gd name="connsiteX13" fmla="*/ 634061 w 967479"/>
                <a:gd name="connsiteY13" fmla="*/ 453079 h 971143"/>
                <a:gd name="connsiteX14" fmla="*/ 519475 w 967479"/>
                <a:gd name="connsiteY14" fmla="*/ 340207 h 971143"/>
                <a:gd name="connsiteX15" fmla="*/ 483185 w 967479"/>
                <a:gd name="connsiteY15" fmla="*/ 309251 h 971143"/>
                <a:gd name="connsiteX16" fmla="*/ 448895 w 967479"/>
                <a:gd name="connsiteY16" fmla="*/ 343351 h 971143"/>
                <a:gd name="connsiteX17" fmla="*/ 340977 w 967479"/>
                <a:gd name="connsiteY17" fmla="*/ 450221 h 971143"/>
                <a:gd name="connsiteX18" fmla="*/ 308592 w 967479"/>
                <a:gd name="connsiteY18" fmla="*/ 485749 h 971143"/>
                <a:gd name="connsiteX19" fmla="*/ 341644 w 967479"/>
                <a:gd name="connsiteY19" fmla="*/ 520611 h 971143"/>
                <a:gd name="connsiteX20" fmla="*/ 449848 w 967479"/>
                <a:gd name="connsiteY20" fmla="*/ 627291 h 971143"/>
                <a:gd name="connsiteX21" fmla="*/ 488138 w 967479"/>
                <a:gd name="connsiteY21" fmla="*/ 663391 h 971143"/>
                <a:gd name="connsiteX22" fmla="*/ 670637 w 967479"/>
                <a:gd name="connsiteY22" fmla="*/ 691204 h 971143"/>
                <a:gd name="connsiteX23" fmla="*/ 659302 w 967479"/>
                <a:gd name="connsiteY23" fmla="*/ 702157 h 971143"/>
                <a:gd name="connsiteX24" fmla="*/ 604248 w 967479"/>
                <a:gd name="connsiteY24" fmla="*/ 760546 h 971143"/>
                <a:gd name="connsiteX25" fmla="*/ 650635 w 967479"/>
                <a:gd name="connsiteY25" fmla="*/ 814838 h 971143"/>
                <a:gd name="connsiteX26" fmla="*/ 656254 w 967479"/>
                <a:gd name="connsiteY26" fmla="*/ 827697 h 971143"/>
                <a:gd name="connsiteX27" fmla="*/ 673114 w 967479"/>
                <a:gd name="connsiteY27" fmla="*/ 838651 h 971143"/>
                <a:gd name="connsiteX28" fmla="*/ 742646 w 967479"/>
                <a:gd name="connsiteY28" fmla="*/ 773214 h 971143"/>
                <a:gd name="connsiteX29" fmla="*/ 733788 w 967479"/>
                <a:gd name="connsiteY29" fmla="*/ 755116 h 971143"/>
                <a:gd name="connsiteX30" fmla="*/ 683686 w 967479"/>
                <a:gd name="connsiteY30" fmla="*/ 703205 h 971143"/>
                <a:gd name="connsiteX31" fmla="*/ 670447 w 967479"/>
                <a:gd name="connsiteY31" fmla="*/ 691108 h 971143"/>
                <a:gd name="connsiteX32" fmla="*/ 674066 w 967479"/>
                <a:gd name="connsiteY32" fmla="*/ 288677 h 971143"/>
                <a:gd name="connsiteX33" fmla="*/ 682924 w 967479"/>
                <a:gd name="connsiteY33" fmla="*/ 280200 h 971143"/>
                <a:gd name="connsiteX34" fmla="*/ 736169 w 967479"/>
                <a:gd name="connsiteY34" fmla="*/ 224479 h 971143"/>
                <a:gd name="connsiteX35" fmla="*/ 729121 w 967479"/>
                <a:gd name="connsiteY35" fmla="*/ 197142 h 971143"/>
                <a:gd name="connsiteX36" fmla="*/ 613582 w 967479"/>
                <a:gd name="connsiteY36" fmla="*/ 196856 h 971143"/>
                <a:gd name="connsiteX37" fmla="*/ 611201 w 967479"/>
                <a:gd name="connsiteY37" fmla="*/ 229241 h 971143"/>
                <a:gd name="connsiteX38" fmla="*/ 655969 w 967479"/>
                <a:gd name="connsiteY38" fmla="*/ 274485 h 971143"/>
                <a:gd name="connsiteX39" fmla="*/ 674066 w 967479"/>
                <a:gd name="connsiteY39" fmla="*/ 288677 h 971143"/>
                <a:gd name="connsiteX40" fmla="*/ 293733 w 967479"/>
                <a:gd name="connsiteY40" fmla="*/ 706158 h 971143"/>
                <a:gd name="connsiteX41" fmla="*/ 246108 w 967479"/>
                <a:gd name="connsiteY41" fmla="*/ 659962 h 971143"/>
                <a:gd name="connsiteX42" fmla="*/ 197911 w 967479"/>
                <a:gd name="connsiteY42" fmla="*/ 707777 h 971143"/>
                <a:gd name="connsiteX43" fmla="*/ 247251 w 967479"/>
                <a:gd name="connsiteY43" fmla="*/ 755402 h 971143"/>
                <a:gd name="connsiteX44" fmla="*/ 293828 w 967479"/>
                <a:gd name="connsiteY44" fmla="*/ 706253 h 97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7479" h="971143">
                  <a:moveTo>
                    <a:pt x="331928" y="278771"/>
                  </a:moveTo>
                  <a:cubicBezTo>
                    <a:pt x="332214" y="211429"/>
                    <a:pt x="307354" y="153898"/>
                    <a:pt x="256871" y="110369"/>
                  </a:cubicBezTo>
                  <a:cubicBezTo>
                    <a:pt x="221819" y="80175"/>
                    <a:pt x="234964" y="67792"/>
                    <a:pt x="267730" y="51124"/>
                  </a:cubicBezTo>
                  <a:cubicBezTo>
                    <a:pt x="563481" y="-99371"/>
                    <a:pt x="930193" y="99034"/>
                    <a:pt x="964579" y="428790"/>
                  </a:cubicBezTo>
                  <a:cubicBezTo>
                    <a:pt x="994201" y="712635"/>
                    <a:pt x="793795" y="954856"/>
                    <a:pt x="508141" y="970381"/>
                  </a:cubicBezTo>
                  <a:cubicBezTo>
                    <a:pt x="238488" y="985050"/>
                    <a:pt x="29890" y="786168"/>
                    <a:pt x="649" y="535375"/>
                  </a:cubicBezTo>
                  <a:cubicBezTo>
                    <a:pt x="-4019" y="494893"/>
                    <a:pt x="17127" y="500608"/>
                    <a:pt x="43987" y="506514"/>
                  </a:cubicBezTo>
                  <a:cubicBezTo>
                    <a:pt x="195435" y="540042"/>
                    <a:pt x="332214" y="431266"/>
                    <a:pt x="331833" y="278676"/>
                  </a:cubicBezTo>
                  <a:close/>
                  <a:moveTo>
                    <a:pt x="488233" y="663391"/>
                  </a:moveTo>
                  <a:cubicBezTo>
                    <a:pt x="512903" y="659104"/>
                    <a:pt x="520237" y="638530"/>
                    <a:pt x="523762" y="618528"/>
                  </a:cubicBezTo>
                  <a:cubicBezTo>
                    <a:pt x="533572" y="563473"/>
                    <a:pt x="563862" y="531279"/>
                    <a:pt x="619774" y="523945"/>
                  </a:cubicBezTo>
                  <a:cubicBezTo>
                    <a:pt x="624441" y="523373"/>
                    <a:pt x="629013" y="521563"/>
                    <a:pt x="633299" y="519658"/>
                  </a:cubicBezTo>
                  <a:cubicBezTo>
                    <a:pt x="648253" y="513181"/>
                    <a:pt x="662350" y="505752"/>
                    <a:pt x="662541" y="486416"/>
                  </a:cubicBezTo>
                  <a:cubicBezTo>
                    <a:pt x="662636" y="467271"/>
                    <a:pt x="649968" y="455841"/>
                    <a:pt x="634061" y="453079"/>
                  </a:cubicBezTo>
                  <a:cubicBezTo>
                    <a:pt x="569291" y="441649"/>
                    <a:pt x="529381" y="407549"/>
                    <a:pt x="519475" y="340207"/>
                  </a:cubicBezTo>
                  <a:cubicBezTo>
                    <a:pt x="516904" y="322586"/>
                    <a:pt x="504521" y="307727"/>
                    <a:pt x="483185" y="309251"/>
                  </a:cubicBezTo>
                  <a:cubicBezTo>
                    <a:pt x="462802" y="310680"/>
                    <a:pt x="451372" y="324967"/>
                    <a:pt x="448895" y="343351"/>
                  </a:cubicBezTo>
                  <a:cubicBezTo>
                    <a:pt x="440418" y="407359"/>
                    <a:pt x="403080" y="440220"/>
                    <a:pt x="340977" y="450221"/>
                  </a:cubicBezTo>
                  <a:cubicBezTo>
                    <a:pt x="322975" y="453079"/>
                    <a:pt x="308592" y="464890"/>
                    <a:pt x="308592" y="485749"/>
                  </a:cubicBezTo>
                  <a:cubicBezTo>
                    <a:pt x="308592" y="506895"/>
                    <a:pt x="324118" y="518230"/>
                    <a:pt x="341644" y="520611"/>
                  </a:cubicBezTo>
                  <a:cubicBezTo>
                    <a:pt x="405271" y="529183"/>
                    <a:pt x="439370" y="564997"/>
                    <a:pt x="449848" y="627291"/>
                  </a:cubicBezTo>
                  <a:cubicBezTo>
                    <a:pt x="453086" y="646531"/>
                    <a:pt x="463754" y="663105"/>
                    <a:pt x="488138" y="663391"/>
                  </a:cubicBezTo>
                  <a:close/>
                  <a:moveTo>
                    <a:pt x="670637" y="691204"/>
                  </a:moveTo>
                  <a:cubicBezTo>
                    <a:pt x="665589" y="695966"/>
                    <a:pt x="660350" y="698443"/>
                    <a:pt x="659302" y="702157"/>
                  </a:cubicBezTo>
                  <a:cubicBezTo>
                    <a:pt x="651016" y="732637"/>
                    <a:pt x="615106" y="740638"/>
                    <a:pt x="604248" y="760546"/>
                  </a:cubicBezTo>
                  <a:cubicBezTo>
                    <a:pt x="585388" y="795312"/>
                    <a:pt x="648730" y="783215"/>
                    <a:pt x="650635" y="814838"/>
                  </a:cubicBezTo>
                  <a:cubicBezTo>
                    <a:pt x="650920" y="819220"/>
                    <a:pt x="653968" y="823601"/>
                    <a:pt x="656254" y="827697"/>
                  </a:cubicBezTo>
                  <a:cubicBezTo>
                    <a:pt x="660064" y="834460"/>
                    <a:pt x="668065" y="845413"/>
                    <a:pt x="673114" y="838651"/>
                  </a:cubicBezTo>
                  <a:cubicBezTo>
                    <a:pt x="692545" y="812457"/>
                    <a:pt x="712261" y="788073"/>
                    <a:pt x="742646" y="773214"/>
                  </a:cubicBezTo>
                  <a:cubicBezTo>
                    <a:pt x="748361" y="770452"/>
                    <a:pt x="741598" y="757879"/>
                    <a:pt x="733788" y="755116"/>
                  </a:cubicBezTo>
                  <a:cubicBezTo>
                    <a:pt x="708166" y="746068"/>
                    <a:pt x="692068" y="728923"/>
                    <a:pt x="683686" y="703205"/>
                  </a:cubicBezTo>
                  <a:cubicBezTo>
                    <a:pt x="682162" y="698443"/>
                    <a:pt x="675400" y="695490"/>
                    <a:pt x="670447" y="691108"/>
                  </a:cubicBezTo>
                  <a:close/>
                  <a:moveTo>
                    <a:pt x="674066" y="288677"/>
                  </a:moveTo>
                  <a:cubicBezTo>
                    <a:pt x="676543" y="286391"/>
                    <a:pt x="681877" y="283915"/>
                    <a:pt x="682924" y="280200"/>
                  </a:cubicBezTo>
                  <a:cubicBezTo>
                    <a:pt x="691021" y="252006"/>
                    <a:pt x="711309" y="237623"/>
                    <a:pt x="736169" y="224479"/>
                  </a:cubicBezTo>
                  <a:cubicBezTo>
                    <a:pt x="754171" y="214954"/>
                    <a:pt x="740836" y="204476"/>
                    <a:pt x="729121" y="197142"/>
                  </a:cubicBezTo>
                  <a:cubicBezTo>
                    <a:pt x="706927" y="183331"/>
                    <a:pt x="636728" y="183521"/>
                    <a:pt x="613582" y="196856"/>
                  </a:cubicBezTo>
                  <a:cubicBezTo>
                    <a:pt x="595675" y="207143"/>
                    <a:pt x="587008" y="218573"/>
                    <a:pt x="611201" y="229241"/>
                  </a:cubicBezTo>
                  <a:cubicBezTo>
                    <a:pt x="632823" y="238861"/>
                    <a:pt x="648825" y="251339"/>
                    <a:pt x="655969" y="274485"/>
                  </a:cubicBezTo>
                  <a:cubicBezTo>
                    <a:pt x="658255" y="281914"/>
                    <a:pt x="662922" y="288772"/>
                    <a:pt x="674066" y="288677"/>
                  </a:cubicBezTo>
                  <a:close/>
                  <a:moveTo>
                    <a:pt x="293733" y="706158"/>
                  </a:moveTo>
                  <a:cubicBezTo>
                    <a:pt x="292018" y="676059"/>
                    <a:pt x="276588" y="658342"/>
                    <a:pt x="246108" y="659962"/>
                  </a:cubicBezTo>
                  <a:cubicBezTo>
                    <a:pt x="217342" y="661390"/>
                    <a:pt x="197245" y="679012"/>
                    <a:pt x="197911" y="707777"/>
                  </a:cubicBezTo>
                  <a:cubicBezTo>
                    <a:pt x="198578" y="735876"/>
                    <a:pt x="219057" y="755402"/>
                    <a:pt x="247251" y="755402"/>
                  </a:cubicBezTo>
                  <a:cubicBezTo>
                    <a:pt x="276016" y="755402"/>
                    <a:pt x="292209" y="735971"/>
                    <a:pt x="293828" y="706253"/>
                  </a:cubicBezTo>
                  <a:close/>
                </a:path>
              </a:pathLst>
            </a:custGeom>
            <a:grpFill/>
            <a:ln w="9525" cap="flat">
              <a:noFill/>
              <a:prstDash val="solid"/>
              <a:miter/>
            </a:ln>
          </p:spPr>
          <p:txBody>
            <a:bodyPr rtlCol="0" anchor="ctr"/>
            <a:lstStyle/>
            <a:p>
              <a:pPr algn="r" rtl="1"/>
              <a:endParaRPr lang="es-PE" dirty="0">
                <a:cs typeface="B Nazanin" panose="00000400000000000000" pitchFamily="2" charset="-78"/>
              </a:endParaRPr>
            </a:p>
          </p:txBody>
        </p:sp>
      </p:grpSp>
    </p:spTree>
    <p:extLst>
      <p:ext uri="{BB962C8B-B14F-4D97-AF65-F5344CB8AC3E}">
        <p14:creationId xmlns:p14="http://schemas.microsoft.com/office/powerpoint/2010/main" val="2689680972"/>
      </p:ext>
    </p:extLst>
  </p:cSld>
  <p:clrMapOvr>
    <a:masterClrMapping/>
  </p:clrMapOvr>
  <mc:AlternateContent xmlns:mc="http://schemas.openxmlformats.org/markup-compatibility/2006" xmlns:p14="http://schemas.microsoft.com/office/powerpoint/2010/main">
    <mc:Choice Requires="p14">
      <p:transition spd="slow" p14:dur="1600" advTm="4222">
        <p14:prism isInverted="1"/>
      </p:transition>
    </mc:Choice>
    <mc:Fallback xmlns="">
      <p:transition spd="slow" advTm="4222">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プレースホルダー 15"/>
          <p:cNvSpPr>
            <a:spLocks noGrp="1"/>
          </p:cNvSpPr>
          <p:nvPr>
            <p:ph type="body" sz="quarter" idx="15"/>
          </p:nvPr>
        </p:nvSpPr>
        <p:spPr>
          <a:xfrm>
            <a:off x="9392986" y="2623151"/>
            <a:ext cx="6764774" cy="721683"/>
          </a:xfrm>
        </p:spPr>
        <p:txBody>
          <a:bodyPr>
            <a:normAutofit/>
          </a:bodyPr>
          <a:lstStyle/>
          <a:p>
            <a:pPr algn="r" rtl="1"/>
            <a:r>
              <a:rPr lang="fa-IR" dirty="0">
                <a:cs typeface="B Nazanin" panose="00000400000000000000" pitchFamily="2" charset="-78"/>
              </a:rPr>
              <a:t>فیس بوک</a:t>
            </a:r>
            <a:endParaRPr lang="en-US" dirty="0">
              <a:cs typeface="B Nazanin" panose="00000400000000000000" pitchFamily="2" charset="-78"/>
            </a:endParaRPr>
          </a:p>
        </p:txBody>
      </p:sp>
      <p:sp>
        <p:nvSpPr>
          <p:cNvPr id="13" name="タイトル 12"/>
          <p:cNvSpPr>
            <a:spLocks noGrp="1"/>
          </p:cNvSpPr>
          <p:nvPr>
            <p:ph type="title"/>
          </p:nvPr>
        </p:nvSpPr>
        <p:spPr>
          <a:xfrm>
            <a:off x="3989768" y="139450"/>
            <a:ext cx="13681520" cy="987125"/>
          </a:xfrm>
        </p:spPr>
        <p:txBody>
          <a:bodyPr/>
          <a:lstStyle/>
          <a:p>
            <a:pPr algn="r" rtl="1"/>
            <a:r>
              <a:rPr lang="fa-IR" dirty="0">
                <a:cs typeface="B Nazanin" panose="00000400000000000000" pitchFamily="2" charset="-78"/>
              </a:rPr>
              <a:t>اتصال خدمات اجتماعی</a:t>
            </a:r>
            <a:endParaRPr lang="en-US" dirty="0">
              <a:solidFill>
                <a:schemeClr val="accent1"/>
              </a:solidFill>
              <a:cs typeface="B Nazanin" panose="00000400000000000000" pitchFamily="2" charset="-78"/>
            </a:endParaRPr>
          </a:p>
        </p:txBody>
      </p:sp>
      <p:sp>
        <p:nvSpPr>
          <p:cNvPr id="42" name="テキスト プレースホルダー 41"/>
          <p:cNvSpPr>
            <a:spLocks noGrp="1"/>
          </p:cNvSpPr>
          <p:nvPr>
            <p:ph type="body" sz="quarter" idx="16"/>
          </p:nvPr>
        </p:nvSpPr>
        <p:spPr/>
        <p:txBody>
          <a:bodyPr/>
          <a:lstStyle/>
          <a:p>
            <a:pPr algn="r" rtl="1"/>
            <a:r>
              <a:rPr lang="fa-IR" dirty="0">
                <a:solidFill>
                  <a:schemeClr val="accent1"/>
                </a:solidFill>
                <a:latin typeface="Aleo-Bold" pitchFamily="34" charset="0"/>
                <a:cs typeface="B Nazanin" panose="00000400000000000000" pitchFamily="2" charset="-78"/>
              </a:rPr>
              <a:t>من دوست دارم چنین </a:t>
            </a:r>
            <a:r>
              <a:rPr lang="fa-IR" dirty="0">
                <a:latin typeface="Aleo-Bold" pitchFamily="34" charset="0"/>
                <a:cs typeface="B Nazanin" panose="00000400000000000000" pitchFamily="2" charset="-78"/>
              </a:rPr>
              <a:t>چیزهایی را بشنوم. به او که مانع به دنیا آمدن ما می شود، می گوید در اشتباه با او موافقم. برای شما، شما می توانید لذت های </a:t>
            </a:r>
            <a:r>
              <a:rPr lang="en-US" dirty="0" err="1">
                <a:latin typeface="Aleo-Bold" pitchFamily="34" charset="0"/>
                <a:cs typeface="B Nazanin" panose="00000400000000000000" pitchFamily="2" charset="-78"/>
              </a:rPr>
              <a:t>Tation</a:t>
            </a:r>
            <a:r>
              <a:rPr lang="en-US" dirty="0">
                <a:latin typeface="Aleo-Bold" pitchFamily="34" charset="0"/>
                <a:cs typeface="B Nazanin" panose="00000400000000000000" pitchFamily="2" charset="-78"/>
              </a:rPr>
              <a:t> </a:t>
            </a:r>
            <a:r>
              <a:rPr lang="fa-IR" dirty="0">
                <a:latin typeface="Aleo-Bold" pitchFamily="34" charset="0"/>
                <a:cs typeface="B Nazanin" panose="00000400000000000000" pitchFamily="2" charset="-78"/>
              </a:rPr>
              <a:t>را بیاموزید. زیرا اگر چیزی برای پوشیدن با آنها داشت، از ترس زور ترجیح می داد آنها را ترک کند</a:t>
            </a:r>
            <a:r>
              <a:rPr lang="fa-IR" dirty="0">
                <a:solidFill>
                  <a:schemeClr val="accent1"/>
                </a:solidFill>
                <a:latin typeface="Aleo-Bold" pitchFamily="34" charset="0"/>
                <a:cs typeface="B Nazanin" panose="00000400000000000000" pitchFamily="2" charset="-78"/>
              </a:rPr>
              <a:t>.</a:t>
            </a:r>
            <a:endParaRPr lang="en-US" dirty="0">
              <a:cs typeface="B Nazanin" panose="00000400000000000000" pitchFamily="2" charset="-78"/>
            </a:endParaRPr>
          </a:p>
        </p:txBody>
      </p:sp>
      <p:sp>
        <p:nvSpPr>
          <p:cNvPr id="43" name="テキスト プレースホルダー 42"/>
          <p:cNvSpPr>
            <a:spLocks noGrp="1"/>
          </p:cNvSpPr>
          <p:nvPr>
            <p:ph type="body" sz="quarter" idx="17"/>
          </p:nvPr>
        </p:nvSpPr>
        <p:spPr>
          <a:xfrm>
            <a:off x="9392986" y="5793106"/>
            <a:ext cx="6764774" cy="721683"/>
          </a:xfrm>
        </p:spPr>
        <p:txBody>
          <a:bodyPr/>
          <a:lstStyle/>
          <a:p>
            <a:pPr algn="r" rtl="1"/>
            <a:r>
              <a:rPr lang="fa-IR" dirty="0">
                <a:cs typeface="B Nazanin" panose="00000400000000000000" pitchFamily="2" charset="-78"/>
              </a:rPr>
              <a:t>سازمان</a:t>
            </a:r>
            <a:endParaRPr lang="en-US" dirty="0">
              <a:cs typeface="B Nazanin" panose="00000400000000000000" pitchFamily="2" charset="-78"/>
            </a:endParaRPr>
          </a:p>
        </p:txBody>
      </p:sp>
      <p:sp>
        <p:nvSpPr>
          <p:cNvPr id="44" name="テキスト プレースホルダー 43"/>
          <p:cNvSpPr>
            <a:spLocks noGrp="1"/>
          </p:cNvSpPr>
          <p:nvPr>
            <p:ph type="body" sz="quarter" idx="18"/>
          </p:nvPr>
        </p:nvSpPr>
        <p:spPr/>
        <p:txBody>
          <a:bodyPr>
            <a:normAutofit/>
          </a:bodyPr>
          <a:lstStyle/>
          <a:p>
            <a:pPr algn="r" rtl="1"/>
            <a:r>
              <a:rPr lang="fa-IR" dirty="0">
                <a:cs typeface="B Nazanin" panose="00000400000000000000" pitchFamily="2" charset="-78"/>
              </a:rPr>
              <a:t>من دوست دارم چنین چیزهایی را بشنوم. به او که مانع به دنیا آمدن ما می شود، می گوید در اشتباه با او موافقم. برای شما، شما می توانید لذت های </a:t>
            </a:r>
            <a:r>
              <a:rPr lang="en-US" dirty="0" err="1">
                <a:cs typeface="B Nazanin" panose="00000400000000000000" pitchFamily="2" charset="-78"/>
              </a:rPr>
              <a:t>Tation</a:t>
            </a:r>
            <a:r>
              <a:rPr lang="en-US" dirty="0">
                <a:cs typeface="B Nazanin" panose="00000400000000000000" pitchFamily="2" charset="-78"/>
              </a:rPr>
              <a:t> </a:t>
            </a:r>
            <a:r>
              <a:rPr lang="fa-IR" dirty="0">
                <a:cs typeface="B Nazanin" panose="00000400000000000000" pitchFamily="2" charset="-78"/>
              </a:rPr>
              <a:t>را بیاموزید. زیرا اگر چیزی برای پوشیدن با آنها داشت، از ترس زور ترجیح می داد آنها را ترک کند. دو از وزن کل </a:t>
            </a:r>
            <a:r>
              <a:rPr lang="fa-IR" dirty="0">
                <a:solidFill>
                  <a:schemeClr val="accent2"/>
                </a:solidFill>
                <a:cs typeface="B Nazanin" panose="00000400000000000000" pitchFamily="2" charset="-78"/>
              </a:rPr>
              <a:t>رسانه به، و نه حمله از تلاش های </a:t>
            </a:r>
            <a:r>
              <a:rPr lang="fa-IR" dirty="0">
                <a:cs typeface="B Nazanin" panose="00000400000000000000" pitchFamily="2" charset="-78"/>
              </a:rPr>
              <a:t>کامپیوتر.</a:t>
            </a:r>
            <a:endParaRPr lang="en-US" dirty="0">
              <a:cs typeface="B Nazanin" panose="00000400000000000000" pitchFamily="2" charset="-78"/>
            </a:endParaRPr>
          </a:p>
        </p:txBody>
      </p:sp>
      <p:grpSp>
        <p:nvGrpSpPr>
          <p:cNvPr id="19" name="グループ化 18"/>
          <p:cNvGrpSpPr/>
          <p:nvPr/>
        </p:nvGrpSpPr>
        <p:grpSpPr>
          <a:xfrm>
            <a:off x="4331271" y="3064519"/>
            <a:ext cx="3083742" cy="3083742"/>
            <a:chOff x="4102647" y="3847357"/>
            <a:chExt cx="1944216" cy="1944216"/>
          </a:xfrm>
        </p:grpSpPr>
        <p:sp>
          <p:nvSpPr>
            <p:cNvPr id="20" name="円/楕円 19"/>
            <p:cNvSpPr/>
            <p:nvPr/>
          </p:nvSpPr>
          <p:spPr>
            <a:xfrm>
              <a:off x="4102647" y="3847357"/>
              <a:ext cx="1944216" cy="1944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21"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594101" y="4338811"/>
              <a:ext cx="961306" cy="9613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グループ化 21"/>
          <p:cNvGrpSpPr/>
          <p:nvPr/>
        </p:nvGrpSpPr>
        <p:grpSpPr>
          <a:xfrm>
            <a:off x="3118999" y="4888177"/>
            <a:ext cx="1686360" cy="1686360"/>
            <a:chOff x="4102645" y="3847355"/>
            <a:chExt cx="1944215" cy="1944215"/>
          </a:xfrm>
          <a:solidFill>
            <a:schemeClr val="accent3"/>
          </a:solidFill>
        </p:grpSpPr>
        <p:sp>
          <p:nvSpPr>
            <p:cNvPr id="23" name="円/楕円 22"/>
            <p:cNvSpPr/>
            <p:nvPr/>
          </p:nvSpPr>
          <p:spPr>
            <a:xfrm>
              <a:off x="4102645" y="3847355"/>
              <a:ext cx="1944215" cy="19442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24"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594101" y="4338811"/>
              <a:ext cx="961306" cy="961306"/>
            </a:xfrm>
            <a:prstGeom prst="rect">
              <a:avLst/>
            </a:prstGeom>
            <a:grpFill/>
          </p:spPr>
        </p:pic>
      </p:grpSp>
      <p:grpSp>
        <p:nvGrpSpPr>
          <p:cNvPr id="25" name="グループ化 24"/>
          <p:cNvGrpSpPr/>
          <p:nvPr/>
        </p:nvGrpSpPr>
        <p:grpSpPr>
          <a:xfrm>
            <a:off x="1222467" y="5575749"/>
            <a:ext cx="2639449" cy="2639449"/>
            <a:chOff x="4102647" y="3847357"/>
            <a:chExt cx="1944216" cy="1944216"/>
          </a:xfrm>
          <a:solidFill>
            <a:schemeClr val="accent2"/>
          </a:solidFill>
        </p:grpSpPr>
        <p:sp>
          <p:nvSpPr>
            <p:cNvPr id="26" name="円/楕円 25"/>
            <p:cNvSpPr/>
            <p:nvPr/>
          </p:nvSpPr>
          <p:spPr>
            <a:xfrm>
              <a:off x="4102647" y="3847357"/>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27"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594101" y="4338811"/>
              <a:ext cx="961306" cy="961306"/>
            </a:xfrm>
            <a:prstGeom prst="rect">
              <a:avLst/>
            </a:prstGeom>
            <a:grpFill/>
          </p:spPr>
        </p:pic>
      </p:grpSp>
      <p:grpSp>
        <p:nvGrpSpPr>
          <p:cNvPr id="28" name="グループ化 27"/>
          <p:cNvGrpSpPr/>
          <p:nvPr/>
        </p:nvGrpSpPr>
        <p:grpSpPr>
          <a:xfrm>
            <a:off x="4420382" y="5442714"/>
            <a:ext cx="1452761" cy="1452761"/>
            <a:chOff x="4102646" y="3847356"/>
            <a:chExt cx="1944216" cy="1944216"/>
          </a:xfrm>
          <a:solidFill>
            <a:schemeClr val="accent4"/>
          </a:solidFill>
        </p:grpSpPr>
        <p:sp>
          <p:nvSpPr>
            <p:cNvPr id="29" name="円/楕円 28"/>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30" name="Picture 2"/>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4594101" y="4338811"/>
              <a:ext cx="961306" cy="961306"/>
            </a:xfrm>
            <a:prstGeom prst="rect">
              <a:avLst/>
            </a:prstGeom>
            <a:grpFill/>
          </p:spPr>
        </p:pic>
      </p:grpSp>
      <p:sp>
        <p:nvSpPr>
          <p:cNvPr id="41" name="テキスト ボックス 40"/>
          <p:cNvSpPr txBox="1"/>
          <p:nvPr/>
        </p:nvSpPr>
        <p:spPr>
          <a:xfrm>
            <a:off x="4259724" y="7159724"/>
            <a:ext cx="2311850" cy="1569660"/>
          </a:xfrm>
          <a:prstGeom prst="rect">
            <a:avLst/>
          </a:prstGeom>
          <a:noFill/>
        </p:spPr>
        <p:txBody>
          <a:bodyPr wrap="none" rtlCol="0">
            <a:spAutoFit/>
          </a:bodyPr>
          <a:lstStyle/>
          <a:p>
            <a:pPr algn="r" rtl="1"/>
            <a:r>
              <a:rPr lang="en-US" sz="9600" dirty="0">
                <a:cs typeface="B Nazanin" panose="00000400000000000000" pitchFamily="2" charset="-78"/>
              </a:rPr>
              <a:t>72%</a:t>
            </a:r>
          </a:p>
        </p:txBody>
      </p:sp>
      <p:sp>
        <p:nvSpPr>
          <p:cNvPr id="31" name="Lágrima 30">
            <a:extLst>
              <a:ext uri="{FF2B5EF4-FFF2-40B4-BE49-F238E27FC236}">
                <a16:creationId xmlns:a16="http://schemas.microsoft.com/office/drawing/2014/main" id="{1FF940A7-D6D0-46FE-A906-42D609130182}"/>
              </a:ext>
            </a:extLst>
          </p:cNvPr>
          <p:cNvSpPr/>
          <p:nvPr/>
        </p:nvSpPr>
        <p:spPr>
          <a:xfrm rot="5400000">
            <a:off x="16157760" y="8150413"/>
            <a:ext cx="2107096" cy="2107096"/>
          </a:xfrm>
          <a:prstGeom prst="teardrop">
            <a:avLst/>
          </a:prstGeom>
          <a:solidFill>
            <a:srgbClr val="FFFFFF"/>
          </a:solidFill>
          <a:ln w="57150">
            <a:solidFill>
              <a:srgbClr val="E71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dirty="0">
              <a:cs typeface="B Nazanin" panose="00000400000000000000" pitchFamily="2" charset="-78"/>
            </a:endParaRPr>
          </a:p>
        </p:txBody>
      </p:sp>
      <p:grpSp>
        <p:nvGrpSpPr>
          <p:cNvPr id="32" name="Grupo 31">
            <a:extLst>
              <a:ext uri="{FF2B5EF4-FFF2-40B4-BE49-F238E27FC236}">
                <a16:creationId xmlns:a16="http://schemas.microsoft.com/office/drawing/2014/main" id="{55C2404D-3654-4C10-9CFF-882D2F97FC96}"/>
              </a:ext>
            </a:extLst>
          </p:cNvPr>
          <p:cNvGrpSpPr/>
          <p:nvPr/>
        </p:nvGrpSpPr>
        <p:grpSpPr>
          <a:xfrm>
            <a:off x="16632038" y="8781053"/>
            <a:ext cx="1342026" cy="1016789"/>
            <a:chOff x="16280349" y="8427251"/>
            <a:chExt cx="1904824" cy="1443194"/>
          </a:xfrm>
          <a:solidFill>
            <a:srgbClr val="6B2985"/>
          </a:solidFill>
        </p:grpSpPr>
        <p:sp>
          <p:nvSpPr>
            <p:cNvPr id="33" name="Forma libre: forma 32">
              <a:extLst>
                <a:ext uri="{FF2B5EF4-FFF2-40B4-BE49-F238E27FC236}">
                  <a16:creationId xmlns:a16="http://schemas.microsoft.com/office/drawing/2014/main" id="{9C3E148E-D77A-45D1-A59A-E873405BE4F9}"/>
                </a:ext>
              </a:extLst>
            </p:cNvPr>
            <p:cNvSpPr/>
            <p:nvPr/>
          </p:nvSpPr>
          <p:spPr>
            <a:xfrm>
              <a:off x="16280349" y="8427251"/>
              <a:ext cx="1904824" cy="1443194"/>
            </a:xfrm>
            <a:custGeom>
              <a:avLst/>
              <a:gdLst>
                <a:gd name="connsiteX0" fmla="*/ 1904825 w 1904824"/>
                <a:gd name="connsiteY0" fmla="*/ 874385 h 1443194"/>
                <a:gd name="connsiteX1" fmla="*/ 1103868 w 1904824"/>
                <a:gd name="connsiteY1" fmla="*/ 1432931 h 1443194"/>
                <a:gd name="connsiteX2" fmla="*/ 355012 w 1904824"/>
                <a:gd name="connsiteY2" fmla="*/ 1262910 h 1443194"/>
                <a:gd name="connsiteX3" fmla="*/ 21923 w 1904824"/>
                <a:gd name="connsiteY3" fmla="*/ 902769 h 1443194"/>
                <a:gd name="connsiteX4" fmla="*/ 19827 w 1904824"/>
                <a:gd name="connsiteY4" fmla="*/ 791327 h 1443194"/>
                <a:gd name="connsiteX5" fmla="*/ 769826 w 1904824"/>
                <a:gd name="connsiteY5" fmla="*/ 263356 h 1443194"/>
                <a:gd name="connsiteX6" fmla="*/ 1408477 w 1904824"/>
                <a:gd name="connsiteY6" fmla="*/ 337080 h 1443194"/>
                <a:gd name="connsiteX7" fmla="*/ 1609264 w 1904824"/>
                <a:gd name="connsiteY7" fmla="*/ 450427 h 1443194"/>
                <a:gd name="connsiteX8" fmla="*/ 912320 w 1904824"/>
                <a:gd name="connsiteY8" fmla="*/ 94573 h 1443194"/>
                <a:gd name="connsiteX9" fmla="*/ 156130 w 1904824"/>
                <a:gd name="connsiteY9" fmla="*/ 368226 h 1443194"/>
                <a:gd name="connsiteX10" fmla="*/ 84693 w 1904824"/>
                <a:gd name="connsiteY10" fmla="*/ 444617 h 1443194"/>
                <a:gd name="connsiteX11" fmla="*/ 18018 w 1904824"/>
                <a:gd name="connsiteY11" fmla="*/ 457380 h 1443194"/>
                <a:gd name="connsiteX12" fmla="*/ 16779 w 1904824"/>
                <a:gd name="connsiteY12" fmla="*/ 386514 h 1443194"/>
                <a:gd name="connsiteX13" fmla="*/ 348154 w 1904824"/>
                <a:gd name="connsiteY13" fmla="*/ 120672 h 1443194"/>
                <a:gd name="connsiteX14" fmla="*/ 1226264 w 1904824"/>
                <a:gd name="connsiteY14" fmla="*/ 65331 h 1443194"/>
                <a:gd name="connsiteX15" fmla="*/ 1805003 w 1904824"/>
                <a:gd name="connsiteY15" fmla="*/ 576633 h 1443194"/>
                <a:gd name="connsiteX16" fmla="*/ 1904825 w 1904824"/>
                <a:gd name="connsiteY16" fmla="*/ 807805 h 1443194"/>
                <a:gd name="connsiteX17" fmla="*/ 1904825 w 1904824"/>
                <a:gd name="connsiteY17" fmla="*/ 874480 h 1443194"/>
                <a:gd name="connsiteX18" fmla="*/ 986615 w 1904824"/>
                <a:gd name="connsiteY18" fmla="*/ 340032 h 1443194"/>
                <a:gd name="connsiteX19" fmla="*/ 777160 w 1904824"/>
                <a:gd name="connsiteY19" fmla="*/ 353177 h 1443194"/>
                <a:gd name="connsiteX20" fmla="*/ 162702 w 1904824"/>
                <a:gd name="connsiteY20" fmla="*/ 733701 h 1443194"/>
                <a:gd name="connsiteX21" fmla="*/ 154987 w 1904824"/>
                <a:gd name="connsiteY21" fmla="*/ 938012 h 1443194"/>
                <a:gd name="connsiteX22" fmla="*/ 595137 w 1904824"/>
                <a:gd name="connsiteY22" fmla="*/ 1286817 h 1443194"/>
                <a:gd name="connsiteX23" fmla="*/ 915082 w 1904824"/>
                <a:gd name="connsiteY23" fmla="*/ 1349111 h 1443194"/>
                <a:gd name="connsiteX24" fmla="*/ 1730041 w 1904824"/>
                <a:gd name="connsiteY24" fmla="*/ 986589 h 1443194"/>
                <a:gd name="connsiteX25" fmla="*/ 1731756 w 1904824"/>
                <a:gd name="connsiteY25" fmla="*/ 698172 h 1443194"/>
                <a:gd name="connsiteX26" fmla="*/ 986805 w 1904824"/>
                <a:gd name="connsiteY26" fmla="*/ 340032 h 144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4824" h="1443194">
                  <a:moveTo>
                    <a:pt x="1904825" y="874385"/>
                  </a:moveTo>
                  <a:cubicBezTo>
                    <a:pt x="1735185" y="1200140"/>
                    <a:pt x="1464865" y="1386449"/>
                    <a:pt x="1103868" y="1432931"/>
                  </a:cubicBezTo>
                  <a:cubicBezTo>
                    <a:pt x="836310" y="1467411"/>
                    <a:pt x="581707" y="1416072"/>
                    <a:pt x="355012" y="1262910"/>
                  </a:cubicBezTo>
                  <a:cubicBezTo>
                    <a:pt x="216709" y="1169374"/>
                    <a:pt x="105171" y="1048883"/>
                    <a:pt x="21923" y="902769"/>
                  </a:cubicBezTo>
                  <a:cubicBezTo>
                    <a:pt x="15" y="864193"/>
                    <a:pt x="-1890" y="830284"/>
                    <a:pt x="19827" y="791327"/>
                  </a:cubicBezTo>
                  <a:cubicBezTo>
                    <a:pt x="185086" y="494528"/>
                    <a:pt x="435689" y="318506"/>
                    <a:pt x="769826" y="263356"/>
                  </a:cubicBezTo>
                  <a:cubicBezTo>
                    <a:pt x="988996" y="227256"/>
                    <a:pt x="1202737" y="249926"/>
                    <a:pt x="1408477" y="337080"/>
                  </a:cubicBezTo>
                  <a:cubicBezTo>
                    <a:pt x="1479724" y="367274"/>
                    <a:pt x="1545828" y="406422"/>
                    <a:pt x="1609264" y="450427"/>
                  </a:cubicBezTo>
                  <a:cubicBezTo>
                    <a:pt x="1427718" y="232209"/>
                    <a:pt x="1199213" y="106860"/>
                    <a:pt x="912320" y="94573"/>
                  </a:cubicBezTo>
                  <a:cubicBezTo>
                    <a:pt x="622379" y="82095"/>
                    <a:pt x="368252" y="166868"/>
                    <a:pt x="156130" y="368226"/>
                  </a:cubicBezTo>
                  <a:cubicBezTo>
                    <a:pt x="130889" y="392229"/>
                    <a:pt x="108124" y="418804"/>
                    <a:pt x="84693" y="444617"/>
                  </a:cubicBezTo>
                  <a:cubicBezTo>
                    <a:pt x="65452" y="465762"/>
                    <a:pt x="43068" y="476716"/>
                    <a:pt x="18018" y="457380"/>
                  </a:cubicBezTo>
                  <a:cubicBezTo>
                    <a:pt x="-9986" y="435759"/>
                    <a:pt x="-1318" y="410136"/>
                    <a:pt x="16779" y="386514"/>
                  </a:cubicBezTo>
                  <a:cubicBezTo>
                    <a:pt x="105552" y="270786"/>
                    <a:pt x="218805" y="183727"/>
                    <a:pt x="348154" y="120672"/>
                  </a:cubicBezTo>
                  <a:cubicBezTo>
                    <a:pt x="632285" y="-17631"/>
                    <a:pt x="927369" y="-38396"/>
                    <a:pt x="1226264" y="65331"/>
                  </a:cubicBezTo>
                  <a:cubicBezTo>
                    <a:pt x="1487439" y="155914"/>
                    <a:pt x="1671177" y="339270"/>
                    <a:pt x="1805003" y="576633"/>
                  </a:cubicBezTo>
                  <a:cubicBezTo>
                    <a:pt x="1846437" y="650166"/>
                    <a:pt x="1877202" y="728271"/>
                    <a:pt x="1904825" y="807805"/>
                  </a:cubicBezTo>
                  <a:lnTo>
                    <a:pt x="1904825" y="874480"/>
                  </a:lnTo>
                  <a:close/>
                  <a:moveTo>
                    <a:pt x="986615" y="340032"/>
                  </a:moveTo>
                  <a:cubicBezTo>
                    <a:pt x="900128" y="341747"/>
                    <a:pt x="838501" y="342604"/>
                    <a:pt x="777160" y="353177"/>
                  </a:cubicBezTo>
                  <a:cubicBezTo>
                    <a:pt x="520842" y="397182"/>
                    <a:pt x="315483" y="523389"/>
                    <a:pt x="162702" y="733701"/>
                  </a:cubicBezTo>
                  <a:cubicBezTo>
                    <a:pt x="115363" y="798852"/>
                    <a:pt x="108696" y="869718"/>
                    <a:pt x="154987" y="938012"/>
                  </a:cubicBezTo>
                  <a:cubicBezTo>
                    <a:pt x="264906" y="1100127"/>
                    <a:pt x="414829" y="1214427"/>
                    <a:pt x="595137" y="1286817"/>
                  </a:cubicBezTo>
                  <a:cubicBezTo>
                    <a:pt x="696769" y="1327680"/>
                    <a:pt x="804402" y="1344539"/>
                    <a:pt x="915082" y="1349111"/>
                  </a:cubicBezTo>
                  <a:cubicBezTo>
                    <a:pt x="1247695" y="1362922"/>
                    <a:pt x="1518586" y="1242431"/>
                    <a:pt x="1730041" y="986589"/>
                  </a:cubicBezTo>
                  <a:cubicBezTo>
                    <a:pt x="1819100" y="878862"/>
                    <a:pt x="1819100" y="805900"/>
                    <a:pt x="1731756" y="698172"/>
                  </a:cubicBezTo>
                  <a:cubicBezTo>
                    <a:pt x="1533540" y="453570"/>
                    <a:pt x="1274651" y="339366"/>
                    <a:pt x="986805" y="340032"/>
                  </a:cubicBezTo>
                  <a:close/>
                </a:path>
              </a:pathLst>
            </a:custGeom>
            <a:grpFill/>
            <a:ln w="9525" cap="flat">
              <a:noFill/>
              <a:prstDash val="solid"/>
              <a:miter/>
            </a:ln>
          </p:spPr>
          <p:txBody>
            <a:bodyPr rtlCol="0" anchor="ctr"/>
            <a:lstStyle/>
            <a:p>
              <a:pPr algn="r" rtl="1"/>
              <a:endParaRPr lang="es-PE" dirty="0">
                <a:cs typeface="B Nazanin" panose="00000400000000000000" pitchFamily="2" charset="-78"/>
              </a:endParaRPr>
            </a:p>
          </p:txBody>
        </p:sp>
        <p:sp>
          <p:nvSpPr>
            <p:cNvPr id="34" name="Forma libre: forma 33">
              <a:extLst>
                <a:ext uri="{FF2B5EF4-FFF2-40B4-BE49-F238E27FC236}">
                  <a16:creationId xmlns:a16="http://schemas.microsoft.com/office/drawing/2014/main" id="{C5790998-FFB4-4037-85D4-CFFE37C1B192}"/>
                </a:ext>
              </a:extLst>
            </p:cNvPr>
            <p:cNvSpPr/>
            <p:nvPr/>
          </p:nvSpPr>
          <p:spPr>
            <a:xfrm>
              <a:off x="16756537" y="8786740"/>
              <a:ext cx="967479" cy="971143"/>
            </a:xfrm>
            <a:custGeom>
              <a:avLst/>
              <a:gdLst>
                <a:gd name="connsiteX0" fmla="*/ 331928 w 967479"/>
                <a:gd name="connsiteY0" fmla="*/ 278771 h 971143"/>
                <a:gd name="connsiteX1" fmla="*/ 256871 w 967479"/>
                <a:gd name="connsiteY1" fmla="*/ 110369 h 971143"/>
                <a:gd name="connsiteX2" fmla="*/ 267730 w 967479"/>
                <a:gd name="connsiteY2" fmla="*/ 51124 h 971143"/>
                <a:gd name="connsiteX3" fmla="*/ 964579 w 967479"/>
                <a:gd name="connsiteY3" fmla="*/ 428790 h 971143"/>
                <a:gd name="connsiteX4" fmla="*/ 508141 w 967479"/>
                <a:gd name="connsiteY4" fmla="*/ 970381 h 971143"/>
                <a:gd name="connsiteX5" fmla="*/ 649 w 967479"/>
                <a:gd name="connsiteY5" fmla="*/ 535375 h 971143"/>
                <a:gd name="connsiteX6" fmla="*/ 43987 w 967479"/>
                <a:gd name="connsiteY6" fmla="*/ 506514 h 971143"/>
                <a:gd name="connsiteX7" fmla="*/ 331833 w 967479"/>
                <a:gd name="connsiteY7" fmla="*/ 278676 h 971143"/>
                <a:gd name="connsiteX8" fmla="*/ 488233 w 967479"/>
                <a:gd name="connsiteY8" fmla="*/ 663391 h 971143"/>
                <a:gd name="connsiteX9" fmla="*/ 523762 w 967479"/>
                <a:gd name="connsiteY9" fmla="*/ 618528 h 971143"/>
                <a:gd name="connsiteX10" fmla="*/ 619774 w 967479"/>
                <a:gd name="connsiteY10" fmla="*/ 523945 h 971143"/>
                <a:gd name="connsiteX11" fmla="*/ 633299 w 967479"/>
                <a:gd name="connsiteY11" fmla="*/ 519658 h 971143"/>
                <a:gd name="connsiteX12" fmla="*/ 662541 w 967479"/>
                <a:gd name="connsiteY12" fmla="*/ 486416 h 971143"/>
                <a:gd name="connsiteX13" fmla="*/ 634061 w 967479"/>
                <a:gd name="connsiteY13" fmla="*/ 453079 h 971143"/>
                <a:gd name="connsiteX14" fmla="*/ 519475 w 967479"/>
                <a:gd name="connsiteY14" fmla="*/ 340207 h 971143"/>
                <a:gd name="connsiteX15" fmla="*/ 483185 w 967479"/>
                <a:gd name="connsiteY15" fmla="*/ 309251 h 971143"/>
                <a:gd name="connsiteX16" fmla="*/ 448895 w 967479"/>
                <a:gd name="connsiteY16" fmla="*/ 343351 h 971143"/>
                <a:gd name="connsiteX17" fmla="*/ 340977 w 967479"/>
                <a:gd name="connsiteY17" fmla="*/ 450221 h 971143"/>
                <a:gd name="connsiteX18" fmla="*/ 308592 w 967479"/>
                <a:gd name="connsiteY18" fmla="*/ 485749 h 971143"/>
                <a:gd name="connsiteX19" fmla="*/ 341644 w 967479"/>
                <a:gd name="connsiteY19" fmla="*/ 520611 h 971143"/>
                <a:gd name="connsiteX20" fmla="*/ 449848 w 967479"/>
                <a:gd name="connsiteY20" fmla="*/ 627291 h 971143"/>
                <a:gd name="connsiteX21" fmla="*/ 488138 w 967479"/>
                <a:gd name="connsiteY21" fmla="*/ 663391 h 971143"/>
                <a:gd name="connsiteX22" fmla="*/ 670637 w 967479"/>
                <a:gd name="connsiteY22" fmla="*/ 691204 h 971143"/>
                <a:gd name="connsiteX23" fmla="*/ 659302 w 967479"/>
                <a:gd name="connsiteY23" fmla="*/ 702157 h 971143"/>
                <a:gd name="connsiteX24" fmla="*/ 604248 w 967479"/>
                <a:gd name="connsiteY24" fmla="*/ 760546 h 971143"/>
                <a:gd name="connsiteX25" fmla="*/ 650635 w 967479"/>
                <a:gd name="connsiteY25" fmla="*/ 814838 h 971143"/>
                <a:gd name="connsiteX26" fmla="*/ 656254 w 967479"/>
                <a:gd name="connsiteY26" fmla="*/ 827697 h 971143"/>
                <a:gd name="connsiteX27" fmla="*/ 673114 w 967479"/>
                <a:gd name="connsiteY27" fmla="*/ 838651 h 971143"/>
                <a:gd name="connsiteX28" fmla="*/ 742646 w 967479"/>
                <a:gd name="connsiteY28" fmla="*/ 773214 h 971143"/>
                <a:gd name="connsiteX29" fmla="*/ 733788 w 967479"/>
                <a:gd name="connsiteY29" fmla="*/ 755116 h 971143"/>
                <a:gd name="connsiteX30" fmla="*/ 683686 w 967479"/>
                <a:gd name="connsiteY30" fmla="*/ 703205 h 971143"/>
                <a:gd name="connsiteX31" fmla="*/ 670447 w 967479"/>
                <a:gd name="connsiteY31" fmla="*/ 691108 h 971143"/>
                <a:gd name="connsiteX32" fmla="*/ 674066 w 967479"/>
                <a:gd name="connsiteY32" fmla="*/ 288677 h 971143"/>
                <a:gd name="connsiteX33" fmla="*/ 682924 w 967479"/>
                <a:gd name="connsiteY33" fmla="*/ 280200 h 971143"/>
                <a:gd name="connsiteX34" fmla="*/ 736169 w 967479"/>
                <a:gd name="connsiteY34" fmla="*/ 224479 h 971143"/>
                <a:gd name="connsiteX35" fmla="*/ 729121 w 967479"/>
                <a:gd name="connsiteY35" fmla="*/ 197142 h 971143"/>
                <a:gd name="connsiteX36" fmla="*/ 613582 w 967479"/>
                <a:gd name="connsiteY36" fmla="*/ 196856 h 971143"/>
                <a:gd name="connsiteX37" fmla="*/ 611201 w 967479"/>
                <a:gd name="connsiteY37" fmla="*/ 229241 h 971143"/>
                <a:gd name="connsiteX38" fmla="*/ 655969 w 967479"/>
                <a:gd name="connsiteY38" fmla="*/ 274485 h 971143"/>
                <a:gd name="connsiteX39" fmla="*/ 674066 w 967479"/>
                <a:gd name="connsiteY39" fmla="*/ 288677 h 971143"/>
                <a:gd name="connsiteX40" fmla="*/ 293733 w 967479"/>
                <a:gd name="connsiteY40" fmla="*/ 706158 h 971143"/>
                <a:gd name="connsiteX41" fmla="*/ 246108 w 967479"/>
                <a:gd name="connsiteY41" fmla="*/ 659962 h 971143"/>
                <a:gd name="connsiteX42" fmla="*/ 197911 w 967479"/>
                <a:gd name="connsiteY42" fmla="*/ 707777 h 971143"/>
                <a:gd name="connsiteX43" fmla="*/ 247251 w 967479"/>
                <a:gd name="connsiteY43" fmla="*/ 755402 h 971143"/>
                <a:gd name="connsiteX44" fmla="*/ 293828 w 967479"/>
                <a:gd name="connsiteY44" fmla="*/ 706253 h 97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7479" h="971143">
                  <a:moveTo>
                    <a:pt x="331928" y="278771"/>
                  </a:moveTo>
                  <a:cubicBezTo>
                    <a:pt x="332214" y="211429"/>
                    <a:pt x="307354" y="153898"/>
                    <a:pt x="256871" y="110369"/>
                  </a:cubicBezTo>
                  <a:cubicBezTo>
                    <a:pt x="221819" y="80175"/>
                    <a:pt x="234964" y="67792"/>
                    <a:pt x="267730" y="51124"/>
                  </a:cubicBezTo>
                  <a:cubicBezTo>
                    <a:pt x="563481" y="-99371"/>
                    <a:pt x="930193" y="99034"/>
                    <a:pt x="964579" y="428790"/>
                  </a:cubicBezTo>
                  <a:cubicBezTo>
                    <a:pt x="994201" y="712635"/>
                    <a:pt x="793795" y="954856"/>
                    <a:pt x="508141" y="970381"/>
                  </a:cubicBezTo>
                  <a:cubicBezTo>
                    <a:pt x="238488" y="985050"/>
                    <a:pt x="29890" y="786168"/>
                    <a:pt x="649" y="535375"/>
                  </a:cubicBezTo>
                  <a:cubicBezTo>
                    <a:pt x="-4019" y="494893"/>
                    <a:pt x="17127" y="500608"/>
                    <a:pt x="43987" y="506514"/>
                  </a:cubicBezTo>
                  <a:cubicBezTo>
                    <a:pt x="195435" y="540042"/>
                    <a:pt x="332214" y="431266"/>
                    <a:pt x="331833" y="278676"/>
                  </a:cubicBezTo>
                  <a:close/>
                  <a:moveTo>
                    <a:pt x="488233" y="663391"/>
                  </a:moveTo>
                  <a:cubicBezTo>
                    <a:pt x="512903" y="659104"/>
                    <a:pt x="520237" y="638530"/>
                    <a:pt x="523762" y="618528"/>
                  </a:cubicBezTo>
                  <a:cubicBezTo>
                    <a:pt x="533572" y="563473"/>
                    <a:pt x="563862" y="531279"/>
                    <a:pt x="619774" y="523945"/>
                  </a:cubicBezTo>
                  <a:cubicBezTo>
                    <a:pt x="624441" y="523373"/>
                    <a:pt x="629013" y="521563"/>
                    <a:pt x="633299" y="519658"/>
                  </a:cubicBezTo>
                  <a:cubicBezTo>
                    <a:pt x="648253" y="513181"/>
                    <a:pt x="662350" y="505752"/>
                    <a:pt x="662541" y="486416"/>
                  </a:cubicBezTo>
                  <a:cubicBezTo>
                    <a:pt x="662636" y="467271"/>
                    <a:pt x="649968" y="455841"/>
                    <a:pt x="634061" y="453079"/>
                  </a:cubicBezTo>
                  <a:cubicBezTo>
                    <a:pt x="569291" y="441649"/>
                    <a:pt x="529381" y="407549"/>
                    <a:pt x="519475" y="340207"/>
                  </a:cubicBezTo>
                  <a:cubicBezTo>
                    <a:pt x="516904" y="322586"/>
                    <a:pt x="504521" y="307727"/>
                    <a:pt x="483185" y="309251"/>
                  </a:cubicBezTo>
                  <a:cubicBezTo>
                    <a:pt x="462802" y="310680"/>
                    <a:pt x="451372" y="324967"/>
                    <a:pt x="448895" y="343351"/>
                  </a:cubicBezTo>
                  <a:cubicBezTo>
                    <a:pt x="440418" y="407359"/>
                    <a:pt x="403080" y="440220"/>
                    <a:pt x="340977" y="450221"/>
                  </a:cubicBezTo>
                  <a:cubicBezTo>
                    <a:pt x="322975" y="453079"/>
                    <a:pt x="308592" y="464890"/>
                    <a:pt x="308592" y="485749"/>
                  </a:cubicBezTo>
                  <a:cubicBezTo>
                    <a:pt x="308592" y="506895"/>
                    <a:pt x="324118" y="518230"/>
                    <a:pt x="341644" y="520611"/>
                  </a:cubicBezTo>
                  <a:cubicBezTo>
                    <a:pt x="405271" y="529183"/>
                    <a:pt x="439370" y="564997"/>
                    <a:pt x="449848" y="627291"/>
                  </a:cubicBezTo>
                  <a:cubicBezTo>
                    <a:pt x="453086" y="646531"/>
                    <a:pt x="463754" y="663105"/>
                    <a:pt x="488138" y="663391"/>
                  </a:cubicBezTo>
                  <a:close/>
                  <a:moveTo>
                    <a:pt x="670637" y="691204"/>
                  </a:moveTo>
                  <a:cubicBezTo>
                    <a:pt x="665589" y="695966"/>
                    <a:pt x="660350" y="698443"/>
                    <a:pt x="659302" y="702157"/>
                  </a:cubicBezTo>
                  <a:cubicBezTo>
                    <a:pt x="651016" y="732637"/>
                    <a:pt x="615106" y="740638"/>
                    <a:pt x="604248" y="760546"/>
                  </a:cubicBezTo>
                  <a:cubicBezTo>
                    <a:pt x="585388" y="795312"/>
                    <a:pt x="648730" y="783215"/>
                    <a:pt x="650635" y="814838"/>
                  </a:cubicBezTo>
                  <a:cubicBezTo>
                    <a:pt x="650920" y="819220"/>
                    <a:pt x="653968" y="823601"/>
                    <a:pt x="656254" y="827697"/>
                  </a:cubicBezTo>
                  <a:cubicBezTo>
                    <a:pt x="660064" y="834460"/>
                    <a:pt x="668065" y="845413"/>
                    <a:pt x="673114" y="838651"/>
                  </a:cubicBezTo>
                  <a:cubicBezTo>
                    <a:pt x="692545" y="812457"/>
                    <a:pt x="712261" y="788073"/>
                    <a:pt x="742646" y="773214"/>
                  </a:cubicBezTo>
                  <a:cubicBezTo>
                    <a:pt x="748361" y="770452"/>
                    <a:pt x="741598" y="757879"/>
                    <a:pt x="733788" y="755116"/>
                  </a:cubicBezTo>
                  <a:cubicBezTo>
                    <a:pt x="708166" y="746068"/>
                    <a:pt x="692068" y="728923"/>
                    <a:pt x="683686" y="703205"/>
                  </a:cubicBezTo>
                  <a:cubicBezTo>
                    <a:pt x="682162" y="698443"/>
                    <a:pt x="675400" y="695490"/>
                    <a:pt x="670447" y="691108"/>
                  </a:cubicBezTo>
                  <a:close/>
                  <a:moveTo>
                    <a:pt x="674066" y="288677"/>
                  </a:moveTo>
                  <a:cubicBezTo>
                    <a:pt x="676543" y="286391"/>
                    <a:pt x="681877" y="283915"/>
                    <a:pt x="682924" y="280200"/>
                  </a:cubicBezTo>
                  <a:cubicBezTo>
                    <a:pt x="691021" y="252006"/>
                    <a:pt x="711309" y="237623"/>
                    <a:pt x="736169" y="224479"/>
                  </a:cubicBezTo>
                  <a:cubicBezTo>
                    <a:pt x="754171" y="214954"/>
                    <a:pt x="740836" y="204476"/>
                    <a:pt x="729121" y="197142"/>
                  </a:cubicBezTo>
                  <a:cubicBezTo>
                    <a:pt x="706927" y="183331"/>
                    <a:pt x="636728" y="183521"/>
                    <a:pt x="613582" y="196856"/>
                  </a:cubicBezTo>
                  <a:cubicBezTo>
                    <a:pt x="595675" y="207143"/>
                    <a:pt x="587008" y="218573"/>
                    <a:pt x="611201" y="229241"/>
                  </a:cubicBezTo>
                  <a:cubicBezTo>
                    <a:pt x="632823" y="238861"/>
                    <a:pt x="648825" y="251339"/>
                    <a:pt x="655969" y="274485"/>
                  </a:cubicBezTo>
                  <a:cubicBezTo>
                    <a:pt x="658255" y="281914"/>
                    <a:pt x="662922" y="288772"/>
                    <a:pt x="674066" y="288677"/>
                  </a:cubicBezTo>
                  <a:close/>
                  <a:moveTo>
                    <a:pt x="293733" y="706158"/>
                  </a:moveTo>
                  <a:cubicBezTo>
                    <a:pt x="292018" y="676059"/>
                    <a:pt x="276588" y="658342"/>
                    <a:pt x="246108" y="659962"/>
                  </a:cubicBezTo>
                  <a:cubicBezTo>
                    <a:pt x="217342" y="661390"/>
                    <a:pt x="197245" y="679012"/>
                    <a:pt x="197911" y="707777"/>
                  </a:cubicBezTo>
                  <a:cubicBezTo>
                    <a:pt x="198578" y="735876"/>
                    <a:pt x="219057" y="755402"/>
                    <a:pt x="247251" y="755402"/>
                  </a:cubicBezTo>
                  <a:cubicBezTo>
                    <a:pt x="276016" y="755402"/>
                    <a:pt x="292209" y="735971"/>
                    <a:pt x="293828" y="706253"/>
                  </a:cubicBezTo>
                  <a:close/>
                </a:path>
              </a:pathLst>
            </a:custGeom>
            <a:grpFill/>
            <a:ln w="9525" cap="flat">
              <a:noFill/>
              <a:prstDash val="solid"/>
              <a:miter/>
            </a:ln>
          </p:spPr>
          <p:txBody>
            <a:bodyPr rtlCol="0" anchor="ctr"/>
            <a:lstStyle/>
            <a:p>
              <a:pPr algn="r" rtl="1"/>
              <a:endParaRPr lang="es-PE" dirty="0">
                <a:cs typeface="B Nazanin" panose="00000400000000000000" pitchFamily="2" charset="-78"/>
              </a:endParaRPr>
            </a:p>
          </p:txBody>
        </p:sp>
      </p:grpSp>
    </p:spTree>
    <p:extLst>
      <p:ext uri="{BB962C8B-B14F-4D97-AF65-F5344CB8AC3E}">
        <p14:creationId xmlns:p14="http://schemas.microsoft.com/office/powerpoint/2010/main" val="3879537162"/>
      </p:ext>
    </p:extLst>
  </p:cSld>
  <p:clrMapOvr>
    <a:masterClrMapping/>
  </p:clrMapOvr>
  <p:transition spd="slow" advTm="932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childTnLst>
                          </p:cTn>
                        </p:par>
                        <p:par>
                          <p:cTn id="11" fill="hold">
                            <p:stCondLst>
                              <p:cond delay="500"/>
                            </p:stCondLst>
                            <p:childTnLst>
                              <p:par>
                                <p:cTn id="12" presetID="49" presetClass="entr" presetSubtype="0" decel="100000" fill="hold" nodeType="afterEffect">
                                  <p:stCondLst>
                                    <p:cond delay="50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 calcmode="lin" valueType="num">
                                      <p:cBhvr>
                                        <p:cTn id="16" dur="500" fill="hold"/>
                                        <p:tgtEl>
                                          <p:spTgt spid="28"/>
                                        </p:tgtEl>
                                        <p:attrNameLst>
                                          <p:attrName>style.rotation</p:attrName>
                                        </p:attrNameLst>
                                      </p:cBhvr>
                                      <p:tavLst>
                                        <p:tav tm="0">
                                          <p:val>
                                            <p:fltVal val="360"/>
                                          </p:val>
                                        </p:tav>
                                        <p:tav tm="100000">
                                          <p:val>
                                            <p:fltVal val="0"/>
                                          </p:val>
                                        </p:tav>
                                      </p:tavLst>
                                    </p:anim>
                                    <p:animEffect transition="in" filter="fade">
                                      <p:cBhvr>
                                        <p:cTn id="17" dur="500"/>
                                        <p:tgtEl>
                                          <p:spTgt spid="28"/>
                                        </p:tgtEl>
                                      </p:cBhvr>
                                    </p:animEffect>
                                  </p:childTnLst>
                                </p:cTn>
                              </p:par>
                            </p:childTnLst>
                          </p:cTn>
                        </p:par>
                        <p:par>
                          <p:cTn id="18" fill="hold">
                            <p:stCondLst>
                              <p:cond delay="1500"/>
                            </p:stCondLst>
                            <p:childTnLst>
                              <p:par>
                                <p:cTn id="19" presetID="49" presetClass="entr" presetSubtype="0" decel="100000" fill="hold" nodeType="afterEffect">
                                  <p:stCondLst>
                                    <p:cond delay="50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 calcmode="lin" valueType="num">
                                      <p:cBhvr>
                                        <p:cTn id="23" dur="500" fill="hold"/>
                                        <p:tgtEl>
                                          <p:spTgt spid="22"/>
                                        </p:tgtEl>
                                        <p:attrNameLst>
                                          <p:attrName>style.rotation</p:attrName>
                                        </p:attrNameLst>
                                      </p:cBhvr>
                                      <p:tavLst>
                                        <p:tav tm="0">
                                          <p:val>
                                            <p:fltVal val="360"/>
                                          </p:val>
                                        </p:tav>
                                        <p:tav tm="100000">
                                          <p:val>
                                            <p:fltVal val="0"/>
                                          </p:val>
                                        </p:tav>
                                      </p:tavLst>
                                    </p:anim>
                                    <p:animEffect transition="in" filter="fade">
                                      <p:cBhvr>
                                        <p:cTn id="24" dur="500"/>
                                        <p:tgtEl>
                                          <p:spTgt spid="22"/>
                                        </p:tgtEl>
                                      </p:cBhvr>
                                    </p:animEffect>
                                  </p:childTnLst>
                                </p:cTn>
                              </p:par>
                            </p:childTnLst>
                          </p:cTn>
                        </p:par>
                        <p:par>
                          <p:cTn id="25" fill="hold">
                            <p:stCondLst>
                              <p:cond delay="2500"/>
                            </p:stCondLst>
                            <p:childTnLst>
                              <p:par>
                                <p:cTn id="26" presetID="49" presetClass="entr" presetSubtype="0" decel="100000" fill="hold" nodeType="afterEffect">
                                  <p:stCondLst>
                                    <p:cond delay="50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 calcmode="lin" valueType="num">
                                      <p:cBhvr>
                                        <p:cTn id="30" dur="500" fill="hold"/>
                                        <p:tgtEl>
                                          <p:spTgt spid="25"/>
                                        </p:tgtEl>
                                        <p:attrNameLst>
                                          <p:attrName>style.rotation</p:attrName>
                                        </p:attrNameLst>
                                      </p:cBhvr>
                                      <p:tavLst>
                                        <p:tav tm="0">
                                          <p:val>
                                            <p:fltVal val="360"/>
                                          </p:val>
                                        </p:tav>
                                        <p:tav tm="100000">
                                          <p:val>
                                            <p:fltVal val="0"/>
                                          </p:val>
                                        </p:tav>
                                      </p:tavLst>
                                    </p:anim>
                                    <p:animEffect transition="in" filter="fade">
                                      <p:cBhvr>
                                        <p:cTn id="31" dur="500"/>
                                        <p:tgtEl>
                                          <p:spTgt spid="25"/>
                                        </p:tgtEl>
                                      </p:cBhvr>
                                    </p:animEffect>
                                  </p:childTnLst>
                                </p:cTn>
                              </p:par>
                            </p:childTnLst>
                          </p:cTn>
                        </p:par>
                        <p:par>
                          <p:cTn id="32" fill="hold">
                            <p:stCondLst>
                              <p:cond delay="3500"/>
                            </p:stCondLst>
                            <p:childTnLst>
                              <p:par>
                                <p:cTn id="33" presetID="53" presetClass="entr" presetSubtype="16" fill="hold" grpId="0" nodeType="after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childTnLst>
                          </p:cTn>
                        </p:par>
                        <p:par>
                          <p:cTn id="38" fill="hold">
                            <p:stCondLst>
                              <p:cond delay="4500"/>
                            </p:stCondLst>
                            <p:childTnLst>
                              <p:par>
                                <p:cTn id="39" presetID="14" presetClass="entr" presetSubtype="10" fill="hold" grpId="0" nodeType="afterEffect">
                                  <p:stCondLst>
                                    <p:cond delay="0"/>
                                  </p:stCondLst>
                                  <p:childTnLst>
                                    <p:set>
                                      <p:cBhvr>
                                        <p:cTn id="40" dur="1" fill="hold">
                                          <p:stCondLst>
                                            <p:cond delay="0"/>
                                          </p:stCondLst>
                                        </p:cTn>
                                        <p:tgtEl>
                                          <p:spTgt spid="16">
                                            <p:bg/>
                                          </p:spTgt>
                                        </p:tgtEl>
                                        <p:attrNameLst>
                                          <p:attrName>style.visibility</p:attrName>
                                        </p:attrNameLst>
                                      </p:cBhvr>
                                      <p:to>
                                        <p:strVal val="visible"/>
                                      </p:to>
                                    </p:set>
                                    <p:animEffect transition="in" filter="randombar(horizontal)">
                                      <p:cBhvr>
                                        <p:cTn id="41" dur="500"/>
                                        <p:tgtEl>
                                          <p:spTgt spid="16">
                                            <p:bg/>
                                          </p:spTgt>
                                        </p:tgtEl>
                                      </p:cBhvr>
                                    </p:animEffect>
                                  </p:childTnLst>
                                </p:cTn>
                              </p:par>
                            </p:childTnLst>
                          </p:cTn>
                        </p:par>
                        <p:par>
                          <p:cTn id="42" fill="hold">
                            <p:stCondLst>
                              <p:cond delay="5000"/>
                            </p:stCondLst>
                            <p:childTnLst>
                              <p:par>
                                <p:cTn id="43" presetID="14" presetClass="entr" presetSubtype="10" fill="hold" grpId="0" nodeType="after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5" dur="500"/>
                                        <p:tgtEl>
                                          <p:spTgt spid="16">
                                            <p:txEl>
                                              <p:pRg st="0" end="0"/>
                                            </p:txEl>
                                          </p:spTgt>
                                        </p:tgtEl>
                                      </p:cBhvr>
                                    </p:animEffect>
                                  </p:childTnLst>
                                </p:cTn>
                              </p:par>
                            </p:childTnLst>
                          </p:cTn>
                        </p:par>
                        <p:par>
                          <p:cTn id="46" fill="hold">
                            <p:stCondLst>
                              <p:cond delay="5500"/>
                            </p:stCondLst>
                            <p:childTnLst>
                              <p:par>
                                <p:cTn id="47" presetID="14" presetClass="entr" presetSubtype="10" fill="hold" grpId="0" nodeType="afterEffect">
                                  <p:stCondLst>
                                    <p:cond delay="0"/>
                                  </p:stCondLst>
                                  <p:childTnLst>
                                    <p:set>
                                      <p:cBhvr>
                                        <p:cTn id="48" dur="1" fill="hold">
                                          <p:stCondLst>
                                            <p:cond delay="0"/>
                                          </p:stCondLst>
                                        </p:cTn>
                                        <p:tgtEl>
                                          <p:spTgt spid="42">
                                            <p:txEl>
                                              <p:pRg st="0" end="0"/>
                                            </p:txEl>
                                          </p:spTgt>
                                        </p:tgtEl>
                                        <p:attrNameLst>
                                          <p:attrName>style.visibility</p:attrName>
                                        </p:attrNameLst>
                                      </p:cBhvr>
                                      <p:to>
                                        <p:strVal val="visible"/>
                                      </p:to>
                                    </p:set>
                                    <p:animEffect transition="in" filter="randombar(horizontal)">
                                      <p:cBhvr>
                                        <p:cTn id="49" dur="500"/>
                                        <p:tgtEl>
                                          <p:spTgt spid="42">
                                            <p:txEl>
                                              <p:pRg st="0" end="0"/>
                                            </p:txEl>
                                          </p:spTgt>
                                        </p:tgtEl>
                                      </p:cBhvr>
                                    </p:animEffect>
                                  </p:childTnLst>
                                </p:cTn>
                              </p:par>
                            </p:childTnLst>
                          </p:cTn>
                        </p:par>
                        <p:par>
                          <p:cTn id="50" fill="hold">
                            <p:stCondLst>
                              <p:cond delay="6000"/>
                            </p:stCondLst>
                            <p:childTnLst>
                              <p:par>
                                <p:cTn id="51" presetID="14" presetClass="entr" presetSubtype="10" fill="hold" grpId="0" nodeType="afterEffect">
                                  <p:stCondLst>
                                    <p:cond delay="0"/>
                                  </p:stCondLst>
                                  <p:childTnLst>
                                    <p:set>
                                      <p:cBhvr>
                                        <p:cTn id="52" dur="1" fill="hold">
                                          <p:stCondLst>
                                            <p:cond delay="0"/>
                                          </p:stCondLst>
                                        </p:cTn>
                                        <p:tgtEl>
                                          <p:spTgt spid="43">
                                            <p:bg/>
                                          </p:spTgt>
                                        </p:tgtEl>
                                        <p:attrNameLst>
                                          <p:attrName>style.visibility</p:attrName>
                                        </p:attrNameLst>
                                      </p:cBhvr>
                                      <p:to>
                                        <p:strVal val="visible"/>
                                      </p:to>
                                    </p:set>
                                    <p:animEffect transition="in" filter="randombar(horizontal)">
                                      <p:cBhvr>
                                        <p:cTn id="53" dur="500"/>
                                        <p:tgtEl>
                                          <p:spTgt spid="43">
                                            <p:bg/>
                                          </p:spTgt>
                                        </p:tgtEl>
                                      </p:cBhvr>
                                    </p:animEffect>
                                  </p:childTnLst>
                                </p:cTn>
                              </p:par>
                            </p:childTnLst>
                          </p:cTn>
                        </p:par>
                        <p:par>
                          <p:cTn id="54" fill="hold">
                            <p:stCondLst>
                              <p:cond delay="6500"/>
                            </p:stCondLst>
                            <p:childTnLst>
                              <p:par>
                                <p:cTn id="55" presetID="14" presetClass="entr" presetSubtype="10" fill="hold" grpId="0" nodeType="afterEffect">
                                  <p:stCondLst>
                                    <p:cond delay="0"/>
                                  </p:stCondLst>
                                  <p:childTnLst>
                                    <p:set>
                                      <p:cBhvr>
                                        <p:cTn id="56"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57" dur="500"/>
                                        <p:tgtEl>
                                          <p:spTgt spid="43">
                                            <p:txEl>
                                              <p:pRg st="0" end="0"/>
                                            </p:txEl>
                                          </p:spTgt>
                                        </p:tgtEl>
                                      </p:cBhvr>
                                    </p:animEffect>
                                  </p:childTnLst>
                                </p:cTn>
                              </p:par>
                            </p:childTnLst>
                          </p:cTn>
                        </p:par>
                        <p:par>
                          <p:cTn id="58" fill="hold">
                            <p:stCondLst>
                              <p:cond delay="7000"/>
                            </p:stCondLst>
                            <p:childTnLst>
                              <p:par>
                                <p:cTn id="59" presetID="14" presetClass="entr" presetSubtype="10" fill="hold" grpId="0" nodeType="afterEffect">
                                  <p:stCondLst>
                                    <p:cond delay="0"/>
                                  </p:stCondLst>
                                  <p:childTnLst>
                                    <p:set>
                                      <p:cBhvr>
                                        <p:cTn id="60"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61"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42" grpId="0" build="p"/>
      <p:bldP spid="43" grpId="0" build="p" animBg="1"/>
      <p:bldP spid="44" grpId="0" build="p"/>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a:xfrm>
            <a:off x="3006668" y="433221"/>
            <a:ext cx="13681520" cy="987125"/>
          </a:xfrm>
        </p:spPr>
        <p:txBody>
          <a:bodyPr/>
          <a:lstStyle/>
          <a:p>
            <a:pPr algn="r" rtl="1"/>
            <a:r>
              <a:rPr lang="fa-IR" dirty="0">
                <a:cs typeface="B Nazanin" panose="00000400000000000000" pitchFamily="2" charset="-78"/>
              </a:rPr>
              <a:t>مهم ترین </a:t>
            </a:r>
            <a:r>
              <a:rPr lang="fa-IR" dirty="0">
                <a:solidFill>
                  <a:schemeClr val="accent2"/>
                </a:solidFill>
                <a:cs typeface="B Nazanin" panose="00000400000000000000" pitchFamily="2" charset="-78"/>
              </a:rPr>
              <a:t>کلمه</a:t>
            </a:r>
            <a:endParaRPr lang="en-US" dirty="0">
              <a:solidFill>
                <a:schemeClr val="accent2"/>
              </a:solidFill>
              <a:cs typeface="B Nazanin" panose="00000400000000000000" pitchFamily="2" charset="-78"/>
            </a:endParaRPr>
          </a:p>
        </p:txBody>
      </p:sp>
      <p:sp>
        <p:nvSpPr>
          <p:cNvPr id="14" name="テキスト プレースホルダー 13"/>
          <p:cNvSpPr>
            <a:spLocks noGrp="1"/>
          </p:cNvSpPr>
          <p:nvPr>
            <p:ph type="body" sz="quarter" idx="13"/>
          </p:nvPr>
        </p:nvSpPr>
        <p:spPr/>
        <p:txBody>
          <a:bodyPr/>
          <a:lstStyle/>
          <a:p>
            <a:pPr rtl="1"/>
            <a:r>
              <a:rPr lang="fa-IR" dirty="0">
                <a:cs typeface="B Nazanin" panose="00000400000000000000" pitchFamily="2" charset="-78"/>
              </a:rPr>
              <a:t>"با لمس عشق، همه شاعر می شوند."</a:t>
            </a:r>
            <a:endParaRPr lang="en-US" dirty="0">
              <a:cs typeface="B Nazanin" panose="00000400000000000000" pitchFamily="2" charset="-78"/>
            </a:endParaRPr>
          </a:p>
        </p:txBody>
      </p:sp>
      <p:sp>
        <p:nvSpPr>
          <p:cNvPr id="15" name="テキスト プレースホルダー 14"/>
          <p:cNvSpPr>
            <a:spLocks noGrp="1"/>
          </p:cNvSpPr>
          <p:nvPr>
            <p:ph type="body" sz="quarter" idx="14"/>
          </p:nvPr>
        </p:nvSpPr>
        <p:spPr/>
        <p:txBody>
          <a:bodyPr/>
          <a:lstStyle/>
          <a:p>
            <a:pPr rtl="1"/>
            <a:r>
              <a:rPr lang="fa-IR" dirty="0">
                <a:cs typeface="B Nazanin" panose="00000400000000000000" pitchFamily="2" charset="-78"/>
              </a:rPr>
              <a:t>من دوست دارم چنین چیزهایی را بشنوم. به او که مانع به دنیا آمدن ما می شود، می گوید در اشتباه با او موافقم. برای شما، شما می توانید لذت های </a:t>
            </a:r>
            <a:r>
              <a:rPr lang="en-US" dirty="0" err="1">
                <a:cs typeface="B Nazanin" panose="00000400000000000000" pitchFamily="2" charset="-78"/>
              </a:rPr>
              <a:t>Tation</a:t>
            </a:r>
            <a:r>
              <a:rPr lang="en-US" dirty="0">
                <a:cs typeface="B Nazanin" panose="00000400000000000000" pitchFamily="2" charset="-78"/>
              </a:rPr>
              <a:t> </a:t>
            </a:r>
            <a:r>
              <a:rPr lang="fa-IR" dirty="0">
                <a:cs typeface="B Nazanin" panose="00000400000000000000" pitchFamily="2" charset="-78"/>
              </a:rPr>
              <a:t>را بیاموزید. زیرا اگر چیزی برای پوشیدن با آنها داشت، از ترس زور ترجیح می داد آنها را ترک کند. دو از وزن کل رسانه به، و نه حمله از تلاش های کامپیوتر.</a:t>
            </a:r>
            <a:endParaRPr lang="en-US" dirty="0">
              <a:cs typeface="B Nazanin" panose="00000400000000000000" pitchFamily="2" charset="-78"/>
            </a:endParaRPr>
          </a:p>
        </p:txBody>
      </p:sp>
      <p:sp>
        <p:nvSpPr>
          <p:cNvPr id="17" name="円/楕円 16"/>
          <p:cNvSpPr/>
          <p:nvPr/>
        </p:nvSpPr>
        <p:spPr>
          <a:xfrm>
            <a:off x="7119038" y="2479204"/>
            <a:ext cx="3392320" cy="3392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cs typeface="B Nazanin" panose="00000400000000000000" pitchFamily="2" charset="-78"/>
              </a:rPr>
              <a:t>عشق</a:t>
            </a:r>
            <a:endParaRPr lang="en-US" dirty="0">
              <a:cs typeface="B Nazanin" panose="00000400000000000000" pitchFamily="2" charset="-78"/>
            </a:endParaRPr>
          </a:p>
        </p:txBody>
      </p:sp>
      <p:grpSp>
        <p:nvGrpSpPr>
          <p:cNvPr id="10" name="グループ化 9"/>
          <p:cNvGrpSpPr/>
          <p:nvPr/>
        </p:nvGrpSpPr>
        <p:grpSpPr>
          <a:xfrm>
            <a:off x="10079310" y="2689645"/>
            <a:ext cx="1220786" cy="1220786"/>
            <a:chOff x="4102646" y="3847356"/>
            <a:chExt cx="1944216" cy="1944216"/>
          </a:xfrm>
          <a:solidFill>
            <a:schemeClr val="accent2"/>
          </a:solidFill>
        </p:grpSpPr>
        <p:sp>
          <p:nvSpPr>
            <p:cNvPr id="11" name="円/楕円 10"/>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594101" y="4338811"/>
              <a:ext cx="961305" cy="961305"/>
            </a:xfrm>
            <a:prstGeom prst="rect">
              <a:avLst/>
            </a:prstGeom>
            <a:grpFill/>
          </p:spPr>
        </p:pic>
      </p:grpSp>
      <p:grpSp>
        <p:nvGrpSpPr>
          <p:cNvPr id="18" name="グループ化 17"/>
          <p:cNvGrpSpPr/>
          <p:nvPr/>
        </p:nvGrpSpPr>
        <p:grpSpPr>
          <a:xfrm>
            <a:off x="6046862" y="3719265"/>
            <a:ext cx="912198" cy="912198"/>
            <a:chOff x="4102646" y="3847356"/>
            <a:chExt cx="1944216" cy="1944216"/>
          </a:xfrm>
          <a:solidFill>
            <a:schemeClr val="accent2"/>
          </a:solidFill>
        </p:grpSpPr>
        <p:sp>
          <p:nvSpPr>
            <p:cNvPr id="19" name="円/楕円 18"/>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20"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594101" y="4338811"/>
              <a:ext cx="961305" cy="961305"/>
            </a:xfrm>
            <a:prstGeom prst="rect">
              <a:avLst/>
            </a:prstGeom>
            <a:grpFill/>
          </p:spPr>
        </p:pic>
      </p:grpSp>
      <p:grpSp>
        <p:nvGrpSpPr>
          <p:cNvPr id="21" name="グループ化 20"/>
          <p:cNvGrpSpPr/>
          <p:nvPr/>
        </p:nvGrpSpPr>
        <p:grpSpPr>
          <a:xfrm>
            <a:off x="13247662" y="4381897"/>
            <a:ext cx="788738" cy="788738"/>
            <a:chOff x="4102646" y="3847356"/>
            <a:chExt cx="1944216" cy="1944216"/>
          </a:xfrm>
          <a:solidFill>
            <a:schemeClr val="accent2"/>
          </a:solidFill>
        </p:grpSpPr>
        <p:sp>
          <p:nvSpPr>
            <p:cNvPr id="22" name="円/楕円 21"/>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23"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594101" y="4338811"/>
              <a:ext cx="961305" cy="961305"/>
            </a:xfrm>
            <a:prstGeom prst="rect">
              <a:avLst/>
            </a:prstGeom>
            <a:grpFill/>
          </p:spPr>
        </p:pic>
      </p:grpSp>
      <p:grpSp>
        <p:nvGrpSpPr>
          <p:cNvPr id="24" name="グループ化 23"/>
          <p:cNvGrpSpPr/>
          <p:nvPr/>
        </p:nvGrpSpPr>
        <p:grpSpPr>
          <a:xfrm>
            <a:off x="11143908" y="4130132"/>
            <a:ext cx="1220786" cy="1220786"/>
            <a:chOff x="4102646" y="3847356"/>
            <a:chExt cx="1944216" cy="1944216"/>
          </a:xfrm>
          <a:solidFill>
            <a:schemeClr val="accent2"/>
          </a:solidFill>
        </p:grpSpPr>
        <p:sp>
          <p:nvSpPr>
            <p:cNvPr id="25" name="円/楕円 24"/>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594101" y="4338811"/>
              <a:ext cx="961305" cy="961305"/>
            </a:xfrm>
            <a:prstGeom prst="rect">
              <a:avLst/>
            </a:prstGeom>
            <a:grpFill/>
          </p:spPr>
        </p:pic>
      </p:grpSp>
      <p:grpSp>
        <p:nvGrpSpPr>
          <p:cNvPr id="27" name="グループ化 26"/>
          <p:cNvGrpSpPr/>
          <p:nvPr/>
        </p:nvGrpSpPr>
        <p:grpSpPr>
          <a:xfrm>
            <a:off x="3877665" y="4130132"/>
            <a:ext cx="1220786" cy="1220786"/>
            <a:chOff x="4102646" y="3847356"/>
            <a:chExt cx="1944216" cy="1944216"/>
          </a:xfrm>
          <a:solidFill>
            <a:schemeClr val="accent2"/>
          </a:solidFill>
        </p:grpSpPr>
        <p:sp>
          <p:nvSpPr>
            <p:cNvPr id="28" name="円/楕円 27"/>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2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594101" y="4338811"/>
              <a:ext cx="961305" cy="961305"/>
            </a:xfrm>
            <a:prstGeom prst="rect">
              <a:avLst/>
            </a:prstGeom>
            <a:grpFill/>
          </p:spPr>
        </p:pic>
      </p:grpSp>
      <p:grpSp>
        <p:nvGrpSpPr>
          <p:cNvPr id="30" name="グループ化 29"/>
          <p:cNvGrpSpPr/>
          <p:nvPr/>
        </p:nvGrpSpPr>
        <p:grpSpPr>
          <a:xfrm>
            <a:off x="4666613" y="3380361"/>
            <a:ext cx="610393" cy="610393"/>
            <a:chOff x="4102646" y="3847356"/>
            <a:chExt cx="1944216" cy="1944216"/>
          </a:xfrm>
          <a:solidFill>
            <a:schemeClr val="accent2"/>
          </a:solidFill>
        </p:grpSpPr>
        <p:sp>
          <p:nvSpPr>
            <p:cNvPr id="31" name="円/楕円 30"/>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32" name="Picture 2"/>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4594101" y="4338811"/>
              <a:ext cx="961305" cy="961305"/>
            </a:xfrm>
            <a:prstGeom prst="rect">
              <a:avLst/>
            </a:prstGeom>
            <a:grpFill/>
          </p:spPr>
        </p:pic>
      </p:grpSp>
      <p:cxnSp>
        <p:nvCxnSpPr>
          <p:cNvPr id="33" name="Conector recto 32">
            <a:extLst>
              <a:ext uri="{FF2B5EF4-FFF2-40B4-BE49-F238E27FC236}">
                <a16:creationId xmlns:a16="http://schemas.microsoft.com/office/drawing/2014/main" id="{F6D4A614-335B-409C-82FF-CDD0A29BAD13}"/>
              </a:ext>
            </a:extLst>
          </p:cNvPr>
          <p:cNvCxnSpPr/>
          <p:nvPr/>
        </p:nvCxnSpPr>
        <p:spPr>
          <a:xfrm flipH="1">
            <a:off x="430238" y="1543100"/>
            <a:ext cx="1737852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サブタイトル 4">
            <a:extLst>
              <a:ext uri="{FF2B5EF4-FFF2-40B4-BE49-F238E27FC236}">
                <a16:creationId xmlns:a16="http://schemas.microsoft.com/office/drawing/2014/main" id="{7B04FF88-49CE-49D3-BB08-2160A883F778}"/>
              </a:ext>
            </a:extLst>
          </p:cNvPr>
          <p:cNvSpPr>
            <a:spLocks noGrp="1"/>
          </p:cNvSpPr>
          <p:nvPr>
            <p:ph type="subTitle" idx="1"/>
          </p:nvPr>
        </p:nvSpPr>
        <p:spPr>
          <a:xfrm>
            <a:off x="2590478" y="2025278"/>
            <a:ext cx="13681520" cy="534002"/>
          </a:xfrm>
        </p:spPr>
        <p:txBody>
          <a:bodyPr/>
          <a:lstStyle/>
          <a:p>
            <a:pPr algn="r" rtl="1"/>
            <a:r>
              <a:rPr lang="fa-IR" sz="2400" dirty="0">
                <a:cs typeface="B Nazanin" panose="00000400000000000000" pitchFamily="2" charset="-78"/>
              </a:rPr>
              <a:t>ممنون که امروز اومدی!</a:t>
            </a:r>
            <a:endParaRPr lang="en-US" sz="2400" dirty="0">
              <a:cs typeface="B Nazanin" panose="00000400000000000000" pitchFamily="2" charset="-78"/>
            </a:endParaRPr>
          </a:p>
        </p:txBody>
      </p:sp>
      <p:grpSp>
        <p:nvGrpSpPr>
          <p:cNvPr id="35" name="Grupo 34">
            <a:extLst>
              <a:ext uri="{FF2B5EF4-FFF2-40B4-BE49-F238E27FC236}">
                <a16:creationId xmlns:a16="http://schemas.microsoft.com/office/drawing/2014/main" id="{07175F2B-79A3-483E-A2C7-EDA5F549558F}"/>
              </a:ext>
            </a:extLst>
          </p:cNvPr>
          <p:cNvGrpSpPr/>
          <p:nvPr/>
        </p:nvGrpSpPr>
        <p:grpSpPr>
          <a:xfrm>
            <a:off x="17009942" y="220880"/>
            <a:ext cx="1062256" cy="1178204"/>
            <a:chOff x="16898348" y="304142"/>
            <a:chExt cx="1062256" cy="1178204"/>
          </a:xfrm>
        </p:grpSpPr>
        <p:sp>
          <p:nvSpPr>
            <p:cNvPr id="36" name="Forma libre: forma 35">
              <a:extLst>
                <a:ext uri="{FF2B5EF4-FFF2-40B4-BE49-F238E27FC236}">
                  <a16:creationId xmlns:a16="http://schemas.microsoft.com/office/drawing/2014/main" id="{11B2FD99-0D2E-446F-A42F-91137C7FA095}"/>
                </a:ext>
              </a:extLst>
            </p:cNvPr>
            <p:cNvSpPr/>
            <p:nvPr/>
          </p:nvSpPr>
          <p:spPr>
            <a:xfrm>
              <a:off x="16898348" y="550753"/>
              <a:ext cx="910410" cy="931593"/>
            </a:xfrm>
            <a:custGeom>
              <a:avLst/>
              <a:gdLst>
                <a:gd name="connsiteX0" fmla="*/ 910410 w 910410"/>
                <a:gd name="connsiteY0" fmla="*/ 468249 h 931593"/>
                <a:gd name="connsiteX1" fmla="*/ 458215 w 910410"/>
                <a:gd name="connsiteY1" fmla="*/ 931593 h 931593"/>
                <a:gd name="connsiteX2" fmla="*/ 0 w 910410"/>
                <a:gd name="connsiteY2" fmla="*/ 473155 h 931593"/>
                <a:gd name="connsiteX3" fmla="*/ 456432 w 910410"/>
                <a:gd name="connsiteY3" fmla="*/ 0 h 931593"/>
                <a:gd name="connsiteX4" fmla="*/ 910410 w 910410"/>
                <a:gd name="connsiteY4" fmla="*/ 468249 h 9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410" h="931593">
                  <a:moveTo>
                    <a:pt x="910410" y="468249"/>
                  </a:moveTo>
                  <a:cubicBezTo>
                    <a:pt x="664914" y="533135"/>
                    <a:pt x="519311" y="683421"/>
                    <a:pt x="458215" y="931593"/>
                  </a:cubicBezTo>
                  <a:cubicBezTo>
                    <a:pt x="398681" y="684759"/>
                    <a:pt x="253524" y="527784"/>
                    <a:pt x="0" y="473155"/>
                  </a:cubicBezTo>
                  <a:cubicBezTo>
                    <a:pt x="248618" y="401580"/>
                    <a:pt x="399350" y="252186"/>
                    <a:pt x="456432" y="0"/>
                  </a:cubicBezTo>
                  <a:cubicBezTo>
                    <a:pt x="513290" y="246611"/>
                    <a:pt x="653096" y="408938"/>
                    <a:pt x="910410" y="468249"/>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sp>
          <p:nvSpPr>
            <p:cNvPr id="37" name="Forma libre: forma 36">
              <a:extLst>
                <a:ext uri="{FF2B5EF4-FFF2-40B4-BE49-F238E27FC236}">
                  <a16:creationId xmlns:a16="http://schemas.microsoft.com/office/drawing/2014/main" id="{5999EA28-808D-4986-932E-B16C9EFEFAE3}"/>
                </a:ext>
              </a:extLst>
            </p:cNvPr>
            <p:cNvSpPr/>
            <p:nvPr/>
          </p:nvSpPr>
          <p:spPr>
            <a:xfrm>
              <a:off x="17541856" y="304142"/>
              <a:ext cx="418748" cy="400687"/>
            </a:xfrm>
            <a:custGeom>
              <a:avLst/>
              <a:gdLst>
                <a:gd name="connsiteX0" fmla="*/ 0 w 418748"/>
                <a:gd name="connsiteY0" fmla="*/ 198671 h 400687"/>
                <a:gd name="connsiteX1" fmla="*/ 211827 w 418748"/>
                <a:gd name="connsiteY1" fmla="*/ 0 h 400687"/>
                <a:gd name="connsiteX2" fmla="*/ 418749 w 418748"/>
                <a:gd name="connsiteY2" fmla="*/ 194881 h 400687"/>
                <a:gd name="connsiteX3" fmla="*/ 218516 w 418748"/>
                <a:gd name="connsiteY3" fmla="*/ 400688 h 400687"/>
                <a:gd name="connsiteX4" fmla="*/ 223 w 418748"/>
                <a:gd name="connsiteY4" fmla="*/ 198894 h 40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48" h="400687">
                  <a:moveTo>
                    <a:pt x="0" y="198671"/>
                  </a:moveTo>
                  <a:cubicBezTo>
                    <a:pt x="114387" y="156306"/>
                    <a:pt x="164333" y="88075"/>
                    <a:pt x="211827" y="0"/>
                  </a:cubicBezTo>
                  <a:cubicBezTo>
                    <a:pt x="254638" y="92312"/>
                    <a:pt x="312835" y="155191"/>
                    <a:pt x="418749" y="194881"/>
                  </a:cubicBezTo>
                  <a:cubicBezTo>
                    <a:pt x="315511" y="236800"/>
                    <a:pt x="249733" y="292990"/>
                    <a:pt x="218516" y="400688"/>
                  </a:cubicBezTo>
                  <a:cubicBezTo>
                    <a:pt x="164110" y="310382"/>
                    <a:pt x="123306" y="233233"/>
                    <a:pt x="223" y="198894"/>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grpSp>
    </p:spTree>
    <p:extLst>
      <p:ext uri="{BB962C8B-B14F-4D97-AF65-F5344CB8AC3E}">
        <p14:creationId xmlns:p14="http://schemas.microsoft.com/office/powerpoint/2010/main" val="644935426"/>
      </p:ext>
    </p:extLst>
  </p:cSld>
  <p:clrMapOvr>
    <a:masterClrMapping/>
  </p:clrMapOvr>
  <mc:AlternateContent xmlns:mc="http://schemas.openxmlformats.org/markup-compatibility/2006" xmlns:p14="http://schemas.microsoft.com/office/powerpoint/2010/main">
    <mc:Choice Requires="p14">
      <p:transition spd="slow" p14:dur="1600" advTm="3266">
        <p:blinds dir="vert"/>
      </p:transition>
    </mc:Choice>
    <mc:Fallback xmlns="">
      <p:transition spd="slow" advTm="326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00" fill="hold"/>
                                        <p:tgtEl>
                                          <p:spTgt spid="10"/>
                                        </p:tgtEl>
                                        <p:attrNameLst>
                                          <p:attrName>ppt_w</p:attrName>
                                        </p:attrNameLst>
                                      </p:cBhvr>
                                      <p:tavLst>
                                        <p:tav tm="0">
                                          <p:val>
                                            <p:fltVal val="0"/>
                                          </p:val>
                                        </p:tav>
                                        <p:tav tm="100000">
                                          <p:val>
                                            <p:strVal val="#ppt_w"/>
                                          </p:val>
                                        </p:tav>
                                      </p:tavLst>
                                    </p:anim>
                                    <p:anim calcmode="lin" valueType="num">
                                      <p:cBhvr>
                                        <p:cTn id="15" dur="200" fill="hold"/>
                                        <p:tgtEl>
                                          <p:spTgt spid="10"/>
                                        </p:tgtEl>
                                        <p:attrNameLst>
                                          <p:attrName>ppt_h</p:attrName>
                                        </p:attrNameLst>
                                      </p:cBhvr>
                                      <p:tavLst>
                                        <p:tav tm="0">
                                          <p:val>
                                            <p:fltVal val="0"/>
                                          </p:val>
                                        </p:tav>
                                        <p:tav tm="100000">
                                          <p:val>
                                            <p:strVal val="#ppt_h"/>
                                          </p:val>
                                        </p:tav>
                                      </p:tavLst>
                                    </p:anim>
                                    <p:animEffect transition="in" filter="fade">
                                      <p:cBhvr>
                                        <p:cTn id="16" dur="200"/>
                                        <p:tgtEl>
                                          <p:spTgt spid="10"/>
                                        </p:tgtEl>
                                      </p:cBhvr>
                                    </p:animEffect>
                                  </p:childTnLst>
                                </p:cTn>
                              </p:par>
                            </p:childTnLst>
                          </p:cTn>
                        </p:par>
                        <p:par>
                          <p:cTn id="17" fill="hold">
                            <p:stCondLst>
                              <p:cond delay="700"/>
                            </p:stCondLst>
                            <p:childTnLst>
                              <p:par>
                                <p:cTn id="18" presetID="5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200" fill="hold"/>
                                        <p:tgtEl>
                                          <p:spTgt spid="18"/>
                                        </p:tgtEl>
                                        <p:attrNameLst>
                                          <p:attrName>ppt_w</p:attrName>
                                        </p:attrNameLst>
                                      </p:cBhvr>
                                      <p:tavLst>
                                        <p:tav tm="0">
                                          <p:val>
                                            <p:fltVal val="0"/>
                                          </p:val>
                                        </p:tav>
                                        <p:tav tm="100000">
                                          <p:val>
                                            <p:strVal val="#ppt_w"/>
                                          </p:val>
                                        </p:tav>
                                      </p:tavLst>
                                    </p:anim>
                                    <p:anim calcmode="lin" valueType="num">
                                      <p:cBhvr>
                                        <p:cTn id="21" dur="200" fill="hold"/>
                                        <p:tgtEl>
                                          <p:spTgt spid="18"/>
                                        </p:tgtEl>
                                        <p:attrNameLst>
                                          <p:attrName>ppt_h</p:attrName>
                                        </p:attrNameLst>
                                      </p:cBhvr>
                                      <p:tavLst>
                                        <p:tav tm="0">
                                          <p:val>
                                            <p:fltVal val="0"/>
                                          </p:val>
                                        </p:tav>
                                        <p:tav tm="100000">
                                          <p:val>
                                            <p:strVal val="#ppt_h"/>
                                          </p:val>
                                        </p:tav>
                                      </p:tavLst>
                                    </p:anim>
                                    <p:animEffect transition="in" filter="fade">
                                      <p:cBhvr>
                                        <p:cTn id="22" dur="200"/>
                                        <p:tgtEl>
                                          <p:spTgt spid="18"/>
                                        </p:tgtEl>
                                      </p:cBhvr>
                                    </p:animEffect>
                                  </p:childTnLst>
                                </p:cTn>
                              </p:par>
                            </p:childTnLst>
                          </p:cTn>
                        </p:par>
                        <p:par>
                          <p:cTn id="23" fill="hold">
                            <p:stCondLst>
                              <p:cond delay="900"/>
                            </p:stCondLst>
                            <p:childTnLst>
                              <p:par>
                                <p:cTn id="24" presetID="53" presetClass="entr" presetSubtype="16"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200" fill="hold"/>
                                        <p:tgtEl>
                                          <p:spTgt spid="21"/>
                                        </p:tgtEl>
                                        <p:attrNameLst>
                                          <p:attrName>ppt_w</p:attrName>
                                        </p:attrNameLst>
                                      </p:cBhvr>
                                      <p:tavLst>
                                        <p:tav tm="0">
                                          <p:val>
                                            <p:fltVal val="0"/>
                                          </p:val>
                                        </p:tav>
                                        <p:tav tm="100000">
                                          <p:val>
                                            <p:strVal val="#ppt_w"/>
                                          </p:val>
                                        </p:tav>
                                      </p:tavLst>
                                    </p:anim>
                                    <p:anim calcmode="lin" valueType="num">
                                      <p:cBhvr>
                                        <p:cTn id="27" dur="200" fill="hold"/>
                                        <p:tgtEl>
                                          <p:spTgt spid="21"/>
                                        </p:tgtEl>
                                        <p:attrNameLst>
                                          <p:attrName>ppt_h</p:attrName>
                                        </p:attrNameLst>
                                      </p:cBhvr>
                                      <p:tavLst>
                                        <p:tav tm="0">
                                          <p:val>
                                            <p:fltVal val="0"/>
                                          </p:val>
                                        </p:tav>
                                        <p:tav tm="100000">
                                          <p:val>
                                            <p:strVal val="#ppt_h"/>
                                          </p:val>
                                        </p:tav>
                                      </p:tavLst>
                                    </p:anim>
                                    <p:animEffect transition="in" filter="fade">
                                      <p:cBhvr>
                                        <p:cTn id="28" dur="200"/>
                                        <p:tgtEl>
                                          <p:spTgt spid="21"/>
                                        </p:tgtEl>
                                      </p:cBhvr>
                                    </p:animEffect>
                                  </p:childTnLst>
                                </p:cTn>
                              </p:par>
                            </p:childTnLst>
                          </p:cTn>
                        </p:par>
                        <p:par>
                          <p:cTn id="29" fill="hold">
                            <p:stCondLst>
                              <p:cond delay="1100"/>
                            </p:stCondLst>
                            <p:childTnLst>
                              <p:par>
                                <p:cTn id="30" presetID="53" presetClass="entr" presetSubtype="16"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200" fill="hold"/>
                                        <p:tgtEl>
                                          <p:spTgt spid="24"/>
                                        </p:tgtEl>
                                        <p:attrNameLst>
                                          <p:attrName>ppt_w</p:attrName>
                                        </p:attrNameLst>
                                      </p:cBhvr>
                                      <p:tavLst>
                                        <p:tav tm="0">
                                          <p:val>
                                            <p:fltVal val="0"/>
                                          </p:val>
                                        </p:tav>
                                        <p:tav tm="100000">
                                          <p:val>
                                            <p:strVal val="#ppt_w"/>
                                          </p:val>
                                        </p:tav>
                                      </p:tavLst>
                                    </p:anim>
                                    <p:anim calcmode="lin" valueType="num">
                                      <p:cBhvr>
                                        <p:cTn id="33" dur="200" fill="hold"/>
                                        <p:tgtEl>
                                          <p:spTgt spid="24"/>
                                        </p:tgtEl>
                                        <p:attrNameLst>
                                          <p:attrName>ppt_h</p:attrName>
                                        </p:attrNameLst>
                                      </p:cBhvr>
                                      <p:tavLst>
                                        <p:tav tm="0">
                                          <p:val>
                                            <p:fltVal val="0"/>
                                          </p:val>
                                        </p:tav>
                                        <p:tav tm="100000">
                                          <p:val>
                                            <p:strVal val="#ppt_h"/>
                                          </p:val>
                                        </p:tav>
                                      </p:tavLst>
                                    </p:anim>
                                    <p:animEffect transition="in" filter="fade">
                                      <p:cBhvr>
                                        <p:cTn id="34" dur="200"/>
                                        <p:tgtEl>
                                          <p:spTgt spid="24"/>
                                        </p:tgtEl>
                                      </p:cBhvr>
                                    </p:animEffect>
                                  </p:childTnLst>
                                </p:cTn>
                              </p:par>
                            </p:childTnLst>
                          </p:cTn>
                        </p:par>
                        <p:par>
                          <p:cTn id="35" fill="hold">
                            <p:stCondLst>
                              <p:cond delay="1300"/>
                            </p:stCondLst>
                            <p:childTnLst>
                              <p:par>
                                <p:cTn id="36" presetID="53" presetClass="entr" presetSubtype="16"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200" fill="hold"/>
                                        <p:tgtEl>
                                          <p:spTgt spid="27"/>
                                        </p:tgtEl>
                                        <p:attrNameLst>
                                          <p:attrName>ppt_w</p:attrName>
                                        </p:attrNameLst>
                                      </p:cBhvr>
                                      <p:tavLst>
                                        <p:tav tm="0">
                                          <p:val>
                                            <p:fltVal val="0"/>
                                          </p:val>
                                        </p:tav>
                                        <p:tav tm="100000">
                                          <p:val>
                                            <p:strVal val="#ppt_w"/>
                                          </p:val>
                                        </p:tav>
                                      </p:tavLst>
                                    </p:anim>
                                    <p:anim calcmode="lin" valueType="num">
                                      <p:cBhvr>
                                        <p:cTn id="39" dur="200" fill="hold"/>
                                        <p:tgtEl>
                                          <p:spTgt spid="27"/>
                                        </p:tgtEl>
                                        <p:attrNameLst>
                                          <p:attrName>ppt_h</p:attrName>
                                        </p:attrNameLst>
                                      </p:cBhvr>
                                      <p:tavLst>
                                        <p:tav tm="0">
                                          <p:val>
                                            <p:fltVal val="0"/>
                                          </p:val>
                                        </p:tav>
                                        <p:tav tm="100000">
                                          <p:val>
                                            <p:strVal val="#ppt_h"/>
                                          </p:val>
                                        </p:tav>
                                      </p:tavLst>
                                    </p:anim>
                                    <p:animEffect transition="in" filter="fade">
                                      <p:cBhvr>
                                        <p:cTn id="40" dur="200"/>
                                        <p:tgtEl>
                                          <p:spTgt spid="27"/>
                                        </p:tgtEl>
                                      </p:cBhvr>
                                    </p:animEffect>
                                  </p:childTnLst>
                                </p:cTn>
                              </p:par>
                            </p:childTnLst>
                          </p:cTn>
                        </p:par>
                        <p:par>
                          <p:cTn id="41" fill="hold">
                            <p:stCondLst>
                              <p:cond delay="1500"/>
                            </p:stCondLst>
                            <p:childTnLst>
                              <p:par>
                                <p:cTn id="42" presetID="53" presetClass="entr" presetSubtype="16"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200" fill="hold"/>
                                        <p:tgtEl>
                                          <p:spTgt spid="30"/>
                                        </p:tgtEl>
                                        <p:attrNameLst>
                                          <p:attrName>ppt_w</p:attrName>
                                        </p:attrNameLst>
                                      </p:cBhvr>
                                      <p:tavLst>
                                        <p:tav tm="0">
                                          <p:val>
                                            <p:fltVal val="0"/>
                                          </p:val>
                                        </p:tav>
                                        <p:tav tm="100000">
                                          <p:val>
                                            <p:strVal val="#ppt_w"/>
                                          </p:val>
                                        </p:tav>
                                      </p:tavLst>
                                    </p:anim>
                                    <p:anim calcmode="lin" valueType="num">
                                      <p:cBhvr>
                                        <p:cTn id="45" dur="200" fill="hold"/>
                                        <p:tgtEl>
                                          <p:spTgt spid="30"/>
                                        </p:tgtEl>
                                        <p:attrNameLst>
                                          <p:attrName>ppt_h</p:attrName>
                                        </p:attrNameLst>
                                      </p:cBhvr>
                                      <p:tavLst>
                                        <p:tav tm="0">
                                          <p:val>
                                            <p:fltVal val="0"/>
                                          </p:val>
                                        </p:tav>
                                        <p:tav tm="100000">
                                          <p:val>
                                            <p:strVal val="#ppt_h"/>
                                          </p:val>
                                        </p:tav>
                                      </p:tavLst>
                                    </p:anim>
                                    <p:animEffect transition="in" filter="fade">
                                      <p:cBhvr>
                                        <p:cTn id="46" dur="2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pPr algn="r" rtl="1"/>
            <a:r>
              <a:rPr lang="fa-IR" dirty="0">
                <a:cs typeface="B Nazanin" panose="00000400000000000000" pitchFamily="2" charset="-78"/>
              </a:rPr>
              <a:t>هدف و </a:t>
            </a:r>
            <a:r>
              <a:rPr lang="fa-IR" dirty="0">
                <a:solidFill>
                  <a:schemeClr val="accent2"/>
                </a:solidFill>
                <a:cs typeface="B Nazanin" panose="00000400000000000000" pitchFamily="2" charset="-78"/>
              </a:rPr>
              <a:t>هدف</a:t>
            </a:r>
            <a:endParaRPr lang="en-US" dirty="0">
              <a:solidFill>
                <a:schemeClr val="accent2"/>
              </a:solidFill>
              <a:cs typeface="B Nazanin" panose="00000400000000000000" pitchFamily="2" charset="-78"/>
            </a:endParaRPr>
          </a:p>
        </p:txBody>
      </p:sp>
      <p:pic>
        <p:nvPicPr>
          <p:cNvPr id="7" name="Marcador de posición de imagen 6">
            <a:extLst>
              <a:ext uri="{FF2B5EF4-FFF2-40B4-BE49-F238E27FC236}">
                <a16:creationId xmlns:a16="http://schemas.microsoft.com/office/drawing/2014/main" id="{CF018AB0-AF2E-48A7-A940-D001324D4BF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1" name="テキスト プレースホルダー 10"/>
          <p:cNvSpPr>
            <a:spLocks noGrp="1"/>
          </p:cNvSpPr>
          <p:nvPr>
            <p:ph type="body" sz="quarter" idx="14"/>
          </p:nvPr>
        </p:nvSpPr>
        <p:spPr/>
        <p:txBody>
          <a:bodyPr/>
          <a:lstStyle/>
          <a:p>
            <a:pPr algn="l" rtl="1"/>
            <a:r>
              <a:rPr lang="fa-IR" dirty="0">
                <a:cs typeface="B Nazanin" panose="00000400000000000000" pitchFamily="2" charset="-78"/>
              </a:rPr>
              <a:t>مردم را دور هم جمع کنید</a:t>
            </a:r>
            <a:endParaRPr lang="en-US" dirty="0">
              <a:cs typeface="B Nazanin" panose="00000400000000000000" pitchFamily="2" charset="-78"/>
            </a:endParaRPr>
          </a:p>
        </p:txBody>
      </p:sp>
      <p:pic>
        <p:nvPicPr>
          <p:cNvPr id="12" name="Marcador de posición de imagen 11">
            <a:extLst>
              <a:ext uri="{FF2B5EF4-FFF2-40B4-BE49-F238E27FC236}">
                <a16:creationId xmlns:a16="http://schemas.microsoft.com/office/drawing/2014/main" id="{C0997202-8624-431A-BDFA-9462773D30A4}"/>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p:pic>
      <p:sp>
        <p:nvSpPr>
          <p:cNvPr id="13" name="テキスト プレースホルダー 12"/>
          <p:cNvSpPr>
            <a:spLocks noGrp="1"/>
          </p:cNvSpPr>
          <p:nvPr>
            <p:ph type="body" sz="quarter" idx="16"/>
          </p:nvPr>
        </p:nvSpPr>
        <p:spPr/>
        <p:txBody>
          <a:bodyPr/>
          <a:lstStyle/>
          <a:p>
            <a:pPr algn="l" rtl="1"/>
            <a:r>
              <a:rPr lang="fa-IR" dirty="0">
                <a:cs typeface="B Nazanin" panose="00000400000000000000" pitchFamily="2" charset="-78"/>
              </a:rPr>
              <a:t>تاریخ بسازید</a:t>
            </a:r>
            <a:endParaRPr lang="en-US" dirty="0">
              <a:cs typeface="B Nazanin" panose="00000400000000000000" pitchFamily="2" charset="-78"/>
            </a:endParaRPr>
          </a:p>
        </p:txBody>
      </p:sp>
      <p:sp>
        <p:nvSpPr>
          <p:cNvPr id="14" name="テキスト プレースホルダー 13"/>
          <p:cNvSpPr>
            <a:spLocks noGrp="1"/>
          </p:cNvSpPr>
          <p:nvPr>
            <p:ph type="body" sz="quarter" idx="21"/>
          </p:nvPr>
        </p:nvSpPr>
        <p:spPr/>
        <p:txBody>
          <a:bodyPr/>
          <a:lstStyle/>
          <a:p>
            <a:pPr algn="r" rtl="1"/>
            <a:r>
              <a:rPr lang="fa-IR" dirty="0">
                <a:latin typeface="Aleo-Bold" pitchFamily="34" charset="0"/>
                <a:cs typeface="B Nazanin" panose="00000400000000000000" pitchFamily="2" charset="-78"/>
              </a:rPr>
              <a:t>بگذار درد خودش زیاد باشد و دیگران با او کاری کنند که دشمن فوتبال است و من شما دو نفر دیگر را خواهم کشت. برای اینکه بتوانید مشکل را با </a:t>
            </a:r>
            <a:r>
              <a:rPr lang="en-US" dirty="0" err="1">
                <a:latin typeface="Aleo-Bold" pitchFamily="34" charset="0"/>
                <a:cs typeface="B Nazanin" panose="00000400000000000000" pitchFamily="2" charset="-78"/>
              </a:rPr>
              <a:t>eu</a:t>
            </a:r>
            <a:r>
              <a:rPr lang="en-US" dirty="0">
                <a:latin typeface="Aleo-Bold" pitchFamily="34" charset="0"/>
                <a:cs typeface="B Nazanin" panose="00000400000000000000" pitchFamily="2" charset="-78"/>
              </a:rPr>
              <a:t> </a:t>
            </a:r>
            <a:r>
              <a:rPr lang="en-US" dirty="0" err="1">
                <a:latin typeface="Aleo-Bold" pitchFamily="34" charset="0"/>
                <a:cs typeface="B Nazanin" panose="00000400000000000000" pitchFamily="2" charset="-78"/>
              </a:rPr>
              <a:t>elitr</a:t>
            </a:r>
            <a:r>
              <a:rPr lang="en-US" dirty="0">
                <a:latin typeface="Aleo-Bold" pitchFamily="34" charset="0"/>
                <a:cs typeface="B Nazanin" panose="00000400000000000000" pitchFamily="2" charset="-78"/>
              </a:rPr>
              <a:t> </a:t>
            </a:r>
            <a:r>
              <a:rPr lang="fa-IR" dirty="0">
                <a:latin typeface="Aleo-Bold" pitchFamily="34" charset="0"/>
                <a:cs typeface="B Nazanin" panose="00000400000000000000" pitchFamily="2" charset="-78"/>
              </a:rPr>
              <a:t>بنویسید دریا را یاد بگیرید. آنها کمترین شیوایی را با عسل داشتند، من آن را امتحان کردم، اما کلیشه من نتیجه است.</a:t>
            </a:r>
            <a:endParaRPr lang="en-US" dirty="0">
              <a:cs typeface="B Nazanin" panose="00000400000000000000" pitchFamily="2" charset="-78"/>
            </a:endParaRPr>
          </a:p>
        </p:txBody>
      </p:sp>
      <p:sp>
        <p:nvSpPr>
          <p:cNvPr id="15" name="テキスト プレースホルダー 14"/>
          <p:cNvSpPr>
            <a:spLocks noGrp="1"/>
          </p:cNvSpPr>
          <p:nvPr>
            <p:ph type="body" sz="quarter" idx="22"/>
          </p:nvPr>
        </p:nvSpPr>
        <p:spPr/>
        <p:txBody>
          <a:bodyPr/>
          <a:lstStyle/>
          <a:p>
            <a:pPr algn="r" rtl="1"/>
            <a:r>
              <a:rPr lang="fa-IR" dirty="0">
                <a:cs typeface="B Nazanin" panose="00000400000000000000" pitchFamily="2" charset="-78"/>
              </a:rPr>
              <a:t>من دوست دارم چنین چیزهایی را بشنوم. به او که مانع به دنیا آمدن ما می شود، می گوید در اشتباه با او موافقم. برای شما، شما می توانید لذت های </a:t>
            </a:r>
            <a:r>
              <a:rPr lang="en-US" dirty="0" err="1">
                <a:cs typeface="B Nazanin" panose="00000400000000000000" pitchFamily="2" charset="-78"/>
              </a:rPr>
              <a:t>Tation</a:t>
            </a:r>
            <a:r>
              <a:rPr lang="en-US" dirty="0">
                <a:cs typeface="B Nazanin" panose="00000400000000000000" pitchFamily="2" charset="-78"/>
              </a:rPr>
              <a:t> </a:t>
            </a:r>
            <a:r>
              <a:rPr lang="fa-IR" dirty="0">
                <a:cs typeface="B Nazanin" panose="00000400000000000000" pitchFamily="2" charset="-78"/>
              </a:rPr>
              <a:t>را بیاموزید. زیرا اگر چیزی برای پوشیدن با آنها داشت، از ترس زور ترجیح می داد آنها را ترک کند. دو از وزن کل رسانه به، و نه حمله از تلاش های کامپیوتر.</a:t>
            </a:r>
            <a:endParaRPr lang="en-US" dirty="0">
              <a:cs typeface="B Nazanin" panose="00000400000000000000" pitchFamily="2" charset="-78"/>
            </a:endParaRPr>
          </a:p>
        </p:txBody>
      </p:sp>
      <p:sp>
        <p:nvSpPr>
          <p:cNvPr id="16" name="Lágrima 15">
            <a:extLst>
              <a:ext uri="{FF2B5EF4-FFF2-40B4-BE49-F238E27FC236}">
                <a16:creationId xmlns:a16="http://schemas.microsoft.com/office/drawing/2014/main" id="{59DA17F4-0CAF-42AD-8714-814F9D739B09}"/>
              </a:ext>
            </a:extLst>
          </p:cNvPr>
          <p:cNvSpPr/>
          <p:nvPr/>
        </p:nvSpPr>
        <p:spPr>
          <a:xfrm rot="5400000">
            <a:off x="16157760" y="8150413"/>
            <a:ext cx="2107096" cy="2107096"/>
          </a:xfrm>
          <a:prstGeom prst="teardrop">
            <a:avLst/>
          </a:prstGeom>
          <a:solidFill>
            <a:srgbClr val="FFFFFF"/>
          </a:solidFill>
          <a:ln w="57150">
            <a:solidFill>
              <a:srgbClr val="E71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dirty="0">
              <a:cs typeface="B Nazanin" panose="00000400000000000000" pitchFamily="2" charset="-78"/>
            </a:endParaRPr>
          </a:p>
        </p:txBody>
      </p:sp>
      <p:grpSp>
        <p:nvGrpSpPr>
          <p:cNvPr id="17" name="Grupo 16">
            <a:extLst>
              <a:ext uri="{FF2B5EF4-FFF2-40B4-BE49-F238E27FC236}">
                <a16:creationId xmlns:a16="http://schemas.microsoft.com/office/drawing/2014/main" id="{2ACC631E-6FCA-46E1-9617-CA262AAE42BF}"/>
              </a:ext>
            </a:extLst>
          </p:cNvPr>
          <p:cNvGrpSpPr/>
          <p:nvPr/>
        </p:nvGrpSpPr>
        <p:grpSpPr>
          <a:xfrm>
            <a:off x="16632038" y="8781053"/>
            <a:ext cx="1342026" cy="1016789"/>
            <a:chOff x="16280349" y="8427251"/>
            <a:chExt cx="1904824" cy="1443194"/>
          </a:xfrm>
          <a:solidFill>
            <a:srgbClr val="6B2985"/>
          </a:solidFill>
        </p:grpSpPr>
        <p:sp>
          <p:nvSpPr>
            <p:cNvPr id="18" name="Forma libre: forma 17">
              <a:extLst>
                <a:ext uri="{FF2B5EF4-FFF2-40B4-BE49-F238E27FC236}">
                  <a16:creationId xmlns:a16="http://schemas.microsoft.com/office/drawing/2014/main" id="{B32D07CF-38A7-4636-A72E-542E8A0628C5}"/>
                </a:ext>
              </a:extLst>
            </p:cNvPr>
            <p:cNvSpPr/>
            <p:nvPr/>
          </p:nvSpPr>
          <p:spPr>
            <a:xfrm>
              <a:off x="16280349" y="8427251"/>
              <a:ext cx="1904824" cy="1443194"/>
            </a:xfrm>
            <a:custGeom>
              <a:avLst/>
              <a:gdLst>
                <a:gd name="connsiteX0" fmla="*/ 1904825 w 1904824"/>
                <a:gd name="connsiteY0" fmla="*/ 874385 h 1443194"/>
                <a:gd name="connsiteX1" fmla="*/ 1103868 w 1904824"/>
                <a:gd name="connsiteY1" fmla="*/ 1432931 h 1443194"/>
                <a:gd name="connsiteX2" fmla="*/ 355012 w 1904824"/>
                <a:gd name="connsiteY2" fmla="*/ 1262910 h 1443194"/>
                <a:gd name="connsiteX3" fmla="*/ 21923 w 1904824"/>
                <a:gd name="connsiteY3" fmla="*/ 902769 h 1443194"/>
                <a:gd name="connsiteX4" fmla="*/ 19827 w 1904824"/>
                <a:gd name="connsiteY4" fmla="*/ 791327 h 1443194"/>
                <a:gd name="connsiteX5" fmla="*/ 769826 w 1904824"/>
                <a:gd name="connsiteY5" fmla="*/ 263356 h 1443194"/>
                <a:gd name="connsiteX6" fmla="*/ 1408477 w 1904824"/>
                <a:gd name="connsiteY6" fmla="*/ 337080 h 1443194"/>
                <a:gd name="connsiteX7" fmla="*/ 1609264 w 1904824"/>
                <a:gd name="connsiteY7" fmla="*/ 450427 h 1443194"/>
                <a:gd name="connsiteX8" fmla="*/ 912320 w 1904824"/>
                <a:gd name="connsiteY8" fmla="*/ 94573 h 1443194"/>
                <a:gd name="connsiteX9" fmla="*/ 156130 w 1904824"/>
                <a:gd name="connsiteY9" fmla="*/ 368226 h 1443194"/>
                <a:gd name="connsiteX10" fmla="*/ 84693 w 1904824"/>
                <a:gd name="connsiteY10" fmla="*/ 444617 h 1443194"/>
                <a:gd name="connsiteX11" fmla="*/ 18018 w 1904824"/>
                <a:gd name="connsiteY11" fmla="*/ 457380 h 1443194"/>
                <a:gd name="connsiteX12" fmla="*/ 16779 w 1904824"/>
                <a:gd name="connsiteY12" fmla="*/ 386514 h 1443194"/>
                <a:gd name="connsiteX13" fmla="*/ 348154 w 1904824"/>
                <a:gd name="connsiteY13" fmla="*/ 120672 h 1443194"/>
                <a:gd name="connsiteX14" fmla="*/ 1226264 w 1904824"/>
                <a:gd name="connsiteY14" fmla="*/ 65331 h 1443194"/>
                <a:gd name="connsiteX15" fmla="*/ 1805003 w 1904824"/>
                <a:gd name="connsiteY15" fmla="*/ 576633 h 1443194"/>
                <a:gd name="connsiteX16" fmla="*/ 1904825 w 1904824"/>
                <a:gd name="connsiteY16" fmla="*/ 807805 h 1443194"/>
                <a:gd name="connsiteX17" fmla="*/ 1904825 w 1904824"/>
                <a:gd name="connsiteY17" fmla="*/ 874480 h 1443194"/>
                <a:gd name="connsiteX18" fmla="*/ 986615 w 1904824"/>
                <a:gd name="connsiteY18" fmla="*/ 340032 h 1443194"/>
                <a:gd name="connsiteX19" fmla="*/ 777160 w 1904824"/>
                <a:gd name="connsiteY19" fmla="*/ 353177 h 1443194"/>
                <a:gd name="connsiteX20" fmla="*/ 162702 w 1904824"/>
                <a:gd name="connsiteY20" fmla="*/ 733701 h 1443194"/>
                <a:gd name="connsiteX21" fmla="*/ 154987 w 1904824"/>
                <a:gd name="connsiteY21" fmla="*/ 938012 h 1443194"/>
                <a:gd name="connsiteX22" fmla="*/ 595137 w 1904824"/>
                <a:gd name="connsiteY22" fmla="*/ 1286817 h 1443194"/>
                <a:gd name="connsiteX23" fmla="*/ 915082 w 1904824"/>
                <a:gd name="connsiteY23" fmla="*/ 1349111 h 1443194"/>
                <a:gd name="connsiteX24" fmla="*/ 1730041 w 1904824"/>
                <a:gd name="connsiteY24" fmla="*/ 986589 h 1443194"/>
                <a:gd name="connsiteX25" fmla="*/ 1731756 w 1904824"/>
                <a:gd name="connsiteY25" fmla="*/ 698172 h 1443194"/>
                <a:gd name="connsiteX26" fmla="*/ 986805 w 1904824"/>
                <a:gd name="connsiteY26" fmla="*/ 340032 h 144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4824" h="1443194">
                  <a:moveTo>
                    <a:pt x="1904825" y="874385"/>
                  </a:moveTo>
                  <a:cubicBezTo>
                    <a:pt x="1735185" y="1200140"/>
                    <a:pt x="1464865" y="1386449"/>
                    <a:pt x="1103868" y="1432931"/>
                  </a:cubicBezTo>
                  <a:cubicBezTo>
                    <a:pt x="836310" y="1467411"/>
                    <a:pt x="581707" y="1416072"/>
                    <a:pt x="355012" y="1262910"/>
                  </a:cubicBezTo>
                  <a:cubicBezTo>
                    <a:pt x="216709" y="1169374"/>
                    <a:pt x="105171" y="1048883"/>
                    <a:pt x="21923" y="902769"/>
                  </a:cubicBezTo>
                  <a:cubicBezTo>
                    <a:pt x="15" y="864193"/>
                    <a:pt x="-1890" y="830284"/>
                    <a:pt x="19827" y="791327"/>
                  </a:cubicBezTo>
                  <a:cubicBezTo>
                    <a:pt x="185086" y="494528"/>
                    <a:pt x="435689" y="318506"/>
                    <a:pt x="769826" y="263356"/>
                  </a:cubicBezTo>
                  <a:cubicBezTo>
                    <a:pt x="988996" y="227256"/>
                    <a:pt x="1202737" y="249926"/>
                    <a:pt x="1408477" y="337080"/>
                  </a:cubicBezTo>
                  <a:cubicBezTo>
                    <a:pt x="1479724" y="367274"/>
                    <a:pt x="1545828" y="406422"/>
                    <a:pt x="1609264" y="450427"/>
                  </a:cubicBezTo>
                  <a:cubicBezTo>
                    <a:pt x="1427718" y="232209"/>
                    <a:pt x="1199213" y="106860"/>
                    <a:pt x="912320" y="94573"/>
                  </a:cubicBezTo>
                  <a:cubicBezTo>
                    <a:pt x="622379" y="82095"/>
                    <a:pt x="368252" y="166868"/>
                    <a:pt x="156130" y="368226"/>
                  </a:cubicBezTo>
                  <a:cubicBezTo>
                    <a:pt x="130889" y="392229"/>
                    <a:pt x="108124" y="418804"/>
                    <a:pt x="84693" y="444617"/>
                  </a:cubicBezTo>
                  <a:cubicBezTo>
                    <a:pt x="65452" y="465762"/>
                    <a:pt x="43068" y="476716"/>
                    <a:pt x="18018" y="457380"/>
                  </a:cubicBezTo>
                  <a:cubicBezTo>
                    <a:pt x="-9986" y="435759"/>
                    <a:pt x="-1318" y="410136"/>
                    <a:pt x="16779" y="386514"/>
                  </a:cubicBezTo>
                  <a:cubicBezTo>
                    <a:pt x="105552" y="270786"/>
                    <a:pt x="218805" y="183727"/>
                    <a:pt x="348154" y="120672"/>
                  </a:cubicBezTo>
                  <a:cubicBezTo>
                    <a:pt x="632285" y="-17631"/>
                    <a:pt x="927369" y="-38396"/>
                    <a:pt x="1226264" y="65331"/>
                  </a:cubicBezTo>
                  <a:cubicBezTo>
                    <a:pt x="1487439" y="155914"/>
                    <a:pt x="1671177" y="339270"/>
                    <a:pt x="1805003" y="576633"/>
                  </a:cubicBezTo>
                  <a:cubicBezTo>
                    <a:pt x="1846437" y="650166"/>
                    <a:pt x="1877202" y="728271"/>
                    <a:pt x="1904825" y="807805"/>
                  </a:cubicBezTo>
                  <a:lnTo>
                    <a:pt x="1904825" y="874480"/>
                  </a:lnTo>
                  <a:close/>
                  <a:moveTo>
                    <a:pt x="986615" y="340032"/>
                  </a:moveTo>
                  <a:cubicBezTo>
                    <a:pt x="900128" y="341747"/>
                    <a:pt x="838501" y="342604"/>
                    <a:pt x="777160" y="353177"/>
                  </a:cubicBezTo>
                  <a:cubicBezTo>
                    <a:pt x="520842" y="397182"/>
                    <a:pt x="315483" y="523389"/>
                    <a:pt x="162702" y="733701"/>
                  </a:cubicBezTo>
                  <a:cubicBezTo>
                    <a:pt x="115363" y="798852"/>
                    <a:pt x="108696" y="869718"/>
                    <a:pt x="154987" y="938012"/>
                  </a:cubicBezTo>
                  <a:cubicBezTo>
                    <a:pt x="264906" y="1100127"/>
                    <a:pt x="414829" y="1214427"/>
                    <a:pt x="595137" y="1286817"/>
                  </a:cubicBezTo>
                  <a:cubicBezTo>
                    <a:pt x="696769" y="1327680"/>
                    <a:pt x="804402" y="1344539"/>
                    <a:pt x="915082" y="1349111"/>
                  </a:cubicBezTo>
                  <a:cubicBezTo>
                    <a:pt x="1247695" y="1362922"/>
                    <a:pt x="1518586" y="1242431"/>
                    <a:pt x="1730041" y="986589"/>
                  </a:cubicBezTo>
                  <a:cubicBezTo>
                    <a:pt x="1819100" y="878862"/>
                    <a:pt x="1819100" y="805900"/>
                    <a:pt x="1731756" y="698172"/>
                  </a:cubicBezTo>
                  <a:cubicBezTo>
                    <a:pt x="1533540" y="453570"/>
                    <a:pt x="1274651" y="339366"/>
                    <a:pt x="986805" y="340032"/>
                  </a:cubicBezTo>
                  <a:close/>
                </a:path>
              </a:pathLst>
            </a:custGeom>
            <a:grpFill/>
            <a:ln w="9525" cap="flat">
              <a:noFill/>
              <a:prstDash val="solid"/>
              <a:miter/>
            </a:ln>
          </p:spPr>
          <p:txBody>
            <a:bodyPr rtlCol="0" anchor="ctr"/>
            <a:lstStyle/>
            <a:p>
              <a:pPr algn="r" rtl="1"/>
              <a:endParaRPr lang="es-PE" dirty="0">
                <a:cs typeface="B Nazanin" panose="00000400000000000000" pitchFamily="2" charset="-78"/>
              </a:endParaRPr>
            </a:p>
          </p:txBody>
        </p:sp>
        <p:sp>
          <p:nvSpPr>
            <p:cNvPr id="19" name="Forma libre: forma 18">
              <a:extLst>
                <a:ext uri="{FF2B5EF4-FFF2-40B4-BE49-F238E27FC236}">
                  <a16:creationId xmlns:a16="http://schemas.microsoft.com/office/drawing/2014/main" id="{F5C30753-34BA-4529-A139-F3A8DBF1F8FB}"/>
                </a:ext>
              </a:extLst>
            </p:cNvPr>
            <p:cNvSpPr/>
            <p:nvPr/>
          </p:nvSpPr>
          <p:spPr>
            <a:xfrm>
              <a:off x="16756537" y="8786740"/>
              <a:ext cx="967479" cy="971143"/>
            </a:xfrm>
            <a:custGeom>
              <a:avLst/>
              <a:gdLst>
                <a:gd name="connsiteX0" fmla="*/ 331928 w 967479"/>
                <a:gd name="connsiteY0" fmla="*/ 278771 h 971143"/>
                <a:gd name="connsiteX1" fmla="*/ 256871 w 967479"/>
                <a:gd name="connsiteY1" fmla="*/ 110369 h 971143"/>
                <a:gd name="connsiteX2" fmla="*/ 267730 w 967479"/>
                <a:gd name="connsiteY2" fmla="*/ 51124 h 971143"/>
                <a:gd name="connsiteX3" fmla="*/ 964579 w 967479"/>
                <a:gd name="connsiteY3" fmla="*/ 428790 h 971143"/>
                <a:gd name="connsiteX4" fmla="*/ 508141 w 967479"/>
                <a:gd name="connsiteY4" fmla="*/ 970381 h 971143"/>
                <a:gd name="connsiteX5" fmla="*/ 649 w 967479"/>
                <a:gd name="connsiteY5" fmla="*/ 535375 h 971143"/>
                <a:gd name="connsiteX6" fmla="*/ 43987 w 967479"/>
                <a:gd name="connsiteY6" fmla="*/ 506514 h 971143"/>
                <a:gd name="connsiteX7" fmla="*/ 331833 w 967479"/>
                <a:gd name="connsiteY7" fmla="*/ 278676 h 971143"/>
                <a:gd name="connsiteX8" fmla="*/ 488233 w 967479"/>
                <a:gd name="connsiteY8" fmla="*/ 663391 h 971143"/>
                <a:gd name="connsiteX9" fmla="*/ 523762 w 967479"/>
                <a:gd name="connsiteY9" fmla="*/ 618528 h 971143"/>
                <a:gd name="connsiteX10" fmla="*/ 619774 w 967479"/>
                <a:gd name="connsiteY10" fmla="*/ 523945 h 971143"/>
                <a:gd name="connsiteX11" fmla="*/ 633299 w 967479"/>
                <a:gd name="connsiteY11" fmla="*/ 519658 h 971143"/>
                <a:gd name="connsiteX12" fmla="*/ 662541 w 967479"/>
                <a:gd name="connsiteY12" fmla="*/ 486416 h 971143"/>
                <a:gd name="connsiteX13" fmla="*/ 634061 w 967479"/>
                <a:gd name="connsiteY13" fmla="*/ 453079 h 971143"/>
                <a:gd name="connsiteX14" fmla="*/ 519475 w 967479"/>
                <a:gd name="connsiteY14" fmla="*/ 340207 h 971143"/>
                <a:gd name="connsiteX15" fmla="*/ 483185 w 967479"/>
                <a:gd name="connsiteY15" fmla="*/ 309251 h 971143"/>
                <a:gd name="connsiteX16" fmla="*/ 448895 w 967479"/>
                <a:gd name="connsiteY16" fmla="*/ 343351 h 971143"/>
                <a:gd name="connsiteX17" fmla="*/ 340977 w 967479"/>
                <a:gd name="connsiteY17" fmla="*/ 450221 h 971143"/>
                <a:gd name="connsiteX18" fmla="*/ 308592 w 967479"/>
                <a:gd name="connsiteY18" fmla="*/ 485749 h 971143"/>
                <a:gd name="connsiteX19" fmla="*/ 341644 w 967479"/>
                <a:gd name="connsiteY19" fmla="*/ 520611 h 971143"/>
                <a:gd name="connsiteX20" fmla="*/ 449848 w 967479"/>
                <a:gd name="connsiteY20" fmla="*/ 627291 h 971143"/>
                <a:gd name="connsiteX21" fmla="*/ 488138 w 967479"/>
                <a:gd name="connsiteY21" fmla="*/ 663391 h 971143"/>
                <a:gd name="connsiteX22" fmla="*/ 670637 w 967479"/>
                <a:gd name="connsiteY22" fmla="*/ 691204 h 971143"/>
                <a:gd name="connsiteX23" fmla="*/ 659302 w 967479"/>
                <a:gd name="connsiteY23" fmla="*/ 702157 h 971143"/>
                <a:gd name="connsiteX24" fmla="*/ 604248 w 967479"/>
                <a:gd name="connsiteY24" fmla="*/ 760546 h 971143"/>
                <a:gd name="connsiteX25" fmla="*/ 650635 w 967479"/>
                <a:gd name="connsiteY25" fmla="*/ 814838 h 971143"/>
                <a:gd name="connsiteX26" fmla="*/ 656254 w 967479"/>
                <a:gd name="connsiteY26" fmla="*/ 827697 h 971143"/>
                <a:gd name="connsiteX27" fmla="*/ 673114 w 967479"/>
                <a:gd name="connsiteY27" fmla="*/ 838651 h 971143"/>
                <a:gd name="connsiteX28" fmla="*/ 742646 w 967479"/>
                <a:gd name="connsiteY28" fmla="*/ 773214 h 971143"/>
                <a:gd name="connsiteX29" fmla="*/ 733788 w 967479"/>
                <a:gd name="connsiteY29" fmla="*/ 755116 h 971143"/>
                <a:gd name="connsiteX30" fmla="*/ 683686 w 967479"/>
                <a:gd name="connsiteY30" fmla="*/ 703205 h 971143"/>
                <a:gd name="connsiteX31" fmla="*/ 670447 w 967479"/>
                <a:gd name="connsiteY31" fmla="*/ 691108 h 971143"/>
                <a:gd name="connsiteX32" fmla="*/ 674066 w 967479"/>
                <a:gd name="connsiteY32" fmla="*/ 288677 h 971143"/>
                <a:gd name="connsiteX33" fmla="*/ 682924 w 967479"/>
                <a:gd name="connsiteY33" fmla="*/ 280200 h 971143"/>
                <a:gd name="connsiteX34" fmla="*/ 736169 w 967479"/>
                <a:gd name="connsiteY34" fmla="*/ 224479 h 971143"/>
                <a:gd name="connsiteX35" fmla="*/ 729121 w 967479"/>
                <a:gd name="connsiteY35" fmla="*/ 197142 h 971143"/>
                <a:gd name="connsiteX36" fmla="*/ 613582 w 967479"/>
                <a:gd name="connsiteY36" fmla="*/ 196856 h 971143"/>
                <a:gd name="connsiteX37" fmla="*/ 611201 w 967479"/>
                <a:gd name="connsiteY37" fmla="*/ 229241 h 971143"/>
                <a:gd name="connsiteX38" fmla="*/ 655969 w 967479"/>
                <a:gd name="connsiteY38" fmla="*/ 274485 h 971143"/>
                <a:gd name="connsiteX39" fmla="*/ 674066 w 967479"/>
                <a:gd name="connsiteY39" fmla="*/ 288677 h 971143"/>
                <a:gd name="connsiteX40" fmla="*/ 293733 w 967479"/>
                <a:gd name="connsiteY40" fmla="*/ 706158 h 971143"/>
                <a:gd name="connsiteX41" fmla="*/ 246108 w 967479"/>
                <a:gd name="connsiteY41" fmla="*/ 659962 h 971143"/>
                <a:gd name="connsiteX42" fmla="*/ 197911 w 967479"/>
                <a:gd name="connsiteY42" fmla="*/ 707777 h 971143"/>
                <a:gd name="connsiteX43" fmla="*/ 247251 w 967479"/>
                <a:gd name="connsiteY43" fmla="*/ 755402 h 971143"/>
                <a:gd name="connsiteX44" fmla="*/ 293828 w 967479"/>
                <a:gd name="connsiteY44" fmla="*/ 706253 h 97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7479" h="971143">
                  <a:moveTo>
                    <a:pt x="331928" y="278771"/>
                  </a:moveTo>
                  <a:cubicBezTo>
                    <a:pt x="332214" y="211429"/>
                    <a:pt x="307354" y="153898"/>
                    <a:pt x="256871" y="110369"/>
                  </a:cubicBezTo>
                  <a:cubicBezTo>
                    <a:pt x="221819" y="80175"/>
                    <a:pt x="234964" y="67792"/>
                    <a:pt x="267730" y="51124"/>
                  </a:cubicBezTo>
                  <a:cubicBezTo>
                    <a:pt x="563481" y="-99371"/>
                    <a:pt x="930193" y="99034"/>
                    <a:pt x="964579" y="428790"/>
                  </a:cubicBezTo>
                  <a:cubicBezTo>
                    <a:pt x="994201" y="712635"/>
                    <a:pt x="793795" y="954856"/>
                    <a:pt x="508141" y="970381"/>
                  </a:cubicBezTo>
                  <a:cubicBezTo>
                    <a:pt x="238488" y="985050"/>
                    <a:pt x="29890" y="786168"/>
                    <a:pt x="649" y="535375"/>
                  </a:cubicBezTo>
                  <a:cubicBezTo>
                    <a:pt x="-4019" y="494893"/>
                    <a:pt x="17127" y="500608"/>
                    <a:pt x="43987" y="506514"/>
                  </a:cubicBezTo>
                  <a:cubicBezTo>
                    <a:pt x="195435" y="540042"/>
                    <a:pt x="332214" y="431266"/>
                    <a:pt x="331833" y="278676"/>
                  </a:cubicBezTo>
                  <a:close/>
                  <a:moveTo>
                    <a:pt x="488233" y="663391"/>
                  </a:moveTo>
                  <a:cubicBezTo>
                    <a:pt x="512903" y="659104"/>
                    <a:pt x="520237" y="638530"/>
                    <a:pt x="523762" y="618528"/>
                  </a:cubicBezTo>
                  <a:cubicBezTo>
                    <a:pt x="533572" y="563473"/>
                    <a:pt x="563862" y="531279"/>
                    <a:pt x="619774" y="523945"/>
                  </a:cubicBezTo>
                  <a:cubicBezTo>
                    <a:pt x="624441" y="523373"/>
                    <a:pt x="629013" y="521563"/>
                    <a:pt x="633299" y="519658"/>
                  </a:cubicBezTo>
                  <a:cubicBezTo>
                    <a:pt x="648253" y="513181"/>
                    <a:pt x="662350" y="505752"/>
                    <a:pt x="662541" y="486416"/>
                  </a:cubicBezTo>
                  <a:cubicBezTo>
                    <a:pt x="662636" y="467271"/>
                    <a:pt x="649968" y="455841"/>
                    <a:pt x="634061" y="453079"/>
                  </a:cubicBezTo>
                  <a:cubicBezTo>
                    <a:pt x="569291" y="441649"/>
                    <a:pt x="529381" y="407549"/>
                    <a:pt x="519475" y="340207"/>
                  </a:cubicBezTo>
                  <a:cubicBezTo>
                    <a:pt x="516904" y="322586"/>
                    <a:pt x="504521" y="307727"/>
                    <a:pt x="483185" y="309251"/>
                  </a:cubicBezTo>
                  <a:cubicBezTo>
                    <a:pt x="462802" y="310680"/>
                    <a:pt x="451372" y="324967"/>
                    <a:pt x="448895" y="343351"/>
                  </a:cubicBezTo>
                  <a:cubicBezTo>
                    <a:pt x="440418" y="407359"/>
                    <a:pt x="403080" y="440220"/>
                    <a:pt x="340977" y="450221"/>
                  </a:cubicBezTo>
                  <a:cubicBezTo>
                    <a:pt x="322975" y="453079"/>
                    <a:pt x="308592" y="464890"/>
                    <a:pt x="308592" y="485749"/>
                  </a:cubicBezTo>
                  <a:cubicBezTo>
                    <a:pt x="308592" y="506895"/>
                    <a:pt x="324118" y="518230"/>
                    <a:pt x="341644" y="520611"/>
                  </a:cubicBezTo>
                  <a:cubicBezTo>
                    <a:pt x="405271" y="529183"/>
                    <a:pt x="439370" y="564997"/>
                    <a:pt x="449848" y="627291"/>
                  </a:cubicBezTo>
                  <a:cubicBezTo>
                    <a:pt x="453086" y="646531"/>
                    <a:pt x="463754" y="663105"/>
                    <a:pt x="488138" y="663391"/>
                  </a:cubicBezTo>
                  <a:close/>
                  <a:moveTo>
                    <a:pt x="670637" y="691204"/>
                  </a:moveTo>
                  <a:cubicBezTo>
                    <a:pt x="665589" y="695966"/>
                    <a:pt x="660350" y="698443"/>
                    <a:pt x="659302" y="702157"/>
                  </a:cubicBezTo>
                  <a:cubicBezTo>
                    <a:pt x="651016" y="732637"/>
                    <a:pt x="615106" y="740638"/>
                    <a:pt x="604248" y="760546"/>
                  </a:cubicBezTo>
                  <a:cubicBezTo>
                    <a:pt x="585388" y="795312"/>
                    <a:pt x="648730" y="783215"/>
                    <a:pt x="650635" y="814838"/>
                  </a:cubicBezTo>
                  <a:cubicBezTo>
                    <a:pt x="650920" y="819220"/>
                    <a:pt x="653968" y="823601"/>
                    <a:pt x="656254" y="827697"/>
                  </a:cubicBezTo>
                  <a:cubicBezTo>
                    <a:pt x="660064" y="834460"/>
                    <a:pt x="668065" y="845413"/>
                    <a:pt x="673114" y="838651"/>
                  </a:cubicBezTo>
                  <a:cubicBezTo>
                    <a:pt x="692545" y="812457"/>
                    <a:pt x="712261" y="788073"/>
                    <a:pt x="742646" y="773214"/>
                  </a:cubicBezTo>
                  <a:cubicBezTo>
                    <a:pt x="748361" y="770452"/>
                    <a:pt x="741598" y="757879"/>
                    <a:pt x="733788" y="755116"/>
                  </a:cubicBezTo>
                  <a:cubicBezTo>
                    <a:pt x="708166" y="746068"/>
                    <a:pt x="692068" y="728923"/>
                    <a:pt x="683686" y="703205"/>
                  </a:cubicBezTo>
                  <a:cubicBezTo>
                    <a:pt x="682162" y="698443"/>
                    <a:pt x="675400" y="695490"/>
                    <a:pt x="670447" y="691108"/>
                  </a:cubicBezTo>
                  <a:close/>
                  <a:moveTo>
                    <a:pt x="674066" y="288677"/>
                  </a:moveTo>
                  <a:cubicBezTo>
                    <a:pt x="676543" y="286391"/>
                    <a:pt x="681877" y="283915"/>
                    <a:pt x="682924" y="280200"/>
                  </a:cubicBezTo>
                  <a:cubicBezTo>
                    <a:pt x="691021" y="252006"/>
                    <a:pt x="711309" y="237623"/>
                    <a:pt x="736169" y="224479"/>
                  </a:cubicBezTo>
                  <a:cubicBezTo>
                    <a:pt x="754171" y="214954"/>
                    <a:pt x="740836" y="204476"/>
                    <a:pt x="729121" y="197142"/>
                  </a:cubicBezTo>
                  <a:cubicBezTo>
                    <a:pt x="706927" y="183331"/>
                    <a:pt x="636728" y="183521"/>
                    <a:pt x="613582" y="196856"/>
                  </a:cubicBezTo>
                  <a:cubicBezTo>
                    <a:pt x="595675" y="207143"/>
                    <a:pt x="587008" y="218573"/>
                    <a:pt x="611201" y="229241"/>
                  </a:cubicBezTo>
                  <a:cubicBezTo>
                    <a:pt x="632823" y="238861"/>
                    <a:pt x="648825" y="251339"/>
                    <a:pt x="655969" y="274485"/>
                  </a:cubicBezTo>
                  <a:cubicBezTo>
                    <a:pt x="658255" y="281914"/>
                    <a:pt x="662922" y="288772"/>
                    <a:pt x="674066" y="288677"/>
                  </a:cubicBezTo>
                  <a:close/>
                  <a:moveTo>
                    <a:pt x="293733" y="706158"/>
                  </a:moveTo>
                  <a:cubicBezTo>
                    <a:pt x="292018" y="676059"/>
                    <a:pt x="276588" y="658342"/>
                    <a:pt x="246108" y="659962"/>
                  </a:cubicBezTo>
                  <a:cubicBezTo>
                    <a:pt x="217342" y="661390"/>
                    <a:pt x="197245" y="679012"/>
                    <a:pt x="197911" y="707777"/>
                  </a:cubicBezTo>
                  <a:cubicBezTo>
                    <a:pt x="198578" y="735876"/>
                    <a:pt x="219057" y="755402"/>
                    <a:pt x="247251" y="755402"/>
                  </a:cubicBezTo>
                  <a:cubicBezTo>
                    <a:pt x="276016" y="755402"/>
                    <a:pt x="292209" y="735971"/>
                    <a:pt x="293828" y="706253"/>
                  </a:cubicBezTo>
                  <a:close/>
                </a:path>
              </a:pathLst>
            </a:custGeom>
            <a:grpFill/>
            <a:ln w="9525" cap="flat">
              <a:noFill/>
              <a:prstDash val="solid"/>
              <a:miter/>
            </a:ln>
          </p:spPr>
          <p:txBody>
            <a:bodyPr rtlCol="0" anchor="ctr"/>
            <a:lstStyle/>
            <a:p>
              <a:pPr algn="r" rtl="1"/>
              <a:endParaRPr lang="es-PE" dirty="0">
                <a:cs typeface="B Nazanin" panose="00000400000000000000" pitchFamily="2" charset="-78"/>
              </a:endParaRPr>
            </a:p>
          </p:txBody>
        </p:sp>
      </p:grpSp>
    </p:spTree>
    <p:extLst>
      <p:ext uri="{BB962C8B-B14F-4D97-AF65-F5344CB8AC3E}">
        <p14:creationId xmlns:p14="http://schemas.microsoft.com/office/powerpoint/2010/main" val="4231821791"/>
      </p:ext>
    </p:extLst>
  </p:cSld>
  <p:clrMapOvr>
    <a:masterClrMapping/>
  </p:clrMapOvr>
  <mc:AlternateContent xmlns:mc="http://schemas.openxmlformats.org/markup-compatibility/2006" xmlns:p14="http://schemas.microsoft.com/office/powerpoint/2010/main">
    <mc:Choice Requires="p14">
      <p:transition spd="slow" p14:dur="1200" advTm="3518">
        <p14:prism/>
      </p:transition>
    </mc:Choice>
    <mc:Fallback xmlns="">
      <p:transition spd="slow" advTm="3518">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テキスト プレースホルダー 1030"/>
          <p:cNvSpPr>
            <a:spLocks noGrp="1"/>
          </p:cNvSpPr>
          <p:nvPr>
            <p:ph type="body" sz="quarter" idx="15"/>
          </p:nvPr>
        </p:nvSpPr>
        <p:spPr>
          <a:xfrm>
            <a:off x="1255937" y="7807796"/>
            <a:ext cx="4646909" cy="721683"/>
          </a:xfrm>
        </p:spPr>
        <p:txBody>
          <a:bodyPr/>
          <a:lstStyle/>
          <a:p>
            <a:pPr algn="r" rtl="1"/>
            <a:r>
              <a:rPr lang="fa-IR" dirty="0">
                <a:cs typeface="B Nazanin" panose="00000400000000000000" pitchFamily="2" charset="-78"/>
              </a:rPr>
              <a:t>بارها و بارها فکر کنید</a:t>
            </a:r>
            <a:endParaRPr lang="en-US" dirty="0">
              <a:cs typeface="B Nazanin" panose="00000400000000000000" pitchFamily="2" charset="-78"/>
            </a:endParaRPr>
          </a:p>
        </p:txBody>
      </p:sp>
      <p:sp>
        <p:nvSpPr>
          <p:cNvPr id="1032" name="テキスト プレースホルダー 1031"/>
          <p:cNvSpPr>
            <a:spLocks noGrp="1"/>
          </p:cNvSpPr>
          <p:nvPr>
            <p:ph type="body" sz="quarter" idx="21"/>
          </p:nvPr>
        </p:nvSpPr>
        <p:spPr/>
        <p:txBody>
          <a:bodyPr/>
          <a:lstStyle/>
          <a:p>
            <a:pPr algn="r" rtl="1"/>
            <a:r>
              <a:rPr lang="fa-IR" dirty="0">
                <a:latin typeface="Aleo-Bold" pitchFamily="34" charset="0"/>
                <a:cs typeface="B Nazanin" panose="00000400000000000000" pitchFamily="2" charset="-78"/>
              </a:rPr>
              <a:t>بگذار درد خودش زیاد باشد و دیگران با او کاری کنند که دشمن فوتبال است و من شما دو نفر دیگر را خواهم کشت. برای اینکه بتوانید مشکل را با </a:t>
            </a:r>
            <a:r>
              <a:rPr lang="en-US" dirty="0" err="1">
                <a:latin typeface="Aleo-Bold" pitchFamily="34" charset="0"/>
                <a:cs typeface="B Nazanin" panose="00000400000000000000" pitchFamily="2" charset="-78"/>
              </a:rPr>
              <a:t>eu</a:t>
            </a:r>
            <a:r>
              <a:rPr lang="en-US" dirty="0">
                <a:latin typeface="Aleo-Bold" pitchFamily="34" charset="0"/>
                <a:cs typeface="B Nazanin" panose="00000400000000000000" pitchFamily="2" charset="-78"/>
              </a:rPr>
              <a:t> </a:t>
            </a:r>
            <a:r>
              <a:rPr lang="en-US" dirty="0" err="1">
                <a:latin typeface="Aleo-Bold" pitchFamily="34" charset="0"/>
                <a:cs typeface="B Nazanin" panose="00000400000000000000" pitchFamily="2" charset="-78"/>
              </a:rPr>
              <a:t>elitr</a:t>
            </a:r>
            <a:r>
              <a:rPr lang="en-US" dirty="0">
                <a:latin typeface="Aleo-Bold" pitchFamily="34" charset="0"/>
                <a:cs typeface="B Nazanin" panose="00000400000000000000" pitchFamily="2" charset="-78"/>
              </a:rPr>
              <a:t> </a:t>
            </a:r>
            <a:r>
              <a:rPr lang="fa-IR" dirty="0">
                <a:latin typeface="Aleo-Bold" pitchFamily="34" charset="0"/>
                <a:cs typeface="B Nazanin" panose="00000400000000000000" pitchFamily="2" charset="-78"/>
              </a:rPr>
              <a:t>بنویسید دریا را یاد بگیرید. آنها کمترین شیوایی را با عسل داشتند، من آن را امتحان کردم، اما کلیشه من نتیجه است.</a:t>
            </a:r>
            <a:endParaRPr lang="en-US" dirty="0">
              <a:cs typeface="B Nazanin" panose="00000400000000000000" pitchFamily="2" charset="-78"/>
            </a:endParaRPr>
          </a:p>
        </p:txBody>
      </p:sp>
      <p:sp>
        <p:nvSpPr>
          <p:cNvPr id="1029" name="タイトル 1028"/>
          <p:cNvSpPr>
            <a:spLocks noGrp="1"/>
          </p:cNvSpPr>
          <p:nvPr>
            <p:ph type="title"/>
          </p:nvPr>
        </p:nvSpPr>
        <p:spPr/>
        <p:txBody>
          <a:bodyPr/>
          <a:lstStyle/>
          <a:p>
            <a:pPr algn="r" rtl="1"/>
            <a:r>
              <a:rPr lang="fa-IR" dirty="0">
                <a:cs typeface="B Nazanin" panose="00000400000000000000" pitchFamily="2" charset="-78"/>
              </a:rPr>
              <a:t>فرآیند </a:t>
            </a:r>
            <a:r>
              <a:rPr lang="fa-IR" dirty="0">
                <a:solidFill>
                  <a:schemeClr val="accent2"/>
                </a:solidFill>
                <a:cs typeface="B Nazanin" panose="00000400000000000000" pitchFamily="2" charset="-78"/>
              </a:rPr>
              <a:t>ما</a:t>
            </a:r>
            <a:endParaRPr lang="en-US" dirty="0">
              <a:solidFill>
                <a:schemeClr val="accent2"/>
              </a:solidFill>
              <a:cs typeface="B Nazanin" panose="00000400000000000000" pitchFamily="2" charset="-78"/>
            </a:endParaRPr>
          </a:p>
        </p:txBody>
      </p:sp>
      <p:grpSp>
        <p:nvGrpSpPr>
          <p:cNvPr id="16" name="グループ化 15"/>
          <p:cNvGrpSpPr/>
          <p:nvPr/>
        </p:nvGrpSpPr>
        <p:grpSpPr>
          <a:xfrm>
            <a:off x="5018641" y="2770980"/>
            <a:ext cx="1404156" cy="1404156"/>
            <a:chOff x="4102646" y="3847356"/>
            <a:chExt cx="1944216" cy="1944216"/>
          </a:xfrm>
          <a:solidFill>
            <a:schemeClr val="accent1">
              <a:lumMod val="75000"/>
            </a:schemeClr>
          </a:solidFill>
        </p:grpSpPr>
        <p:sp>
          <p:nvSpPr>
            <p:cNvPr id="17" name="円/楕円 16"/>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594101" y="4338811"/>
              <a:ext cx="961306" cy="961306"/>
            </a:xfrm>
            <a:prstGeom prst="rect">
              <a:avLst/>
            </a:prstGeom>
            <a:grpFill/>
          </p:spPr>
        </p:pic>
      </p:grpSp>
      <p:grpSp>
        <p:nvGrpSpPr>
          <p:cNvPr id="19" name="グループ化 18"/>
          <p:cNvGrpSpPr/>
          <p:nvPr/>
        </p:nvGrpSpPr>
        <p:grpSpPr>
          <a:xfrm>
            <a:off x="10310336" y="5798495"/>
            <a:ext cx="1944216" cy="1944216"/>
            <a:chOff x="4102646" y="3847356"/>
            <a:chExt cx="1944216" cy="1944216"/>
          </a:xfrm>
          <a:solidFill>
            <a:schemeClr val="accent3"/>
          </a:solidFill>
        </p:grpSpPr>
        <p:sp>
          <p:nvSpPr>
            <p:cNvPr id="20" name="円/楕円 19"/>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21"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594101" y="4338811"/>
              <a:ext cx="961306" cy="961306"/>
            </a:xfrm>
            <a:prstGeom prst="rect">
              <a:avLst/>
            </a:prstGeom>
            <a:grpFill/>
          </p:spPr>
        </p:pic>
      </p:grpSp>
      <p:grpSp>
        <p:nvGrpSpPr>
          <p:cNvPr id="23" name="グループ化 22"/>
          <p:cNvGrpSpPr/>
          <p:nvPr/>
        </p:nvGrpSpPr>
        <p:grpSpPr>
          <a:xfrm>
            <a:off x="6385697" y="5945191"/>
            <a:ext cx="1404156" cy="1404156"/>
            <a:chOff x="4102646" y="3847356"/>
            <a:chExt cx="1944216" cy="1944216"/>
          </a:xfrm>
          <a:solidFill>
            <a:schemeClr val="accent2">
              <a:lumMod val="60000"/>
              <a:lumOff val="40000"/>
            </a:schemeClr>
          </a:solidFill>
        </p:grpSpPr>
        <p:sp>
          <p:nvSpPr>
            <p:cNvPr id="24" name="円/楕円 23"/>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25"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594101" y="4338811"/>
              <a:ext cx="961306" cy="961306"/>
            </a:xfrm>
            <a:prstGeom prst="rect">
              <a:avLst/>
            </a:prstGeom>
            <a:grpFill/>
          </p:spPr>
        </p:pic>
      </p:grpSp>
      <p:grpSp>
        <p:nvGrpSpPr>
          <p:cNvPr id="27" name="グループ化 26"/>
          <p:cNvGrpSpPr/>
          <p:nvPr/>
        </p:nvGrpSpPr>
        <p:grpSpPr>
          <a:xfrm>
            <a:off x="10004202" y="2144361"/>
            <a:ext cx="1404156" cy="1404156"/>
            <a:chOff x="4102646" y="3847356"/>
            <a:chExt cx="1944216" cy="1944216"/>
          </a:xfrm>
          <a:solidFill>
            <a:schemeClr val="accent3">
              <a:lumMod val="75000"/>
            </a:schemeClr>
          </a:solidFill>
        </p:grpSpPr>
        <p:sp>
          <p:nvSpPr>
            <p:cNvPr id="28" name="円/楕円 27"/>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29" name="Picture 2"/>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4594101" y="4338811"/>
              <a:ext cx="961306" cy="961306"/>
            </a:xfrm>
            <a:prstGeom prst="rect">
              <a:avLst/>
            </a:prstGeom>
            <a:grpFill/>
          </p:spPr>
        </p:pic>
      </p:grpSp>
      <p:grpSp>
        <p:nvGrpSpPr>
          <p:cNvPr id="30" name="グループ化 29"/>
          <p:cNvGrpSpPr/>
          <p:nvPr/>
        </p:nvGrpSpPr>
        <p:grpSpPr>
          <a:xfrm>
            <a:off x="3565880" y="4218506"/>
            <a:ext cx="1944216" cy="1944216"/>
            <a:chOff x="4102646" y="3847356"/>
            <a:chExt cx="1944216" cy="1944216"/>
          </a:xfrm>
          <a:solidFill>
            <a:schemeClr val="accent2"/>
          </a:solidFill>
        </p:grpSpPr>
        <p:sp>
          <p:nvSpPr>
            <p:cNvPr id="31" name="円/楕円 30"/>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32" name="Picture 2"/>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4594101" y="4338811"/>
              <a:ext cx="961306" cy="961306"/>
            </a:xfrm>
            <a:prstGeom prst="rect">
              <a:avLst/>
            </a:prstGeom>
            <a:grpFill/>
          </p:spPr>
        </p:pic>
      </p:grpSp>
      <p:grpSp>
        <p:nvGrpSpPr>
          <p:cNvPr id="33" name="グループ化 32"/>
          <p:cNvGrpSpPr/>
          <p:nvPr/>
        </p:nvGrpSpPr>
        <p:grpSpPr>
          <a:xfrm>
            <a:off x="11909007" y="4267543"/>
            <a:ext cx="1944216" cy="1944216"/>
            <a:chOff x="4102646" y="3847356"/>
            <a:chExt cx="1944216" cy="1944216"/>
          </a:xfrm>
          <a:solidFill>
            <a:schemeClr val="accent1">
              <a:lumMod val="60000"/>
              <a:lumOff val="40000"/>
            </a:schemeClr>
          </a:solidFill>
        </p:grpSpPr>
        <p:sp>
          <p:nvSpPr>
            <p:cNvPr id="34" name="円/楕円 33"/>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accent1">
                    <a:lumMod val="60000"/>
                    <a:lumOff val="40000"/>
                  </a:schemeClr>
                </a:solidFill>
                <a:cs typeface="B Nazanin" panose="00000400000000000000" pitchFamily="2" charset="-78"/>
              </a:endParaRPr>
            </a:p>
          </p:txBody>
        </p:sp>
        <p:pic>
          <p:nvPicPr>
            <p:cNvPr id="35" name="Picture 2"/>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4594101" y="4338811"/>
              <a:ext cx="961306" cy="961306"/>
            </a:xfrm>
            <a:prstGeom prst="rect">
              <a:avLst/>
            </a:prstGeom>
            <a:grpFill/>
          </p:spPr>
        </p:pic>
      </p:grpSp>
      <p:grpSp>
        <p:nvGrpSpPr>
          <p:cNvPr id="36" name="グループ化 35"/>
          <p:cNvGrpSpPr/>
          <p:nvPr/>
        </p:nvGrpSpPr>
        <p:grpSpPr>
          <a:xfrm>
            <a:off x="13049640" y="2836618"/>
            <a:ext cx="1404156" cy="1404156"/>
            <a:chOff x="4102646" y="3847356"/>
            <a:chExt cx="1944216" cy="1944216"/>
          </a:xfrm>
          <a:solidFill>
            <a:schemeClr val="accent4"/>
          </a:solidFill>
        </p:grpSpPr>
        <p:sp>
          <p:nvSpPr>
            <p:cNvPr id="37" name="円/楕円 36"/>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38" name="Picture 2"/>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4594101" y="4338811"/>
              <a:ext cx="961306" cy="961306"/>
            </a:xfrm>
            <a:prstGeom prst="rect">
              <a:avLst/>
            </a:prstGeom>
            <a:grpFill/>
          </p:spPr>
        </p:pic>
      </p:grpSp>
      <p:sp>
        <p:nvSpPr>
          <p:cNvPr id="15" name="円/楕円 14"/>
          <p:cNvSpPr/>
          <p:nvPr/>
        </p:nvSpPr>
        <p:spPr>
          <a:xfrm>
            <a:off x="8594663" y="4688597"/>
            <a:ext cx="314726" cy="3147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cxnSp>
        <p:nvCxnSpPr>
          <p:cNvPr id="42" name="直線コネクタ 41"/>
          <p:cNvCxnSpPr>
            <a:stCxn id="17" idx="5"/>
            <a:endCxn id="15" idx="2"/>
          </p:cNvCxnSpPr>
          <p:nvPr/>
        </p:nvCxnSpPr>
        <p:spPr>
          <a:xfrm>
            <a:off x="6217163" y="3969502"/>
            <a:ext cx="2377500" cy="876458"/>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31" idx="6"/>
            <a:endCxn id="15" idx="2"/>
          </p:cNvCxnSpPr>
          <p:nvPr/>
        </p:nvCxnSpPr>
        <p:spPr>
          <a:xfrm flipV="1">
            <a:off x="5510096" y="4845960"/>
            <a:ext cx="3084567" cy="344654"/>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24" idx="7"/>
            <a:endCxn id="15" idx="3"/>
          </p:cNvCxnSpPr>
          <p:nvPr/>
        </p:nvCxnSpPr>
        <p:spPr>
          <a:xfrm flipV="1">
            <a:off x="7584219" y="4957232"/>
            <a:ext cx="1056535" cy="1193593"/>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20" idx="1"/>
            <a:endCxn id="15" idx="5"/>
          </p:cNvCxnSpPr>
          <p:nvPr/>
        </p:nvCxnSpPr>
        <p:spPr>
          <a:xfrm flipH="1" flipV="1">
            <a:off x="8863298" y="4957232"/>
            <a:ext cx="1731762" cy="1125987"/>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34" idx="2"/>
            <a:endCxn id="15" idx="6"/>
          </p:cNvCxnSpPr>
          <p:nvPr/>
        </p:nvCxnSpPr>
        <p:spPr>
          <a:xfrm flipH="1" flipV="1">
            <a:off x="8909389" y="4845960"/>
            <a:ext cx="2999618" cy="39369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28" idx="3"/>
            <a:endCxn id="15" idx="7"/>
          </p:cNvCxnSpPr>
          <p:nvPr/>
        </p:nvCxnSpPr>
        <p:spPr>
          <a:xfrm flipH="1">
            <a:off x="8863298" y="3342883"/>
            <a:ext cx="1346538" cy="1391805"/>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stCxn id="37" idx="2"/>
            <a:endCxn id="15" idx="6"/>
          </p:cNvCxnSpPr>
          <p:nvPr/>
        </p:nvCxnSpPr>
        <p:spPr>
          <a:xfrm flipH="1">
            <a:off x="8909389" y="3538696"/>
            <a:ext cx="4140251" cy="1307264"/>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24" name="テキスト ボックス 1023"/>
          <p:cNvSpPr txBox="1"/>
          <p:nvPr/>
        </p:nvSpPr>
        <p:spPr>
          <a:xfrm>
            <a:off x="1710186" y="4845960"/>
            <a:ext cx="1638590" cy="584775"/>
          </a:xfrm>
          <a:prstGeom prst="rect">
            <a:avLst/>
          </a:prstGeom>
          <a:noFill/>
        </p:spPr>
        <p:txBody>
          <a:bodyPr wrap="none" rtlCol="0">
            <a:spAutoFit/>
          </a:bodyPr>
          <a:lstStyle/>
          <a:p>
            <a:pPr algn="l" rtl="1"/>
            <a:r>
              <a:rPr lang="fa-IR" dirty="0">
                <a:solidFill>
                  <a:schemeClr val="accent2"/>
                </a:solidFill>
                <a:latin typeface="Aleo-BoldItalic" pitchFamily="34" charset="0"/>
                <a:cs typeface="B Nazanin" panose="00000400000000000000" pitchFamily="2" charset="-78"/>
              </a:rPr>
              <a:t>از بین رفتن</a:t>
            </a:r>
            <a:endParaRPr lang="en-US" dirty="0">
              <a:solidFill>
                <a:schemeClr val="accent2"/>
              </a:solidFill>
              <a:latin typeface="Aleo-BoldItalic" pitchFamily="34" charset="0"/>
              <a:cs typeface="B Nazanin" panose="00000400000000000000" pitchFamily="2" charset="-78"/>
            </a:endParaRPr>
          </a:p>
        </p:txBody>
      </p:sp>
      <p:sp>
        <p:nvSpPr>
          <p:cNvPr id="66" name="テキスト ボックス 65"/>
          <p:cNvSpPr txBox="1"/>
          <p:nvPr/>
        </p:nvSpPr>
        <p:spPr>
          <a:xfrm>
            <a:off x="2733857" y="3046557"/>
            <a:ext cx="1938351" cy="584775"/>
          </a:xfrm>
          <a:prstGeom prst="rect">
            <a:avLst/>
          </a:prstGeom>
          <a:noFill/>
        </p:spPr>
        <p:txBody>
          <a:bodyPr wrap="none" rtlCol="0">
            <a:spAutoFit/>
          </a:bodyPr>
          <a:lstStyle/>
          <a:p>
            <a:pPr algn="l" rtl="1"/>
            <a:r>
              <a:rPr lang="fa-IR" dirty="0">
                <a:solidFill>
                  <a:schemeClr val="accent1">
                    <a:lumMod val="75000"/>
                  </a:schemeClr>
                </a:solidFill>
                <a:latin typeface="Aleo-BoldItalic" pitchFamily="34" charset="0"/>
                <a:cs typeface="B Nazanin" panose="00000400000000000000" pitchFamily="2" charset="-78"/>
              </a:rPr>
              <a:t>دوباره فکر کن</a:t>
            </a:r>
            <a:endParaRPr lang="en-US" dirty="0">
              <a:solidFill>
                <a:schemeClr val="accent1">
                  <a:lumMod val="75000"/>
                </a:schemeClr>
              </a:solidFill>
              <a:latin typeface="Aleo-BoldItalic" pitchFamily="34" charset="0"/>
              <a:cs typeface="B Nazanin" panose="00000400000000000000" pitchFamily="2" charset="-78"/>
            </a:endParaRPr>
          </a:p>
        </p:txBody>
      </p:sp>
      <p:sp>
        <p:nvSpPr>
          <p:cNvPr id="67" name="テキスト ボックス 66"/>
          <p:cNvSpPr txBox="1"/>
          <p:nvPr/>
        </p:nvSpPr>
        <p:spPr>
          <a:xfrm>
            <a:off x="4617347" y="6395082"/>
            <a:ext cx="1649811" cy="584775"/>
          </a:xfrm>
          <a:prstGeom prst="rect">
            <a:avLst/>
          </a:prstGeom>
          <a:noFill/>
        </p:spPr>
        <p:txBody>
          <a:bodyPr wrap="none" rtlCol="0">
            <a:spAutoFit/>
          </a:bodyPr>
          <a:lstStyle/>
          <a:p>
            <a:pPr algn="l" rtl="1"/>
            <a:r>
              <a:rPr lang="fa-IR" dirty="0">
                <a:solidFill>
                  <a:schemeClr val="accent2">
                    <a:lumMod val="60000"/>
                    <a:lumOff val="40000"/>
                  </a:schemeClr>
                </a:solidFill>
                <a:latin typeface="Aleo-BoldItalic" pitchFamily="34" charset="0"/>
                <a:cs typeface="B Nazanin" panose="00000400000000000000" pitchFamily="2" charset="-78"/>
              </a:rPr>
              <a:t>تنظیم کنید</a:t>
            </a:r>
            <a:endParaRPr lang="en-US" dirty="0">
              <a:solidFill>
                <a:schemeClr val="accent2">
                  <a:lumMod val="60000"/>
                  <a:lumOff val="40000"/>
                </a:schemeClr>
              </a:solidFill>
              <a:latin typeface="Aleo-BoldItalic" pitchFamily="34" charset="0"/>
              <a:cs typeface="B Nazanin" panose="00000400000000000000" pitchFamily="2" charset="-78"/>
            </a:endParaRPr>
          </a:p>
        </p:txBody>
      </p:sp>
      <p:sp>
        <p:nvSpPr>
          <p:cNvPr id="68" name="テキスト ボックス 67"/>
          <p:cNvSpPr txBox="1"/>
          <p:nvPr/>
        </p:nvSpPr>
        <p:spPr>
          <a:xfrm>
            <a:off x="12713744" y="6647269"/>
            <a:ext cx="1988045" cy="584775"/>
          </a:xfrm>
          <a:prstGeom prst="rect">
            <a:avLst/>
          </a:prstGeom>
          <a:noFill/>
        </p:spPr>
        <p:txBody>
          <a:bodyPr wrap="none" rtlCol="0">
            <a:spAutoFit/>
          </a:bodyPr>
          <a:lstStyle/>
          <a:p>
            <a:pPr algn="r" rtl="1"/>
            <a:r>
              <a:rPr lang="fa-IR" dirty="0">
                <a:solidFill>
                  <a:schemeClr val="accent3"/>
                </a:solidFill>
                <a:latin typeface="Aleo-BoldItalic" pitchFamily="34" charset="0"/>
                <a:cs typeface="B Nazanin" panose="00000400000000000000" pitchFamily="2" charset="-78"/>
              </a:rPr>
              <a:t>برقراری ارتباط</a:t>
            </a:r>
            <a:endParaRPr lang="en-US" dirty="0">
              <a:solidFill>
                <a:schemeClr val="accent3"/>
              </a:solidFill>
              <a:latin typeface="Aleo-BoldItalic" pitchFamily="34" charset="0"/>
              <a:cs typeface="B Nazanin" panose="00000400000000000000" pitchFamily="2" charset="-78"/>
            </a:endParaRPr>
          </a:p>
        </p:txBody>
      </p:sp>
      <p:sp>
        <p:nvSpPr>
          <p:cNvPr id="69" name="テキスト ボックス 68"/>
          <p:cNvSpPr txBox="1"/>
          <p:nvPr/>
        </p:nvSpPr>
        <p:spPr>
          <a:xfrm>
            <a:off x="14635174" y="4957232"/>
            <a:ext cx="1111202" cy="584775"/>
          </a:xfrm>
          <a:prstGeom prst="rect">
            <a:avLst/>
          </a:prstGeom>
          <a:noFill/>
        </p:spPr>
        <p:txBody>
          <a:bodyPr wrap="none" rtlCol="0">
            <a:spAutoFit/>
          </a:bodyPr>
          <a:lstStyle/>
          <a:p>
            <a:pPr algn="r" rtl="1"/>
            <a:r>
              <a:rPr lang="fa-IR" dirty="0">
                <a:solidFill>
                  <a:schemeClr val="accent1">
                    <a:lumMod val="60000"/>
                    <a:lumOff val="40000"/>
                  </a:schemeClr>
                </a:solidFill>
                <a:latin typeface="Aleo-BoldItalic" pitchFamily="34" charset="0"/>
                <a:cs typeface="B Nazanin" panose="00000400000000000000" pitchFamily="2" charset="-78"/>
              </a:rPr>
              <a:t>پژوهش</a:t>
            </a:r>
            <a:endParaRPr lang="en-US" dirty="0">
              <a:solidFill>
                <a:schemeClr val="accent1">
                  <a:lumMod val="60000"/>
                  <a:lumOff val="40000"/>
                </a:schemeClr>
              </a:solidFill>
              <a:latin typeface="Aleo-BoldItalic" pitchFamily="34" charset="0"/>
              <a:cs typeface="B Nazanin" panose="00000400000000000000" pitchFamily="2" charset="-78"/>
            </a:endParaRPr>
          </a:p>
        </p:txBody>
      </p:sp>
      <p:sp>
        <p:nvSpPr>
          <p:cNvPr id="70" name="テキスト ボックス 69"/>
          <p:cNvSpPr txBox="1"/>
          <p:nvPr/>
        </p:nvSpPr>
        <p:spPr>
          <a:xfrm>
            <a:off x="14732117" y="3212097"/>
            <a:ext cx="748924" cy="584775"/>
          </a:xfrm>
          <a:prstGeom prst="rect">
            <a:avLst/>
          </a:prstGeom>
          <a:noFill/>
        </p:spPr>
        <p:txBody>
          <a:bodyPr wrap="none" rtlCol="0">
            <a:spAutoFit/>
          </a:bodyPr>
          <a:lstStyle/>
          <a:p>
            <a:pPr algn="r" rtl="1"/>
            <a:r>
              <a:rPr lang="fa-IR" dirty="0">
                <a:solidFill>
                  <a:schemeClr val="accent4"/>
                </a:solidFill>
                <a:latin typeface="Aleo-BoldItalic" pitchFamily="34" charset="0"/>
                <a:cs typeface="B Nazanin" panose="00000400000000000000" pitchFamily="2" charset="-78"/>
              </a:rPr>
              <a:t>شارژ</a:t>
            </a:r>
            <a:endParaRPr lang="en-US" dirty="0">
              <a:solidFill>
                <a:schemeClr val="accent4"/>
              </a:solidFill>
              <a:latin typeface="Aleo-BoldItalic" pitchFamily="34" charset="0"/>
              <a:cs typeface="B Nazanin" panose="00000400000000000000" pitchFamily="2" charset="-78"/>
            </a:endParaRPr>
          </a:p>
        </p:txBody>
      </p:sp>
      <p:sp>
        <p:nvSpPr>
          <p:cNvPr id="71" name="テキスト ボックス 70"/>
          <p:cNvSpPr txBox="1"/>
          <p:nvPr/>
        </p:nvSpPr>
        <p:spPr>
          <a:xfrm>
            <a:off x="11524278" y="2290048"/>
            <a:ext cx="994183" cy="584775"/>
          </a:xfrm>
          <a:prstGeom prst="rect">
            <a:avLst/>
          </a:prstGeom>
          <a:noFill/>
        </p:spPr>
        <p:txBody>
          <a:bodyPr wrap="none" rtlCol="0">
            <a:spAutoFit/>
          </a:bodyPr>
          <a:lstStyle/>
          <a:p>
            <a:pPr algn="r" rtl="1"/>
            <a:r>
              <a:rPr lang="fa-IR" dirty="0">
                <a:solidFill>
                  <a:schemeClr val="accent3">
                    <a:lumMod val="75000"/>
                  </a:schemeClr>
                </a:solidFill>
                <a:latin typeface="Aleo-BoldItalic" pitchFamily="34" charset="0"/>
                <a:cs typeface="B Nazanin" panose="00000400000000000000" pitchFamily="2" charset="-78"/>
              </a:rPr>
              <a:t>نوشتن</a:t>
            </a:r>
            <a:endParaRPr lang="en-US" dirty="0">
              <a:solidFill>
                <a:schemeClr val="accent3">
                  <a:lumMod val="75000"/>
                </a:schemeClr>
              </a:solidFill>
              <a:latin typeface="Aleo-BoldItalic" pitchFamily="34" charset="0"/>
              <a:cs typeface="B Nazanin" panose="00000400000000000000" pitchFamily="2" charset="-78"/>
            </a:endParaRPr>
          </a:p>
        </p:txBody>
      </p:sp>
      <p:grpSp>
        <p:nvGrpSpPr>
          <p:cNvPr id="2" name="Grupo 1">
            <a:extLst>
              <a:ext uri="{FF2B5EF4-FFF2-40B4-BE49-F238E27FC236}">
                <a16:creationId xmlns:a16="http://schemas.microsoft.com/office/drawing/2014/main" id="{F9507B00-94E2-9349-E146-EA40075B1325}"/>
              </a:ext>
            </a:extLst>
          </p:cNvPr>
          <p:cNvGrpSpPr/>
          <p:nvPr/>
        </p:nvGrpSpPr>
        <p:grpSpPr>
          <a:xfrm>
            <a:off x="7414755" y="3543017"/>
            <a:ext cx="2573012" cy="2573012"/>
            <a:chOff x="7414755" y="3543017"/>
            <a:chExt cx="2573012" cy="2573012"/>
          </a:xfrm>
        </p:grpSpPr>
        <p:sp>
          <p:nvSpPr>
            <p:cNvPr id="13" name="円/楕円 12"/>
            <p:cNvSpPr/>
            <p:nvPr/>
          </p:nvSpPr>
          <p:spPr>
            <a:xfrm>
              <a:off x="7414755" y="3543017"/>
              <a:ext cx="2573012" cy="25730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pic>
          <p:nvPicPr>
            <p:cNvPr id="1026" name="Picture 2" descr="C:\Users\Jun\Desktop\typicons\png\lightbulb1.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065156" y="4193418"/>
              <a:ext cx="1272210" cy="1272210"/>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Lágrima 46">
            <a:extLst>
              <a:ext uri="{FF2B5EF4-FFF2-40B4-BE49-F238E27FC236}">
                <a16:creationId xmlns:a16="http://schemas.microsoft.com/office/drawing/2014/main" id="{D278332A-470F-48A5-83E5-425CF786834C}"/>
              </a:ext>
            </a:extLst>
          </p:cNvPr>
          <p:cNvSpPr/>
          <p:nvPr/>
        </p:nvSpPr>
        <p:spPr>
          <a:xfrm rot="5400000">
            <a:off x="16157760" y="8150413"/>
            <a:ext cx="2107096" cy="2107096"/>
          </a:xfrm>
          <a:prstGeom prst="teardrop">
            <a:avLst/>
          </a:prstGeom>
          <a:solidFill>
            <a:srgbClr val="FFFFFF"/>
          </a:solidFill>
          <a:ln w="57150">
            <a:solidFill>
              <a:srgbClr val="E71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dirty="0">
              <a:cs typeface="B Nazanin" panose="00000400000000000000" pitchFamily="2" charset="-78"/>
            </a:endParaRPr>
          </a:p>
        </p:txBody>
      </p:sp>
      <p:grpSp>
        <p:nvGrpSpPr>
          <p:cNvPr id="9" name="Grupo 8">
            <a:extLst>
              <a:ext uri="{FF2B5EF4-FFF2-40B4-BE49-F238E27FC236}">
                <a16:creationId xmlns:a16="http://schemas.microsoft.com/office/drawing/2014/main" id="{07071D00-405A-48F2-948A-AAB303C4693C}"/>
              </a:ext>
            </a:extLst>
          </p:cNvPr>
          <p:cNvGrpSpPr/>
          <p:nvPr/>
        </p:nvGrpSpPr>
        <p:grpSpPr>
          <a:xfrm>
            <a:off x="16632038" y="8781053"/>
            <a:ext cx="1342026" cy="1016789"/>
            <a:chOff x="16280349" y="8427251"/>
            <a:chExt cx="1904824" cy="1443194"/>
          </a:xfrm>
          <a:solidFill>
            <a:srgbClr val="6B2985"/>
          </a:solidFill>
        </p:grpSpPr>
        <p:sp>
          <p:nvSpPr>
            <p:cNvPr id="7" name="Forma libre: forma 6">
              <a:extLst>
                <a:ext uri="{FF2B5EF4-FFF2-40B4-BE49-F238E27FC236}">
                  <a16:creationId xmlns:a16="http://schemas.microsoft.com/office/drawing/2014/main" id="{CC1D26EC-E9F8-4895-8498-48711BAF3BC7}"/>
                </a:ext>
              </a:extLst>
            </p:cNvPr>
            <p:cNvSpPr/>
            <p:nvPr/>
          </p:nvSpPr>
          <p:spPr>
            <a:xfrm>
              <a:off x="16280349" y="8427251"/>
              <a:ext cx="1904824" cy="1443194"/>
            </a:xfrm>
            <a:custGeom>
              <a:avLst/>
              <a:gdLst>
                <a:gd name="connsiteX0" fmla="*/ 1904825 w 1904824"/>
                <a:gd name="connsiteY0" fmla="*/ 874385 h 1443194"/>
                <a:gd name="connsiteX1" fmla="*/ 1103868 w 1904824"/>
                <a:gd name="connsiteY1" fmla="*/ 1432931 h 1443194"/>
                <a:gd name="connsiteX2" fmla="*/ 355012 w 1904824"/>
                <a:gd name="connsiteY2" fmla="*/ 1262910 h 1443194"/>
                <a:gd name="connsiteX3" fmla="*/ 21923 w 1904824"/>
                <a:gd name="connsiteY3" fmla="*/ 902769 h 1443194"/>
                <a:gd name="connsiteX4" fmla="*/ 19827 w 1904824"/>
                <a:gd name="connsiteY4" fmla="*/ 791327 h 1443194"/>
                <a:gd name="connsiteX5" fmla="*/ 769826 w 1904824"/>
                <a:gd name="connsiteY5" fmla="*/ 263356 h 1443194"/>
                <a:gd name="connsiteX6" fmla="*/ 1408477 w 1904824"/>
                <a:gd name="connsiteY6" fmla="*/ 337080 h 1443194"/>
                <a:gd name="connsiteX7" fmla="*/ 1609264 w 1904824"/>
                <a:gd name="connsiteY7" fmla="*/ 450427 h 1443194"/>
                <a:gd name="connsiteX8" fmla="*/ 912320 w 1904824"/>
                <a:gd name="connsiteY8" fmla="*/ 94573 h 1443194"/>
                <a:gd name="connsiteX9" fmla="*/ 156130 w 1904824"/>
                <a:gd name="connsiteY9" fmla="*/ 368226 h 1443194"/>
                <a:gd name="connsiteX10" fmla="*/ 84693 w 1904824"/>
                <a:gd name="connsiteY10" fmla="*/ 444617 h 1443194"/>
                <a:gd name="connsiteX11" fmla="*/ 18018 w 1904824"/>
                <a:gd name="connsiteY11" fmla="*/ 457380 h 1443194"/>
                <a:gd name="connsiteX12" fmla="*/ 16779 w 1904824"/>
                <a:gd name="connsiteY12" fmla="*/ 386514 h 1443194"/>
                <a:gd name="connsiteX13" fmla="*/ 348154 w 1904824"/>
                <a:gd name="connsiteY13" fmla="*/ 120672 h 1443194"/>
                <a:gd name="connsiteX14" fmla="*/ 1226264 w 1904824"/>
                <a:gd name="connsiteY14" fmla="*/ 65331 h 1443194"/>
                <a:gd name="connsiteX15" fmla="*/ 1805003 w 1904824"/>
                <a:gd name="connsiteY15" fmla="*/ 576633 h 1443194"/>
                <a:gd name="connsiteX16" fmla="*/ 1904825 w 1904824"/>
                <a:gd name="connsiteY16" fmla="*/ 807805 h 1443194"/>
                <a:gd name="connsiteX17" fmla="*/ 1904825 w 1904824"/>
                <a:gd name="connsiteY17" fmla="*/ 874480 h 1443194"/>
                <a:gd name="connsiteX18" fmla="*/ 986615 w 1904824"/>
                <a:gd name="connsiteY18" fmla="*/ 340032 h 1443194"/>
                <a:gd name="connsiteX19" fmla="*/ 777160 w 1904824"/>
                <a:gd name="connsiteY19" fmla="*/ 353177 h 1443194"/>
                <a:gd name="connsiteX20" fmla="*/ 162702 w 1904824"/>
                <a:gd name="connsiteY20" fmla="*/ 733701 h 1443194"/>
                <a:gd name="connsiteX21" fmla="*/ 154987 w 1904824"/>
                <a:gd name="connsiteY21" fmla="*/ 938012 h 1443194"/>
                <a:gd name="connsiteX22" fmla="*/ 595137 w 1904824"/>
                <a:gd name="connsiteY22" fmla="*/ 1286817 h 1443194"/>
                <a:gd name="connsiteX23" fmla="*/ 915082 w 1904824"/>
                <a:gd name="connsiteY23" fmla="*/ 1349111 h 1443194"/>
                <a:gd name="connsiteX24" fmla="*/ 1730041 w 1904824"/>
                <a:gd name="connsiteY24" fmla="*/ 986589 h 1443194"/>
                <a:gd name="connsiteX25" fmla="*/ 1731756 w 1904824"/>
                <a:gd name="connsiteY25" fmla="*/ 698172 h 1443194"/>
                <a:gd name="connsiteX26" fmla="*/ 986805 w 1904824"/>
                <a:gd name="connsiteY26" fmla="*/ 340032 h 144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4824" h="1443194">
                  <a:moveTo>
                    <a:pt x="1904825" y="874385"/>
                  </a:moveTo>
                  <a:cubicBezTo>
                    <a:pt x="1735185" y="1200140"/>
                    <a:pt x="1464865" y="1386449"/>
                    <a:pt x="1103868" y="1432931"/>
                  </a:cubicBezTo>
                  <a:cubicBezTo>
                    <a:pt x="836310" y="1467411"/>
                    <a:pt x="581707" y="1416072"/>
                    <a:pt x="355012" y="1262910"/>
                  </a:cubicBezTo>
                  <a:cubicBezTo>
                    <a:pt x="216709" y="1169374"/>
                    <a:pt x="105171" y="1048883"/>
                    <a:pt x="21923" y="902769"/>
                  </a:cubicBezTo>
                  <a:cubicBezTo>
                    <a:pt x="15" y="864193"/>
                    <a:pt x="-1890" y="830284"/>
                    <a:pt x="19827" y="791327"/>
                  </a:cubicBezTo>
                  <a:cubicBezTo>
                    <a:pt x="185086" y="494528"/>
                    <a:pt x="435689" y="318506"/>
                    <a:pt x="769826" y="263356"/>
                  </a:cubicBezTo>
                  <a:cubicBezTo>
                    <a:pt x="988996" y="227256"/>
                    <a:pt x="1202737" y="249926"/>
                    <a:pt x="1408477" y="337080"/>
                  </a:cubicBezTo>
                  <a:cubicBezTo>
                    <a:pt x="1479724" y="367274"/>
                    <a:pt x="1545828" y="406422"/>
                    <a:pt x="1609264" y="450427"/>
                  </a:cubicBezTo>
                  <a:cubicBezTo>
                    <a:pt x="1427718" y="232209"/>
                    <a:pt x="1199213" y="106860"/>
                    <a:pt x="912320" y="94573"/>
                  </a:cubicBezTo>
                  <a:cubicBezTo>
                    <a:pt x="622379" y="82095"/>
                    <a:pt x="368252" y="166868"/>
                    <a:pt x="156130" y="368226"/>
                  </a:cubicBezTo>
                  <a:cubicBezTo>
                    <a:pt x="130889" y="392229"/>
                    <a:pt x="108124" y="418804"/>
                    <a:pt x="84693" y="444617"/>
                  </a:cubicBezTo>
                  <a:cubicBezTo>
                    <a:pt x="65452" y="465762"/>
                    <a:pt x="43068" y="476716"/>
                    <a:pt x="18018" y="457380"/>
                  </a:cubicBezTo>
                  <a:cubicBezTo>
                    <a:pt x="-9986" y="435759"/>
                    <a:pt x="-1318" y="410136"/>
                    <a:pt x="16779" y="386514"/>
                  </a:cubicBezTo>
                  <a:cubicBezTo>
                    <a:pt x="105552" y="270786"/>
                    <a:pt x="218805" y="183727"/>
                    <a:pt x="348154" y="120672"/>
                  </a:cubicBezTo>
                  <a:cubicBezTo>
                    <a:pt x="632285" y="-17631"/>
                    <a:pt x="927369" y="-38396"/>
                    <a:pt x="1226264" y="65331"/>
                  </a:cubicBezTo>
                  <a:cubicBezTo>
                    <a:pt x="1487439" y="155914"/>
                    <a:pt x="1671177" y="339270"/>
                    <a:pt x="1805003" y="576633"/>
                  </a:cubicBezTo>
                  <a:cubicBezTo>
                    <a:pt x="1846437" y="650166"/>
                    <a:pt x="1877202" y="728271"/>
                    <a:pt x="1904825" y="807805"/>
                  </a:cubicBezTo>
                  <a:lnTo>
                    <a:pt x="1904825" y="874480"/>
                  </a:lnTo>
                  <a:close/>
                  <a:moveTo>
                    <a:pt x="986615" y="340032"/>
                  </a:moveTo>
                  <a:cubicBezTo>
                    <a:pt x="900128" y="341747"/>
                    <a:pt x="838501" y="342604"/>
                    <a:pt x="777160" y="353177"/>
                  </a:cubicBezTo>
                  <a:cubicBezTo>
                    <a:pt x="520842" y="397182"/>
                    <a:pt x="315483" y="523389"/>
                    <a:pt x="162702" y="733701"/>
                  </a:cubicBezTo>
                  <a:cubicBezTo>
                    <a:pt x="115363" y="798852"/>
                    <a:pt x="108696" y="869718"/>
                    <a:pt x="154987" y="938012"/>
                  </a:cubicBezTo>
                  <a:cubicBezTo>
                    <a:pt x="264906" y="1100127"/>
                    <a:pt x="414829" y="1214427"/>
                    <a:pt x="595137" y="1286817"/>
                  </a:cubicBezTo>
                  <a:cubicBezTo>
                    <a:pt x="696769" y="1327680"/>
                    <a:pt x="804402" y="1344539"/>
                    <a:pt x="915082" y="1349111"/>
                  </a:cubicBezTo>
                  <a:cubicBezTo>
                    <a:pt x="1247695" y="1362922"/>
                    <a:pt x="1518586" y="1242431"/>
                    <a:pt x="1730041" y="986589"/>
                  </a:cubicBezTo>
                  <a:cubicBezTo>
                    <a:pt x="1819100" y="878862"/>
                    <a:pt x="1819100" y="805900"/>
                    <a:pt x="1731756" y="698172"/>
                  </a:cubicBezTo>
                  <a:cubicBezTo>
                    <a:pt x="1533540" y="453570"/>
                    <a:pt x="1274651" y="339366"/>
                    <a:pt x="986805" y="340032"/>
                  </a:cubicBezTo>
                  <a:close/>
                </a:path>
              </a:pathLst>
            </a:custGeom>
            <a:grpFill/>
            <a:ln w="9525" cap="flat">
              <a:noFill/>
              <a:prstDash val="solid"/>
              <a:miter/>
            </a:ln>
          </p:spPr>
          <p:txBody>
            <a:bodyPr rtlCol="0" anchor="ctr"/>
            <a:lstStyle/>
            <a:p>
              <a:pPr algn="r" rtl="1"/>
              <a:endParaRPr lang="es-PE" dirty="0">
                <a:cs typeface="B Nazanin" panose="00000400000000000000" pitchFamily="2" charset="-78"/>
              </a:endParaRPr>
            </a:p>
          </p:txBody>
        </p:sp>
        <p:sp>
          <p:nvSpPr>
            <p:cNvPr id="8" name="Forma libre: forma 7">
              <a:extLst>
                <a:ext uri="{FF2B5EF4-FFF2-40B4-BE49-F238E27FC236}">
                  <a16:creationId xmlns:a16="http://schemas.microsoft.com/office/drawing/2014/main" id="{477CA2E4-E48E-4F2F-9424-9F6DF6881CC2}"/>
                </a:ext>
              </a:extLst>
            </p:cNvPr>
            <p:cNvSpPr/>
            <p:nvPr/>
          </p:nvSpPr>
          <p:spPr>
            <a:xfrm>
              <a:off x="16756537" y="8786740"/>
              <a:ext cx="967479" cy="971143"/>
            </a:xfrm>
            <a:custGeom>
              <a:avLst/>
              <a:gdLst>
                <a:gd name="connsiteX0" fmla="*/ 331928 w 967479"/>
                <a:gd name="connsiteY0" fmla="*/ 278771 h 971143"/>
                <a:gd name="connsiteX1" fmla="*/ 256871 w 967479"/>
                <a:gd name="connsiteY1" fmla="*/ 110369 h 971143"/>
                <a:gd name="connsiteX2" fmla="*/ 267730 w 967479"/>
                <a:gd name="connsiteY2" fmla="*/ 51124 h 971143"/>
                <a:gd name="connsiteX3" fmla="*/ 964579 w 967479"/>
                <a:gd name="connsiteY3" fmla="*/ 428790 h 971143"/>
                <a:gd name="connsiteX4" fmla="*/ 508141 w 967479"/>
                <a:gd name="connsiteY4" fmla="*/ 970381 h 971143"/>
                <a:gd name="connsiteX5" fmla="*/ 649 w 967479"/>
                <a:gd name="connsiteY5" fmla="*/ 535375 h 971143"/>
                <a:gd name="connsiteX6" fmla="*/ 43987 w 967479"/>
                <a:gd name="connsiteY6" fmla="*/ 506514 h 971143"/>
                <a:gd name="connsiteX7" fmla="*/ 331833 w 967479"/>
                <a:gd name="connsiteY7" fmla="*/ 278676 h 971143"/>
                <a:gd name="connsiteX8" fmla="*/ 488233 w 967479"/>
                <a:gd name="connsiteY8" fmla="*/ 663391 h 971143"/>
                <a:gd name="connsiteX9" fmla="*/ 523762 w 967479"/>
                <a:gd name="connsiteY9" fmla="*/ 618528 h 971143"/>
                <a:gd name="connsiteX10" fmla="*/ 619774 w 967479"/>
                <a:gd name="connsiteY10" fmla="*/ 523945 h 971143"/>
                <a:gd name="connsiteX11" fmla="*/ 633299 w 967479"/>
                <a:gd name="connsiteY11" fmla="*/ 519658 h 971143"/>
                <a:gd name="connsiteX12" fmla="*/ 662541 w 967479"/>
                <a:gd name="connsiteY12" fmla="*/ 486416 h 971143"/>
                <a:gd name="connsiteX13" fmla="*/ 634061 w 967479"/>
                <a:gd name="connsiteY13" fmla="*/ 453079 h 971143"/>
                <a:gd name="connsiteX14" fmla="*/ 519475 w 967479"/>
                <a:gd name="connsiteY14" fmla="*/ 340207 h 971143"/>
                <a:gd name="connsiteX15" fmla="*/ 483185 w 967479"/>
                <a:gd name="connsiteY15" fmla="*/ 309251 h 971143"/>
                <a:gd name="connsiteX16" fmla="*/ 448895 w 967479"/>
                <a:gd name="connsiteY16" fmla="*/ 343351 h 971143"/>
                <a:gd name="connsiteX17" fmla="*/ 340977 w 967479"/>
                <a:gd name="connsiteY17" fmla="*/ 450221 h 971143"/>
                <a:gd name="connsiteX18" fmla="*/ 308592 w 967479"/>
                <a:gd name="connsiteY18" fmla="*/ 485749 h 971143"/>
                <a:gd name="connsiteX19" fmla="*/ 341644 w 967479"/>
                <a:gd name="connsiteY19" fmla="*/ 520611 h 971143"/>
                <a:gd name="connsiteX20" fmla="*/ 449848 w 967479"/>
                <a:gd name="connsiteY20" fmla="*/ 627291 h 971143"/>
                <a:gd name="connsiteX21" fmla="*/ 488138 w 967479"/>
                <a:gd name="connsiteY21" fmla="*/ 663391 h 971143"/>
                <a:gd name="connsiteX22" fmla="*/ 670637 w 967479"/>
                <a:gd name="connsiteY22" fmla="*/ 691204 h 971143"/>
                <a:gd name="connsiteX23" fmla="*/ 659302 w 967479"/>
                <a:gd name="connsiteY23" fmla="*/ 702157 h 971143"/>
                <a:gd name="connsiteX24" fmla="*/ 604248 w 967479"/>
                <a:gd name="connsiteY24" fmla="*/ 760546 h 971143"/>
                <a:gd name="connsiteX25" fmla="*/ 650635 w 967479"/>
                <a:gd name="connsiteY25" fmla="*/ 814838 h 971143"/>
                <a:gd name="connsiteX26" fmla="*/ 656254 w 967479"/>
                <a:gd name="connsiteY26" fmla="*/ 827697 h 971143"/>
                <a:gd name="connsiteX27" fmla="*/ 673114 w 967479"/>
                <a:gd name="connsiteY27" fmla="*/ 838651 h 971143"/>
                <a:gd name="connsiteX28" fmla="*/ 742646 w 967479"/>
                <a:gd name="connsiteY28" fmla="*/ 773214 h 971143"/>
                <a:gd name="connsiteX29" fmla="*/ 733788 w 967479"/>
                <a:gd name="connsiteY29" fmla="*/ 755116 h 971143"/>
                <a:gd name="connsiteX30" fmla="*/ 683686 w 967479"/>
                <a:gd name="connsiteY30" fmla="*/ 703205 h 971143"/>
                <a:gd name="connsiteX31" fmla="*/ 670447 w 967479"/>
                <a:gd name="connsiteY31" fmla="*/ 691108 h 971143"/>
                <a:gd name="connsiteX32" fmla="*/ 674066 w 967479"/>
                <a:gd name="connsiteY32" fmla="*/ 288677 h 971143"/>
                <a:gd name="connsiteX33" fmla="*/ 682924 w 967479"/>
                <a:gd name="connsiteY33" fmla="*/ 280200 h 971143"/>
                <a:gd name="connsiteX34" fmla="*/ 736169 w 967479"/>
                <a:gd name="connsiteY34" fmla="*/ 224479 h 971143"/>
                <a:gd name="connsiteX35" fmla="*/ 729121 w 967479"/>
                <a:gd name="connsiteY35" fmla="*/ 197142 h 971143"/>
                <a:gd name="connsiteX36" fmla="*/ 613582 w 967479"/>
                <a:gd name="connsiteY36" fmla="*/ 196856 h 971143"/>
                <a:gd name="connsiteX37" fmla="*/ 611201 w 967479"/>
                <a:gd name="connsiteY37" fmla="*/ 229241 h 971143"/>
                <a:gd name="connsiteX38" fmla="*/ 655969 w 967479"/>
                <a:gd name="connsiteY38" fmla="*/ 274485 h 971143"/>
                <a:gd name="connsiteX39" fmla="*/ 674066 w 967479"/>
                <a:gd name="connsiteY39" fmla="*/ 288677 h 971143"/>
                <a:gd name="connsiteX40" fmla="*/ 293733 w 967479"/>
                <a:gd name="connsiteY40" fmla="*/ 706158 h 971143"/>
                <a:gd name="connsiteX41" fmla="*/ 246108 w 967479"/>
                <a:gd name="connsiteY41" fmla="*/ 659962 h 971143"/>
                <a:gd name="connsiteX42" fmla="*/ 197911 w 967479"/>
                <a:gd name="connsiteY42" fmla="*/ 707777 h 971143"/>
                <a:gd name="connsiteX43" fmla="*/ 247251 w 967479"/>
                <a:gd name="connsiteY43" fmla="*/ 755402 h 971143"/>
                <a:gd name="connsiteX44" fmla="*/ 293828 w 967479"/>
                <a:gd name="connsiteY44" fmla="*/ 706253 h 97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7479" h="971143">
                  <a:moveTo>
                    <a:pt x="331928" y="278771"/>
                  </a:moveTo>
                  <a:cubicBezTo>
                    <a:pt x="332214" y="211429"/>
                    <a:pt x="307354" y="153898"/>
                    <a:pt x="256871" y="110369"/>
                  </a:cubicBezTo>
                  <a:cubicBezTo>
                    <a:pt x="221819" y="80175"/>
                    <a:pt x="234964" y="67792"/>
                    <a:pt x="267730" y="51124"/>
                  </a:cubicBezTo>
                  <a:cubicBezTo>
                    <a:pt x="563481" y="-99371"/>
                    <a:pt x="930193" y="99034"/>
                    <a:pt x="964579" y="428790"/>
                  </a:cubicBezTo>
                  <a:cubicBezTo>
                    <a:pt x="994201" y="712635"/>
                    <a:pt x="793795" y="954856"/>
                    <a:pt x="508141" y="970381"/>
                  </a:cubicBezTo>
                  <a:cubicBezTo>
                    <a:pt x="238488" y="985050"/>
                    <a:pt x="29890" y="786168"/>
                    <a:pt x="649" y="535375"/>
                  </a:cubicBezTo>
                  <a:cubicBezTo>
                    <a:pt x="-4019" y="494893"/>
                    <a:pt x="17127" y="500608"/>
                    <a:pt x="43987" y="506514"/>
                  </a:cubicBezTo>
                  <a:cubicBezTo>
                    <a:pt x="195435" y="540042"/>
                    <a:pt x="332214" y="431266"/>
                    <a:pt x="331833" y="278676"/>
                  </a:cubicBezTo>
                  <a:close/>
                  <a:moveTo>
                    <a:pt x="488233" y="663391"/>
                  </a:moveTo>
                  <a:cubicBezTo>
                    <a:pt x="512903" y="659104"/>
                    <a:pt x="520237" y="638530"/>
                    <a:pt x="523762" y="618528"/>
                  </a:cubicBezTo>
                  <a:cubicBezTo>
                    <a:pt x="533572" y="563473"/>
                    <a:pt x="563862" y="531279"/>
                    <a:pt x="619774" y="523945"/>
                  </a:cubicBezTo>
                  <a:cubicBezTo>
                    <a:pt x="624441" y="523373"/>
                    <a:pt x="629013" y="521563"/>
                    <a:pt x="633299" y="519658"/>
                  </a:cubicBezTo>
                  <a:cubicBezTo>
                    <a:pt x="648253" y="513181"/>
                    <a:pt x="662350" y="505752"/>
                    <a:pt x="662541" y="486416"/>
                  </a:cubicBezTo>
                  <a:cubicBezTo>
                    <a:pt x="662636" y="467271"/>
                    <a:pt x="649968" y="455841"/>
                    <a:pt x="634061" y="453079"/>
                  </a:cubicBezTo>
                  <a:cubicBezTo>
                    <a:pt x="569291" y="441649"/>
                    <a:pt x="529381" y="407549"/>
                    <a:pt x="519475" y="340207"/>
                  </a:cubicBezTo>
                  <a:cubicBezTo>
                    <a:pt x="516904" y="322586"/>
                    <a:pt x="504521" y="307727"/>
                    <a:pt x="483185" y="309251"/>
                  </a:cubicBezTo>
                  <a:cubicBezTo>
                    <a:pt x="462802" y="310680"/>
                    <a:pt x="451372" y="324967"/>
                    <a:pt x="448895" y="343351"/>
                  </a:cubicBezTo>
                  <a:cubicBezTo>
                    <a:pt x="440418" y="407359"/>
                    <a:pt x="403080" y="440220"/>
                    <a:pt x="340977" y="450221"/>
                  </a:cubicBezTo>
                  <a:cubicBezTo>
                    <a:pt x="322975" y="453079"/>
                    <a:pt x="308592" y="464890"/>
                    <a:pt x="308592" y="485749"/>
                  </a:cubicBezTo>
                  <a:cubicBezTo>
                    <a:pt x="308592" y="506895"/>
                    <a:pt x="324118" y="518230"/>
                    <a:pt x="341644" y="520611"/>
                  </a:cubicBezTo>
                  <a:cubicBezTo>
                    <a:pt x="405271" y="529183"/>
                    <a:pt x="439370" y="564997"/>
                    <a:pt x="449848" y="627291"/>
                  </a:cubicBezTo>
                  <a:cubicBezTo>
                    <a:pt x="453086" y="646531"/>
                    <a:pt x="463754" y="663105"/>
                    <a:pt x="488138" y="663391"/>
                  </a:cubicBezTo>
                  <a:close/>
                  <a:moveTo>
                    <a:pt x="670637" y="691204"/>
                  </a:moveTo>
                  <a:cubicBezTo>
                    <a:pt x="665589" y="695966"/>
                    <a:pt x="660350" y="698443"/>
                    <a:pt x="659302" y="702157"/>
                  </a:cubicBezTo>
                  <a:cubicBezTo>
                    <a:pt x="651016" y="732637"/>
                    <a:pt x="615106" y="740638"/>
                    <a:pt x="604248" y="760546"/>
                  </a:cubicBezTo>
                  <a:cubicBezTo>
                    <a:pt x="585388" y="795312"/>
                    <a:pt x="648730" y="783215"/>
                    <a:pt x="650635" y="814838"/>
                  </a:cubicBezTo>
                  <a:cubicBezTo>
                    <a:pt x="650920" y="819220"/>
                    <a:pt x="653968" y="823601"/>
                    <a:pt x="656254" y="827697"/>
                  </a:cubicBezTo>
                  <a:cubicBezTo>
                    <a:pt x="660064" y="834460"/>
                    <a:pt x="668065" y="845413"/>
                    <a:pt x="673114" y="838651"/>
                  </a:cubicBezTo>
                  <a:cubicBezTo>
                    <a:pt x="692545" y="812457"/>
                    <a:pt x="712261" y="788073"/>
                    <a:pt x="742646" y="773214"/>
                  </a:cubicBezTo>
                  <a:cubicBezTo>
                    <a:pt x="748361" y="770452"/>
                    <a:pt x="741598" y="757879"/>
                    <a:pt x="733788" y="755116"/>
                  </a:cubicBezTo>
                  <a:cubicBezTo>
                    <a:pt x="708166" y="746068"/>
                    <a:pt x="692068" y="728923"/>
                    <a:pt x="683686" y="703205"/>
                  </a:cubicBezTo>
                  <a:cubicBezTo>
                    <a:pt x="682162" y="698443"/>
                    <a:pt x="675400" y="695490"/>
                    <a:pt x="670447" y="691108"/>
                  </a:cubicBezTo>
                  <a:close/>
                  <a:moveTo>
                    <a:pt x="674066" y="288677"/>
                  </a:moveTo>
                  <a:cubicBezTo>
                    <a:pt x="676543" y="286391"/>
                    <a:pt x="681877" y="283915"/>
                    <a:pt x="682924" y="280200"/>
                  </a:cubicBezTo>
                  <a:cubicBezTo>
                    <a:pt x="691021" y="252006"/>
                    <a:pt x="711309" y="237623"/>
                    <a:pt x="736169" y="224479"/>
                  </a:cubicBezTo>
                  <a:cubicBezTo>
                    <a:pt x="754171" y="214954"/>
                    <a:pt x="740836" y="204476"/>
                    <a:pt x="729121" y="197142"/>
                  </a:cubicBezTo>
                  <a:cubicBezTo>
                    <a:pt x="706927" y="183331"/>
                    <a:pt x="636728" y="183521"/>
                    <a:pt x="613582" y="196856"/>
                  </a:cubicBezTo>
                  <a:cubicBezTo>
                    <a:pt x="595675" y="207143"/>
                    <a:pt x="587008" y="218573"/>
                    <a:pt x="611201" y="229241"/>
                  </a:cubicBezTo>
                  <a:cubicBezTo>
                    <a:pt x="632823" y="238861"/>
                    <a:pt x="648825" y="251339"/>
                    <a:pt x="655969" y="274485"/>
                  </a:cubicBezTo>
                  <a:cubicBezTo>
                    <a:pt x="658255" y="281914"/>
                    <a:pt x="662922" y="288772"/>
                    <a:pt x="674066" y="288677"/>
                  </a:cubicBezTo>
                  <a:close/>
                  <a:moveTo>
                    <a:pt x="293733" y="706158"/>
                  </a:moveTo>
                  <a:cubicBezTo>
                    <a:pt x="292018" y="676059"/>
                    <a:pt x="276588" y="658342"/>
                    <a:pt x="246108" y="659962"/>
                  </a:cubicBezTo>
                  <a:cubicBezTo>
                    <a:pt x="217342" y="661390"/>
                    <a:pt x="197245" y="679012"/>
                    <a:pt x="197911" y="707777"/>
                  </a:cubicBezTo>
                  <a:cubicBezTo>
                    <a:pt x="198578" y="735876"/>
                    <a:pt x="219057" y="755402"/>
                    <a:pt x="247251" y="755402"/>
                  </a:cubicBezTo>
                  <a:cubicBezTo>
                    <a:pt x="276016" y="755402"/>
                    <a:pt x="292209" y="735971"/>
                    <a:pt x="293828" y="706253"/>
                  </a:cubicBezTo>
                  <a:close/>
                </a:path>
              </a:pathLst>
            </a:custGeom>
            <a:grpFill/>
            <a:ln w="9525" cap="flat">
              <a:noFill/>
              <a:prstDash val="solid"/>
              <a:miter/>
            </a:ln>
          </p:spPr>
          <p:txBody>
            <a:bodyPr rtlCol="0" anchor="ctr"/>
            <a:lstStyle/>
            <a:p>
              <a:pPr algn="r" rtl="1"/>
              <a:endParaRPr lang="es-PE" dirty="0">
                <a:cs typeface="B Nazanin" panose="00000400000000000000" pitchFamily="2" charset="-78"/>
              </a:endParaRPr>
            </a:p>
          </p:txBody>
        </p:sp>
      </p:grpSp>
    </p:spTree>
    <p:extLst>
      <p:ext uri="{BB962C8B-B14F-4D97-AF65-F5344CB8AC3E}">
        <p14:creationId xmlns:p14="http://schemas.microsoft.com/office/powerpoint/2010/main" val="882014057"/>
      </p:ext>
    </p:extLst>
  </p:cSld>
  <p:clrMapOvr>
    <a:masterClrMapping/>
  </p:clrMapOvr>
  <mc:AlternateContent xmlns:mc="http://schemas.openxmlformats.org/markup-compatibility/2006" xmlns:p14="http://schemas.microsoft.com/office/powerpoint/2010/main">
    <mc:Choice Requires="p14">
      <p:transition spd="slow" p14:dur="900" advTm="12569">
        <p14:warp dir="in"/>
      </p:transition>
    </mc:Choice>
    <mc:Fallback xmlns="">
      <p:transition spd="slow" advTm="125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50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360"/>
                                          </p:val>
                                        </p:tav>
                                        <p:tav tm="100000">
                                          <p:val>
                                            <p:fltVal val="0"/>
                                          </p:val>
                                        </p:tav>
                                      </p:tavLst>
                                    </p:anim>
                                    <p:animEffect transition="in" filter="fade">
                                      <p:cBhvr>
                                        <p:cTn id="10" dur="500"/>
                                        <p:tgtEl>
                                          <p:spTgt spid="33"/>
                                        </p:tgtEl>
                                      </p:cBhvr>
                                    </p:animEffect>
                                  </p:childTnLst>
                                </p:cTn>
                              </p:par>
                              <p:par>
                                <p:cTn id="11" presetID="2" presetClass="entr" presetSubtype="2" fill="hold" grpId="0" nodeType="withEffect">
                                  <p:stCondLst>
                                    <p:cond delay="50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500" fill="hold"/>
                                        <p:tgtEl>
                                          <p:spTgt spid="69"/>
                                        </p:tgtEl>
                                        <p:attrNameLst>
                                          <p:attrName>ppt_x</p:attrName>
                                        </p:attrNameLst>
                                      </p:cBhvr>
                                      <p:tavLst>
                                        <p:tav tm="0">
                                          <p:val>
                                            <p:strVal val="1+#ppt_w/2"/>
                                          </p:val>
                                        </p:tav>
                                        <p:tav tm="100000">
                                          <p:val>
                                            <p:strVal val="#ppt_x"/>
                                          </p:val>
                                        </p:tav>
                                      </p:tavLst>
                                    </p:anim>
                                    <p:anim calcmode="lin" valueType="num">
                                      <p:cBhvr additive="base">
                                        <p:cTn id="14" dur="500" fill="hold"/>
                                        <p:tgtEl>
                                          <p:spTgt spid="6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9" presetClass="entr" presetSubtype="0" decel="100000" fill="hold" nodeType="afterEffect">
                                  <p:stCondLst>
                                    <p:cond delay="50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 calcmode="lin" valueType="num">
                                      <p:cBhvr>
                                        <p:cTn id="20" dur="500" fill="hold"/>
                                        <p:tgtEl>
                                          <p:spTgt spid="27"/>
                                        </p:tgtEl>
                                        <p:attrNameLst>
                                          <p:attrName>style.rotation</p:attrName>
                                        </p:attrNameLst>
                                      </p:cBhvr>
                                      <p:tavLst>
                                        <p:tav tm="0">
                                          <p:val>
                                            <p:fltVal val="360"/>
                                          </p:val>
                                        </p:tav>
                                        <p:tav tm="100000">
                                          <p:val>
                                            <p:fltVal val="0"/>
                                          </p:val>
                                        </p:tav>
                                      </p:tavLst>
                                    </p:anim>
                                    <p:animEffect transition="in" filter="fade">
                                      <p:cBhvr>
                                        <p:cTn id="21" dur="500"/>
                                        <p:tgtEl>
                                          <p:spTgt spid="27"/>
                                        </p:tgtEl>
                                      </p:cBhvr>
                                    </p:animEffect>
                                  </p:childTnLst>
                                </p:cTn>
                              </p:par>
                              <p:par>
                                <p:cTn id="22" presetID="2" presetClass="entr" presetSubtype="2" fill="hold" grpId="0" nodeType="withEffect">
                                  <p:stCondLst>
                                    <p:cond delay="50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1+#ppt_w/2"/>
                                          </p:val>
                                        </p:tav>
                                        <p:tav tm="100000">
                                          <p:val>
                                            <p:strVal val="#ppt_x"/>
                                          </p:val>
                                        </p:tav>
                                      </p:tavLst>
                                    </p:anim>
                                    <p:anim calcmode="lin" valueType="num">
                                      <p:cBhvr additive="base">
                                        <p:cTn id="25" dur="500" fill="hold"/>
                                        <p:tgtEl>
                                          <p:spTgt spid="7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49" presetClass="entr" presetSubtype="0" decel="100000" fill="hold" nodeType="afterEffect">
                                  <p:stCondLst>
                                    <p:cond delay="50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 calcmode="lin" valueType="num">
                                      <p:cBhvr>
                                        <p:cTn id="31" dur="500" fill="hold"/>
                                        <p:tgtEl>
                                          <p:spTgt spid="19"/>
                                        </p:tgtEl>
                                        <p:attrNameLst>
                                          <p:attrName>style.rotation</p:attrName>
                                        </p:attrNameLst>
                                      </p:cBhvr>
                                      <p:tavLst>
                                        <p:tav tm="0">
                                          <p:val>
                                            <p:fltVal val="360"/>
                                          </p:val>
                                        </p:tav>
                                        <p:tav tm="100000">
                                          <p:val>
                                            <p:fltVal val="0"/>
                                          </p:val>
                                        </p:tav>
                                      </p:tavLst>
                                    </p:anim>
                                    <p:animEffect transition="in" filter="fade">
                                      <p:cBhvr>
                                        <p:cTn id="32" dur="500"/>
                                        <p:tgtEl>
                                          <p:spTgt spid="19"/>
                                        </p:tgtEl>
                                      </p:cBhvr>
                                    </p:animEffect>
                                  </p:childTnLst>
                                </p:cTn>
                              </p:par>
                              <p:par>
                                <p:cTn id="33" presetID="2" presetClass="entr" presetSubtype="2" fill="hold" grpId="0" nodeType="withEffect">
                                  <p:stCondLst>
                                    <p:cond delay="50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1+#ppt_w/2"/>
                                          </p:val>
                                        </p:tav>
                                        <p:tav tm="100000">
                                          <p:val>
                                            <p:strVal val="#ppt_x"/>
                                          </p:val>
                                        </p:tav>
                                      </p:tavLst>
                                    </p:anim>
                                    <p:anim calcmode="lin" valueType="num">
                                      <p:cBhvr additive="base">
                                        <p:cTn id="36" dur="500" fill="hold"/>
                                        <p:tgtEl>
                                          <p:spTgt spid="68"/>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49" presetClass="entr" presetSubtype="0" decel="100000" fill="hold" nodeType="afterEffect">
                                  <p:stCondLst>
                                    <p:cond delay="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360"/>
                                          </p:val>
                                        </p:tav>
                                        <p:tav tm="100000">
                                          <p:val>
                                            <p:fltVal val="0"/>
                                          </p:val>
                                        </p:tav>
                                      </p:tavLst>
                                    </p:anim>
                                    <p:animEffect transition="in" filter="fade">
                                      <p:cBhvr>
                                        <p:cTn id="43" dur="500"/>
                                        <p:tgtEl>
                                          <p:spTgt spid="23"/>
                                        </p:tgtEl>
                                      </p:cBhvr>
                                    </p:animEffect>
                                  </p:childTnLst>
                                </p:cTn>
                              </p:par>
                              <p:par>
                                <p:cTn id="44" presetID="2" presetClass="entr" presetSubtype="8" fill="hold" grpId="0" nodeType="withEffect">
                                  <p:stCondLst>
                                    <p:cond delay="500"/>
                                  </p:stCondLst>
                                  <p:childTnLst>
                                    <p:set>
                                      <p:cBhvr>
                                        <p:cTn id="45" dur="1" fill="hold">
                                          <p:stCondLst>
                                            <p:cond delay="0"/>
                                          </p:stCondLst>
                                        </p:cTn>
                                        <p:tgtEl>
                                          <p:spTgt spid="67"/>
                                        </p:tgtEl>
                                        <p:attrNameLst>
                                          <p:attrName>style.visibility</p:attrName>
                                        </p:attrNameLst>
                                      </p:cBhvr>
                                      <p:to>
                                        <p:strVal val="visible"/>
                                      </p:to>
                                    </p:set>
                                    <p:anim calcmode="lin" valueType="num">
                                      <p:cBhvr additive="base">
                                        <p:cTn id="46" dur="500" fill="hold"/>
                                        <p:tgtEl>
                                          <p:spTgt spid="67"/>
                                        </p:tgtEl>
                                        <p:attrNameLst>
                                          <p:attrName>ppt_x</p:attrName>
                                        </p:attrNameLst>
                                      </p:cBhvr>
                                      <p:tavLst>
                                        <p:tav tm="0">
                                          <p:val>
                                            <p:strVal val="0-#ppt_w/2"/>
                                          </p:val>
                                        </p:tav>
                                        <p:tav tm="100000">
                                          <p:val>
                                            <p:strVal val="#ppt_x"/>
                                          </p:val>
                                        </p:tav>
                                      </p:tavLst>
                                    </p:anim>
                                    <p:anim calcmode="lin" valueType="num">
                                      <p:cBhvr additive="base">
                                        <p:cTn id="47" dur="500" fill="hold"/>
                                        <p:tgtEl>
                                          <p:spTgt spid="6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49" presetClass="entr" presetSubtype="0" decel="100000" fill="hold" nodeType="afterEffect">
                                  <p:stCondLst>
                                    <p:cond delay="50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 calcmode="lin" valueType="num">
                                      <p:cBhvr>
                                        <p:cTn id="53" dur="500" fill="hold"/>
                                        <p:tgtEl>
                                          <p:spTgt spid="36"/>
                                        </p:tgtEl>
                                        <p:attrNameLst>
                                          <p:attrName>style.rotation</p:attrName>
                                        </p:attrNameLst>
                                      </p:cBhvr>
                                      <p:tavLst>
                                        <p:tav tm="0">
                                          <p:val>
                                            <p:fltVal val="360"/>
                                          </p:val>
                                        </p:tav>
                                        <p:tav tm="100000">
                                          <p:val>
                                            <p:fltVal val="0"/>
                                          </p:val>
                                        </p:tav>
                                      </p:tavLst>
                                    </p:anim>
                                    <p:animEffect transition="in" filter="fade">
                                      <p:cBhvr>
                                        <p:cTn id="54" dur="500"/>
                                        <p:tgtEl>
                                          <p:spTgt spid="36"/>
                                        </p:tgtEl>
                                      </p:cBhvr>
                                    </p:animEffect>
                                  </p:childTnLst>
                                </p:cTn>
                              </p:par>
                              <p:par>
                                <p:cTn id="55" presetID="2" presetClass="entr" presetSubtype="2" fill="hold" grpId="0" nodeType="withEffect">
                                  <p:stCondLst>
                                    <p:cond delay="50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500" fill="hold"/>
                                        <p:tgtEl>
                                          <p:spTgt spid="70"/>
                                        </p:tgtEl>
                                        <p:attrNameLst>
                                          <p:attrName>ppt_x</p:attrName>
                                        </p:attrNameLst>
                                      </p:cBhvr>
                                      <p:tavLst>
                                        <p:tav tm="0">
                                          <p:val>
                                            <p:strVal val="1+#ppt_w/2"/>
                                          </p:val>
                                        </p:tav>
                                        <p:tav tm="100000">
                                          <p:val>
                                            <p:strVal val="#ppt_x"/>
                                          </p:val>
                                        </p:tav>
                                      </p:tavLst>
                                    </p:anim>
                                    <p:anim calcmode="lin" valueType="num">
                                      <p:cBhvr additive="base">
                                        <p:cTn id="58" dur="500" fill="hold"/>
                                        <p:tgtEl>
                                          <p:spTgt spid="70"/>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49" presetClass="entr" presetSubtype="0" decel="100000" fill="hold" nodeType="afterEffect">
                                  <p:stCondLst>
                                    <p:cond delay="50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 calcmode="lin" valueType="num">
                                      <p:cBhvr>
                                        <p:cTn id="64" dur="500" fill="hold"/>
                                        <p:tgtEl>
                                          <p:spTgt spid="30"/>
                                        </p:tgtEl>
                                        <p:attrNameLst>
                                          <p:attrName>style.rotation</p:attrName>
                                        </p:attrNameLst>
                                      </p:cBhvr>
                                      <p:tavLst>
                                        <p:tav tm="0">
                                          <p:val>
                                            <p:fltVal val="360"/>
                                          </p:val>
                                        </p:tav>
                                        <p:tav tm="100000">
                                          <p:val>
                                            <p:fltVal val="0"/>
                                          </p:val>
                                        </p:tav>
                                      </p:tavLst>
                                    </p:anim>
                                    <p:animEffect transition="in" filter="fade">
                                      <p:cBhvr>
                                        <p:cTn id="65" dur="500"/>
                                        <p:tgtEl>
                                          <p:spTgt spid="30"/>
                                        </p:tgtEl>
                                      </p:cBhvr>
                                    </p:animEffect>
                                  </p:childTnLst>
                                </p:cTn>
                              </p:par>
                              <p:par>
                                <p:cTn id="66" presetID="2" presetClass="entr" presetSubtype="8" fill="hold" grpId="0" nodeType="withEffect">
                                  <p:stCondLst>
                                    <p:cond delay="500"/>
                                  </p:stCondLst>
                                  <p:childTnLst>
                                    <p:set>
                                      <p:cBhvr>
                                        <p:cTn id="67" dur="1" fill="hold">
                                          <p:stCondLst>
                                            <p:cond delay="0"/>
                                          </p:stCondLst>
                                        </p:cTn>
                                        <p:tgtEl>
                                          <p:spTgt spid="1024"/>
                                        </p:tgtEl>
                                        <p:attrNameLst>
                                          <p:attrName>style.visibility</p:attrName>
                                        </p:attrNameLst>
                                      </p:cBhvr>
                                      <p:to>
                                        <p:strVal val="visible"/>
                                      </p:to>
                                    </p:set>
                                    <p:anim calcmode="lin" valueType="num">
                                      <p:cBhvr additive="base">
                                        <p:cTn id="68" dur="500" fill="hold"/>
                                        <p:tgtEl>
                                          <p:spTgt spid="1024"/>
                                        </p:tgtEl>
                                        <p:attrNameLst>
                                          <p:attrName>ppt_x</p:attrName>
                                        </p:attrNameLst>
                                      </p:cBhvr>
                                      <p:tavLst>
                                        <p:tav tm="0">
                                          <p:val>
                                            <p:strVal val="0-#ppt_w/2"/>
                                          </p:val>
                                        </p:tav>
                                        <p:tav tm="100000">
                                          <p:val>
                                            <p:strVal val="#ppt_x"/>
                                          </p:val>
                                        </p:tav>
                                      </p:tavLst>
                                    </p:anim>
                                    <p:anim calcmode="lin" valueType="num">
                                      <p:cBhvr additive="base">
                                        <p:cTn id="69" dur="500" fill="hold"/>
                                        <p:tgtEl>
                                          <p:spTgt spid="102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49" presetClass="entr" presetSubtype="0" decel="100000" fill="hold" nodeType="afterEffect">
                                  <p:stCondLst>
                                    <p:cond delay="50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par>
                                <p:cTn id="77" presetID="2" presetClass="entr" presetSubtype="8" fill="hold" grpId="0" nodeType="withEffect">
                                  <p:stCondLst>
                                    <p:cond delay="500"/>
                                  </p:stCondLst>
                                  <p:childTnLst>
                                    <p:set>
                                      <p:cBhvr>
                                        <p:cTn id="78" dur="1" fill="hold">
                                          <p:stCondLst>
                                            <p:cond delay="0"/>
                                          </p:stCondLst>
                                        </p:cTn>
                                        <p:tgtEl>
                                          <p:spTgt spid="66"/>
                                        </p:tgtEl>
                                        <p:attrNameLst>
                                          <p:attrName>style.visibility</p:attrName>
                                        </p:attrNameLst>
                                      </p:cBhvr>
                                      <p:to>
                                        <p:strVal val="visible"/>
                                      </p:to>
                                    </p:set>
                                    <p:anim calcmode="lin" valueType="num">
                                      <p:cBhvr additive="base">
                                        <p:cTn id="79" dur="500" fill="hold"/>
                                        <p:tgtEl>
                                          <p:spTgt spid="66"/>
                                        </p:tgtEl>
                                        <p:attrNameLst>
                                          <p:attrName>ppt_x</p:attrName>
                                        </p:attrNameLst>
                                      </p:cBhvr>
                                      <p:tavLst>
                                        <p:tav tm="0">
                                          <p:val>
                                            <p:strVal val="0-#ppt_w/2"/>
                                          </p:val>
                                        </p:tav>
                                        <p:tav tm="100000">
                                          <p:val>
                                            <p:strVal val="#ppt_x"/>
                                          </p:val>
                                        </p:tav>
                                      </p:tavLst>
                                    </p:anim>
                                    <p:anim calcmode="lin" valueType="num">
                                      <p:cBhvr additive="base">
                                        <p:cTn id="80" dur="500" fill="hold"/>
                                        <p:tgtEl>
                                          <p:spTgt spid="66"/>
                                        </p:tgtEl>
                                        <p:attrNameLst>
                                          <p:attrName>ppt_y</p:attrName>
                                        </p:attrNameLst>
                                      </p:cBhvr>
                                      <p:tavLst>
                                        <p:tav tm="0">
                                          <p:val>
                                            <p:strVal val="#ppt_y"/>
                                          </p:val>
                                        </p:tav>
                                        <p:tav tm="100000">
                                          <p:val>
                                            <p:strVal val="#ppt_y"/>
                                          </p:val>
                                        </p:tav>
                                      </p:tavLst>
                                    </p:anim>
                                  </p:childTnLst>
                                </p:cTn>
                              </p:par>
                            </p:childTnLst>
                          </p:cTn>
                        </p:par>
                        <p:par>
                          <p:cTn id="81" fill="hold">
                            <p:stCondLst>
                              <p:cond delay="7000"/>
                            </p:stCondLst>
                            <p:childTnLst>
                              <p:par>
                                <p:cTn id="82" presetID="53" presetClass="entr" presetSubtype="16" fill="hold" nodeType="after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p:cTn id="84" dur="500" fill="hold"/>
                                        <p:tgtEl>
                                          <p:spTgt spid="57"/>
                                        </p:tgtEl>
                                        <p:attrNameLst>
                                          <p:attrName>ppt_w</p:attrName>
                                        </p:attrNameLst>
                                      </p:cBhvr>
                                      <p:tavLst>
                                        <p:tav tm="0">
                                          <p:val>
                                            <p:fltVal val="0"/>
                                          </p:val>
                                        </p:tav>
                                        <p:tav tm="100000">
                                          <p:val>
                                            <p:strVal val="#ppt_w"/>
                                          </p:val>
                                        </p:tav>
                                      </p:tavLst>
                                    </p:anim>
                                    <p:anim calcmode="lin" valueType="num">
                                      <p:cBhvr>
                                        <p:cTn id="85" dur="500" fill="hold"/>
                                        <p:tgtEl>
                                          <p:spTgt spid="57"/>
                                        </p:tgtEl>
                                        <p:attrNameLst>
                                          <p:attrName>ppt_h</p:attrName>
                                        </p:attrNameLst>
                                      </p:cBhvr>
                                      <p:tavLst>
                                        <p:tav tm="0">
                                          <p:val>
                                            <p:fltVal val="0"/>
                                          </p:val>
                                        </p:tav>
                                        <p:tav tm="100000">
                                          <p:val>
                                            <p:strVal val="#ppt_h"/>
                                          </p:val>
                                        </p:tav>
                                      </p:tavLst>
                                    </p:anim>
                                    <p:animEffect transition="in" filter="fade">
                                      <p:cBhvr>
                                        <p:cTn id="86" dur="500"/>
                                        <p:tgtEl>
                                          <p:spTgt spid="57"/>
                                        </p:tgtEl>
                                      </p:cBhvr>
                                    </p:animEffect>
                                  </p:childTnLst>
                                </p:cTn>
                              </p:par>
                              <p:par>
                                <p:cTn id="87" presetID="53" presetClass="entr" presetSubtype="16"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00" fill="hold"/>
                                        <p:tgtEl>
                                          <p:spTgt spid="42"/>
                                        </p:tgtEl>
                                        <p:attrNameLst>
                                          <p:attrName>ppt_w</p:attrName>
                                        </p:attrNameLst>
                                      </p:cBhvr>
                                      <p:tavLst>
                                        <p:tav tm="0">
                                          <p:val>
                                            <p:fltVal val="0"/>
                                          </p:val>
                                        </p:tav>
                                        <p:tav tm="100000">
                                          <p:val>
                                            <p:strVal val="#ppt_w"/>
                                          </p:val>
                                        </p:tav>
                                      </p:tavLst>
                                    </p:anim>
                                    <p:anim calcmode="lin" valueType="num">
                                      <p:cBhvr>
                                        <p:cTn id="90" dur="500" fill="hold"/>
                                        <p:tgtEl>
                                          <p:spTgt spid="42"/>
                                        </p:tgtEl>
                                        <p:attrNameLst>
                                          <p:attrName>ppt_h</p:attrName>
                                        </p:attrNameLst>
                                      </p:cBhvr>
                                      <p:tavLst>
                                        <p:tav tm="0">
                                          <p:val>
                                            <p:fltVal val="0"/>
                                          </p:val>
                                        </p:tav>
                                        <p:tav tm="100000">
                                          <p:val>
                                            <p:strVal val="#ppt_h"/>
                                          </p:val>
                                        </p:tav>
                                      </p:tavLst>
                                    </p:anim>
                                    <p:animEffect transition="in" filter="fade">
                                      <p:cBhvr>
                                        <p:cTn id="91" dur="500"/>
                                        <p:tgtEl>
                                          <p:spTgt spid="42"/>
                                        </p:tgtEl>
                                      </p:cBhvr>
                                    </p:animEffect>
                                  </p:childTnLst>
                                </p:cTn>
                              </p:par>
                              <p:par>
                                <p:cTn id="92" presetID="53" presetClass="entr" presetSubtype="16" fill="hold" nodeType="withEffect">
                                  <p:stCondLst>
                                    <p:cond delay="0"/>
                                  </p:stCondLst>
                                  <p:childTnLst>
                                    <p:set>
                                      <p:cBhvr>
                                        <p:cTn id="93" dur="1" fill="hold">
                                          <p:stCondLst>
                                            <p:cond delay="0"/>
                                          </p:stCondLst>
                                        </p:cTn>
                                        <p:tgtEl>
                                          <p:spTgt spid="45"/>
                                        </p:tgtEl>
                                        <p:attrNameLst>
                                          <p:attrName>style.visibility</p:attrName>
                                        </p:attrNameLst>
                                      </p:cBhvr>
                                      <p:to>
                                        <p:strVal val="visible"/>
                                      </p:to>
                                    </p:set>
                                    <p:anim calcmode="lin" valueType="num">
                                      <p:cBhvr>
                                        <p:cTn id="94" dur="500" fill="hold"/>
                                        <p:tgtEl>
                                          <p:spTgt spid="45"/>
                                        </p:tgtEl>
                                        <p:attrNameLst>
                                          <p:attrName>ppt_w</p:attrName>
                                        </p:attrNameLst>
                                      </p:cBhvr>
                                      <p:tavLst>
                                        <p:tav tm="0">
                                          <p:val>
                                            <p:fltVal val="0"/>
                                          </p:val>
                                        </p:tav>
                                        <p:tav tm="100000">
                                          <p:val>
                                            <p:strVal val="#ppt_w"/>
                                          </p:val>
                                        </p:tav>
                                      </p:tavLst>
                                    </p:anim>
                                    <p:anim calcmode="lin" valueType="num">
                                      <p:cBhvr>
                                        <p:cTn id="95" dur="500" fill="hold"/>
                                        <p:tgtEl>
                                          <p:spTgt spid="45"/>
                                        </p:tgtEl>
                                        <p:attrNameLst>
                                          <p:attrName>ppt_h</p:attrName>
                                        </p:attrNameLst>
                                      </p:cBhvr>
                                      <p:tavLst>
                                        <p:tav tm="0">
                                          <p:val>
                                            <p:fltVal val="0"/>
                                          </p:val>
                                        </p:tav>
                                        <p:tav tm="100000">
                                          <p:val>
                                            <p:strVal val="#ppt_h"/>
                                          </p:val>
                                        </p:tav>
                                      </p:tavLst>
                                    </p:anim>
                                    <p:animEffect transition="in" filter="fade">
                                      <p:cBhvr>
                                        <p:cTn id="96" dur="500"/>
                                        <p:tgtEl>
                                          <p:spTgt spid="45"/>
                                        </p:tgtEl>
                                      </p:cBhvr>
                                    </p:animEffect>
                                  </p:childTnLst>
                                </p:cTn>
                              </p:par>
                              <p:par>
                                <p:cTn id="97" presetID="53" presetClass="entr" presetSubtype="16" fill="hold" nodeType="with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p:cTn id="99" dur="500" fill="hold"/>
                                        <p:tgtEl>
                                          <p:spTgt spid="48"/>
                                        </p:tgtEl>
                                        <p:attrNameLst>
                                          <p:attrName>ppt_w</p:attrName>
                                        </p:attrNameLst>
                                      </p:cBhvr>
                                      <p:tavLst>
                                        <p:tav tm="0">
                                          <p:val>
                                            <p:fltVal val="0"/>
                                          </p:val>
                                        </p:tav>
                                        <p:tav tm="100000">
                                          <p:val>
                                            <p:strVal val="#ppt_w"/>
                                          </p:val>
                                        </p:tav>
                                      </p:tavLst>
                                    </p:anim>
                                    <p:anim calcmode="lin" valueType="num">
                                      <p:cBhvr>
                                        <p:cTn id="100" dur="500" fill="hold"/>
                                        <p:tgtEl>
                                          <p:spTgt spid="48"/>
                                        </p:tgtEl>
                                        <p:attrNameLst>
                                          <p:attrName>ppt_h</p:attrName>
                                        </p:attrNameLst>
                                      </p:cBhvr>
                                      <p:tavLst>
                                        <p:tav tm="0">
                                          <p:val>
                                            <p:fltVal val="0"/>
                                          </p:val>
                                        </p:tav>
                                        <p:tav tm="100000">
                                          <p:val>
                                            <p:strVal val="#ppt_h"/>
                                          </p:val>
                                        </p:tav>
                                      </p:tavLst>
                                    </p:anim>
                                    <p:animEffect transition="in" filter="fade">
                                      <p:cBhvr>
                                        <p:cTn id="101" dur="500"/>
                                        <p:tgtEl>
                                          <p:spTgt spid="48"/>
                                        </p:tgtEl>
                                      </p:cBhvr>
                                    </p:animEffect>
                                  </p:childTnLst>
                                </p:cTn>
                              </p:par>
                              <p:par>
                                <p:cTn id="102" presetID="53" presetClass="entr" presetSubtype="16" fill="hold"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par>
                                <p:cTn id="107" presetID="53" presetClass="entr" presetSubtype="16" fill="hold" nodeType="with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p:cTn id="109" dur="500" fill="hold"/>
                                        <p:tgtEl>
                                          <p:spTgt spid="54"/>
                                        </p:tgtEl>
                                        <p:attrNameLst>
                                          <p:attrName>ppt_w</p:attrName>
                                        </p:attrNameLst>
                                      </p:cBhvr>
                                      <p:tavLst>
                                        <p:tav tm="0">
                                          <p:val>
                                            <p:fltVal val="0"/>
                                          </p:val>
                                        </p:tav>
                                        <p:tav tm="100000">
                                          <p:val>
                                            <p:strVal val="#ppt_w"/>
                                          </p:val>
                                        </p:tav>
                                      </p:tavLst>
                                    </p:anim>
                                    <p:anim calcmode="lin" valueType="num">
                                      <p:cBhvr>
                                        <p:cTn id="110" dur="500" fill="hold"/>
                                        <p:tgtEl>
                                          <p:spTgt spid="54"/>
                                        </p:tgtEl>
                                        <p:attrNameLst>
                                          <p:attrName>ppt_h</p:attrName>
                                        </p:attrNameLst>
                                      </p:cBhvr>
                                      <p:tavLst>
                                        <p:tav tm="0">
                                          <p:val>
                                            <p:fltVal val="0"/>
                                          </p:val>
                                        </p:tav>
                                        <p:tav tm="100000">
                                          <p:val>
                                            <p:strVal val="#ppt_h"/>
                                          </p:val>
                                        </p:tav>
                                      </p:tavLst>
                                    </p:anim>
                                    <p:animEffect transition="in" filter="fade">
                                      <p:cBhvr>
                                        <p:cTn id="111" dur="500"/>
                                        <p:tgtEl>
                                          <p:spTgt spid="54"/>
                                        </p:tgtEl>
                                      </p:cBhvr>
                                    </p:animEffect>
                                  </p:childTnLst>
                                </p:cTn>
                              </p:par>
                              <p:par>
                                <p:cTn id="112" presetID="53" presetClass="entr" presetSubtype="16" fill="hold" nodeType="withEffect">
                                  <p:stCondLst>
                                    <p:cond delay="0"/>
                                  </p:stCondLst>
                                  <p:childTnLst>
                                    <p:set>
                                      <p:cBhvr>
                                        <p:cTn id="113" dur="1" fill="hold">
                                          <p:stCondLst>
                                            <p:cond delay="0"/>
                                          </p:stCondLst>
                                        </p:cTn>
                                        <p:tgtEl>
                                          <p:spTgt spid="60"/>
                                        </p:tgtEl>
                                        <p:attrNameLst>
                                          <p:attrName>style.visibility</p:attrName>
                                        </p:attrNameLst>
                                      </p:cBhvr>
                                      <p:to>
                                        <p:strVal val="visible"/>
                                      </p:to>
                                    </p:set>
                                    <p:anim calcmode="lin" valueType="num">
                                      <p:cBhvr>
                                        <p:cTn id="114" dur="500" fill="hold"/>
                                        <p:tgtEl>
                                          <p:spTgt spid="60"/>
                                        </p:tgtEl>
                                        <p:attrNameLst>
                                          <p:attrName>ppt_w</p:attrName>
                                        </p:attrNameLst>
                                      </p:cBhvr>
                                      <p:tavLst>
                                        <p:tav tm="0">
                                          <p:val>
                                            <p:fltVal val="0"/>
                                          </p:val>
                                        </p:tav>
                                        <p:tav tm="100000">
                                          <p:val>
                                            <p:strVal val="#ppt_w"/>
                                          </p:val>
                                        </p:tav>
                                      </p:tavLst>
                                    </p:anim>
                                    <p:anim calcmode="lin" valueType="num">
                                      <p:cBhvr>
                                        <p:cTn id="115" dur="500" fill="hold"/>
                                        <p:tgtEl>
                                          <p:spTgt spid="60"/>
                                        </p:tgtEl>
                                        <p:attrNameLst>
                                          <p:attrName>ppt_h</p:attrName>
                                        </p:attrNameLst>
                                      </p:cBhvr>
                                      <p:tavLst>
                                        <p:tav tm="0">
                                          <p:val>
                                            <p:fltVal val="0"/>
                                          </p:val>
                                        </p:tav>
                                        <p:tav tm="100000">
                                          <p:val>
                                            <p:strVal val="#ppt_h"/>
                                          </p:val>
                                        </p:tav>
                                      </p:tavLst>
                                    </p:anim>
                                    <p:animEffect transition="in" filter="fade">
                                      <p:cBhvr>
                                        <p:cTn id="116" dur="500"/>
                                        <p:tgtEl>
                                          <p:spTgt spid="60"/>
                                        </p:tgtEl>
                                      </p:cBhvr>
                                    </p:animEffect>
                                  </p:childTnLst>
                                </p:cTn>
                              </p:par>
                            </p:childTnLst>
                          </p:cTn>
                        </p:par>
                        <p:par>
                          <p:cTn id="117" fill="hold">
                            <p:stCondLst>
                              <p:cond delay="7500"/>
                            </p:stCondLst>
                            <p:childTnLst>
                              <p:par>
                                <p:cTn id="118" presetID="14" presetClass="entr" presetSubtype="10" fill="hold" grpId="0" nodeType="afterEffect">
                                  <p:stCondLst>
                                    <p:cond delay="0"/>
                                  </p:stCondLst>
                                  <p:childTnLst>
                                    <p:set>
                                      <p:cBhvr>
                                        <p:cTn id="119" dur="1" fill="hold">
                                          <p:stCondLst>
                                            <p:cond delay="0"/>
                                          </p:stCondLst>
                                        </p:cTn>
                                        <p:tgtEl>
                                          <p:spTgt spid="1031">
                                            <p:bg/>
                                          </p:spTgt>
                                        </p:tgtEl>
                                        <p:attrNameLst>
                                          <p:attrName>style.visibility</p:attrName>
                                        </p:attrNameLst>
                                      </p:cBhvr>
                                      <p:to>
                                        <p:strVal val="visible"/>
                                      </p:to>
                                    </p:set>
                                    <p:animEffect transition="in" filter="randombar(horizontal)">
                                      <p:cBhvr>
                                        <p:cTn id="120" dur="500"/>
                                        <p:tgtEl>
                                          <p:spTgt spid="1031">
                                            <p:bg/>
                                          </p:spTgt>
                                        </p:tgtEl>
                                      </p:cBhvr>
                                    </p:animEffect>
                                  </p:childTnLst>
                                </p:cTn>
                              </p:par>
                            </p:childTnLst>
                          </p:cTn>
                        </p:par>
                        <p:par>
                          <p:cTn id="121" fill="hold">
                            <p:stCondLst>
                              <p:cond delay="8000"/>
                            </p:stCondLst>
                            <p:childTnLst>
                              <p:par>
                                <p:cTn id="122" presetID="14" presetClass="entr" presetSubtype="10" fill="hold" grpId="0" nodeType="afterEffect">
                                  <p:stCondLst>
                                    <p:cond delay="0"/>
                                  </p:stCondLst>
                                  <p:childTnLst>
                                    <p:set>
                                      <p:cBhvr>
                                        <p:cTn id="123" dur="1" fill="hold">
                                          <p:stCondLst>
                                            <p:cond delay="0"/>
                                          </p:stCondLst>
                                        </p:cTn>
                                        <p:tgtEl>
                                          <p:spTgt spid="1031">
                                            <p:txEl>
                                              <p:pRg st="0" end="0"/>
                                            </p:txEl>
                                          </p:spTgt>
                                        </p:tgtEl>
                                        <p:attrNameLst>
                                          <p:attrName>style.visibility</p:attrName>
                                        </p:attrNameLst>
                                      </p:cBhvr>
                                      <p:to>
                                        <p:strVal val="visible"/>
                                      </p:to>
                                    </p:set>
                                    <p:animEffect transition="in" filter="randombar(horizontal)">
                                      <p:cBhvr>
                                        <p:cTn id="124" dur="500"/>
                                        <p:tgtEl>
                                          <p:spTgt spid="1031">
                                            <p:txEl>
                                              <p:pRg st="0" end="0"/>
                                            </p:txEl>
                                          </p:spTgt>
                                        </p:tgtEl>
                                      </p:cBhvr>
                                    </p:animEffect>
                                  </p:childTnLst>
                                </p:cTn>
                              </p:par>
                            </p:childTnLst>
                          </p:cTn>
                        </p:par>
                        <p:par>
                          <p:cTn id="125" fill="hold">
                            <p:stCondLst>
                              <p:cond delay="8500"/>
                            </p:stCondLst>
                            <p:childTnLst>
                              <p:par>
                                <p:cTn id="126" presetID="14" presetClass="entr" presetSubtype="10" fill="hold" grpId="0" nodeType="afterEffect">
                                  <p:stCondLst>
                                    <p:cond delay="0"/>
                                  </p:stCondLst>
                                  <p:childTnLst>
                                    <p:set>
                                      <p:cBhvr>
                                        <p:cTn id="127" dur="1" fill="hold">
                                          <p:stCondLst>
                                            <p:cond delay="0"/>
                                          </p:stCondLst>
                                        </p:cTn>
                                        <p:tgtEl>
                                          <p:spTgt spid="1032">
                                            <p:txEl>
                                              <p:pRg st="0" end="0"/>
                                            </p:txEl>
                                          </p:spTgt>
                                        </p:tgtEl>
                                        <p:attrNameLst>
                                          <p:attrName>style.visibility</p:attrName>
                                        </p:attrNameLst>
                                      </p:cBhvr>
                                      <p:to>
                                        <p:strVal val="visible"/>
                                      </p:to>
                                    </p:set>
                                    <p:animEffect transition="in" filter="randombar(horizontal)">
                                      <p:cBhvr>
                                        <p:cTn id="128" dur="500"/>
                                        <p:tgtEl>
                                          <p:spTgt spid="10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build="p" animBg="1"/>
      <p:bldP spid="1032" grpId="0" build="p"/>
      <p:bldP spid="1024" grpId="0"/>
      <p:bldP spid="66" grpId="0"/>
      <p:bldP spid="67" grpId="0"/>
      <p:bldP spid="68"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90D51C03-4C2C-4B3E-A64E-4F318E89C619}"/>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26352" y="-33975"/>
            <a:ext cx="18286413" cy="10287000"/>
          </a:xfrm>
        </p:spPr>
      </p:pic>
      <p:sp>
        <p:nvSpPr>
          <p:cNvPr id="13" name="Rectángulo 12">
            <a:extLst>
              <a:ext uri="{FF2B5EF4-FFF2-40B4-BE49-F238E27FC236}">
                <a16:creationId xmlns:a16="http://schemas.microsoft.com/office/drawing/2014/main" id="{2D311E00-8A6C-4AB4-B2CB-DC5F10589338}"/>
              </a:ext>
            </a:extLst>
          </p:cNvPr>
          <p:cNvSpPr/>
          <p:nvPr/>
        </p:nvSpPr>
        <p:spPr>
          <a:xfrm>
            <a:off x="458631" y="895028"/>
            <a:ext cx="6884376" cy="900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dirty="0">
              <a:cs typeface="B Nazanin" panose="00000400000000000000" pitchFamily="2" charset="-78"/>
            </a:endParaRPr>
          </a:p>
        </p:txBody>
      </p:sp>
      <p:sp>
        <p:nvSpPr>
          <p:cNvPr id="27" name="テキスト プレースホルダー 26"/>
          <p:cNvSpPr>
            <a:spLocks noGrp="1"/>
          </p:cNvSpPr>
          <p:nvPr>
            <p:ph type="body" sz="quarter" idx="24"/>
          </p:nvPr>
        </p:nvSpPr>
        <p:spPr>
          <a:xfrm>
            <a:off x="-7655400" y="7591772"/>
            <a:ext cx="14905656" cy="1296144"/>
          </a:xfrm>
        </p:spPr>
        <p:txBody>
          <a:bodyPr/>
          <a:lstStyle/>
          <a:p>
            <a:pPr algn="r" rtl="1"/>
            <a:r>
              <a:rPr lang="fa-IR" dirty="0">
                <a:solidFill>
                  <a:schemeClr val="bg1"/>
                </a:solidFill>
                <a:cs typeface="B Nazanin" panose="00000400000000000000" pitchFamily="2" charset="-78"/>
              </a:rPr>
              <a:t>زمان ناهار :دی</a:t>
            </a:r>
            <a:endParaRPr lang="en-US" dirty="0">
              <a:solidFill>
                <a:schemeClr val="bg1"/>
              </a:solidFill>
              <a:cs typeface="B Nazanin" panose="00000400000000000000" pitchFamily="2" charset="-78"/>
            </a:endParaRPr>
          </a:p>
        </p:txBody>
      </p:sp>
      <p:sp>
        <p:nvSpPr>
          <p:cNvPr id="28" name="テキスト プレースホルダー 27"/>
          <p:cNvSpPr>
            <a:spLocks noGrp="1"/>
          </p:cNvSpPr>
          <p:nvPr>
            <p:ph type="body" sz="quarter" idx="25"/>
          </p:nvPr>
        </p:nvSpPr>
        <p:spPr>
          <a:xfrm>
            <a:off x="-7778674" y="8778383"/>
            <a:ext cx="14905656" cy="864096"/>
          </a:xfrm>
        </p:spPr>
        <p:txBody>
          <a:bodyPr/>
          <a:lstStyle/>
          <a:p>
            <a:pPr algn="r" rtl="1"/>
            <a:r>
              <a:rPr lang="fa-IR" dirty="0">
                <a:solidFill>
                  <a:schemeClr val="bg1"/>
                </a:solidFill>
                <a:cs typeface="B Nazanin" panose="00000400000000000000" pitchFamily="2" charset="-78"/>
              </a:rPr>
              <a:t>از ساعت 12:30 الی 14:00</a:t>
            </a:r>
            <a:endParaRPr lang="en-US" dirty="0">
              <a:solidFill>
                <a:schemeClr val="bg1"/>
              </a:solidFill>
              <a:cs typeface="B Nazanin" panose="00000400000000000000" pitchFamily="2" charset="-78"/>
            </a:endParaRPr>
          </a:p>
        </p:txBody>
      </p:sp>
      <p:pic>
        <p:nvPicPr>
          <p:cNvPr id="14" name="Gráfico 13">
            <a:extLst>
              <a:ext uri="{FF2B5EF4-FFF2-40B4-BE49-F238E27FC236}">
                <a16:creationId xmlns:a16="http://schemas.microsoft.com/office/drawing/2014/main" id="{5223D0AA-7213-496A-BA41-A24F48E8D2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76765" y="390972"/>
            <a:ext cx="951416" cy="970444"/>
          </a:xfrm>
          <a:prstGeom prst="rect">
            <a:avLst/>
          </a:prstGeom>
        </p:spPr>
      </p:pic>
      <p:pic>
        <p:nvPicPr>
          <p:cNvPr id="15" name="Gráfico 14">
            <a:extLst>
              <a:ext uri="{FF2B5EF4-FFF2-40B4-BE49-F238E27FC236}">
                <a16:creationId xmlns:a16="http://schemas.microsoft.com/office/drawing/2014/main" id="{83DB3088-E14E-4FD7-951B-D47D33EBED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077749" y="1605090"/>
            <a:ext cx="749448" cy="764437"/>
          </a:xfrm>
          <a:prstGeom prst="rect">
            <a:avLst/>
          </a:prstGeom>
        </p:spPr>
      </p:pic>
      <p:pic>
        <p:nvPicPr>
          <p:cNvPr id="16" name="Gráfico 15">
            <a:extLst>
              <a:ext uri="{FF2B5EF4-FFF2-40B4-BE49-F238E27FC236}">
                <a16:creationId xmlns:a16="http://schemas.microsoft.com/office/drawing/2014/main" id="{6111717A-3C69-4384-BFEF-AA1259D517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834670" y="2198639"/>
            <a:ext cx="556788" cy="567924"/>
          </a:xfrm>
          <a:prstGeom prst="rect">
            <a:avLst/>
          </a:prstGeom>
        </p:spPr>
      </p:pic>
      <p:pic>
        <p:nvPicPr>
          <p:cNvPr id="17" name="Gráfico 16">
            <a:extLst>
              <a:ext uri="{FF2B5EF4-FFF2-40B4-BE49-F238E27FC236}">
                <a16:creationId xmlns:a16="http://schemas.microsoft.com/office/drawing/2014/main" id="{90BD4633-B8FA-4910-B6B5-A8AD48AEBD2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913361" y="3025052"/>
            <a:ext cx="387153" cy="394897"/>
          </a:xfrm>
          <a:prstGeom prst="rect">
            <a:avLst/>
          </a:prstGeom>
        </p:spPr>
      </p:pic>
      <p:grpSp>
        <p:nvGrpSpPr>
          <p:cNvPr id="2" name="Grupo 1">
            <a:extLst>
              <a:ext uri="{FF2B5EF4-FFF2-40B4-BE49-F238E27FC236}">
                <a16:creationId xmlns:a16="http://schemas.microsoft.com/office/drawing/2014/main" id="{8D4A8075-A798-8EF7-20BF-7745B84AF9E6}"/>
              </a:ext>
            </a:extLst>
          </p:cNvPr>
          <p:cNvGrpSpPr/>
          <p:nvPr/>
        </p:nvGrpSpPr>
        <p:grpSpPr>
          <a:xfrm>
            <a:off x="1797525" y="2179283"/>
            <a:ext cx="4779435" cy="4685284"/>
            <a:chOff x="1797525" y="2179283"/>
            <a:chExt cx="4779435" cy="4685284"/>
          </a:xfrm>
        </p:grpSpPr>
        <p:sp>
          <p:nvSpPr>
            <p:cNvPr id="10" name="Forma libre: forma 9">
              <a:extLst>
                <a:ext uri="{FF2B5EF4-FFF2-40B4-BE49-F238E27FC236}">
                  <a16:creationId xmlns:a16="http://schemas.microsoft.com/office/drawing/2014/main" id="{0E155248-6C1F-47EE-95CD-D8C71C67858A}"/>
                </a:ext>
              </a:extLst>
            </p:cNvPr>
            <p:cNvSpPr/>
            <p:nvPr/>
          </p:nvSpPr>
          <p:spPr>
            <a:xfrm>
              <a:off x="1797525" y="2179283"/>
              <a:ext cx="4779435" cy="4685284"/>
            </a:xfrm>
            <a:custGeom>
              <a:avLst/>
              <a:gdLst>
                <a:gd name="connsiteX0" fmla="*/ 3126340 w 4779435"/>
                <a:gd name="connsiteY0" fmla="*/ 3584794 h 4685284"/>
                <a:gd name="connsiteX1" fmla="*/ 3552580 w 4779435"/>
                <a:gd name="connsiteY1" fmla="*/ 2269760 h 4685284"/>
                <a:gd name="connsiteX2" fmla="*/ 3185132 w 4779435"/>
                <a:gd name="connsiteY2" fmla="*/ 2119322 h 4685284"/>
                <a:gd name="connsiteX3" fmla="*/ 2513349 w 4779435"/>
                <a:gd name="connsiteY3" fmla="*/ 1623050 h 4685284"/>
                <a:gd name="connsiteX4" fmla="*/ 2344755 w 4779435"/>
                <a:gd name="connsiteY4" fmla="*/ 1391341 h 4685284"/>
                <a:gd name="connsiteX5" fmla="*/ 2163192 w 4779435"/>
                <a:gd name="connsiteY5" fmla="*/ 1596248 h 4685284"/>
                <a:gd name="connsiteX6" fmla="*/ 1374690 w 4779435"/>
                <a:gd name="connsiteY6" fmla="*/ 2002603 h 4685284"/>
                <a:gd name="connsiteX7" fmla="*/ 0 w 4779435"/>
                <a:gd name="connsiteY7" fmla="*/ 1719019 h 4685284"/>
                <a:gd name="connsiteX8" fmla="*/ 1011565 w 4779435"/>
                <a:gd name="connsiteY8" fmla="*/ 1607488 h 4685284"/>
                <a:gd name="connsiteX9" fmla="*/ 1806983 w 4779435"/>
                <a:gd name="connsiteY9" fmla="*/ 1024757 h 4685284"/>
                <a:gd name="connsiteX10" fmla="*/ 2152817 w 4779435"/>
                <a:gd name="connsiteY10" fmla="*/ 235391 h 4685284"/>
                <a:gd name="connsiteX11" fmla="*/ 2318817 w 4779435"/>
                <a:gd name="connsiteY11" fmla="*/ 224 h 4685284"/>
                <a:gd name="connsiteX12" fmla="*/ 2521130 w 4779435"/>
                <a:gd name="connsiteY12" fmla="*/ 247495 h 4685284"/>
                <a:gd name="connsiteX13" fmla="*/ 2918839 w 4779435"/>
                <a:gd name="connsiteY13" fmla="*/ 1156174 h 4685284"/>
                <a:gd name="connsiteX14" fmla="*/ 3535289 w 4779435"/>
                <a:gd name="connsiteY14" fmla="*/ 1597977 h 4685284"/>
                <a:gd name="connsiteX15" fmla="*/ 4479416 w 4779435"/>
                <a:gd name="connsiteY15" fmla="*/ 1687894 h 4685284"/>
                <a:gd name="connsiteX16" fmla="*/ 4774239 w 4779435"/>
                <a:gd name="connsiteY16" fmla="*/ 1803749 h 4685284"/>
                <a:gd name="connsiteX17" fmla="*/ 4589218 w 4779435"/>
                <a:gd name="connsiteY17" fmla="*/ 2070905 h 4685284"/>
                <a:gd name="connsiteX18" fmla="*/ 3815414 w 4779435"/>
                <a:gd name="connsiteY18" fmla="*/ 2758250 h 4685284"/>
                <a:gd name="connsiteX19" fmla="*/ 3632987 w 4779435"/>
                <a:gd name="connsiteY19" fmla="*/ 3324554 h 4685284"/>
                <a:gd name="connsiteX20" fmla="*/ 3862966 w 4779435"/>
                <a:gd name="connsiteY20" fmla="*/ 4421712 h 4685284"/>
                <a:gd name="connsiteX21" fmla="*/ 3836164 w 4779435"/>
                <a:gd name="connsiteY21" fmla="*/ 4659473 h 4685284"/>
                <a:gd name="connsiteX22" fmla="*/ 3599268 w 4779435"/>
                <a:gd name="connsiteY22" fmla="*/ 4601546 h 4685284"/>
                <a:gd name="connsiteX23" fmla="*/ 2663787 w 4779435"/>
                <a:gd name="connsiteY23" fmla="*/ 4065503 h 4685284"/>
                <a:gd name="connsiteX24" fmla="*/ 1980764 w 4779435"/>
                <a:gd name="connsiteY24" fmla="*/ 4033513 h 4685284"/>
                <a:gd name="connsiteX25" fmla="*/ 616449 w 4779435"/>
                <a:gd name="connsiteY25" fmla="*/ 4674171 h 4685284"/>
                <a:gd name="connsiteX26" fmla="*/ 414136 w 4779435"/>
                <a:gd name="connsiteY26" fmla="*/ 4616244 h 4685284"/>
                <a:gd name="connsiteX27" fmla="*/ 2170109 w 4779435"/>
                <a:gd name="connsiteY27" fmla="*/ 3344439 h 4685284"/>
                <a:gd name="connsiteX28" fmla="*/ 2615370 w 4779435"/>
                <a:gd name="connsiteY28" fmla="*/ 3391991 h 4685284"/>
                <a:gd name="connsiteX29" fmla="*/ 3025183 w 4779435"/>
                <a:gd name="connsiteY29" fmla="*/ 3612460 h 4685284"/>
                <a:gd name="connsiteX30" fmla="*/ 3128069 w 4779435"/>
                <a:gd name="connsiteY30" fmla="*/ 3583929 h 468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79435" h="4685284">
                  <a:moveTo>
                    <a:pt x="3126340" y="3584794"/>
                  </a:moveTo>
                  <a:cubicBezTo>
                    <a:pt x="2899818" y="3012438"/>
                    <a:pt x="2982819" y="2545563"/>
                    <a:pt x="3552580" y="2269760"/>
                  </a:cubicBezTo>
                  <a:cubicBezTo>
                    <a:pt x="3447965" y="2094249"/>
                    <a:pt x="3297528" y="2123645"/>
                    <a:pt x="3185132" y="2119322"/>
                  </a:cubicBezTo>
                  <a:cubicBezTo>
                    <a:pt x="2839298" y="2105489"/>
                    <a:pt x="2623151" y="1948999"/>
                    <a:pt x="2513349" y="1623050"/>
                  </a:cubicBezTo>
                  <a:cubicBezTo>
                    <a:pt x="2483088" y="1532269"/>
                    <a:pt x="2454557" y="1406904"/>
                    <a:pt x="2344755" y="1391341"/>
                  </a:cubicBezTo>
                  <a:cubicBezTo>
                    <a:pt x="2214203" y="1372321"/>
                    <a:pt x="2185671" y="1511519"/>
                    <a:pt x="2163192" y="1596248"/>
                  </a:cubicBezTo>
                  <a:cubicBezTo>
                    <a:pt x="2048202" y="2031134"/>
                    <a:pt x="1772399" y="2096843"/>
                    <a:pt x="1374690" y="2002603"/>
                  </a:cubicBezTo>
                  <a:cubicBezTo>
                    <a:pt x="923377" y="1895394"/>
                    <a:pt x="441803" y="1944676"/>
                    <a:pt x="0" y="1719019"/>
                  </a:cubicBezTo>
                  <a:cubicBezTo>
                    <a:pt x="337188" y="1679248"/>
                    <a:pt x="674376" y="1612675"/>
                    <a:pt x="1011565" y="1607488"/>
                  </a:cubicBezTo>
                  <a:cubicBezTo>
                    <a:pt x="1431753" y="1600571"/>
                    <a:pt x="1675566" y="1418144"/>
                    <a:pt x="1806983" y="1024757"/>
                  </a:cubicBezTo>
                  <a:cubicBezTo>
                    <a:pt x="1897764" y="753278"/>
                    <a:pt x="2035233" y="497360"/>
                    <a:pt x="2152817" y="235391"/>
                  </a:cubicBezTo>
                  <a:cubicBezTo>
                    <a:pt x="2194317" y="143745"/>
                    <a:pt x="2210744" y="5412"/>
                    <a:pt x="2318817" y="224"/>
                  </a:cubicBezTo>
                  <a:cubicBezTo>
                    <a:pt x="2458880" y="-6693"/>
                    <a:pt x="2476172" y="148068"/>
                    <a:pt x="2521130" y="247495"/>
                  </a:cubicBezTo>
                  <a:cubicBezTo>
                    <a:pt x="2658599" y="548371"/>
                    <a:pt x="2802121" y="847517"/>
                    <a:pt x="2918839" y="1156174"/>
                  </a:cubicBezTo>
                  <a:cubicBezTo>
                    <a:pt x="3029506" y="1450133"/>
                    <a:pt x="3224038" y="1584144"/>
                    <a:pt x="3535289" y="1597977"/>
                  </a:cubicBezTo>
                  <a:cubicBezTo>
                    <a:pt x="3850862" y="1611811"/>
                    <a:pt x="4164706" y="1653311"/>
                    <a:pt x="4479416" y="1687894"/>
                  </a:cubicBezTo>
                  <a:cubicBezTo>
                    <a:pt x="4587489" y="1699998"/>
                    <a:pt x="4737062" y="1660227"/>
                    <a:pt x="4774239" y="1803749"/>
                  </a:cubicBezTo>
                  <a:cubicBezTo>
                    <a:pt x="4807958" y="1935165"/>
                    <a:pt x="4669624" y="1996551"/>
                    <a:pt x="4589218" y="2070905"/>
                  </a:cubicBezTo>
                  <a:cubicBezTo>
                    <a:pt x="4335030" y="2305208"/>
                    <a:pt x="4084300" y="2542969"/>
                    <a:pt x="3815414" y="2758250"/>
                  </a:cubicBezTo>
                  <a:cubicBezTo>
                    <a:pt x="3619153" y="2915605"/>
                    <a:pt x="3571601" y="3085064"/>
                    <a:pt x="3632987" y="3324554"/>
                  </a:cubicBezTo>
                  <a:cubicBezTo>
                    <a:pt x="3725497" y="3686815"/>
                    <a:pt x="3789477" y="4055128"/>
                    <a:pt x="3862966" y="4421712"/>
                  </a:cubicBezTo>
                  <a:cubicBezTo>
                    <a:pt x="3879393" y="4502983"/>
                    <a:pt x="3925216" y="4602410"/>
                    <a:pt x="3836164" y="4659473"/>
                  </a:cubicBezTo>
                  <a:cubicBezTo>
                    <a:pt x="3753164" y="4713077"/>
                    <a:pt x="3672758" y="4643910"/>
                    <a:pt x="3599268" y="4601546"/>
                  </a:cubicBezTo>
                  <a:cubicBezTo>
                    <a:pt x="3286288" y="4425170"/>
                    <a:pt x="2962933" y="4262628"/>
                    <a:pt x="2663787" y="4065503"/>
                  </a:cubicBezTo>
                  <a:cubicBezTo>
                    <a:pt x="2430349" y="3911607"/>
                    <a:pt x="2223713" y="3912471"/>
                    <a:pt x="1980764" y="4033513"/>
                  </a:cubicBezTo>
                  <a:cubicBezTo>
                    <a:pt x="1531180" y="4257441"/>
                    <a:pt x="1072950" y="4464077"/>
                    <a:pt x="616449" y="4674171"/>
                  </a:cubicBezTo>
                  <a:cubicBezTo>
                    <a:pt x="570626" y="4694921"/>
                    <a:pt x="514428" y="4692327"/>
                    <a:pt x="414136" y="4616244"/>
                  </a:cubicBezTo>
                  <a:cubicBezTo>
                    <a:pt x="998596" y="4191732"/>
                    <a:pt x="1581326" y="3762898"/>
                    <a:pt x="2170109" y="3344439"/>
                  </a:cubicBezTo>
                  <a:cubicBezTo>
                    <a:pt x="2319682" y="3238095"/>
                    <a:pt x="2472713" y="3312449"/>
                    <a:pt x="2615370" y="3391991"/>
                  </a:cubicBezTo>
                  <a:cubicBezTo>
                    <a:pt x="2751110" y="3468075"/>
                    <a:pt x="2888579" y="3538971"/>
                    <a:pt x="3025183" y="3612460"/>
                  </a:cubicBezTo>
                  <a:cubicBezTo>
                    <a:pt x="3059767" y="3602950"/>
                    <a:pt x="3093486" y="3593440"/>
                    <a:pt x="3128069" y="3583929"/>
                  </a:cubicBezTo>
                  <a:close/>
                </a:path>
              </a:pathLst>
            </a:custGeom>
            <a:solidFill>
              <a:schemeClr val="bg1"/>
            </a:solidFill>
            <a:ln w="86418" cap="flat">
              <a:noFill/>
              <a:prstDash val="solid"/>
              <a:miter/>
            </a:ln>
          </p:spPr>
          <p:txBody>
            <a:bodyPr rtlCol="0" anchor="ctr"/>
            <a:lstStyle/>
            <a:p>
              <a:pPr algn="r" rtl="1"/>
              <a:endParaRPr lang="es-PE" dirty="0">
                <a:cs typeface="B Nazanin" panose="00000400000000000000" pitchFamily="2" charset="-78"/>
              </a:endParaRPr>
            </a:p>
          </p:txBody>
        </p:sp>
        <p:sp>
          <p:nvSpPr>
            <p:cNvPr id="11" name="Forma libre: forma 10">
              <a:extLst>
                <a:ext uri="{FF2B5EF4-FFF2-40B4-BE49-F238E27FC236}">
                  <a16:creationId xmlns:a16="http://schemas.microsoft.com/office/drawing/2014/main" id="{97AE645C-B15A-4735-ADBD-1821B377FA93}"/>
                </a:ext>
              </a:extLst>
            </p:cNvPr>
            <p:cNvSpPr/>
            <p:nvPr/>
          </p:nvSpPr>
          <p:spPr>
            <a:xfrm>
              <a:off x="2164109" y="4447314"/>
              <a:ext cx="1206818" cy="1749055"/>
            </a:xfrm>
            <a:custGeom>
              <a:avLst/>
              <a:gdLst>
                <a:gd name="connsiteX0" fmla="*/ 0 w 1206818"/>
                <a:gd name="connsiteY0" fmla="*/ 0 h 1749055"/>
                <a:gd name="connsiteX1" fmla="*/ 1066033 w 1206818"/>
                <a:gd name="connsiteY1" fmla="*/ 463418 h 1749055"/>
                <a:gd name="connsiteX2" fmla="*/ 1115315 w 1206818"/>
                <a:gd name="connsiteY2" fmla="*/ 802335 h 1749055"/>
                <a:gd name="connsiteX3" fmla="*/ 320761 w 1206818"/>
                <a:gd name="connsiteY3" fmla="*/ 1749055 h 1749055"/>
                <a:gd name="connsiteX4" fmla="*/ 575814 w 1206818"/>
                <a:gd name="connsiteY4" fmla="*/ 767752 h 1749055"/>
                <a:gd name="connsiteX5" fmla="*/ 0 w 1206818"/>
                <a:gd name="connsiteY5" fmla="*/ 0 h 17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818" h="1749055">
                  <a:moveTo>
                    <a:pt x="0" y="0"/>
                  </a:moveTo>
                  <a:cubicBezTo>
                    <a:pt x="428834" y="68302"/>
                    <a:pt x="712418" y="343240"/>
                    <a:pt x="1066033" y="463418"/>
                  </a:cubicBezTo>
                  <a:cubicBezTo>
                    <a:pt x="1262294" y="530855"/>
                    <a:pt x="1228576" y="668324"/>
                    <a:pt x="1115315" y="802335"/>
                  </a:cubicBezTo>
                  <a:cubicBezTo>
                    <a:pt x="868044" y="1095429"/>
                    <a:pt x="621637" y="1390253"/>
                    <a:pt x="320761" y="1749055"/>
                  </a:cubicBezTo>
                  <a:cubicBezTo>
                    <a:pt x="319032" y="1334055"/>
                    <a:pt x="561980" y="1074679"/>
                    <a:pt x="575814" y="767752"/>
                  </a:cubicBezTo>
                  <a:cubicBezTo>
                    <a:pt x="593105" y="389928"/>
                    <a:pt x="121042" y="356209"/>
                    <a:pt x="0" y="0"/>
                  </a:cubicBezTo>
                  <a:close/>
                </a:path>
              </a:pathLst>
            </a:custGeom>
            <a:solidFill>
              <a:schemeClr val="bg1"/>
            </a:solidFill>
            <a:ln w="86418" cap="flat">
              <a:noFill/>
              <a:prstDash val="solid"/>
              <a:miter/>
            </a:ln>
          </p:spPr>
          <p:txBody>
            <a:bodyPr rtlCol="0" anchor="ctr"/>
            <a:lstStyle/>
            <a:p>
              <a:pPr algn="r" rtl="1"/>
              <a:endParaRPr lang="es-PE" dirty="0">
                <a:cs typeface="B Nazanin" panose="00000400000000000000" pitchFamily="2" charset="-78"/>
              </a:endParaRPr>
            </a:p>
          </p:txBody>
        </p:sp>
      </p:grpSp>
      <p:sp>
        <p:nvSpPr>
          <p:cNvPr id="29" name="テキスト プレースホルダー 7">
            <a:extLst>
              <a:ext uri="{FF2B5EF4-FFF2-40B4-BE49-F238E27FC236}">
                <a16:creationId xmlns:a16="http://schemas.microsoft.com/office/drawing/2014/main" id="{7E4467E3-D03B-445C-8530-569A7B3C1B21}"/>
              </a:ext>
            </a:extLst>
          </p:cNvPr>
          <p:cNvSpPr txBox="1">
            <a:spLocks/>
          </p:cNvSpPr>
          <p:nvPr/>
        </p:nvSpPr>
        <p:spPr>
          <a:xfrm>
            <a:off x="9618869" y="3062735"/>
            <a:ext cx="5832648" cy="1130499"/>
          </a:xfrm>
          <a:prstGeom prst="rect">
            <a:avLst/>
          </a:prstGeom>
        </p:spPr>
        <p:txBody>
          <a:bodyPr>
            <a:normAutofit fontScale="70000" lnSpcReduction="20000"/>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dirty="0">
                <a:solidFill>
                  <a:schemeClr val="bg1"/>
                </a:solidFill>
                <a:cs typeface="B Nazanin" panose="00000400000000000000" pitchFamily="2" charset="-78"/>
              </a:rPr>
              <a:t>من آن را امتحان کرده ام. او و دیگران از این نقطه فکر می کنند، من بقیه را به ترس تبدیل می کنم. از افلاطون دو قول می خوانیم که او همه جا بدی را دیده است.</a:t>
            </a:r>
            <a:endParaRPr lang="en-US" dirty="0">
              <a:solidFill>
                <a:schemeClr val="bg1"/>
              </a:solidFill>
              <a:cs typeface="B Nazanin" panose="00000400000000000000" pitchFamily="2" charset="-78"/>
            </a:endParaRPr>
          </a:p>
        </p:txBody>
      </p:sp>
      <p:sp>
        <p:nvSpPr>
          <p:cNvPr id="30" name="テキスト プレースホルダー 8">
            <a:extLst>
              <a:ext uri="{FF2B5EF4-FFF2-40B4-BE49-F238E27FC236}">
                <a16:creationId xmlns:a16="http://schemas.microsoft.com/office/drawing/2014/main" id="{D4878BAC-B5EA-4485-9D76-31EA3359D235}"/>
              </a:ext>
            </a:extLst>
          </p:cNvPr>
          <p:cNvSpPr txBox="1">
            <a:spLocks/>
          </p:cNvSpPr>
          <p:nvPr/>
        </p:nvSpPr>
        <p:spPr>
          <a:xfrm>
            <a:off x="9618867" y="2626870"/>
            <a:ext cx="5832650" cy="558252"/>
          </a:xfrm>
          <a:prstGeom prst="rect">
            <a:avLst/>
          </a:prstGeom>
        </p:spPr>
        <p:txBody>
          <a:bodyPr vert="horz" lIns="163275" tIns="81638" rIns="163275" bIns="81638" rtlCol="0">
            <a:normAutofit fontScale="92500" lnSpcReduction="20000"/>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dirty="0">
                <a:solidFill>
                  <a:schemeClr val="bg1"/>
                </a:solidFill>
                <a:cs typeface="B Nazanin" panose="00000400000000000000" pitchFamily="2" charset="-78"/>
              </a:rPr>
              <a:t>اینرمیس هندریت یا </a:t>
            </a:r>
            <a:r>
              <a:rPr lang="en-US" dirty="0">
                <a:solidFill>
                  <a:schemeClr val="bg1"/>
                </a:solidFill>
                <a:cs typeface="B Nazanin" panose="00000400000000000000" pitchFamily="2" charset="-78"/>
              </a:rPr>
              <a:t>cu</a:t>
            </a:r>
          </a:p>
        </p:txBody>
      </p:sp>
      <p:sp>
        <p:nvSpPr>
          <p:cNvPr id="31" name="テキスト プレースホルダー 9">
            <a:extLst>
              <a:ext uri="{FF2B5EF4-FFF2-40B4-BE49-F238E27FC236}">
                <a16:creationId xmlns:a16="http://schemas.microsoft.com/office/drawing/2014/main" id="{6AD4CDA1-6219-455D-9690-D3EC2294F2CA}"/>
              </a:ext>
            </a:extLst>
          </p:cNvPr>
          <p:cNvSpPr txBox="1">
            <a:spLocks/>
          </p:cNvSpPr>
          <p:nvPr/>
        </p:nvSpPr>
        <p:spPr>
          <a:xfrm>
            <a:off x="9618869" y="5142783"/>
            <a:ext cx="5832648" cy="1130499"/>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dirty="0">
                <a:solidFill>
                  <a:schemeClr val="bg1"/>
                </a:solidFill>
                <a:cs typeface="B Nazanin" panose="00000400000000000000" pitchFamily="2" charset="-78"/>
              </a:rPr>
              <a:t>در می گویند قدرت کارمند، یا کار شهروندان متوسط. من نام او را توسعه دهنده گذاشتم.</a:t>
            </a:r>
            <a:endParaRPr lang="en-US" dirty="0">
              <a:solidFill>
                <a:schemeClr val="bg1"/>
              </a:solidFill>
              <a:cs typeface="B Nazanin" panose="00000400000000000000" pitchFamily="2" charset="-78"/>
            </a:endParaRPr>
          </a:p>
        </p:txBody>
      </p:sp>
      <p:sp>
        <p:nvSpPr>
          <p:cNvPr id="32" name="テキスト プレースホルダー 10">
            <a:extLst>
              <a:ext uri="{FF2B5EF4-FFF2-40B4-BE49-F238E27FC236}">
                <a16:creationId xmlns:a16="http://schemas.microsoft.com/office/drawing/2014/main" id="{3613ED72-BF4D-44AF-9BF8-2CE55ADC5CC0}"/>
              </a:ext>
            </a:extLst>
          </p:cNvPr>
          <p:cNvSpPr txBox="1">
            <a:spLocks/>
          </p:cNvSpPr>
          <p:nvPr/>
        </p:nvSpPr>
        <p:spPr>
          <a:xfrm>
            <a:off x="9618867" y="4706918"/>
            <a:ext cx="5832650" cy="558252"/>
          </a:xfrm>
          <a:prstGeom prst="rect">
            <a:avLst/>
          </a:prstGeom>
        </p:spPr>
        <p:txBody>
          <a:bodyPr vert="horz" lIns="163275" tIns="81638" rIns="163275" bIns="81638" rtlCol="0" anchor="b">
            <a:normAutofit fontScale="40000" lnSpcReduction="20000"/>
          </a:bodyPr>
          <a:lstStyle>
            <a:lvl1pPr marL="0" indent="0" algn="l" defTabSz="1632753" rtl="0" eaLnBrk="1" latinLnBrk="0" hangingPunct="1">
              <a:spcBef>
                <a:spcPct val="20000"/>
              </a:spcBef>
              <a:buFontTx/>
              <a:buNone/>
              <a:defRPr sz="6600" kern="1200" baseline="0">
                <a:solidFill>
                  <a:schemeClr val="bg1">
                    <a:lumMod val="95000"/>
                  </a:schemeClr>
                </a:solidFill>
                <a:latin typeface="Aleo-BoldItalic" pitchFamily="34" charset="0"/>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dirty="0">
                <a:solidFill>
                  <a:schemeClr val="bg1"/>
                </a:solidFill>
                <a:cs typeface="B Nazanin" panose="00000400000000000000" pitchFamily="2" charset="-78"/>
              </a:rPr>
              <a:t>آن عسل می تواند فراوان باشد</a:t>
            </a:r>
            <a:endParaRPr lang="en-US" dirty="0">
              <a:solidFill>
                <a:schemeClr val="bg1"/>
              </a:solidFill>
              <a:cs typeface="B Nazanin" panose="00000400000000000000" pitchFamily="2" charset="-78"/>
            </a:endParaRPr>
          </a:p>
        </p:txBody>
      </p:sp>
      <p:sp>
        <p:nvSpPr>
          <p:cNvPr id="33" name="テキスト プレースホルダー 11">
            <a:extLst>
              <a:ext uri="{FF2B5EF4-FFF2-40B4-BE49-F238E27FC236}">
                <a16:creationId xmlns:a16="http://schemas.microsoft.com/office/drawing/2014/main" id="{0A8CF9F1-0EEC-49ED-AF02-50493A389A63}"/>
              </a:ext>
            </a:extLst>
          </p:cNvPr>
          <p:cNvSpPr txBox="1">
            <a:spLocks/>
          </p:cNvSpPr>
          <p:nvPr/>
        </p:nvSpPr>
        <p:spPr>
          <a:xfrm>
            <a:off x="9885210" y="7534312"/>
            <a:ext cx="5832648" cy="1130499"/>
          </a:xfrm>
          <a:prstGeom prst="rect">
            <a:avLst/>
          </a:prstGeom>
        </p:spPr>
        <p:txBody>
          <a:bodyPr vert="horz" lIns="163275" tIns="81638" rIns="163275" bIns="81638" rtlCol="0" anchor="t">
            <a:normAutofit fontScale="40000" lnSpcReduction="20000"/>
          </a:bodyPr>
          <a:lstStyle>
            <a:lvl1pPr marL="0" indent="0" algn="l" defTabSz="1632753" rtl="0" eaLnBrk="1" latinLnBrk="0" hangingPunct="1">
              <a:spcBef>
                <a:spcPct val="20000"/>
              </a:spcBef>
              <a:buFontTx/>
              <a:buNone/>
              <a:defRPr sz="4400" kern="1200" baseline="0">
                <a:solidFill>
                  <a:schemeClr val="bg1">
                    <a:lumMod val="95000"/>
                  </a:schemeClr>
                </a:solidFill>
                <a:latin typeface="Aleo-LightItalic" pitchFamily="34" charset="0"/>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dirty="0">
                <a:solidFill>
                  <a:schemeClr val="bg1"/>
                </a:solidFill>
                <a:cs typeface="B Nazanin" panose="00000400000000000000" pitchFamily="2" charset="-78"/>
              </a:rPr>
              <a:t>به استدلال </a:t>
            </a:r>
            <a:r>
              <a:rPr lang="en-US" dirty="0" err="1">
                <a:solidFill>
                  <a:schemeClr val="bg1"/>
                </a:solidFill>
                <a:cs typeface="B Nazanin" panose="00000400000000000000" pitchFamily="2" charset="-78"/>
              </a:rPr>
              <a:t>scaevola</a:t>
            </a:r>
            <a:r>
              <a:rPr lang="en-US" dirty="0">
                <a:solidFill>
                  <a:schemeClr val="bg1"/>
                </a:solidFill>
                <a:cs typeface="B Nazanin" panose="00000400000000000000" pitchFamily="2" charset="-78"/>
              </a:rPr>
              <a:t> </a:t>
            </a:r>
            <a:r>
              <a:rPr lang="fa-IR" dirty="0">
                <a:solidFill>
                  <a:schemeClr val="bg1"/>
                </a:solidFill>
                <a:cs typeface="B Nazanin" panose="00000400000000000000" pitchFamily="2" charset="-78"/>
              </a:rPr>
              <a:t>که آنها با آن درگیر هستند، به این هیچ مناقشه ای نیست. یا با زندگی در نور روشن تر، مالی خود را پس انداز کرد، نه اینکه همه جا عسل درست کند. من فقط به جای آن وارد می شوم.</a:t>
            </a:r>
            <a:endParaRPr lang="en-US" dirty="0">
              <a:solidFill>
                <a:schemeClr val="bg1"/>
              </a:solidFill>
              <a:cs typeface="B Nazanin" panose="00000400000000000000" pitchFamily="2" charset="-78"/>
            </a:endParaRPr>
          </a:p>
        </p:txBody>
      </p:sp>
      <p:sp>
        <p:nvSpPr>
          <p:cNvPr id="34" name="テキスト プレースホルダー 12">
            <a:extLst>
              <a:ext uri="{FF2B5EF4-FFF2-40B4-BE49-F238E27FC236}">
                <a16:creationId xmlns:a16="http://schemas.microsoft.com/office/drawing/2014/main" id="{B2443680-62BB-4C2F-8868-320797A6FABA}"/>
              </a:ext>
            </a:extLst>
          </p:cNvPr>
          <p:cNvSpPr txBox="1">
            <a:spLocks/>
          </p:cNvSpPr>
          <p:nvPr/>
        </p:nvSpPr>
        <p:spPr>
          <a:xfrm>
            <a:off x="9618867" y="6803334"/>
            <a:ext cx="5832650" cy="558252"/>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dirty="0">
                <a:solidFill>
                  <a:schemeClr val="bg1"/>
                </a:solidFill>
                <a:cs typeface="B Nazanin" panose="00000400000000000000" pitchFamily="2" charset="-78"/>
              </a:rPr>
              <a:t>اول خودمان را متهم می کنیم</a:t>
            </a: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1143827713"/>
      </p:ext>
    </p:extLst>
  </p:cSld>
  <p:clrMapOvr>
    <a:masterClrMapping/>
  </p:clrMapOvr>
  <p:transition spd="slow" advTm="2344">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68;p58">
            <a:extLst>
              <a:ext uri="{FF2B5EF4-FFF2-40B4-BE49-F238E27FC236}">
                <a16:creationId xmlns:a16="http://schemas.microsoft.com/office/drawing/2014/main" id="{122DFA2C-BA1D-4CE0-A3A5-95847821B4E3}"/>
              </a:ext>
            </a:extLst>
          </p:cNvPr>
          <p:cNvSpPr txBox="1">
            <a:spLocks noGrp="1"/>
          </p:cNvSpPr>
          <p:nvPr>
            <p:ph type="title"/>
          </p:nvPr>
        </p:nvSpPr>
        <p:spPr>
          <a:xfrm>
            <a:off x="1439862" y="498972"/>
            <a:ext cx="15406667" cy="1145394"/>
          </a:xfrm>
        </p:spPr>
        <p:txBody>
          <a:bodyPr/>
          <a:lstStyle/>
          <a:p>
            <a:pPr lvl="0" rtl="1"/>
            <a:r>
              <a:rPr lang="fa-IR" dirty="0">
                <a:cs typeface="B Nazanin" panose="00000400000000000000" pitchFamily="2" charset="-78"/>
              </a:rPr>
              <a:t>سازمان های </a:t>
            </a:r>
            <a:r>
              <a:rPr lang="fa-IR" dirty="0">
                <a:solidFill>
                  <a:srgbClr val="0070C0"/>
                </a:solidFill>
                <a:cs typeface="B Nazanin" panose="00000400000000000000" pitchFamily="2" charset="-78"/>
              </a:rPr>
              <a:t>شرکت کننده</a:t>
            </a:r>
            <a:endParaRPr lang="en-US" b="1" dirty="0">
              <a:solidFill>
                <a:srgbClr val="0070C0"/>
              </a:solidFill>
              <a:cs typeface="B Nazanin" panose="00000400000000000000" pitchFamily="2" charset="-78"/>
            </a:endParaRPr>
          </a:p>
        </p:txBody>
      </p:sp>
      <p:sp>
        <p:nvSpPr>
          <p:cNvPr id="4" name="Google Shape;469;p58">
            <a:extLst>
              <a:ext uri="{FF2B5EF4-FFF2-40B4-BE49-F238E27FC236}">
                <a16:creationId xmlns:a16="http://schemas.microsoft.com/office/drawing/2014/main" id="{32D73001-39CF-4A59-BC2F-AA3E8311F1C3}"/>
              </a:ext>
            </a:extLst>
          </p:cNvPr>
          <p:cNvSpPr txBox="1">
            <a:spLocks noGrp="1"/>
          </p:cNvSpPr>
          <p:nvPr>
            <p:ph type="subTitle" idx="4294967295"/>
          </p:nvPr>
        </p:nvSpPr>
        <p:spPr>
          <a:xfrm>
            <a:off x="3029677" y="2469651"/>
            <a:ext cx="3410708" cy="1247882"/>
          </a:xfrm>
        </p:spPr>
        <p:txBody>
          <a:bodyPr/>
          <a:lstStyle/>
          <a:p>
            <a:pPr algn="r" rtl="1"/>
            <a:r>
              <a:rPr lang="fa-IR" dirty="0">
                <a:cs typeface="B Nazanin" panose="00000400000000000000" pitchFamily="2" charset="-78"/>
              </a:rPr>
              <a:t>مریخ در واقع یک مکان بسیار سرد است</a:t>
            </a:r>
            <a:endParaRPr lang="en-US" dirty="0">
              <a:cs typeface="B Nazanin" panose="00000400000000000000" pitchFamily="2" charset="-78"/>
            </a:endParaRPr>
          </a:p>
        </p:txBody>
      </p:sp>
      <p:sp>
        <p:nvSpPr>
          <p:cNvPr id="5" name="Google Shape;470;p58">
            <a:extLst>
              <a:ext uri="{FF2B5EF4-FFF2-40B4-BE49-F238E27FC236}">
                <a16:creationId xmlns:a16="http://schemas.microsoft.com/office/drawing/2014/main" id="{B5DECBD4-6889-4434-B26B-2E5A2BE6C648}"/>
              </a:ext>
            </a:extLst>
          </p:cNvPr>
          <p:cNvSpPr txBox="1">
            <a:spLocks noGrp="1"/>
          </p:cNvSpPr>
          <p:nvPr>
            <p:ph type="subTitle" idx="4294967295"/>
          </p:nvPr>
        </p:nvSpPr>
        <p:spPr>
          <a:xfrm>
            <a:off x="7316599" y="3308100"/>
            <a:ext cx="3417893" cy="1247882"/>
          </a:xfrm>
        </p:spPr>
        <p:txBody>
          <a:bodyPr/>
          <a:lstStyle/>
          <a:p>
            <a:pPr algn="r" rtl="1"/>
            <a:r>
              <a:rPr lang="fa-IR" dirty="0">
                <a:cs typeface="B Nazanin" panose="00000400000000000000" pitchFamily="2" charset="-78"/>
              </a:rPr>
              <a:t>زهره سیاره ای بسیار داغ است</a:t>
            </a:r>
            <a:endParaRPr lang="en-US" dirty="0">
              <a:cs typeface="B Nazanin" panose="00000400000000000000" pitchFamily="2" charset="-78"/>
            </a:endParaRPr>
          </a:p>
        </p:txBody>
      </p:sp>
      <p:sp>
        <p:nvSpPr>
          <p:cNvPr id="6" name="Google Shape;471;p58">
            <a:extLst>
              <a:ext uri="{FF2B5EF4-FFF2-40B4-BE49-F238E27FC236}">
                <a16:creationId xmlns:a16="http://schemas.microsoft.com/office/drawing/2014/main" id="{F087967F-7680-4883-A9DF-CB757D4CD450}"/>
              </a:ext>
            </a:extLst>
          </p:cNvPr>
          <p:cNvSpPr txBox="1">
            <a:spLocks noGrp="1"/>
          </p:cNvSpPr>
          <p:nvPr>
            <p:ph type="subTitle" idx="4294967295"/>
          </p:nvPr>
        </p:nvSpPr>
        <p:spPr>
          <a:xfrm>
            <a:off x="11610724" y="4146551"/>
            <a:ext cx="3417893" cy="1247882"/>
          </a:xfrm>
        </p:spPr>
        <p:txBody>
          <a:bodyPr/>
          <a:lstStyle/>
          <a:p>
            <a:pPr algn="r" rtl="1"/>
            <a:r>
              <a:rPr lang="fa-IR" dirty="0">
                <a:cs typeface="B Nazanin" panose="00000400000000000000" pitchFamily="2" charset="-78"/>
              </a:rPr>
              <a:t>نپتون از ما دور است</a:t>
            </a:r>
            <a:endParaRPr lang="en-US" dirty="0">
              <a:cs typeface="B Nazanin" panose="00000400000000000000" pitchFamily="2" charset="-78"/>
            </a:endParaRPr>
          </a:p>
        </p:txBody>
      </p:sp>
      <p:sp>
        <p:nvSpPr>
          <p:cNvPr id="7" name="Google Shape;472;p58">
            <a:extLst>
              <a:ext uri="{FF2B5EF4-FFF2-40B4-BE49-F238E27FC236}">
                <a16:creationId xmlns:a16="http://schemas.microsoft.com/office/drawing/2014/main" id="{E7B5E248-2E79-40D3-8B78-8AA3F8854DE3}"/>
              </a:ext>
            </a:extLst>
          </p:cNvPr>
          <p:cNvSpPr txBox="1">
            <a:spLocks noGrp="1"/>
          </p:cNvSpPr>
          <p:nvPr>
            <p:ph type="subTitle" idx="4294967295"/>
          </p:nvPr>
        </p:nvSpPr>
        <p:spPr>
          <a:xfrm>
            <a:off x="3029677" y="4856391"/>
            <a:ext cx="3410708" cy="1247882"/>
          </a:xfrm>
        </p:spPr>
        <p:txBody>
          <a:bodyPr>
            <a:normAutofit/>
          </a:bodyPr>
          <a:lstStyle/>
          <a:p>
            <a:pPr algn="r" rtl="1"/>
            <a:r>
              <a:rPr lang="fa-IR" dirty="0">
                <a:cs typeface="B Nazanin" panose="00000400000000000000" pitchFamily="2" charset="-78"/>
              </a:rPr>
              <a:t>این نزدیکترین سیاره به خورشید است</a:t>
            </a:r>
            <a:endParaRPr lang="en-US" dirty="0">
              <a:cs typeface="B Nazanin" panose="00000400000000000000" pitchFamily="2" charset="-78"/>
            </a:endParaRPr>
          </a:p>
        </p:txBody>
      </p:sp>
      <p:sp>
        <p:nvSpPr>
          <p:cNvPr id="8" name="Google Shape;473;p58">
            <a:extLst>
              <a:ext uri="{FF2B5EF4-FFF2-40B4-BE49-F238E27FC236}">
                <a16:creationId xmlns:a16="http://schemas.microsoft.com/office/drawing/2014/main" id="{3ACEED99-A33B-4BF6-9CFC-27A157B7387A}"/>
              </a:ext>
            </a:extLst>
          </p:cNvPr>
          <p:cNvSpPr txBox="1">
            <a:spLocks noGrp="1"/>
          </p:cNvSpPr>
          <p:nvPr>
            <p:ph type="subTitle" idx="4294967295"/>
          </p:nvPr>
        </p:nvSpPr>
        <p:spPr>
          <a:xfrm>
            <a:off x="7316599" y="5694843"/>
            <a:ext cx="3417893" cy="1247882"/>
          </a:xfrm>
        </p:spPr>
        <p:txBody>
          <a:bodyPr/>
          <a:lstStyle/>
          <a:p>
            <a:pPr algn="r" rtl="1"/>
            <a:r>
              <a:rPr lang="fa-IR" dirty="0">
                <a:cs typeface="B Nazanin" panose="00000400000000000000" pitchFamily="2" charset="-78"/>
              </a:rPr>
              <a:t>زحل یک غول گازی با حلقه است</a:t>
            </a:r>
            <a:endParaRPr lang="en-US" dirty="0">
              <a:cs typeface="B Nazanin" panose="00000400000000000000" pitchFamily="2" charset="-78"/>
            </a:endParaRPr>
          </a:p>
        </p:txBody>
      </p:sp>
      <p:sp>
        <p:nvSpPr>
          <p:cNvPr id="9" name="Google Shape;474;p58">
            <a:extLst>
              <a:ext uri="{FF2B5EF4-FFF2-40B4-BE49-F238E27FC236}">
                <a16:creationId xmlns:a16="http://schemas.microsoft.com/office/drawing/2014/main" id="{78F4A00F-1A50-4A33-8F70-0A681BCC6B37}"/>
              </a:ext>
            </a:extLst>
          </p:cNvPr>
          <p:cNvSpPr txBox="1">
            <a:spLocks noGrp="1"/>
          </p:cNvSpPr>
          <p:nvPr>
            <p:ph type="subTitle" idx="4294967295"/>
          </p:nvPr>
        </p:nvSpPr>
        <p:spPr>
          <a:xfrm>
            <a:off x="11610724" y="6533294"/>
            <a:ext cx="3417893" cy="1247882"/>
          </a:xfrm>
        </p:spPr>
        <p:txBody>
          <a:bodyPr/>
          <a:lstStyle/>
          <a:p>
            <a:pPr algn="r" rtl="1"/>
            <a:r>
              <a:rPr lang="fa-IR" dirty="0">
                <a:cs typeface="B Nazanin" panose="00000400000000000000" pitchFamily="2" charset="-78"/>
              </a:rPr>
              <a:t>مشتری بزرگترین سیاره است</a:t>
            </a:r>
            <a:endParaRPr lang="en-US" dirty="0">
              <a:cs typeface="B Nazanin" panose="00000400000000000000" pitchFamily="2" charset="-78"/>
            </a:endParaRPr>
          </a:p>
        </p:txBody>
      </p:sp>
      <p:sp>
        <p:nvSpPr>
          <p:cNvPr id="10" name="Google Shape;475;p58">
            <a:extLst>
              <a:ext uri="{FF2B5EF4-FFF2-40B4-BE49-F238E27FC236}">
                <a16:creationId xmlns:a16="http://schemas.microsoft.com/office/drawing/2014/main" id="{7508D5DB-57D2-4F79-A120-F7FEB33F5363}"/>
              </a:ext>
            </a:extLst>
          </p:cNvPr>
          <p:cNvSpPr txBox="1">
            <a:spLocks noGrp="1"/>
          </p:cNvSpPr>
          <p:nvPr>
            <p:ph type="subTitle" idx="4294967295"/>
          </p:nvPr>
        </p:nvSpPr>
        <p:spPr>
          <a:xfrm>
            <a:off x="3022526" y="1657422"/>
            <a:ext cx="3410708" cy="969508"/>
          </a:xfrm>
        </p:spPr>
        <p:txBody>
          <a:bodyPr anchor="b"/>
          <a:lstStyle/>
          <a:p>
            <a:pPr algn="r" rtl="1"/>
            <a:r>
              <a:rPr lang="fa-IR" sz="4000" dirty="0">
                <a:solidFill>
                  <a:srgbClr val="E71682"/>
                </a:solidFill>
                <a:latin typeface="Readex Pro SemiBold"/>
                <a:cs typeface="B Nazanin" panose="00000400000000000000" pitchFamily="2" charset="-78"/>
              </a:rPr>
              <a:t>مریخ</a:t>
            </a:r>
            <a:endParaRPr lang="en-US" sz="4000" dirty="0">
              <a:solidFill>
                <a:srgbClr val="E71682"/>
              </a:solidFill>
              <a:latin typeface="Readex Pro SemiBold"/>
              <a:cs typeface="B Nazanin" panose="00000400000000000000" pitchFamily="2" charset="-78"/>
            </a:endParaRPr>
          </a:p>
        </p:txBody>
      </p:sp>
      <p:sp>
        <p:nvSpPr>
          <p:cNvPr id="11" name="Google Shape;476;p58">
            <a:extLst>
              <a:ext uri="{FF2B5EF4-FFF2-40B4-BE49-F238E27FC236}">
                <a16:creationId xmlns:a16="http://schemas.microsoft.com/office/drawing/2014/main" id="{BE4357E5-8F16-4C48-BFBB-334202B0C9FA}"/>
              </a:ext>
            </a:extLst>
          </p:cNvPr>
          <p:cNvSpPr txBox="1">
            <a:spLocks noGrp="1"/>
          </p:cNvSpPr>
          <p:nvPr>
            <p:ph type="subTitle" idx="4294967295"/>
          </p:nvPr>
        </p:nvSpPr>
        <p:spPr>
          <a:xfrm>
            <a:off x="7316599" y="2495871"/>
            <a:ext cx="3417893" cy="969508"/>
          </a:xfrm>
        </p:spPr>
        <p:txBody>
          <a:bodyPr anchor="b"/>
          <a:lstStyle/>
          <a:p>
            <a:pPr algn="r" rtl="1"/>
            <a:r>
              <a:rPr lang="fa-IR" sz="4000" dirty="0">
                <a:solidFill>
                  <a:srgbClr val="E71682"/>
                </a:solidFill>
                <a:latin typeface="Readex Pro SemiBold"/>
                <a:cs typeface="B Nazanin" panose="00000400000000000000" pitchFamily="2" charset="-78"/>
              </a:rPr>
              <a:t>سیاره زهره</a:t>
            </a:r>
            <a:endParaRPr lang="en-US" sz="4000" dirty="0">
              <a:solidFill>
                <a:srgbClr val="E71682"/>
              </a:solidFill>
              <a:latin typeface="Readex Pro SemiBold"/>
              <a:cs typeface="B Nazanin" panose="00000400000000000000" pitchFamily="2" charset="-78"/>
            </a:endParaRPr>
          </a:p>
        </p:txBody>
      </p:sp>
      <p:sp>
        <p:nvSpPr>
          <p:cNvPr id="12" name="Google Shape;477;p58">
            <a:extLst>
              <a:ext uri="{FF2B5EF4-FFF2-40B4-BE49-F238E27FC236}">
                <a16:creationId xmlns:a16="http://schemas.microsoft.com/office/drawing/2014/main" id="{D7CE6B46-C557-4191-A157-E2C2B3B3E899}"/>
              </a:ext>
            </a:extLst>
          </p:cNvPr>
          <p:cNvSpPr txBox="1">
            <a:spLocks noGrp="1"/>
          </p:cNvSpPr>
          <p:nvPr>
            <p:ph type="subTitle" idx="4294967295"/>
          </p:nvPr>
        </p:nvSpPr>
        <p:spPr>
          <a:xfrm>
            <a:off x="11617891" y="3334323"/>
            <a:ext cx="3417893" cy="969508"/>
          </a:xfrm>
        </p:spPr>
        <p:txBody>
          <a:bodyPr anchor="b"/>
          <a:lstStyle/>
          <a:p>
            <a:pPr algn="r" rtl="1"/>
            <a:r>
              <a:rPr lang="fa-IR" sz="4000" dirty="0">
                <a:solidFill>
                  <a:srgbClr val="E71682"/>
                </a:solidFill>
                <a:latin typeface="Readex Pro SemiBold"/>
                <a:cs typeface="B Nazanin" panose="00000400000000000000" pitchFamily="2" charset="-78"/>
              </a:rPr>
              <a:t>نپتون</a:t>
            </a:r>
            <a:endParaRPr lang="en-US" sz="4000" dirty="0">
              <a:solidFill>
                <a:srgbClr val="E71682"/>
              </a:solidFill>
              <a:latin typeface="Readex Pro SemiBold"/>
              <a:cs typeface="B Nazanin" panose="00000400000000000000" pitchFamily="2" charset="-78"/>
            </a:endParaRPr>
          </a:p>
        </p:txBody>
      </p:sp>
      <p:sp>
        <p:nvSpPr>
          <p:cNvPr id="13" name="Google Shape;478;p58">
            <a:extLst>
              <a:ext uri="{FF2B5EF4-FFF2-40B4-BE49-F238E27FC236}">
                <a16:creationId xmlns:a16="http://schemas.microsoft.com/office/drawing/2014/main" id="{9E2786CC-FBED-4065-8F5B-38A2869542A7}"/>
              </a:ext>
            </a:extLst>
          </p:cNvPr>
          <p:cNvSpPr txBox="1">
            <a:spLocks noGrp="1"/>
          </p:cNvSpPr>
          <p:nvPr>
            <p:ph type="subTitle" idx="4294967295"/>
          </p:nvPr>
        </p:nvSpPr>
        <p:spPr>
          <a:xfrm>
            <a:off x="3022526" y="4035058"/>
            <a:ext cx="3410708" cy="969508"/>
          </a:xfrm>
        </p:spPr>
        <p:txBody>
          <a:bodyPr anchor="b"/>
          <a:lstStyle/>
          <a:p>
            <a:pPr algn="r" rtl="1"/>
            <a:r>
              <a:rPr lang="fa-IR" sz="4000" dirty="0">
                <a:solidFill>
                  <a:srgbClr val="E71682"/>
                </a:solidFill>
                <a:latin typeface="Readex Pro SemiBold"/>
                <a:cs typeface="B Nazanin" panose="00000400000000000000" pitchFamily="2" charset="-78"/>
              </a:rPr>
              <a:t>سیاره تیر</a:t>
            </a:r>
            <a:endParaRPr lang="en-US" sz="4000" dirty="0">
              <a:solidFill>
                <a:srgbClr val="E71682"/>
              </a:solidFill>
              <a:latin typeface="Readex Pro SemiBold"/>
              <a:cs typeface="B Nazanin" panose="00000400000000000000" pitchFamily="2" charset="-78"/>
            </a:endParaRPr>
          </a:p>
        </p:txBody>
      </p:sp>
      <p:sp>
        <p:nvSpPr>
          <p:cNvPr id="14" name="Google Shape;479;p58">
            <a:extLst>
              <a:ext uri="{FF2B5EF4-FFF2-40B4-BE49-F238E27FC236}">
                <a16:creationId xmlns:a16="http://schemas.microsoft.com/office/drawing/2014/main" id="{F32C3F08-FBAE-43A1-9BFD-C709542D811A}"/>
              </a:ext>
            </a:extLst>
          </p:cNvPr>
          <p:cNvSpPr txBox="1">
            <a:spLocks noGrp="1"/>
          </p:cNvSpPr>
          <p:nvPr>
            <p:ph type="subTitle" idx="4294967295"/>
          </p:nvPr>
        </p:nvSpPr>
        <p:spPr>
          <a:xfrm>
            <a:off x="7316599" y="4873507"/>
            <a:ext cx="3417893" cy="969508"/>
          </a:xfrm>
        </p:spPr>
        <p:txBody>
          <a:bodyPr anchor="b"/>
          <a:lstStyle/>
          <a:p>
            <a:pPr algn="r" rtl="1"/>
            <a:r>
              <a:rPr lang="fa-IR" sz="4000" dirty="0">
                <a:solidFill>
                  <a:srgbClr val="E71682"/>
                </a:solidFill>
                <a:latin typeface="Readex Pro SemiBold"/>
                <a:cs typeface="B Nazanin" panose="00000400000000000000" pitchFamily="2" charset="-78"/>
              </a:rPr>
              <a:t>زحل</a:t>
            </a:r>
            <a:endParaRPr lang="en-US" sz="4000" dirty="0">
              <a:solidFill>
                <a:srgbClr val="E71682"/>
              </a:solidFill>
              <a:latin typeface="Readex Pro SemiBold"/>
              <a:cs typeface="B Nazanin" panose="00000400000000000000" pitchFamily="2" charset="-78"/>
            </a:endParaRPr>
          </a:p>
        </p:txBody>
      </p:sp>
      <p:sp>
        <p:nvSpPr>
          <p:cNvPr id="15" name="Google Shape;480;p58">
            <a:extLst>
              <a:ext uri="{FF2B5EF4-FFF2-40B4-BE49-F238E27FC236}">
                <a16:creationId xmlns:a16="http://schemas.microsoft.com/office/drawing/2014/main" id="{1E515183-DE92-4142-8CFF-A230ACB1EF3C}"/>
              </a:ext>
            </a:extLst>
          </p:cNvPr>
          <p:cNvSpPr txBox="1">
            <a:spLocks noGrp="1"/>
          </p:cNvSpPr>
          <p:nvPr>
            <p:ph type="subTitle" idx="4294967295"/>
          </p:nvPr>
        </p:nvSpPr>
        <p:spPr>
          <a:xfrm>
            <a:off x="11617891" y="5711958"/>
            <a:ext cx="3417893" cy="969508"/>
          </a:xfrm>
        </p:spPr>
        <p:txBody>
          <a:bodyPr anchor="b"/>
          <a:lstStyle/>
          <a:p>
            <a:pPr algn="r" rtl="1"/>
            <a:r>
              <a:rPr lang="fa-IR" sz="4000" dirty="0">
                <a:solidFill>
                  <a:srgbClr val="E71682"/>
                </a:solidFill>
                <a:latin typeface="Readex Pro SemiBold"/>
                <a:cs typeface="B Nazanin" panose="00000400000000000000" pitchFamily="2" charset="-78"/>
              </a:rPr>
              <a:t>سیاره مشتری</a:t>
            </a:r>
            <a:endParaRPr lang="en-US" sz="4000" dirty="0">
              <a:solidFill>
                <a:srgbClr val="E71682"/>
              </a:solidFill>
              <a:latin typeface="Readex Pro SemiBold"/>
              <a:cs typeface="B Nazanin" panose="00000400000000000000" pitchFamily="2" charset="-78"/>
            </a:endParaRPr>
          </a:p>
        </p:txBody>
      </p:sp>
      <p:sp>
        <p:nvSpPr>
          <p:cNvPr id="19" name="テキスト プレースホルダー 1030">
            <a:extLst>
              <a:ext uri="{FF2B5EF4-FFF2-40B4-BE49-F238E27FC236}">
                <a16:creationId xmlns:a16="http://schemas.microsoft.com/office/drawing/2014/main" id="{92B69587-1E64-4645-A773-9B9AC42CE6EB}"/>
              </a:ext>
            </a:extLst>
          </p:cNvPr>
          <p:cNvSpPr txBox="1">
            <a:spLocks/>
          </p:cNvSpPr>
          <p:nvPr/>
        </p:nvSpPr>
        <p:spPr>
          <a:xfrm>
            <a:off x="9025545" y="7766752"/>
            <a:ext cx="4646909" cy="721683"/>
          </a:xfrm>
          <a:prstGeom prst="rect">
            <a:avLst/>
          </a:prstGeom>
          <a:solidFill>
            <a:srgbClr val="E71682"/>
          </a:solidFill>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dirty="0">
                <a:solidFill>
                  <a:schemeClr val="bg1"/>
                </a:solidFill>
                <a:cs typeface="B Nazanin" panose="00000400000000000000" pitchFamily="2" charset="-78"/>
              </a:rPr>
              <a:t>بارها و بارها فکر کنید</a:t>
            </a:r>
            <a:endParaRPr lang="en-US" dirty="0">
              <a:solidFill>
                <a:schemeClr val="bg1"/>
              </a:solidFill>
              <a:cs typeface="B Nazanin" panose="00000400000000000000" pitchFamily="2" charset="-78"/>
            </a:endParaRPr>
          </a:p>
        </p:txBody>
      </p:sp>
      <p:sp>
        <p:nvSpPr>
          <p:cNvPr id="20" name="テキスト プレースホルダー 1031">
            <a:extLst>
              <a:ext uri="{FF2B5EF4-FFF2-40B4-BE49-F238E27FC236}">
                <a16:creationId xmlns:a16="http://schemas.microsoft.com/office/drawing/2014/main" id="{75A7710F-8673-4194-BF47-7CBD2417D2C7}"/>
              </a:ext>
            </a:extLst>
          </p:cNvPr>
          <p:cNvSpPr txBox="1">
            <a:spLocks/>
          </p:cNvSpPr>
          <p:nvPr/>
        </p:nvSpPr>
        <p:spPr>
          <a:xfrm>
            <a:off x="1251957" y="8527876"/>
            <a:ext cx="13075826" cy="1616510"/>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lnSpc>
                <a:spcPct val="150000"/>
              </a:lnSpc>
            </a:pPr>
            <a:r>
              <a:rPr lang="fa-IR" sz="2000" dirty="0">
                <a:latin typeface="Aleo-Bold" pitchFamily="34" charset="0"/>
                <a:cs typeface="B Nazanin" panose="00000400000000000000" pitchFamily="2" charset="-78"/>
              </a:rPr>
              <a:t>بگذار درد خودش زیاد باشد و دیگران با او کاری کنند که دشمن فوتبال است و من شما دو نفر دیگر را خواهم کشت. برای اینکه بتوانید مشکل را با </a:t>
            </a:r>
            <a:r>
              <a:rPr lang="en-US" sz="2000" dirty="0" err="1">
                <a:latin typeface="Aleo-Bold" pitchFamily="34" charset="0"/>
                <a:cs typeface="B Nazanin" panose="00000400000000000000" pitchFamily="2" charset="-78"/>
              </a:rPr>
              <a:t>eu</a:t>
            </a:r>
            <a:r>
              <a:rPr lang="en-US" sz="2000" dirty="0">
                <a:latin typeface="Aleo-Bold" pitchFamily="34" charset="0"/>
                <a:cs typeface="B Nazanin" panose="00000400000000000000" pitchFamily="2" charset="-78"/>
              </a:rPr>
              <a:t> </a:t>
            </a:r>
            <a:r>
              <a:rPr lang="en-US" sz="2000" dirty="0" err="1">
                <a:latin typeface="Aleo-Bold" pitchFamily="34" charset="0"/>
                <a:cs typeface="B Nazanin" panose="00000400000000000000" pitchFamily="2" charset="-78"/>
              </a:rPr>
              <a:t>elitr</a:t>
            </a:r>
            <a:r>
              <a:rPr lang="en-US" sz="2000" dirty="0">
                <a:latin typeface="Aleo-Bold" pitchFamily="34" charset="0"/>
                <a:cs typeface="B Nazanin" panose="00000400000000000000" pitchFamily="2" charset="-78"/>
              </a:rPr>
              <a:t> </a:t>
            </a:r>
            <a:r>
              <a:rPr lang="fa-IR" sz="2000" dirty="0">
                <a:latin typeface="Aleo-Bold" pitchFamily="34" charset="0"/>
                <a:cs typeface="B Nazanin" panose="00000400000000000000" pitchFamily="2" charset="-78"/>
              </a:rPr>
              <a:t>بنویسید دریا را یاد بگیرید. آنها کمترین </a:t>
            </a:r>
            <a:r>
              <a:rPr lang="fa-IR" sz="2000" dirty="0">
                <a:solidFill>
                  <a:schemeClr val="accent1"/>
                </a:solidFill>
                <a:latin typeface="Aleo-Bold" pitchFamily="34" charset="0"/>
                <a:cs typeface="B Nazanin" panose="00000400000000000000" pitchFamily="2" charset="-78"/>
              </a:rPr>
              <a:t>شیوایی را با عسل داشتند</a:t>
            </a:r>
            <a:r>
              <a:rPr lang="fa-IR" sz="2000" dirty="0">
                <a:latin typeface="Aleo-Bold" pitchFamily="34" charset="0"/>
                <a:cs typeface="B Nazanin" panose="00000400000000000000" pitchFamily="2" charset="-78"/>
              </a:rPr>
              <a:t>، من آن را امتحان کردم، اما کلیشه من نتیجه است.</a:t>
            </a:r>
            <a:endParaRPr lang="en-US" sz="2000" dirty="0">
              <a:cs typeface="B Nazanin" panose="00000400000000000000" pitchFamily="2" charset="-78"/>
            </a:endParaRPr>
          </a:p>
        </p:txBody>
      </p:sp>
      <p:sp>
        <p:nvSpPr>
          <p:cNvPr id="21" name="Lágrima 20">
            <a:extLst>
              <a:ext uri="{FF2B5EF4-FFF2-40B4-BE49-F238E27FC236}">
                <a16:creationId xmlns:a16="http://schemas.microsoft.com/office/drawing/2014/main" id="{8B276C48-83FE-412B-98D1-8AFF419C00CA}"/>
              </a:ext>
            </a:extLst>
          </p:cNvPr>
          <p:cNvSpPr/>
          <p:nvPr/>
        </p:nvSpPr>
        <p:spPr>
          <a:xfrm rot="5400000">
            <a:off x="16157760" y="8150413"/>
            <a:ext cx="2107096" cy="2107096"/>
          </a:xfrm>
          <a:prstGeom prst="teardrop">
            <a:avLst/>
          </a:prstGeom>
          <a:solidFill>
            <a:srgbClr val="FFFFFF"/>
          </a:solidFill>
          <a:ln w="57150">
            <a:solidFill>
              <a:srgbClr val="E71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dirty="0">
              <a:cs typeface="B Nazanin" panose="00000400000000000000" pitchFamily="2" charset="-78"/>
            </a:endParaRPr>
          </a:p>
        </p:txBody>
      </p:sp>
      <p:grpSp>
        <p:nvGrpSpPr>
          <p:cNvPr id="22" name="Grupo 21">
            <a:extLst>
              <a:ext uri="{FF2B5EF4-FFF2-40B4-BE49-F238E27FC236}">
                <a16:creationId xmlns:a16="http://schemas.microsoft.com/office/drawing/2014/main" id="{8198AACD-10F5-4093-95CF-8824D20003A8}"/>
              </a:ext>
            </a:extLst>
          </p:cNvPr>
          <p:cNvGrpSpPr/>
          <p:nvPr/>
        </p:nvGrpSpPr>
        <p:grpSpPr>
          <a:xfrm>
            <a:off x="16632038" y="8781053"/>
            <a:ext cx="1342026" cy="1016789"/>
            <a:chOff x="16280349" y="8427251"/>
            <a:chExt cx="1904824" cy="1443194"/>
          </a:xfrm>
          <a:solidFill>
            <a:srgbClr val="6B2985"/>
          </a:solidFill>
        </p:grpSpPr>
        <p:sp>
          <p:nvSpPr>
            <p:cNvPr id="23" name="Forma libre: forma 22">
              <a:extLst>
                <a:ext uri="{FF2B5EF4-FFF2-40B4-BE49-F238E27FC236}">
                  <a16:creationId xmlns:a16="http://schemas.microsoft.com/office/drawing/2014/main" id="{7D72CC39-812C-41C1-9643-527E89C94D5A}"/>
                </a:ext>
              </a:extLst>
            </p:cNvPr>
            <p:cNvSpPr/>
            <p:nvPr/>
          </p:nvSpPr>
          <p:spPr>
            <a:xfrm>
              <a:off x="16280349" y="8427251"/>
              <a:ext cx="1904824" cy="1443194"/>
            </a:xfrm>
            <a:custGeom>
              <a:avLst/>
              <a:gdLst>
                <a:gd name="connsiteX0" fmla="*/ 1904825 w 1904824"/>
                <a:gd name="connsiteY0" fmla="*/ 874385 h 1443194"/>
                <a:gd name="connsiteX1" fmla="*/ 1103868 w 1904824"/>
                <a:gd name="connsiteY1" fmla="*/ 1432931 h 1443194"/>
                <a:gd name="connsiteX2" fmla="*/ 355012 w 1904824"/>
                <a:gd name="connsiteY2" fmla="*/ 1262910 h 1443194"/>
                <a:gd name="connsiteX3" fmla="*/ 21923 w 1904824"/>
                <a:gd name="connsiteY3" fmla="*/ 902769 h 1443194"/>
                <a:gd name="connsiteX4" fmla="*/ 19827 w 1904824"/>
                <a:gd name="connsiteY4" fmla="*/ 791327 h 1443194"/>
                <a:gd name="connsiteX5" fmla="*/ 769826 w 1904824"/>
                <a:gd name="connsiteY5" fmla="*/ 263356 h 1443194"/>
                <a:gd name="connsiteX6" fmla="*/ 1408477 w 1904824"/>
                <a:gd name="connsiteY6" fmla="*/ 337080 h 1443194"/>
                <a:gd name="connsiteX7" fmla="*/ 1609264 w 1904824"/>
                <a:gd name="connsiteY7" fmla="*/ 450427 h 1443194"/>
                <a:gd name="connsiteX8" fmla="*/ 912320 w 1904824"/>
                <a:gd name="connsiteY8" fmla="*/ 94573 h 1443194"/>
                <a:gd name="connsiteX9" fmla="*/ 156130 w 1904824"/>
                <a:gd name="connsiteY9" fmla="*/ 368226 h 1443194"/>
                <a:gd name="connsiteX10" fmla="*/ 84693 w 1904824"/>
                <a:gd name="connsiteY10" fmla="*/ 444617 h 1443194"/>
                <a:gd name="connsiteX11" fmla="*/ 18018 w 1904824"/>
                <a:gd name="connsiteY11" fmla="*/ 457380 h 1443194"/>
                <a:gd name="connsiteX12" fmla="*/ 16779 w 1904824"/>
                <a:gd name="connsiteY12" fmla="*/ 386514 h 1443194"/>
                <a:gd name="connsiteX13" fmla="*/ 348154 w 1904824"/>
                <a:gd name="connsiteY13" fmla="*/ 120672 h 1443194"/>
                <a:gd name="connsiteX14" fmla="*/ 1226264 w 1904824"/>
                <a:gd name="connsiteY14" fmla="*/ 65331 h 1443194"/>
                <a:gd name="connsiteX15" fmla="*/ 1805003 w 1904824"/>
                <a:gd name="connsiteY15" fmla="*/ 576633 h 1443194"/>
                <a:gd name="connsiteX16" fmla="*/ 1904825 w 1904824"/>
                <a:gd name="connsiteY16" fmla="*/ 807805 h 1443194"/>
                <a:gd name="connsiteX17" fmla="*/ 1904825 w 1904824"/>
                <a:gd name="connsiteY17" fmla="*/ 874480 h 1443194"/>
                <a:gd name="connsiteX18" fmla="*/ 986615 w 1904824"/>
                <a:gd name="connsiteY18" fmla="*/ 340032 h 1443194"/>
                <a:gd name="connsiteX19" fmla="*/ 777160 w 1904824"/>
                <a:gd name="connsiteY19" fmla="*/ 353177 h 1443194"/>
                <a:gd name="connsiteX20" fmla="*/ 162702 w 1904824"/>
                <a:gd name="connsiteY20" fmla="*/ 733701 h 1443194"/>
                <a:gd name="connsiteX21" fmla="*/ 154987 w 1904824"/>
                <a:gd name="connsiteY21" fmla="*/ 938012 h 1443194"/>
                <a:gd name="connsiteX22" fmla="*/ 595137 w 1904824"/>
                <a:gd name="connsiteY22" fmla="*/ 1286817 h 1443194"/>
                <a:gd name="connsiteX23" fmla="*/ 915082 w 1904824"/>
                <a:gd name="connsiteY23" fmla="*/ 1349111 h 1443194"/>
                <a:gd name="connsiteX24" fmla="*/ 1730041 w 1904824"/>
                <a:gd name="connsiteY24" fmla="*/ 986589 h 1443194"/>
                <a:gd name="connsiteX25" fmla="*/ 1731756 w 1904824"/>
                <a:gd name="connsiteY25" fmla="*/ 698172 h 1443194"/>
                <a:gd name="connsiteX26" fmla="*/ 986805 w 1904824"/>
                <a:gd name="connsiteY26" fmla="*/ 340032 h 144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4824" h="1443194">
                  <a:moveTo>
                    <a:pt x="1904825" y="874385"/>
                  </a:moveTo>
                  <a:cubicBezTo>
                    <a:pt x="1735185" y="1200140"/>
                    <a:pt x="1464865" y="1386449"/>
                    <a:pt x="1103868" y="1432931"/>
                  </a:cubicBezTo>
                  <a:cubicBezTo>
                    <a:pt x="836310" y="1467411"/>
                    <a:pt x="581707" y="1416072"/>
                    <a:pt x="355012" y="1262910"/>
                  </a:cubicBezTo>
                  <a:cubicBezTo>
                    <a:pt x="216709" y="1169374"/>
                    <a:pt x="105171" y="1048883"/>
                    <a:pt x="21923" y="902769"/>
                  </a:cubicBezTo>
                  <a:cubicBezTo>
                    <a:pt x="15" y="864193"/>
                    <a:pt x="-1890" y="830284"/>
                    <a:pt x="19827" y="791327"/>
                  </a:cubicBezTo>
                  <a:cubicBezTo>
                    <a:pt x="185086" y="494528"/>
                    <a:pt x="435689" y="318506"/>
                    <a:pt x="769826" y="263356"/>
                  </a:cubicBezTo>
                  <a:cubicBezTo>
                    <a:pt x="988996" y="227256"/>
                    <a:pt x="1202737" y="249926"/>
                    <a:pt x="1408477" y="337080"/>
                  </a:cubicBezTo>
                  <a:cubicBezTo>
                    <a:pt x="1479724" y="367274"/>
                    <a:pt x="1545828" y="406422"/>
                    <a:pt x="1609264" y="450427"/>
                  </a:cubicBezTo>
                  <a:cubicBezTo>
                    <a:pt x="1427718" y="232209"/>
                    <a:pt x="1199213" y="106860"/>
                    <a:pt x="912320" y="94573"/>
                  </a:cubicBezTo>
                  <a:cubicBezTo>
                    <a:pt x="622379" y="82095"/>
                    <a:pt x="368252" y="166868"/>
                    <a:pt x="156130" y="368226"/>
                  </a:cubicBezTo>
                  <a:cubicBezTo>
                    <a:pt x="130889" y="392229"/>
                    <a:pt x="108124" y="418804"/>
                    <a:pt x="84693" y="444617"/>
                  </a:cubicBezTo>
                  <a:cubicBezTo>
                    <a:pt x="65452" y="465762"/>
                    <a:pt x="43068" y="476716"/>
                    <a:pt x="18018" y="457380"/>
                  </a:cubicBezTo>
                  <a:cubicBezTo>
                    <a:pt x="-9986" y="435759"/>
                    <a:pt x="-1318" y="410136"/>
                    <a:pt x="16779" y="386514"/>
                  </a:cubicBezTo>
                  <a:cubicBezTo>
                    <a:pt x="105552" y="270786"/>
                    <a:pt x="218805" y="183727"/>
                    <a:pt x="348154" y="120672"/>
                  </a:cubicBezTo>
                  <a:cubicBezTo>
                    <a:pt x="632285" y="-17631"/>
                    <a:pt x="927369" y="-38396"/>
                    <a:pt x="1226264" y="65331"/>
                  </a:cubicBezTo>
                  <a:cubicBezTo>
                    <a:pt x="1487439" y="155914"/>
                    <a:pt x="1671177" y="339270"/>
                    <a:pt x="1805003" y="576633"/>
                  </a:cubicBezTo>
                  <a:cubicBezTo>
                    <a:pt x="1846437" y="650166"/>
                    <a:pt x="1877202" y="728271"/>
                    <a:pt x="1904825" y="807805"/>
                  </a:cubicBezTo>
                  <a:lnTo>
                    <a:pt x="1904825" y="874480"/>
                  </a:lnTo>
                  <a:close/>
                  <a:moveTo>
                    <a:pt x="986615" y="340032"/>
                  </a:moveTo>
                  <a:cubicBezTo>
                    <a:pt x="900128" y="341747"/>
                    <a:pt x="838501" y="342604"/>
                    <a:pt x="777160" y="353177"/>
                  </a:cubicBezTo>
                  <a:cubicBezTo>
                    <a:pt x="520842" y="397182"/>
                    <a:pt x="315483" y="523389"/>
                    <a:pt x="162702" y="733701"/>
                  </a:cubicBezTo>
                  <a:cubicBezTo>
                    <a:pt x="115363" y="798852"/>
                    <a:pt x="108696" y="869718"/>
                    <a:pt x="154987" y="938012"/>
                  </a:cubicBezTo>
                  <a:cubicBezTo>
                    <a:pt x="264906" y="1100127"/>
                    <a:pt x="414829" y="1214427"/>
                    <a:pt x="595137" y="1286817"/>
                  </a:cubicBezTo>
                  <a:cubicBezTo>
                    <a:pt x="696769" y="1327680"/>
                    <a:pt x="804402" y="1344539"/>
                    <a:pt x="915082" y="1349111"/>
                  </a:cubicBezTo>
                  <a:cubicBezTo>
                    <a:pt x="1247695" y="1362922"/>
                    <a:pt x="1518586" y="1242431"/>
                    <a:pt x="1730041" y="986589"/>
                  </a:cubicBezTo>
                  <a:cubicBezTo>
                    <a:pt x="1819100" y="878862"/>
                    <a:pt x="1819100" y="805900"/>
                    <a:pt x="1731756" y="698172"/>
                  </a:cubicBezTo>
                  <a:cubicBezTo>
                    <a:pt x="1533540" y="453570"/>
                    <a:pt x="1274651" y="339366"/>
                    <a:pt x="986805" y="340032"/>
                  </a:cubicBezTo>
                  <a:close/>
                </a:path>
              </a:pathLst>
            </a:custGeom>
            <a:grpFill/>
            <a:ln w="9525" cap="flat">
              <a:noFill/>
              <a:prstDash val="solid"/>
              <a:miter/>
            </a:ln>
          </p:spPr>
          <p:txBody>
            <a:bodyPr rtlCol="0" anchor="ctr"/>
            <a:lstStyle/>
            <a:p>
              <a:pPr algn="r" rtl="1"/>
              <a:endParaRPr lang="es-PE" dirty="0">
                <a:cs typeface="B Nazanin" panose="00000400000000000000" pitchFamily="2" charset="-78"/>
              </a:endParaRPr>
            </a:p>
          </p:txBody>
        </p:sp>
        <p:sp>
          <p:nvSpPr>
            <p:cNvPr id="24" name="Forma libre: forma 23">
              <a:extLst>
                <a:ext uri="{FF2B5EF4-FFF2-40B4-BE49-F238E27FC236}">
                  <a16:creationId xmlns:a16="http://schemas.microsoft.com/office/drawing/2014/main" id="{B01C20FF-1588-4906-98D8-F618FDFCD409}"/>
                </a:ext>
              </a:extLst>
            </p:cNvPr>
            <p:cNvSpPr/>
            <p:nvPr/>
          </p:nvSpPr>
          <p:spPr>
            <a:xfrm>
              <a:off x="16756537" y="8786740"/>
              <a:ext cx="967479" cy="971143"/>
            </a:xfrm>
            <a:custGeom>
              <a:avLst/>
              <a:gdLst>
                <a:gd name="connsiteX0" fmla="*/ 331928 w 967479"/>
                <a:gd name="connsiteY0" fmla="*/ 278771 h 971143"/>
                <a:gd name="connsiteX1" fmla="*/ 256871 w 967479"/>
                <a:gd name="connsiteY1" fmla="*/ 110369 h 971143"/>
                <a:gd name="connsiteX2" fmla="*/ 267730 w 967479"/>
                <a:gd name="connsiteY2" fmla="*/ 51124 h 971143"/>
                <a:gd name="connsiteX3" fmla="*/ 964579 w 967479"/>
                <a:gd name="connsiteY3" fmla="*/ 428790 h 971143"/>
                <a:gd name="connsiteX4" fmla="*/ 508141 w 967479"/>
                <a:gd name="connsiteY4" fmla="*/ 970381 h 971143"/>
                <a:gd name="connsiteX5" fmla="*/ 649 w 967479"/>
                <a:gd name="connsiteY5" fmla="*/ 535375 h 971143"/>
                <a:gd name="connsiteX6" fmla="*/ 43987 w 967479"/>
                <a:gd name="connsiteY6" fmla="*/ 506514 h 971143"/>
                <a:gd name="connsiteX7" fmla="*/ 331833 w 967479"/>
                <a:gd name="connsiteY7" fmla="*/ 278676 h 971143"/>
                <a:gd name="connsiteX8" fmla="*/ 488233 w 967479"/>
                <a:gd name="connsiteY8" fmla="*/ 663391 h 971143"/>
                <a:gd name="connsiteX9" fmla="*/ 523762 w 967479"/>
                <a:gd name="connsiteY9" fmla="*/ 618528 h 971143"/>
                <a:gd name="connsiteX10" fmla="*/ 619774 w 967479"/>
                <a:gd name="connsiteY10" fmla="*/ 523945 h 971143"/>
                <a:gd name="connsiteX11" fmla="*/ 633299 w 967479"/>
                <a:gd name="connsiteY11" fmla="*/ 519658 h 971143"/>
                <a:gd name="connsiteX12" fmla="*/ 662541 w 967479"/>
                <a:gd name="connsiteY12" fmla="*/ 486416 h 971143"/>
                <a:gd name="connsiteX13" fmla="*/ 634061 w 967479"/>
                <a:gd name="connsiteY13" fmla="*/ 453079 h 971143"/>
                <a:gd name="connsiteX14" fmla="*/ 519475 w 967479"/>
                <a:gd name="connsiteY14" fmla="*/ 340207 h 971143"/>
                <a:gd name="connsiteX15" fmla="*/ 483185 w 967479"/>
                <a:gd name="connsiteY15" fmla="*/ 309251 h 971143"/>
                <a:gd name="connsiteX16" fmla="*/ 448895 w 967479"/>
                <a:gd name="connsiteY16" fmla="*/ 343351 h 971143"/>
                <a:gd name="connsiteX17" fmla="*/ 340977 w 967479"/>
                <a:gd name="connsiteY17" fmla="*/ 450221 h 971143"/>
                <a:gd name="connsiteX18" fmla="*/ 308592 w 967479"/>
                <a:gd name="connsiteY18" fmla="*/ 485749 h 971143"/>
                <a:gd name="connsiteX19" fmla="*/ 341644 w 967479"/>
                <a:gd name="connsiteY19" fmla="*/ 520611 h 971143"/>
                <a:gd name="connsiteX20" fmla="*/ 449848 w 967479"/>
                <a:gd name="connsiteY20" fmla="*/ 627291 h 971143"/>
                <a:gd name="connsiteX21" fmla="*/ 488138 w 967479"/>
                <a:gd name="connsiteY21" fmla="*/ 663391 h 971143"/>
                <a:gd name="connsiteX22" fmla="*/ 670637 w 967479"/>
                <a:gd name="connsiteY22" fmla="*/ 691204 h 971143"/>
                <a:gd name="connsiteX23" fmla="*/ 659302 w 967479"/>
                <a:gd name="connsiteY23" fmla="*/ 702157 h 971143"/>
                <a:gd name="connsiteX24" fmla="*/ 604248 w 967479"/>
                <a:gd name="connsiteY24" fmla="*/ 760546 h 971143"/>
                <a:gd name="connsiteX25" fmla="*/ 650635 w 967479"/>
                <a:gd name="connsiteY25" fmla="*/ 814838 h 971143"/>
                <a:gd name="connsiteX26" fmla="*/ 656254 w 967479"/>
                <a:gd name="connsiteY26" fmla="*/ 827697 h 971143"/>
                <a:gd name="connsiteX27" fmla="*/ 673114 w 967479"/>
                <a:gd name="connsiteY27" fmla="*/ 838651 h 971143"/>
                <a:gd name="connsiteX28" fmla="*/ 742646 w 967479"/>
                <a:gd name="connsiteY28" fmla="*/ 773214 h 971143"/>
                <a:gd name="connsiteX29" fmla="*/ 733788 w 967479"/>
                <a:gd name="connsiteY29" fmla="*/ 755116 h 971143"/>
                <a:gd name="connsiteX30" fmla="*/ 683686 w 967479"/>
                <a:gd name="connsiteY30" fmla="*/ 703205 h 971143"/>
                <a:gd name="connsiteX31" fmla="*/ 670447 w 967479"/>
                <a:gd name="connsiteY31" fmla="*/ 691108 h 971143"/>
                <a:gd name="connsiteX32" fmla="*/ 674066 w 967479"/>
                <a:gd name="connsiteY32" fmla="*/ 288677 h 971143"/>
                <a:gd name="connsiteX33" fmla="*/ 682924 w 967479"/>
                <a:gd name="connsiteY33" fmla="*/ 280200 h 971143"/>
                <a:gd name="connsiteX34" fmla="*/ 736169 w 967479"/>
                <a:gd name="connsiteY34" fmla="*/ 224479 h 971143"/>
                <a:gd name="connsiteX35" fmla="*/ 729121 w 967479"/>
                <a:gd name="connsiteY35" fmla="*/ 197142 h 971143"/>
                <a:gd name="connsiteX36" fmla="*/ 613582 w 967479"/>
                <a:gd name="connsiteY36" fmla="*/ 196856 h 971143"/>
                <a:gd name="connsiteX37" fmla="*/ 611201 w 967479"/>
                <a:gd name="connsiteY37" fmla="*/ 229241 h 971143"/>
                <a:gd name="connsiteX38" fmla="*/ 655969 w 967479"/>
                <a:gd name="connsiteY38" fmla="*/ 274485 h 971143"/>
                <a:gd name="connsiteX39" fmla="*/ 674066 w 967479"/>
                <a:gd name="connsiteY39" fmla="*/ 288677 h 971143"/>
                <a:gd name="connsiteX40" fmla="*/ 293733 w 967479"/>
                <a:gd name="connsiteY40" fmla="*/ 706158 h 971143"/>
                <a:gd name="connsiteX41" fmla="*/ 246108 w 967479"/>
                <a:gd name="connsiteY41" fmla="*/ 659962 h 971143"/>
                <a:gd name="connsiteX42" fmla="*/ 197911 w 967479"/>
                <a:gd name="connsiteY42" fmla="*/ 707777 h 971143"/>
                <a:gd name="connsiteX43" fmla="*/ 247251 w 967479"/>
                <a:gd name="connsiteY43" fmla="*/ 755402 h 971143"/>
                <a:gd name="connsiteX44" fmla="*/ 293828 w 967479"/>
                <a:gd name="connsiteY44" fmla="*/ 706253 h 97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7479" h="971143">
                  <a:moveTo>
                    <a:pt x="331928" y="278771"/>
                  </a:moveTo>
                  <a:cubicBezTo>
                    <a:pt x="332214" y="211429"/>
                    <a:pt x="307354" y="153898"/>
                    <a:pt x="256871" y="110369"/>
                  </a:cubicBezTo>
                  <a:cubicBezTo>
                    <a:pt x="221819" y="80175"/>
                    <a:pt x="234964" y="67792"/>
                    <a:pt x="267730" y="51124"/>
                  </a:cubicBezTo>
                  <a:cubicBezTo>
                    <a:pt x="563481" y="-99371"/>
                    <a:pt x="930193" y="99034"/>
                    <a:pt x="964579" y="428790"/>
                  </a:cubicBezTo>
                  <a:cubicBezTo>
                    <a:pt x="994201" y="712635"/>
                    <a:pt x="793795" y="954856"/>
                    <a:pt x="508141" y="970381"/>
                  </a:cubicBezTo>
                  <a:cubicBezTo>
                    <a:pt x="238488" y="985050"/>
                    <a:pt x="29890" y="786168"/>
                    <a:pt x="649" y="535375"/>
                  </a:cubicBezTo>
                  <a:cubicBezTo>
                    <a:pt x="-4019" y="494893"/>
                    <a:pt x="17127" y="500608"/>
                    <a:pt x="43987" y="506514"/>
                  </a:cubicBezTo>
                  <a:cubicBezTo>
                    <a:pt x="195435" y="540042"/>
                    <a:pt x="332214" y="431266"/>
                    <a:pt x="331833" y="278676"/>
                  </a:cubicBezTo>
                  <a:close/>
                  <a:moveTo>
                    <a:pt x="488233" y="663391"/>
                  </a:moveTo>
                  <a:cubicBezTo>
                    <a:pt x="512903" y="659104"/>
                    <a:pt x="520237" y="638530"/>
                    <a:pt x="523762" y="618528"/>
                  </a:cubicBezTo>
                  <a:cubicBezTo>
                    <a:pt x="533572" y="563473"/>
                    <a:pt x="563862" y="531279"/>
                    <a:pt x="619774" y="523945"/>
                  </a:cubicBezTo>
                  <a:cubicBezTo>
                    <a:pt x="624441" y="523373"/>
                    <a:pt x="629013" y="521563"/>
                    <a:pt x="633299" y="519658"/>
                  </a:cubicBezTo>
                  <a:cubicBezTo>
                    <a:pt x="648253" y="513181"/>
                    <a:pt x="662350" y="505752"/>
                    <a:pt x="662541" y="486416"/>
                  </a:cubicBezTo>
                  <a:cubicBezTo>
                    <a:pt x="662636" y="467271"/>
                    <a:pt x="649968" y="455841"/>
                    <a:pt x="634061" y="453079"/>
                  </a:cubicBezTo>
                  <a:cubicBezTo>
                    <a:pt x="569291" y="441649"/>
                    <a:pt x="529381" y="407549"/>
                    <a:pt x="519475" y="340207"/>
                  </a:cubicBezTo>
                  <a:cubicBezTo>
                    <a:pt x="516904" y="322586"/>
                    <a:pt x="504521" y="307727"/>
                    <a:pt x="483185" y="309251"/>
                  </a:cubicBezTo>
                  <a:cubicBezTo>
                    <a:pt x="462802" y="310680"/>
                    <a:pt x="451372" y="324967"/>
                    <a:pt x="448895" y="343351"/>
                  </a:cubicBezTo>
                  <a:cubicBezTo>
                    <a:pt x="440418" y="407359"/>
                    <a:pt x="403080" y="440220"/>
                    <a:pt x="340977" y="450221"/>
                  </a:cubicBezTo>
                  <a:cubicBezTo>
                    <a:pt x="322975" y="453079"/>
                    <a:pt x="308592" y="464890"/>
                    <a:pt x="308592" y="485749"/>
                  </a:cubicBezTo>
                  <a:cubicBezTo>
                    <a:pt x="308592" y="506895"/>
                    <a:pt x="324118" y="518230"/>
                    <a:pt x="341644" y="520611"/>
                  </a:cubicBezTo>
                  <a:cubicBezTo>
                    <a:pt x="405271" y="529183"/>
                    <a:pt x="439370" y="564997"/>
                    <a:pt x="449848" y="627291"/>
                  </a:cubicBezTo>
                  <a:cubicBezTo>
                    <a:pt x="453086" y="646531"/>
                    <a:pt x="463754" y="663105"/>
                    <a:pt x="488138" y="663391"/>
                  </a:cubicBezTo>
                  <a:close/>
                  <a:moveTo>
                    <a:pt x="670637" y="691204"/>
                  </a:moveTo>
                  <a:cubicBezTo>
                    <a:pt x="665589" y="695966"/>
                    <a:pt x="660350" y="698443"/>
                    <a:pt x="659302" y="702157"/>
                  </a:cubicBezTo>
                  <a:cubicBezTo>
                    <a:pt x="651016" y="732637"/>
                    <a:pt x="615106" y="740638"/>
                    <a:pt x="604248" y="760546"/>
                  </a:cubicBezTo>
                  <a:cubicBezTo>
                    <a:pt x="585388" y="795312"/>
                    <a:pt x="648730" y="783215"/>
                    <a:pt x="650635" y="814838"/>
                  </a:cubicBezTo>
                  <a:cubicBezTo>
                    <a:pt x="650920" y="819220"/>
                    <a:pt x="653968" y="823601"/>
                    <a:pt x="656254" y="827697"/>
                  </a:cubicBezTo>
                  <a:cubicBezTo>
                    <a:pt x="660064" y="834460"/>
                    <a:pt x="668065" y="845413"/>
                    <a:pt x="673114" y="838651"/>
                  </a:cubicBezTo>
                  <a:cubicBezTo>
                    <a:pt x="692545" y="812457"/>
                    <a:pt x="712261" y="788073"/>
                    <a:pt x="742646" y="773214"/>
                  </a:cubicBezTo>
                  <a:cubicBezTo>
                    <a:pt x="748361" y="770452"/>
                    <a:pt x="741598" y="757879"/>
                    <a:pt x="733788" y="755116"/>
                  </a:cubicBezTo>
                  <a:cubicBezTo>
                    <a:pt x="708166" y="746068"/>
                    <a:pt x="692068" y="728923"/>
                    <a:pt x="683686" y="703205"/>
                  </a:cubicBezTo>
                  <a:cubicBezTo>
                    <a:pt x="682162" y="698443"/>
                    <a:pt x="675400" y="695490"/>
                    <a:pt x="670447" y="691108"/>
                  </a:cubicBezTo>
                  <a:close/>
                  <a:moveTo>
                    <a:pt x="674066" y="288677"/>
                  </a:moveTo>
                  <a:cubicBezTo>
                    <a:pt x="676543" y="286391"/>
                    <a:pt x="681877" y="283915"/>
                    <a:pt x="682924" y="280200"/>
                  </a:cubicBezTo>
                  <a:cubicBezTo>
                    <a:pt x="691021" y="252006"/>
                    <a:pt x="711309" y="237623"/>
                    <a:pt x="736169" y="224479"/>
                  </a:cubicBezTo>
                  <a:cubicBezTo>
                    <a:pt x="754171" y="214954"/>
                    <a:pt x="740836" y="204476"/>
                    <a:pt x="729121" y="197142"/>
                  </a:cubicBezTo>
                  <a:cubicBezTo>
                    <a:pt x="706927" y="183331"/>
                    <a:pt x="636728" y="183521"/>
                    <a:pt x="613582" y="196856"/>
                  </a:cubicBezTo>
                  <a:cubicBezTo>
                    <a:pt x="595675" y="207143"/>
                    <a:pt x="587008" y="218573"/>
                    <a:pt x="611201" y="229241"/>
                  </a:cubicBezTo>
                  <a:cubicBezTo>
                    <a:pt x="632823" y="238861"/>
                    <a:pt x="648825" y="251339"/>
                    <a:pt x="655969" y="274485"/>
                  </a:cubicBezTo>
                  <a:cubicBezTo>
                    <a:pt x="658255" y="281914"/>
                    <a:pt x="662922" y="288772"/>
                    <a:pt x="674066" y="288677"/>
                  </a:cubicBezTo>
                  <a:close/>
                  <a:moveTo>
                    <a:pt x="293733" y="706158"/>
                  </a:moveTo>
                  <a:cubicBezTo>
                    <a:pt x="292018" y="676059"/>
                    <a:pt x="276588" y="658342"/>
                    <a:pt x="246108" y="659962"/>
                  </a:cubicBezTo>
                  <a:cubicBezTo>
                    <a:pt x="217342" y="661390"/>
                    <a:pt x="197245" y="679012"/>
                    <a:pt x="197911" y="707777"/>
                  </a:cubicBezTo>
                  <a:cubicBezTo>
                    <a:pt x="198578" y="735876"/>
                    <a:pt x="219057" y="755402"/>
                    <a:pt x="247251" y="755402"/>
                  </a:cubicBezTo>
                  <a:cubicBezTo>
                    <a:pt x="276016" y="755402"/>
                    <a:pt x="292209" y="735971"/>
                    <a:pt x="293828" y="706253"/>
                  </a:cubicBezTo>
                  <a:close/>
                </a:path>
              </a:pathLst>
            </a:custGeom>
            <a:grpFill/>
            <a:ln w="9525" cap="flat">
              <a:noFill/>
              <a:prstDash val="solid"/>
              <a:miter/>
            </a:ln>
          </p:spPr>
          <p:txBody>
            <a:bodyPr rtlCol="0" anchor="ctr"/>
            <a:lstStyle/>
            <a:p>
              <a:pPr algn="r" rtl="1"/>
              <a:endParaRPr lang="es-PE" dirty="0">
                <a:cs typeface="B Nazanin" panose="00000400000000000000" pitchFamily="2" charset="-78"/>
              </a:endParaRPr>
            </a:p>
          </p:txBody>
        </p:sp>
      </p:grpSp>
      <p:cxnSp>
        <p:nvCxnSpPr>
          <p:cNvPr id="25" name="Conector recto 24">
            <a:extLst>
              <a:ext uri="{FF2B5EF4-FFF2-40B4-BE49-F238E27FC236}">
                <a16:creationId xmlns:a16="http://schemas.microsoft.com/office/drawing/2014/main" id="{5F9DCC6F-2A77-4F58-BF5C-F7FA74EA8694}"/>
              </a:ext>
            </a:extLst>
          </p:cNvPr>
          <p:cNvCxnSpPr/>
          <p:nvPr/>
        </p:nvCxnSpPr>
        <p:spPr>
          <a:xfrm flipH="1">
            <a:off x="430238" y="1543100"/>
            <a:ext cx="1737852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サブタイトル 4">
            <a:extLst>
              <a:ext uri="{FF2B5EF4-FFF2-40B4-BE49-F238E27FC236}">
                <a16:creationId xmlns:a16="http://schemas.microsoft.com/office/drawing/2014/main" id="{90698027-5275-481B-8499-8F04123FC622}"/>
              </a:ext>
            </a:extLst>
          </p:cNvPr>
          <p:cNvSpPr txBox="1">
            <a:spLocks/>
          </p:cNvSpPr>
          <p:nvPr/>
        </p:nvSpPr>
        <p:spPr>
          <a:xfrm>
            <a:off x="14102355" y="1814427"/>
            <a:ext cx="3935985" cy="534002"/>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sz="2400" dirty="0">
                <a:cs typeface="B Nazanin" panose="00000400000000000000" pitchFamily="2" charset="-78"/>
              </a:rPr>
              <a:t>ممنون که امروز اومدی!</a:t>
            </a:r>
            <a:endParaRPr lang="en-US" sz="2400" dirty="0">
              <a:cs typeface="B Nazanin" panose="00000400000000000000" pitchFamily="2" charset="-78"/>
            </a:endParaRPr>
          </a:p>
        </p:txBody>
      </p:sp>
      <p:grpSp>
        <p:nvGrpSpPr>
          <p:cNvPr id="27" name="Grupo 26">
            <a:extLst>
              <a:ext uri="{FF2B5EF4-FFF2-40B4-BE49-F238E27FC236}">
                <a16:creationId xmlns:a16="http://schemas.microsoft.com/office/drawing/2014/main" id="{CC3FB98D-CD8A-4B2E-B2EC-A1D14AA36901}"/>
              </a:ext>
            </a:extLst>
          </p:cNvPr>
          <p:cNvGrpSpPr/>
          <p:nvPr/>
        </p:nvGrpSpPr>
        <p:grpSpPr>
          <a:xfrm>
            <a:off x="17009942" y="220880"/>
            <a:ext cx="1062256" cy="1178204"/>
            <a:chOff x="16898348" y="304142"/>
            <a:chExt cx="1062256" cy="1178204"/>
          </a:xfrm>
        </p:grpSpPr>
        <p:sp>
          <p:nvSpPr>
            <p:cNvPr id="28" name="Forma libre: forma 27">
              <a:extLst>
                <a:ext uri="{FF2B5EF4-FFF2-40B4-BE49-F238E27FC236}">
                  <a16:creationId xmlns:a16="http://schemas.microsoft.com/office/drawing/2014/main" id="{0DA45CF9-F0C3-4A4C-A4FB-70838D5BCB07}"/>
                </a:ext>
              </a:extLst>
            </p:cNvPr>
            <p:cNvSpPr/>
            <p:nvPr/>
          </p:nvSpPr>
          <p:spPr>
            <a:xfrm>
              <a:off x="16898348" y="550753"/>
              <a:ext cx="910410" cy="931593"/>
            </a:xfrm>
            <a:custGeom>
              <a:avLst/>
              <a:gdLst>
                <a:gd name="connsiteX0" fmla="*/ 910410 w 910410"/>
                <a:gd name="connsiteY0" fmla="*/ 468249 h 931593"/>
                <a:gd name="connsiteX1" fmla="*/ 458215 w 910410"/>
                <a:gd name="connsiteY1" fmla="*/ 931593 h 931593"/>
                <a:gd name="connsiteX2" fmla="*/ 0 w 910410"/>
                <a:gd name="connsiteY2" fmla="*/ 473155 h 931593"/>
                <a:gd name="connsiteX3" fmla="*/ 456432 w 910410"/>
                <a:gd name="connsiteY3" fmla="*/ 0 h 931593"/>
                <a:gd name="connsiteX4" fmla="*/ 910410 w 910410"/>
                <a:gd name="connsiteY4" fmla="*/ 468249 h 9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410" h="931593">
                  <a:moveTo>
                    <a:pt x="910410" y="468249"/>
                  </a:moveTo>
                  <a:cubicBezTo>
                    <a:pt x="664914" y="533135"/>
                    <a:pt x="519311" y="683421"/>
                    <a:pt x="458215" y="931593"/>
                  </a:cubicBezTo>
                  <a:cubicBezTo>
                    <a:pt x="398681" y="684759"/>
                    <a:pt x="253524" y="527784"/>
                    <a:pt x="0" y="473155"/>
                  </a:cubicBezTo>
                  <a:cubicBezTo>
                    <a:pt x="248618" y="401580"/>
                    <a:pt x="399350" y="252186"/>
                    <a:pt x="456432" y="0"/>
                  </a:cubicBezTo>
                  <a:cubicBezTo>
                    <a:pt x="513290" y="246611"/>
                    <a:pt x="653096" y="408938"/>
                    <a:pt x="910410" y="468249"/>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sp>
          <p:nvSpPr>
            <p:cNvPr id="29" name="Forma libre: forma 28">
              <a:extLst>
                <a:ext uri="{FF2B5EF4-FFF2-40B4-BE49-F238E27FC236}">
                  <a16:creationId xmlns:a16="http://schemas.microsoft.com/office/drawing/2014/main" id="{481812BF-195D-4646-97B3-FBD0B6250F71}"/>
                </a:ext>
              </a:extLst>
            </p:cNvPr>
            <p:cNvSpPr/>
            <p:nvPr/>
          </p:nvSpPr>
          <p:spPr>
            <a:xfrm>
              <a:off x="17541856" y="304142"/>
              <a:ext cx="418748" cy="400687"/>
            </a:xfrm>
            <a:custGeom>
              <a:avLst/>
              <a:gdLst>
                <a:gd name="connsiteX0" fmla="*/ 0 w 418748"/>
                <a:gd name="connsiteY0" fmla="*/ 198671 h 400687"/>
                <a:gd name="connsiteX1" fmla="*/ 211827 w 418748"/>
                <a:gd name="connsiteY1" fmla="*/ 0 h 400687"/>
                <a:gd name="connsiteX2" fmla="*/ 418749 w 418748"/>
                <a:gd name="connsiteY2" fmla="*/ 194881 h 400687"/>
                <a:gd name="connsiteX3" fmla="*/ 218516 w 418748"/>
                <a:gd name="connsiteY3" fmla="*/ 400688 h 400687"/>
                <a:gd name="connsiteX4" fmla="*/ 223 w 418748"/>
                <a:gd name="connsiteY4" fmla="*/ 198894 h 40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48" h="400687">
                  <a:moveTo>
                    <a:pt x="0" y="198671"/>
                  </a:moveTo>
                  <a:cubicBezTo>
                    <a:pt x="114387" y="156306"/>
                    <a:pt x="164333" y="88075"/>
                    <a:pt x="211827" y="0"/>
                  </a:cubicBezTo>
                  <a:cubicBezTo>
                    <a:pt x="254638" y="92312"/>
                    <a:pt x="312835" y="155191"/>
                    <a:pt x="418749" y="194881"/>
                  </a:cubicBezTo>
                  <a:cubicBezTo>
                    <a:pt x="315511" y="236800"/>
                    <a:pt x="249733" y="292990"/>
                    <a:pt x="218516" y="400688"/>
                  </a:cubicBezTo>
                  <a:cubicBezTo>
                    <a:pt x="164110" y="310382"/>
                    <a:pt x="123306" y="233233"/>
                    <a:pt x="223" y="198894"/>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grpSp>
    </p:spTree>
    <p:extLst>
      <p:ext uri="{BB962C8B-B14F-4D97-AF65-F5344CB8AC3E}">
        <p14:creationId xmlns:p14="http://schemas.microsoft.com/office/powerpoint/2010/main" val="185061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randombar(horizontal)">
                                      <p:cBhvr>
                                        <p:cTn id="7" dur="500"/>
                                        <p:tgtEl>
                                          <p:spTgt spid="19">
                                            <p:bg/>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1" dur="500"/>
                                        <p:tgtEl>
                                          <p:spTgt spid="19">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5"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P spid="2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766942" y="6664542"/>
            <a:ext cx="10147990" cy="1224136"/>
          </a:xfrm>
        </p:spPr>
        <p:txBody>
          <a:bodyPr/>
          <a:lstStyle/>
          <a:p>
            <a:pPr algn="r" rtl="1"/>
            <a:r>
              <a:rPr lang="fa-IR" dirty="0">
                <a:solidFill>
                  <a:schemeClr val="accent1"/>
                </a:solidFill>
                <a:cs typeface="B Nazanin" panose="00000400000000000000" pitchFamily="2" charset="-78"/>
              </a:rPr>
              <a:t>تحقیقات</a:t>
            </a:r>
            <a:r>
              <a:rPr lang="fa-IR" dirty="0">
                <a:cs typeface="B Nazanin" panose="00000400000000000000" pitchFamily="2" charset="-78"/>
              </a:rPr>
              <a:t> بازاریابی</a:t>
            </a:r>
            <a:endParaRPr lang="en-US" dirty="0">
              <a:solidFill>
                <a:schemeClr val="accent1"/>
              </a:solidFill>
              <a:cs typeface="B Nazanin" panose="00000400000000000000" pitchFamily="2" charset="-78"/>
            </a:endParaRPr>
          </a:p>
        </p:txBody>
      </p:sp>
      <p:sp>
        <p:nvSpPr>
          <p:cNvPr id="5" name="サブタイトル 4"/>
          <p:cNvSpPr>
            <a:spLocks noGrp="1"/>
          </p:cNvSpPr>
          <p:nvPr>
            <p:ph type="subTitle" idx="1"/>
          </p:nvPr>
        </p:nvSpPr>
        <p:spPr>
          <a:xfrm>
            <a:off x="6766942" y="7880044"/>
            <a:ext cx="9409816" cy="792088"/>
          </a:xfrm>
        </p:spPr>
        <p:txBody>
          <a:bodyPr/>
          <a:lstStyle/>
          <a:p>
            <a:pPr algn="r" rtl="1"/>
            <a:r>
              <a:rPr lang="fa-IR" dirty="0">
                <a:cs typeface="B Nazanin" panose="00000400000000000000" pitchFamily="2" charset="-78"/>
              </a:rPr>
              <a:t>مشتریان واقعا چه می خواهند؟</a:t>
            </a:r>
            <a:endParaRPr lang="en-US" dirty="0">
              <a:cs typeface="B Nazanin" panose="00000400000000000000" pitchFamily="2" charset="-78"/>
            </a:endParaRPr>
          </a:p>
        </p:txBody>
      </p:sp>
      <p:pic>
        <p:nvPicPr>
          <p:cNvPr id="6" name="Gráfico 5">
            <a:extLst>
              <a:ext uri="{FF2B5EF4-FFF2-40B4-BE49-F238E27FC236}">
                <a16:creationId xmlns:a16="http://schemas.microsoft.com/office/drawing/2014/main" id="{A8404094-8D05-4540-BE4C-2E98906A66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6942" y="758616"/>
            <a:ext cx="8941337" cy="5683053"/>
          </a:xfrm>
          <a:prstGeom prst="rect">
            <a:avLst/>
          </a:prstGeom>
        </p:spPr>
      </p:pic>
      <p:sp>
        <p:nvSpPr>
          <p:cNvPr id="7" name="Rectángulo 6">
            <a:extLst>
              <a:ext uri="{FF2B5EF4-FFF2-40B4-BE49-F238E27FC236}">
                <a16:creationId xmlns:a16="http://schemas.microsoft.com/office/drawing/2014/main" id="{98FE0598-126A-4637-8EAC-C61D7659E5E8}"/>
              </a:ext>
            </a:extLst>
          </p:cNvPr>
          <p:cNvSpPr/>
          <p:nvPr/>
        </p:nvSpPr>
        <p:spPr>
          <a:xfrm>
            <a:off x="502246" y="534988"/>
            <a:ext cx="5328592" cy="9217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dirty="0">
              <a:cs typeface="B Nazanin" panose="00000400000000000000" pitchFamily="2" charset="-78"/>
            </a:endParaRPr>
          </a:p>
        </p:txBody>
      </p:sp>
      <p:grpSp>
        <p:nvGrpSpPr>
          <p:cNvPr id="2" name="Grupo 1">
            <a:extLst>
              <a:ext uri="{FF2B5EF4-FFF2-40B4-BE49-F238E27FC236}">
                <a16:creationId xmlns:a16="http://schemas.microsoft.com/office/drawing/2014/main" id="{D450A26F-C37A-A93E-E3A8-662A08F962B1}"/>
              </a:ext>
            </a:extLst>
          </p:cNvPr>
          <p:cNvGrpSpPr/>
          <p:nvPr/>
        </p:nvGrpSpPr>
        <p:grpSpPr>
          <a:xfrm>
            <a:off x="979575" y="1111052"/>
            <a:ext cx="4360430" cy="4362594"/>
            <a:chOff x="979575" y="1111052"/>
            <a:chExt cx="4360430" cy="4362594"/>
          </a:xfrm>
        </p:grpSpPr>
        <p:sp>
          <p:nvSpPr>
            <p:cNvPr id="11" name="Forma libre: forma 10">
              <a:extLst>
                <a:ext uri="{FF2B5EF4-FFF2-40B4-BE49-F238E27FC236}">
                  <a16:creationId xmlns:a16="http://schemas.microsoft.com/office/drawing/2014/main" id="{085272CF-67AE-4E2F-A9B7-7F49EBE35750}"/>
                </a:ext>
              </a:extLst>
            </p:cNvPr>
            <p:cNvSpPr/>
            <p:nvPr/>
          </p:nvSpPr>
          <p:spPr>
            <a:xfrm>
              <a:off x="979575" y="1111052"/>
              <a:ext cx="4360430" cy="4362594"/>
            </a:xfrm>
            <a:custGeom>
              <a:avLst/>
              <a:gdLst>
                <a:gd name="connsiteX0" fmla="*/ 4360431 w 4360430"/>
                <a:gd name="connsiteY0" fmla="*/ 2182375 h 4362594"/>
                <a:gd name="connsiteX1" fmla="*/ 4170894 w 4360430"/>
                <a:gd name="connsiteY1" fmla="*/ 2352472 h 4362594"/>
                <a:gd name="connsiteX2" fmla="*/ 3329857 w 4360430"/>
                <a:gd name="connsiteY2" fmla="*/ 2470190 h 4362594"/>
                <a:gd name="connsiteX3" fmla="*/ 2729387 w 4360430"/>
                <a:gd name="connsiteY3" fmla="*/ 2556319 h 4362594"/>
                <a:gd name="connsiteX4" fmla="*/ 2552000 w 4360430"/>
                <a:gd name="connsiteY4" fmla="*/ 2744506 h 4362594"/>
                <a:gd name="connsiteX5" fmla="*/ 2357603 w 4360430"/>
                <a:gd name="connsiteY5" fmla="*/ 4146593 h 4362594"/>
                <a:gd name="connsiteX6" fmla="*/ 2233405 w 4360430"/>
                <a:gd name="connsiteY6" fmla="*/ 4352330 h 4362594"/>
                <a:gd name="connsiteX7" fmla="*/ 2003369 w 4360430"/>
                <a:gd name="connsiteY7" fmla="*/ 4160903 h 4362594"/>
                <a:gd name="connsiteX8" fmla="*/ 1891861 w 4360430"/>
                <a:gd name="connsiteY8" fmla="*/ 3373325 h 4362594"/>
                <a:gd name="connsiteX9" fmla="*/ 1806002 w 4360430"/>
                <a:gd name="connsiteY9" fmla="*/ 2745586 h 4362594"/>
                <a:gd name="connsiteX10" fmla="*/ 1616735 w 4360430"/>
                <a:gd name="connsiteY10" fmla="*/ 2553079 h 4362594"/>
                <a:gd name="connsiteX11" fmla="*/ 241917 w 4360430"/>
                <a:gd name="connsiteY11" fmla="*/ 2359762 h 4362594"/>
                <a:gd name="connsiteX12" fmla="*/ 122849 w 4360430"/>
                <a:gd name="connsiteY12" fmla="*/ 2337082 h 4362594"/>
                <a:gd name="connsiteX13" fmla="*/ 1 w 4360430"/>
                <a:gd name="connsiteY13" fmla="*/ 2181565 h 4362594"/>
                <a:gd name="connsiteX14" fmla="*/ 129869 w 4360430"/>
                <a:gd name="connsiteY14" fmla="*/ 2018757 h 4362594"/>
                <a:gd name="connsiteX15" fmla="*/ 796218 w 4360430"/>
                <a:gd name="connsiteY15" fmla="*/ 1918049 h 4362594"/>
                <a:gd name="connsiteX16" fmla="*/ 1610795 w 4360430"/>
                <a:gd name="connsiteY16" fmla="*/ 1804921 h 4362594"/>
                <a:gd name="connsiteX17" fmla="*/ 1807892 w 4360430"/>
                <a:gd name="connsiteY17" fmla="*/ 1604044 h 4362594"/>
                <a:gd name="connsiteX18" fmla="*/ 2003639 w 4360430"/>
                <a:gd name="connsiteY18" fmla="*/ 202227 h 4362594"/>
                <a:gd name="connsiteX19" fmla="*/ 2172656 w 4360430"/>
                <a:gd name="connsiteY19" fmla="*/ 0 h 4362594"/>
                <a:gd name="connsiteX20" fmla="*/ 2357333 w 4360430"/>
                <a:gd name="connsiteY20" fmla="*/ 204927 h 4362594"/>
                <a:gd name="connsiteX21" fmla="*/ 2550920 w 4360430"/>
                <a:gd name="connsiteY21" fmla="*/ 1606474 h 4362594"/>
                <a:gd name="connsiteX22" fmla="*/ 2776906 w 4360430"/>
                <a:gd name="connsiteY22" fmla="*/ 1808161 h 4362594"/>
                <a:gd name="connsiteX23" fmla="*/ 4151994 w 4360430"/>
                <a:gd name="connsiteY23" fmla="*/ 2000938 h 4362594"/>
                <a:gd name="connsiteX24" fmla="*/ 4360161 w 4360430"/>
                <a:gd name="connsiteY24" fmla="*/ 2182105 h 436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60430" h="4362594">
                  <a:moveTo>
                    <a:pt x="4360431" y="2182375"/>
                  </a:moveTo>
                  <a:cubicBezTo>
                    <a:pt x="4357731" y="2306573"/>
                    <a:pt x="4269442" y="2338162"/>
                    <a:pt x="4170894" y="2352472"/>
                  </a:cubicBezTo>
                  <a:cubicBezTo>
                    <a:pt x="3890638" y="2393241"/>
                    <a:pt x="3610113" y="2430771"/>
                    <a:pt x="3329857" y="2470190"/>
                  </a:cubicBezTo>
                  <a:cubicBezTo>
                    <a:pt x="3129521" y="2498270"/>
                    <a:pt x="2929454" y="2526079"/>
                    <a:pt x="2729387" y="2556319"/>
                  </a:cubicBezTo>
                  <a:cubicBezTo>
                    <a:pt x="2622739" y="2572518"/>
                    <a:pt x="2566580" y="2633807"/>
                    <a:pt x="2552000" y="2744506"/>
                  </a:cubicBezTo>
                  <a:cubicBezTo>
                    <a:pt x="2489901" y="3212138"/>
                    <a:pt x="2423752" y="3679500"/>
                    <a:pt x="2357603" y="4146593"/>
                  </a:cubicBezTo>
                  <a:cubicBezTo>
                    <a:pt x="2345723" y="4231102"/>
                    <a:pt x="2334383" y="4320200"/>
                    <a:pt x="2233405" y="4352330"/>
                  </a:cubicBezTo>
                  <a:cubicBezTo>
                    <a:pt x="2112987" y="4390669"/>
                    <a:pt x="2026858" y="4320470"/>
                    <a:pt x="2003369" y="4160903"/>
                  </a:cubicBezTo>
                  <a:cubicBezTo>
                    <a:pt x="1964759" y="3898737"/>
                    <a:pt x="1928580" y="3636031"/>
                    <a:pt x="1891861" y="3373325"/>
                  </a:cubicBezTo>
                  <a:cubicBezTo>
                    <a:pt x="1862701" y="3164079"/>
                    <a:pt x="1832192" y="2955102"/>
                    <a:pt x="1806002" y="2745586"/>
                  </a:cubicBezTo>
                  <a:cubicBezTo>
                    <a:pt x="1791692" y="2630028"/>
                    <a:pt x="1730673" y="2569008"/>
                    <a:pt x="1616735" y="2553079"/>
                  </a:cubicBezTo>
                  <a:cubicBezTo>
                    <a:pt x="1158283" y="2489360"/>
                    <a:pt x="700100" y="2424561"/>
                    <a:pt x="241917" y="2359762"/>
                  </a:cubicBezTo>
                  <a:cubicBezTo>
                    <a:pt x="201958" y="2354092"/>
                    <a:pt x="161729" y="2347342"/>
                    <a:pt x="122849" y="2337082"/>
                  </a:cubicBezTo>
                  <a:cubicBezTo>
                    <a:pt x="44011" y="2316022"/>
                    <a:pt x="271" y="2265263"/>
                    <a:pt x="1" y="2181565"/>
                  </a:cubicBezTo>
                  <a:cubicBezTo>
                    <a:pt x="-269" y="2092466"/>
                    <a:pt x="42391" y="2033337"/>
                    <a:pt x="129869" y="2018757"/>
                  </a:cubicBezTo>
                  <a:cubicBezTo>
                    <a:pt x="351536" y="1982578"/>
                    <a:pt x="573742" y="1949908"/>
                    <a:pt x="796218" y="1918049"/>
                  </a:cubicBezTo>
                  <a:cubicBezTo>
                    <a:pt x="1067564" y="1879170"/>
                    <a:pt x="1338910" y="1841370"/>
                    <a:pt x="1610795" y="1804921"/>
                  </a:cubicBezTo>
                  <a:cubicBezTo>
                    <a:pt x="1730403" y="1788991"/>
                    <a:pt x="1791692" y="1725542"/>
                    <a:pt x="1807892" y="1604044"/>
                  </a:cubicBezTo>
                  <a:cubicBezTo>
                    <a:pt x="1870261" y="1136412"/>
                    <a:pt x="1936140" y="669049"/>
                    <a:pt x="2003639" y="202227"/>
                  </a:cubicBezTo>
                  <a:cubicBezTo>
                    <a:pt x="2017679" y="103408"/>
                    <a:pt x="2034688" y="0"/>
                    <a:pt x="2172656" y="0"/>
                  </a:cubicBezTo>
                  <a:cubicBezTo>
                    <a:pt x="2310624" y="0"/>
                    <a:pt x="2342213" y="95038"/>
                    <a:pt x="2357333" y="204927"/>
                  </a:cubicBezTo>
                  <a:cubicBezTo>
                    <a:pt x="2422672" y="672019"/>
                    <a:pt x="2490441" y="1138842"/>
                    <a:pt x="2550920" y="1606474"/>
                  </a:cubicBezTo>
                  <a:cubicBezTo>
                    <a:pt x="2569280" y="1747682"/>
                    <a:pt x="2652168" y="1791421"/>
                    <a:pt x="2776906" y="1808161"/>
                  </a:cubicBezTo>
                  <a:cubicBezTo>
                    <a:pt x="3235629" y="1870260"/>
                    <a:pt x="3693811" y="1935599"/>
                    <a:pt x="4151994" y="2000938"/>
                  </a:cubicBezTo>
                  <a:cubicBezTo>
                    <a:pt x="4258913" y="2016327"/>
                    <a:pt x="4360431" y="2041707"/>
                    <a:pt x="4360161" y="2182105"/>
                  </a:cubicBezTo>
                  <a:close/>
                </a:path>
              </a:pathLst>
            </a:custGeom>
            <a:solidFill>
              <a:srgbClr val="FFFFFF"/>
            </a:solidFill>
            <a:ln w="26988" cap="flat">
              <a:noFill/>
              <a:prstDash val="solid"/>
              <a:miter/>
            </a:ln>
          </p:spPr>
          <p:txBody>
            <a:bodyPr rtlCol="0" anchor="ctr"/>
            <a:lstStyle/>
            <a:p>
              <a:pPr algn="r" rtl="1"/>
              <a:endParaRPr lang="es-PE" dirty="0">
                <a:cs typeface="B Nazanin" panose="00000400000000000000" pitchFamily="2" charset="-78"/>
              </a:endParaRPr>
            </a:p>
          </p:txBody>
        </p:sp>
        <p:sp>
          <p:nvSpPr>
            <p:cNvPr id="12" name="Forma libre: forma 11">
              <a:extLst>
                <a:ext uri="{FF2B5EF4-FFF2-40B4-BE49-F238E27FC236}">
                  <a16:creationId xmlns:a16="http://schemas.microsoft.com/office/drawing/2014/main" id="{13347831-73FC-418D-AEEA-DBD2E62CAE02}"/>
                </a:ext>
              </a:extLst>
            </p:cNvPr>
            <p:cNvSpPr/>
            <p:nvPr/>
          </p:nvSpPr>
          <p:spPr>
            <a:xfrm>
              <a:off x="3629382" y="2267142"/>
              <a:ext cx="544293" cy="551027"/>
            </a:xfrm>
            <a:custGeom>
              <a:avLst/>
              <a:gdLst>
                <a:gd name="connsiteX0" fmla="*/ 239688 w 544293"/>
                <a:gd name="connsiteY0" fmla="*/ 549742 h 551027"/>
                <a:gd name="connsiteX1" fmla="*/ 741 w 544293"/>
                <a:gd name="connsiteY1" fmla="*/ 336986 h 551027"/>
                <a:gd name="connsiteX2" fmla="*/ 68510 w 544293"/>
                <a:gd name="connsiteY2" fmla="*/ 204418 h 551027"/>
                <a:gd name="connsiteX3" fmla="*/ 397905 w 544293"/>
                <a:gd name="connsiteY3" fmla="*/ 22441 h 551027"/>
                <a:gd name="connsiteX4" fmla="*/ 508603 w 544293"/>
                <a:gd name="connsiteY4" fmla="*/ 19741 h 551027"/>
                <a:gd name="connsiteX5" fmla="*/ 534793 w 544293"/>
                <a:gd name="connsiteY5" fmla="*/ 129899 h 551027"/>
                <a:gd name="connsiteX6" fmla="*/ 323386 w 544293"/>
                <a:gd name="connsiteY6" fmla="*/ 519233 h 551027"/>
                <a:gd name="connsiteX7" fmla="*/ 239958 w 544293"/>
                <a:gd name="connsiteY7" fmla="*/ 549742 h 55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293" h="551027">
                  <a:moveTo>
                    <a:pt x="239688" y="549742"/>
                  </a:moveTo>
                  <a:cubicBezTo>
                    <a:pt x="63111" y="547312"/>
                    <a:pt x="13971" y="501683"/>
                    <a:pt x="741" y="336986"/>
                  </a:cubicBezTo>
                  <a:cubicBezTo>
                    <a:pt x="-4118" y="275697"/>
                    <a:pt x="14511" y="233577"/>
                    <a:pt x="68510" y="204418"/>
                  </a:cubicBezTo>
                  <a:cubicBezTo>
                    <a:pt x="178669" y="144749"/>
                    <a:pt x="288557" y="84000"/>
                    <a:pt x="397905" y="22441"/>
                  </a:cubicBezTo>
                  <a:cubicBezTo>
                    <a:pt x="435434" y="1381"/>
                    <a:pt x="472424" y="-14009"/>
                    <a:pt x="508603" y="19741"/>
                  </a:cubicBezTo>
                  <a:cubicBezTo>
                    <a:pt x="540193" y="49440"/>
                    <a:pt x="555583" y="90210"/>
                    <a:pt x="534793" y="129899"/>
                  </a:cubicBezTo>
                  <a:cubicBezTo>
                    <a:pt x="466484" y="260847"/>
                    <a:pt x="395475" y="390445"/>
                    <a:pt x="323386" y="519233"/>
                  </a:cubicBezTo>
                  <a:cubicBezTo>
                    <a:pt x="306377" y="549472"/>
                    <a:pt x="273167" y="553792"/>
                    <a:pt x="239958" y="549742"/>
                  </a:cubicBezTo>
                  <a:close/>
                </a:path>
              </a:pathLst>
            </a:custGeom>
            <a:solidFill>
              <a:srgbClr val="FFFFFF"/>
            </a:solidFill>
            <a:ln w="26988" cap="flat">
              <a:noFill/>
              <a:prstDash val="solid"/>
              <a:miter/>
            </a:ln>
          </p:spPr>
          <p:txBody>
            <a:bodyPr rtlCol="0" anchor="ctr"/>
            <a:lstStyle/>
            <a:p>
              <a:pPr algn="r" rtl="1"/>
              <a:endParaRPr lang="es-PE" dirty="0">
                <a:cs typeface="B Nazanin" panose="00000400000000000000" pitchFamily="2" charset="-78"/>
              </a:endParaRPr>
            </a:p>
          </p:txBody>
        </p:sp>
        <p:sp>
          <p:nvSpPr>
            <p:cNvPr id="13" name="Forma libre: forma 12">
              <a:extLst>
                <a:ext uri="{FF2B5EF4-FFF2-40B4-BE49-F238E27FC236}">
                  <a16:creationId xmlns:a16="http://schemas.microsoft.com/office/drawing/2014/main" id="{0F7BC23A-C4C1-432A-8AB7-A5C538DF4979}"/>
                </a:ext>
              </a:extLst>
            </p:cNvPr>
            <p:cNvSpPr/>
            <p:nvPr/>
          </p:nvSpPr>
          <p:spPr>
            <a:xfrm>
              <a:off x="3629583" y="3762173"/>
              <a:ext cx="542834" cy="542304"/>
            </a:xfrm>
            <a:custGeom>
              <a:avLst/>
              <a:gdLst>
                <a:gd name="connsiteX0" fmla="*/ 1080 w 542834"/>
                <a:gd name="connsiteY0" fmla="*/ 218932 h 542304"/>
                <a:gd name="connsiteX1" fmla="*/ 113128 w 542834"/>
                <a:gd name="connsiteY1" fmla="*/ 15086 h 542304"/>
                <a:gd name="connsiteX2" fmla="*/ 383124 w 542834"/>
                <a:gd name="connsiteY2" fmla="*/ 128754 h 542304"/>
                <a:gd name="connsiteX3" fmla="*/ 527842 w 542834"/>
                <a:gd name="connsiteY3" fmla="*/ 402529 h 542304"/>
                <a:gd name="connsiteX4" fmla="*/ 518392 w 542834"/>
                <a:gd name="connsiteY4" fmla="*/ 515117 h 542304"/>
                <a:gd name="connsiteX5" fmla="*/ 419303 w 542834"/>
                <a:gd name="connsiteY5" fmla="*/ 531857 h 542304"/>
                <a:gd name="connsiteX6" fmla="*/ 40770 w 542834"/>
                <a:gd name="connsiteY6" fmla="*/ 325310 h 542304"/>
                <a:gd name="connsiteX7" fmla="*/ 1080 w 542834"/>
                <a:gd name="connsiteY7" fmla="*/ 218932 h 54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834" h="542304">
                  <a:moveTo>
                    <a:pt x="1080" y="218932"/>
                  </a:moveTo>
                  <a:cubicBezTo>
                    <a:pt x="29160" y="156023"/>
                    <a:pt x="-16469" y="46405"/>
                    <a:pt x="113128" y="15086"/>
                  </a:cubicBezTo>
                  <a:cubicBezTo>
                    <a:pt x="237056" y="-14614"/>
                    <a:pt x="329395" y="-11644"/>
                    <a:pt x="383124" y="128754"/>
                  </a:cubicBezTo>
                  <a:cubicBezTo>
                    <a:pt x="419843" y="224332"/>
                    <a:pt x="480052" y="311001"/>
                    <a:pt x="527842" y="402529"/>
                  </a:cubicBezTo>
                  <a:cubicBezTo>
                    <a:pt x="547821" y="440599"/>
                    <a:pt x="550791" y="480558"/>
                    <a:pt x="518392" y="515117"/>
                  </a:cubicBezTo>
                  <a:cubicBezTo>
                    <a:pt x="490042" y="545087"/>
                    <a:pt x="453323" y="549677"/>
                    <a:pt x="419303" y="531857"/>
                  </a:cubicBezTo>
                  <a:cubicBezTo>
                    <a:pt x="292136" y="464628"/>
                    <a:pt x="166317" y="395509"/>
                    <a:pt x="40770" y="325310"/>
                  </a:cubicBezTo>
                  <a:cubicBezTo>
                    <a:pt x="5940" y="305871"/>
                    <a:pt x="-3510" y="270771"/>
                    <a:pt x="1080" y="218932"/>
                  </a:cubicBezTo>
                  <a:close/>
                </a:path>
              </a:pathLst>
            </a:custGeom>
            <a:solidFill>
              <a:srgbClr val="FFFFFF"/>
            </a:solidFill>
            <a:ln w="26988" cap="flat">
              <a:noFill/>
              <a:prstDash val="solid"/>
              <a:miter/>
            </a:ln>
          </p:spPr>
          <p:txBody>
            <a:bodyPr rtlCol="0" anchor="ctr"/>
            <a:lstStyle/>
            <a:p>
              <a:pPr algn="r" rtl="1"/>
              <a:endParaRPr lang="es-PE" dirty="0">
                <a:cs typeface="B Nazanin" panose="00000400000000000000" pitchFamily="2" charset="-78"/>
              </a:endParaRPr>
            </a:p>
          </p:txBody>
        </p:sp>
        <p:sp>
          <p:nvSpPr>
            <p:cNvPr id="14" name="Forma libre: forma 13">
              <a:extLst>
                <a:ext uri="{FF2B5EF4-FFF2-40B4-BE49-F238E27FC236}">
                  <a16:creationId xmlns:a16="http://schemas.microsoft.com/office/drawing/2014/main" id="{212E12C0-DA42-4DF6-9F29-1E4A67A5DBEC}"/>
                </a:ext>
              </a:extLst>
            </p:cNvPr>
            <p:cNvSpPr/>
            <p:nvPr/>
          </p:nvSpPr>
          <p:spPr>
            <a:xfrm>
              <a:off x="2151603" y="2274216"/>
              <a:ext cx="538031" cy="545757"/>
            </a:xfrm>
            <a:custGeom>
              <a:avLst/>
              <a:gdLst>
                <a:gd name="connsiteX0" fmla="*/ 537046 w 538031"/>
                <a:gd name="connsiteY0" fmla="*/ 306962 h 545757"/>
                <a:gd name="connsiteX1" fmla="*/ 279200 w 538031"/>
                <a:gd name="connsiteY1" fmla="*/ 543208 h 545757"/>
                <a:gd name="connsiteX2" fmla="*/ 3265 w 538031"/>
                <a:gd name="connsiteY2" fmla="*/ 50466 h 545757"/>
                <a:gd name="connsiteX3" fmla="*/ 116393 w 538031"/>
                <a:gd name="connsiteY3" fmla="*/ 11047 h 545757"/>
                <a:gd name="connsiteX4" fmla="*/ 495197 w 538031"/>
                <a:gd name="connsiteY4" fmla="*/ 214893 h 545757"/>
                <a:gd name="connsiteX5" fmla="*/ 537316 w 538031"/>
                <a:gd name="connsiteY5" fmla="*/ 306962 h 54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031" h="545757">
                  <a:moveTo>
                    <a:pt x="537046" y="306962"/>
                  </a:moveTo>
                  <a:cubicBezTo>
                    <a:pt x="539746" y="472469"/>
                    <a:pt x="441198" y="562378"/>
                    <a:pt x="279200" y="543208"/>
                  </a:cubicBezTo>
                  <a:cubicBezTo>
                    <a:pt x="203062" y="534298"/>
                    <a:pt x="-30215" y="119855"/>
                    <a:pt x="3265" y="50466"/>
                  </a:cubicBezTo>
                  <a:cubicBezTo>
                    <a:pt x="27025" y="1327"/>
                    <a:pt x="71034" y="-12173"/>
                    <a:pt x="116393" y="11047"/>
                  </a:cubicBezTo>
                  <a:cubicBezTo>
                    <a:pt x="244101" y="76116"/>
                    <a:pt x="369649" y="145774"/>
                    <a:pt x="495197" y="214893"/>
                  </a:cubicBezTo>
                  <a:cubicBezTo>
                    <a:pt x="530296" y="234333"/>
                    <a:pt x="541096" y="268082"/>
                    <a:pt x="537316" y="306962"/>
                  </a:cubicBezTo>
                  <a:close/>
                </a:path>
              </a:pathLst>
            </a:custGeom>
            <a:solidFill>
              <a:srgbClr val="FFFFFF"/>
            </a:solidFill>
            <a:ln w="26988" cap="flat">
              <a:noFill/>
              <a:prstDash val="solid"/>
              <a:miter/>
            </a:ln>
          </p:spPr>
          <p:txBody>
            <a:bodyPr rtlCol="0" anchor="ctr"/>
            <a:lstStyle/>
            <a:p>
              <a:pPr algn="r" rtl="1"/>
              <a:endParaRPr lang="es-PE" dirty="0">
                <a:cs typeface="B Nazanin" panose="00000400000000000000" pitchFamily="2" charset="-78"/>
              </a:endParaRPr>
            </a:p>
          </p:txBody>
        </p:sp>
        <p:sp>
          <p:nvSpPr>
            <p:cNvPr id="15" name="Forma libre: forma 14">
              <a:extLst>
                <a:ext uri="{FF2B5EF4-FFF2-40B4-BE49-F238E27FC236}">
                  <a16:creationId xmlns:a16="http://schemas.microsoft.com/office/drawing/2014/main" id="{6D3C43F1-3EB1-4AB5-97F2-AEA304FB2BFB}"/>
                </a:ext>
              </a:extLst>
            </p:cNvPr>
            <p:cNvSpPr/>
            <p:nvPr/>
          </p:nvSpPr>
          <p:spPr>
            <a:xfrm>
              <a:off x="2145763" y="3764667"/>
              <a:ext cx="542311" cy="538506"/>
            </a:xfrm>
            <a:custGeom>
              <a:avLst/>
              <a:gdLst>
                <a:gd name="connsiteX0" fmla="*/ 539376 w 542311"/>
                <a:gd name="connsiteY0" fmla="*/ 202128 h 538506"/>
                <a:gd name="connsiteX1" fmla="*/ 474307 w 542311"/>
                <a:gd name="connsiteY1" fmla="*/ 341986 h 538506"/>
                <a:gd name="connsiteX2" fmla="*/ 154362 w 542311"/>
                <a:gd name="connsiteY2" fmla="*/ 515323 h 538506"/>
                <a:gd name="connsiteX3" fmla="*/ 29354 w 542311"/>
                <a:gd name="connsiteY3" fmla="*/ 516403 h 538506"/>
                <a:gd name="connsiteX4" fmla="*/ 23414 w 542311"/>
                <a:gd name="connsiteY4" fmla="*/ 381135 h 538506"/>
                <a:gd name="connsiteX5" fmla="*/ 156522 w 542311"/>
                <a:gd name="connsiteY5" fmla="*/ 131929 h 538506"/>
                <a:gd name="connsiteX6" fmla="*/ 423548 w 542311"/>
                <a:gd name="connsiteY6" fmla="*/ 11511 h 538506"/>
                <a:gd name="connsiteX7" fmla="*/ 539106 w 542311"/>
                <a:gd name="connsiteY7" fmla="*/ 202128 h 53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311" h="538506">
                  <a:moveTo>
                    <a:pt x="539376" y="202128"/>
                  </a:moveTo>
                  <a:cubicBezTo>
                    <a:pt x="552066" y="281777"/>
                    <a:pt x="522366" y="316336"/>
                    <a:pt x="474307" y="341986"/>
                  </a:cubicBezTo>
                  <a:cubicBezTo>
                    <a:pt x="367389" y="399225"/>
                    <a:pt x="261280" y="458084"/>
                    <a:pt x="154362" y="515323"/>
                  </a:cubicBezTo>
                  <a:cubicBezTo>
                    <a:pt x="113593" y="537193"/>
                    <a:pt x="70394" y="553663"/>
                    <a:pt x="29354" y="516403"/>
                  </a:cubicBezTo>
                  <a:cubicBezTo>
                    <a:pt x="-17085" y="474284"/>
                    <a:pt x="-75" y="426225"/>
                    <a:pt x="23414" y="381135"/>
                  </a:cubicBezTo>
                  <a:cubicBezTo>
                    <a:pt x="67154" y="297707"/>
                    <a:pt x="121963" y="218868"/>
                    <a:pt x="156522" y="131929"/>
                  </a:cubicBezTo>
                  <a:cubicBezTo>
                    <a:pt x="209171" y="-909"/>
                    <a:pt x="293950" y="-16028"/>
                    <a:pt x="423548" y="11511"/>
                  </a:cubicBezTo>
                  <a:cubicBezTo>
                    <a:pt x="559626" y="40671"/>
                    <a:pt x="503467" y="154069"/>
                    <a:pt x="539106" y="202128"/>
                  </a:cubicBezTo>
                  <a:close/>
                </a:path>
              </a:pathLst>
            </a:custGeom>
            <a:solidFill>
              <a:srgbClr val="FFFFFF"/>
            </a:solidFill>
            <a:ln w="26988" cap="flat">
              <a:noFill/>
              <a:prstDash val="solid"/>
              <a:miter/>
            </a:ln>
          </p:spPr>
          <p:txBody>
            <a:bodyPr rtlCol="0" anchor="ctr"/>
            <a:lstStyle/>
            <a:p>
              <a:pPr algn="r" rtl="1"/>
              <a:endParaRPr lang="es-PE" dirty="0">
                <a:cs typeface="B Nazanin" panose="00000400000000000000" pitchFamily="2" charset="-78"/>
              </a:endParaRPr>
            </a:p>
          </p:txBody>
        </p:sp>
      </p:grpSp>
      <p:sp>
        <p:nvSpPr>
          <p:cNvPr id="16" name="テキスト プレースホルダー 11">
            <a:extLst>
              <a:ext uri="{FF2B5EF4-FFF2-40B4-BE49-F238E27FC236}">
                <a16:creationId xmlns:a16="http://schemas.microsoft.com/office/drawing/2014/main" id="{390BBFFA-7B25-4E87-B8EF-4E65AAA57F4C}"/>
              </a:ext>
            </a:extLst>
          </p:cNvPr>
          <p:cNvSpPr txBox="1">
            <a:spLocks/>
          </p:cNvSpPr>
          <p:nvPr/>
        </p:nvSpPr>
        <p:spPr>
          <a:xfrm>
            <a:off x="1343561" y="7962068"/>
            <a:ext cx="3996444" cy="1130499"/>
          </a:xfrm>
          <a:prstGeom prst="rect">
            <a:avLst/>
          </a:prstGeom>
        </p:spPr>
        <p:txBody>
          <a:bodyPr vert="horz" lIns="163275" tIns="81638" rIns="163275" bIns="81638" rtlCol="0" anchor="t">
            <a:normAutofit fontScale="25000" lnSpcReduction="20000"/>
          </a:bodyPr>
          <a:lstStyle>
            <a:lvl1pPr marL="0" indent="0" algn="l" defTabSz="1632753" rtl="0" eaLnBrk="1" latinLnBrk="0" hangingPunct="1">
              <a:spcBef>
                <a:spcPct val="20000"/>
              </a:spcBef>
              <a:buFontTx/>
              <a:buNone/>
              <a:defRPr sz="4400" kern="1200" baseline="0">
                <a:solidFill>
                  <a:schemeClr val="bg1">
                    <a:lumMod val="95000"/>
                  </a:schemeClr>
                </a:solidFill>
                <a:latin typeface="Aleo-LightItalic" pitchFamily="34" charset="0"/>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lnSpc>
                <a:spcPct val="170000"/>
              </a:lnSpc>
            </a:pPr>
            <a:r>
              <a:rPr lang="fa-IR" dirty="0">
                <a:solidFill>
                  <a:schemeClr val="bg1"/>
                </a:solidFill>
                <a:cs typeface="B Nazanin" panose="00000400000000000000" pitchFamily="2" charset="-78"/>
              </a:rPr>
              <a:t>به استدلال </a:t>
            </a:r>
            <a:r>
              <a:rPr lang="en-US" dirty="0" err="1">
                <a:solidFill>
                  <a:schemeClr val="bg1"/>
                </a:solidFill>
                <a:cs typeface="B Nazanin" panose="00000400000000000000" pitchFamily="2" charset="-78"/>
              </a:rPr>
              <a:t>scaevola</a:t>
            </a:r>
            <a:r>
              <a:rPr lang="en-US" dirty="0">
                <a:solidFill>
                  <a:schemeClr val="bg1"/>
                </a:solidFill>
                <a:cs typeface="B Nazanin" panose="00000400000000000000" pitchFamily="2" charset="-78"/>
              </a:rPr>
              <a:t> </a:t>
            </a:r>
            <a:r>
              <a:rPr lang="fa-IR" dirty="0">
                <a:solidFill>
                  <a:schemeClr val="bg1"/>
                </a:solidFill>
                <a:cs typeface="B Nazanin" panose="00000400000000000000" pitchFamily="2" charset="-78"/>
              </a:rPr>
              <a:t>که آنها با آن درگیر هستند، به این هیچ مناقشه ای نیست. یا با زندگی در نور روشن تر، مالی خود را پس انداز کرد، نه اینکه همه جا عسل درست کند. من فقط به جای آن وارد می شوم.</a:t>
            </a:r>
            <a:endParaRPr lang="en-US" dirty="0">
              <a:solidFill>
                <a:schemeClr val="bg1"/>
              </a:solidFill>
              <a:cs typeface="B Nazanin" panose="00000400000000000000" pitchFamily="2" charset="-78"/>
            </a:endParaRPr>
          </a:p>
        </p:txBody>
      </p:sp>
      <p:sp>
        <p:nvSpPr>
          <p:cNvPr id="17" name="テキスト プレースホルダー 11">
            <a:extLst>
              <a:ext uri="{FF2B5EF4-FFF2-40B4-BE49-F238E27FC236}">
                <a16:creationId xmlns:a16="http://schemas.microsoft.com/office/drawing/2014/main" id="{95F948ED-4311-4D31-B6AB-6612019B95E5}"/>
              </a:ext>
            </a:extLst>
          </p:cNvPr>
          <p:cNvSpPr txBox="1">
            <a:spLocks/>
          </p:cNvSpPr>
          <p:nvPr/>
        </p:nvSpPr>
        <p:spPr>
          <a:xfrm>
            <a:off x="1371481" y="6573800"/>
            <a:ext cx="3996444" cy="1130499"/>
          </a:xfrm>
          <a:prstGeom prst="rect">
            <a:avLst/>
          </a:prstGeom>
        </p:spPr>
        <p:txBody>
          <a:bodyPr vert="horz" lIns="163275" tIns="81638" rIns="163275" bIns="81638" rtlCol="0" anchor="t">
            <a:normAutofit fontScale="25000" lnSpcReduction="20000"/>
          </a:bodyPr>
          <a:lstStyle>
            <a:lvl1pPr marL="0" indent="0" algn="l" defTabSz="1632753" rtl="0" eaLnBrk="1" latinLnBrk="0" hangingPunct="1">
              <a:spcBef>
                <a:spcPct val="20000"/>
              </a:spcBef>
              <a:buFontTx/>
              <a:buNone/>
              <a:defRPr sz="4400" kern="1200" baseline="0">
                <a:solidFill>
                  <a:schemeClr val="bg1">
                    <a:lumMod val="95000"/>
                  </a:schemeClr>
                </a:solidFill>
                <a:latin typeface="Aleo-LightItalic" pitchFamily="34" charset="0"/>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lnSpc>
                <a:spcPct val="170000"/>
              </a:lnSpc>
            </a:pPr>
            <a:r>
              <a:rPr lang="fa-IR" dirty="0">
                <a:solidFill>
                  <a:schemeClr val="bg1"/>
                </a:solidFill>
                <a:cs typeface="B Nazanin" panose="00000400000000000000" pitchFamily="2" charset="-78"/>
              </a:rPr>
              <a:t>به استدلال </a:t>
            </a:r>
            <a:r>
              <a:rPr lang="en-US" dirty="0" err="1">
                <a:solidFill>
                  <a:schemeClr val="bg1"/>
                </a:solidFill>
                <a:cs typeface="B Nazanin" panose="00000400000000000000" pitchFamily="2" charset="-78"/>
              </a:rPr>
              <a:t>scaevola</a:t>
            </a:r>
            <a:r>
              <a:rPr lang="en-US" dirty="0">
                <a:solidFill>
                  <a:schemeClr val="bg1"/>
                </a:solidFill>
                <a:cs typeface="B Nazanin" panose="00000400000000000000" pitchFamily="2" charset="-78"/>
              </a:rPr>
              <a:t> </a:t>
            </a:r>
            <a:r>
              <a:rPr lang="fa-IR" dirty="0">
                <a:solidFill>
                  <a:schemeClr val="bg1"/>
                </a:solidFill>
                <a:cs typeface="B Nazanin" panose="00000400000000000000" pitchFamily="2" charset="-78"/>
              </a:rPr>
              <a:t>که آنها با آن درگیر هستند، به این هیچ مناقشه ای نیست. یا با زندگی در نور روشن تر، مالی خود را پس انداز کرد، نه اینکه همه جا عسل درست کند. من فقط به جای آن وارد می شوم.</a:t>
            </a:r>
            <a:endParaRPr lang="en-US" dirty="0">
              <a:solidFill>
                <a:schemeClr val="bg1"/>
              </a:solidFill>
              <a:cs typeface="B Nazanin" panose="00000400000000000000" pitchFamily="2" charset="-78"/>
            </a:endParaRPr>
          </a:p>
        </p:txBody>
      </p:sp>
      <p:sp>
        <p:nvSpPr>
          <p:cNvPr id="18" name="Lágrima 17">
            <a:extLst>
              <a:ext uri="{FF2B5EF4-FFF2-40B4-BE49-F238E27FC236}">
                <a16:creationId xmlns:a16="http://schemas.microsoft.com/office/drawing/2014/main" id="{3477BDBC-5BB8-4073-A99E-57E45F43EA64}"/>
              </a:ext>
            </a:extLst>
          </p:cNvPr>
          <p:cNvSpPr/>
          <p:nvPr/>
        </p:nvSpPr>
        <p:spPr>
          <a:xfrm>
            <a:off x="16179317" y="0"/>
            <a:ext cx="2107096" cy="210709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dirty="0">
              <a:cs typeface="B Nazanin" panose="00000400000000000000" pitchFamily="2" charset="-78"/>
            </a:endParaRPr>
          </a:p>
        </p:txBody>
      </p:sp>
      <p:sp>
        <p:nvSpPr>
          <p:cNvPr id="19" name="テキスト プレースホルダー 11">
            <a:extLst>
              <a:ext uri="{FF2B5EF4-FFF2-40B4-BE49-F238E27FC236}">
                <a16:creationId xmlns:a16="http://schemas.microsoft.com/office/drawing/2014/main" id="{A5BA1D57-9DBD-4A72-9DE6-E1CDFA7903A0}"/>
              </a:ext>
            </a:extLst>
          </p:cNvPr>
          <p:cNvSpPr txBox="1">
            <a:spLocks/>
          </p:cNvSpPr>
          <p:nvPr/>
        </p:nvSpPr>
        <p:spPr>
          <a:xfrm>
            <a:off x="6812324" y="8663497"/>
            <a:ext cx="10147990" cy="1224137"/>
          </a:xfrm>
          <a:prstGeom prst="rect">
            <a:avLst/>
          </a:prstGeom>
          <a:solidFill>
            <a:srgbClr val="000000"/>
          </a:solidFill>
        </p:spPr>
        <p:txBody>
          <a:bodyPr vert="horz" lIns="163275" tIns="81638" rIns="163275" bIns="81638" rtlCol="0" anchor="t">
            <a:normAutofit fontScale="62500" lnSpcReduction="20000"/>
          </a:bodyPr>
          <a:lstStyle>
            <a:lvl1pPr marL="0" indent="0" algn="l" defTabSz="1632753" rtl="0" eaLnBrk="1" latinLnBrk="0" hangingPunct="1">
              <a:spcBef>
                <a:spcPct val="20000"/>
              </a:spcBef>
              <a:buFontTx/>
              <a:buNone/>
              <a:defRPr sz="4400" kern="1200" baseline="0">
                <a:solidFill>
                  <a:schemeClr val="bg1">
                    <a:lumMod val="95000"/>
                  </a:schemeClr>
                </a:solidFill>
                <a:latin typeface="Aleo-LightItalic" pitchFamily="34" charset="0"/>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dirty="0">
                <a:solidFill>
                  <a:schemeClr val="bg1"/>
                </a:solidFill>
                <a:cs typeface="B Nazanin" panose="00000400000000000000" pitchFamily="2" charset="-78"/>
              </a:rPr>
              <a:t>به استدلال </a:t>
            </a:r>
            <a:r>
              <a:rPr lang="en-US" dirty="0" err="1">
                <a:solidFill>
                  <a:schemeClr val="bg1"/>
                </a:solidFill>
                <a:cs typeface="B Nazanin" panose="00000400000000000000" pitchFamily="2" charset="-78"/>
              </a:rPr>
              <a:t>scaevola</a:t>
            </a:r>
            <a:r>
              <a:rPr lang="en-US" dirty="0">
                <a:solidFill>
                  <a:schemeClr val="bg1"/>
                </a:solidFill>
                <a:cs typeface="B Nazanin" panose="00000400000000000000" pitchFamily="2" charset="-78"/>
              </a:rPr>
              <a:t> </a:t>
            </a:r>
            <a:r>
              <a:rPr lang="fa-IR" dirty="0">
                <a:solidFill>
                  <a:schemeClr val="bg1"/>
                </a:solidFill>
                <a:cs typeface="B Nazanin" panose="00000400000000000000" pitchFamily="2" charset="-78"/>
              </a:rPr>
              <a:t>که آنها با آن درگیر هستند، به این هیچ مناقشه ای نیست. یا با زندگی در نور روشن تر، مالی خود را پس انداز کرد، نه اینکه همه جا عسل درست کند. من فقط به جای آن وارد می شوم.</a:t>
            </a: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3746050089"/>
      </p:ext>
    </p:extLst>
  </p:cSld>
  <p:clrMapOvr>
    <a:masterClrMapping/>
  </p:clrMapOvr>
  <p:transition spd="slow" advTm="2091">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Marcador de posición de imagen 35">
            <a:extLst>
              <a:ext uri="{FF2B5EF4-FFF2-40B4-BE49-F238E27FC236}">
                <a16:creationId xmlns:a16="http://schemas.microsoft.com/office/drawing/2014/main" id="{617C090E-E16D-4C0F-9322-5DBF2FB43DA4}"/>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6134" y="-1"/>
            <a:ext cx="13404980" cy="10287001"/>
          </a:xfrm>
        </p:spPr>
      </p:pic>
      <p:sp>
        <p:nvSpPr>
          <p:cNvPr id="9" name="Rectángulo 8">
            <a:extLst>
              <a:ext uri="{FF2B5EF4-FFF2-40B4-BE49-F238E27FC236}">
                <a16:creationId xmlns:a16="http://schemas.microsoft.com/office/drawing/2014/main" id="{47FD292F-C099-436B-B131-DA07BA8CFC8B}"/>
              </a:ext>
            </a:extLst>
          </p:cNvPr>
          <p:cNvSpPr/>
          <p:nvPr/>
        </p:nvSpPr>
        <p:spPr>
          <a:xfrm>
            <a:off x="11544586" y="246956"/>
            <a:ext cx="6527612" cy="9793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dirty="0">
              <a:cs typeface="B Nazanin" panose="00000400000000000000" pitchFamily="2" charset="-78"/>
            </a:endParaRPr>
          </a:p>
        </p:txBody>
      </p:sp>
      <p:sp>
        <p:nvSpPr>
          <p:cNvPr id="23" name="テキスト プレースホルダー 22"/>
          <p:cNvSpPr>
            <a:spLocks noGrp="1"/>
          </p:cNvSpPr>
          <p:nvPr>
            <p:ph type="body" sz="quarter" idx="21"/>
          </p:nvPr>
        </p:nvSpPr>
        <p:spPr>
          <a:xfrm>
            <a:off x="12114371" y="967036"/>
            <a:ext cx="5388042" cy="1584176"/>
          </a:xfrm>
        </p:spPr>
        <p:txBody>
          <a:bodyPr>
            <a:normAutofit/>
          </a:bodyPr>
          <a:lstStyle/>
          <a:p>
            <a:pPr algn="r" rtl="1"/>
            <a:r>
              <a:rPr lang="fa-IR" dirty="0">
                <a:solidFill>
                  <a:schemeClr val="bg1"/>
                </a:solidFill>
                <a:cs typeface="B Nazanin" panose="00000400000000000000" pitchFamily="2" charset="-78"/>
              </a:rPr>
              <a:t>"موفقیت یک مسیر است نه یک مقصد."</a:t>
            </a:r>
            <a:endParaRPr lang="en-US" dirty="0">
              <a:solidFill>
                <a:schemeClr val="bg1"/>
              </a:solidFill>
              <a:cs typeface="B Nazanin" panose="00000400000000000000" pitchFamily="2" charset="-78"/>
            </a:endParaRPr>
          </a:p>
        </p:txBody>
      </p:sp>
      <p:sp>
        <p:nvSpPr>
          <p:cNvPr id="24" name="テキスト プレースホルダー 23"/>
          <p:cNvSpPr>
            <a:spLocks noGrp="1"/>
          </p:cNvSpPr>
          <p:nvPr>
            <p:ph type="body" sz="quarter" idx="24"/>
          </p:nvPr>
        </p:nvSpPr>
        <p:spPr>
          <a:xfrm>
            <a:off x="12114371" y="2767236"/>
            <a:ext cx="6552728" cy="1584176"/>
          </a:xfrm>
        </p:spPr>
        <p:txBody>
          <a:bodyPr/>
          <a:lstStyle/>
          <a:p>
            <a:pPr algn="r" rtl="1"/>
            <a:r>
              <a:rPr lang="fa-IR" dirty="0">
                <a:solidFill>
                  <a:schemeClr val="bg1"/>
                </a:solidFill>
                <a:cs typeface="B Nazanin" panose="00000400000000000000" pitchFamily="2" charset="-78"/>
              </a:rPr>
              <a:t>ما به حرکت رو به جلو ادامه می دهیم.</a:t>
            </a:r>
            <a:endParaRPr lang="en-US" dirty="0">
              <a:solidFill>
                <a:schemeClr val="bg1"/>
              </a:solidFill>
              <a:cs typeface="B Nazanin" panose="00000400000000000000" pitchFamily="2" charset="-78"/>
            </a:endParaRPr>
          </a:p>
        </p:txBody>
      </p:sp>
      <p:grpSp>
        <p:nvGrpSpPr>
          <p:cNvPr id="7" name="Grupo 6">
            <a:extLst>
              <a:ext uri="{FF2B5EF4-FFF2-40B4-BE49-F238E27FC236}">
                <a16:creationId xmlns:a16="http://schemas.microsoft.com/office/drawing/2014/main" id="{1B601D4D-D39A-45B6-9131-7DD480A11893}"/>
              </a:ext>
            </a:extLst>
          </p:cNvPr>
          <p:cNvGrpSpPr/>
          <p:nvPr/>
        </p:nvGrpSpPr>
        <p:grpSpPr>
          <a:xfrm>
            <a:off x="274315" y="246956"/>
            <a:ext cx="942662" cy="3466851"/>
            <a:chOff x="214024" y="606805"/>
            <a:chExt cx="942662" cy="3466851"/>
          </a:xfrm>
        </p:grpSpPr>
        <p:sp>
          <p:nvSpPr>
            <p:cNvPr id="3" name="Gráfico 9">
              <a:extLst>
                <a:ext uri="{FF2B5EF4-FFF2-40B4-BE49-F238E27FC236}">
                  <a16:creationId xmlns:a16="http://schemas.microsoft.com/office/drawing/2014/main" id="{31D2ED30-49D8-4001-A9D7-DBB48897AC0A}"/>
                </a:ext>
              </a:extLst>
            </p:cNvPr>
            <p:cNvSpPr/>
            <p:nvPr/>
          </p:nvSpPr>
          <p:spPr>
            <a:xfrm>
              <a:off x="214024" y="606805"/>
              <a:ext cx="942662" cy="967589"/>
            </a:xfrm>
            <a:custGeom>
              <a:avLst/>
              <a:gdLst>
                <a:gd name="connsiteX0" fmla="*/ 372955 w 942662"/>
                <a:gd name="connsiteY0" fmla="*/ 555817 h 967589"/>
                <a:gd name="connsiteX1" fmla="*/ 19599 w 942662"/>
                <a:gd name="connsiteY1" fmla="*/ 646772 h 967589"/>
                <a:gd name="connsiteX2" fmla="*/ 12368 w 942662"/>
                <a:gd name="connsiteY2" fmla="*/ 626602 h 967589"/>
                <a:gd name="connsiteX3" fmla="*/ 357923 w 942662"/>
                <a:gd name="connsiteY3" fmla="*/ 488647 h 967589"/>
                <a:gd name="connsiteX4" fmla="*/ 0 w 942662"/>
                <a:gd name="connsiteY4" fmla="*/ 324052 h 967589"/>
                <a:gd name="connsiteX5" fmla="*/ 383040 w 942662"/>
                <a:gd name="connsiteY5" fmla="*/ 424331 h 967589"/>
                <a:gd name="connsiteX6" fmla="*/ 171255 w 942662"/>
                <a:gd name="connsiteY6" fmla="*/ 99899 h 967589"/>
                <a:gd name="connsiteX7" fmla="*/ 431753 w 942662"/>
                <a:gd name="connsiteY7" fmla="*/ 367437 h 967589"/>
                <a:gd name="connsiteX8" fmla="*/ 462198 w 942662"/>
                <a:gd name="connsiteY8" fmla="*/ 0 h 967589"/>
                <a:gd name="connsiteX9" fmla="*/ 475327 w 942662"/>
                <a:gd name="connsiteY9" fmla="*/ 0 h 967589"/>
                <a:gd name="connsiteX10" fmla="*/ 506153 w 942662"/>
                <a:gd name="connsiteY10" fmla="*/ 381518 h 967589"/>
                <a:gd name="connsiteX11" fmla="*/ 718890 w 942662"/>
                <a:gd name="connsiteY11" fmla="*/ 126158 h 967589"/>
                <a:gd name="connsiteX12" fmla="*/ 738679 w 942662"/>
                <a:gd name="connsiteY12" fmla="*/ 140429 h 967589"/>
                <a:gd name="connsiteX13" fmla="*/ 553153 w 942662"/>
                <a:gd name="connsiteY13" fmla="*/ 425283 h 967589"/>
                <a:gd name="connsiteX14" fmla="*/ 936384 w 942662"/>
                <a:gd name="connsiteY14" fmla="*/ 326336 h 967589"/>
                <a:gd name="connsiteX15" fmla="*/ 942663 w 942662"/>
                <a:gd name="connsiteY15" fmla="*/ 343651 h 967589"/>
                <a:gd name="connsiteX16" fmla="*/ 576368 w 942662"/>
                <a:gd name="connsiteY16" fmla="*/ 487696 h 967589"/>
                <a:gd name="connsiteX17" fmla="*/ 933149 w 942662"/>
                <a:gd name="connsiteY17" fmla="*/ 628315 h 967589"/>
                <a:gd name="connsiteX18" fmla="*/ 927631 w 942662"/>
                <a:gd name="connsiteY18" fmla="*/ 647534 h 967589"/>
                <a:gd name="connsiteX19" fmla="*/ 555056 w 942662"/>
                <a:gd name="connsiteY19" fmla="*/ 551060 h 967589"/>
                <a:gd name="connsiteX20" fmla="*/ 771408 w 942662"/>
                <a:gd name="connsiteY20" fmla="*/ 885007 h 967589"/>
                <a:gd name="connsiteX21" fmla="*/ 752380 w 942662"/>
                <a:gd name="connsiteY21" fmla="*/ 898898 h 967589"/>
                <a:gd name="connsiteX22" fmla="*/ 507485 w 942662"/>
                <a:gd name="connsiteY22" fmla="*/ 596538 h 967589"/>
                <a:gd name="connsiteX23" fmla="*/ 475327 w 942662"/>
                <a:gd name="connsiteY23" fmla="*/ 967590 h 967589"/>
                <a:gd name="connsiteX24" fmla="*/ 461056 w 942662"/>
                <a:gd name="connsiteY24" fmla="*/ 967209 h 967589"/>
                <a:gd name="connsiteX25" fmla="*/ 431562 w 942662"/>
                <a:gd name="connsiteY25" fmla="*/ 594445 h 967589"/>
                <a:gd name="connsiteX26" fmla="*/ 216923 w 942662"/>
                <a:gd name="connsiteY26" fmla="*/ 859128 h 967589"/>
                <a:gd name="connsiteX27" fmla="*/ 372955 w 942662"/>
                <a:gd name="connsiteY27" fmla="*/ 555246 h 96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662" h="967589">
                  <a:moveTo>
                    <a:pt x="372955" y="555817"/>
                  </a:moveTo>
                  <a:cubicBezTo>
                    <a:pt x="243372" y="589307"/>
                    <a:pt x="131486" y="618040"/>
                    <a:pt x="19599" y="646772"/>
                  </a:cubicBezTo>
                  <a:cubicBezTo>
                    <a:pt x="17125" y="640113"/>
                    <a:pt x="14652" y="633453"/>
                    <a:pt x="12368" y="626602"/>
                  </a:cubicBezTo>
                  <a:cubicBezTo>
                    <a:pt x="120259" y="583598"/>
                    <a:pt x="228150" y="540404"/>
                    <a:pt x="357923" y="488647"/>
                  </a:cubicBezTo>
                  <a:cubicBezTo>
                    <a:pt x="226627" y="425663"/>
                    <a:pt x="102372" y="400165"/>
                    <a:pt x="0" y="324052"/>
                  </a:cubicBezTo>
                  <a:cubicBezTo>
                    <a:pt x="120259" y="355449"/>
                    <a:pt x="240518" y="387036"/>
                    <a:pt x="383040" y="424331"/>
                  </a:cubicBezTo>
                  <a:cubicBezTo>
                    <a:pt x="304263" y="303692"/>
                    <a:pt x="237854" y="201890"/>
                    <a:pt x="171255" y="99899"/>
                  </a:cubicBezTo>
                  <a:cubicBezTo>
                    <a:pt x="277243" y="164024"/>
                    <a:pt x="326145" y="281048"/>
                    <a:pt x="431753" y="367437"/>
                  </a:cubicBezTo>
                  <a:cubicBezTo>
                    <a:pt x="442789" y="234048"/>
                    <a:pt x="452493" y="117024"/>
                    <a:pt x="462198" y="0"/>
                  </a:cubicBezTo>
                  <a:cubicBezTo>
                    <a:pt x="466574" y="0"/>
                    <a:pt x="470951" y="0"/>
                    <a:pt x="475327" y="0"/>
                  </a:cubicBezTo>
                  <a:cubicBezTo>
                    <a:pt x="485032" y="121020"/>
                    <a:pt x="494927" y="242230"/>
                    <a:pt x="506153" y="381518"/>
                  </a:cubicBezTo>
                  <a:cubicBezTo>
                    <a:pt x="584550" y="287518"/>
                    <a:pt x="651720" y="206838"/>
                    <a:pt x="718890" y="126158"/>
                  </a:cubicBezTo>
                  <a:cubicBezTo>
                    <a:pt x="725550" y="130915"/>
                    <a:pt x="732019" y="135672"/>
                    <a:pt x="738679" y="140429"/>
                  </a:cubicBezTo>
                  <a:cubicBezTo>
                    <a:pt x="681404" y="228340"/>
                    <a:pt x="624129" y="316441"/>
                    <a:pt x="553153" y="425283"/>
                  </a:cubicBezTo>
                  <a:cubicBezTo>
                    <a:pt x="695866" y="388368"/>
                    <a:pt x="816125" y="357352"/>
                    <a:pt x="936384" y="326336"/>
                  </a:cubicBezTo>
                  <a:cubicBezTo>
                    <a:pt x="938477" y="332044"/>
                    <a:pt x="940570" y="337753"/>
                    <a:pt x="942663" y="343651"/>
                  </a:cubicBezTo>
                  <a:cubicBezTo>
                    <a:pt x="828303" y="388748"/>
                    <a:pt x="713752" y="433655"/>
                    <a:pt x="576368" y="487696"/>
                  </a:cubicBezTo>
                  <a:cubicBezTo>
                    <a:pt x="709185" y="540024"/>
                    <a:pt x="821072" y="584169"/>
                    <a:pt x="933149" y="628315"/>
                  </a:cubicBezTo>
                  <a:cubicBezTo>
                    <a:pt x="931246" y="634785"/>
                    <a:pt x="929533" y="641254"/>
                    <a:pt x="927631" y="647534"/>
                  </a:cubicBezTo>
                  <a:cubicBezTo>
                    <a:pt x="812319" y="617659"/>
                    <a:pt x="696817" y="587785"/>
                    <a:pt x="555056" y="551060"/>
                  </a:cubicBezTo>
                  <a:cubicBezTo>
                    <a:pt x="637068" y="677598"/>
                    <a:pt x="704238" y="781303"/>
                    <a:pt x="771408" y="885007"/>
                  </a:cubicBezTo>
                  <a:cubicBezTo>
                    <a:pt x="765129" y="889574"/>
                    <a:pt x="758849" y="894331"/>
                    <a:pt x="752380" y="898898"/>
                  </a:cubicBezTo>
                  <a:cubicBezTo>
                    <a:pt x="674935" y="803375"/>
                    <a:pt x="597680" y="707853"/>
                    <a:pt x="507485" y="596538"/>
                  </a:cubicBezTo>
                  <a:cubicBezTo>
                    <a:pt x="495497" y="733732"/>
                    <a:pt x="485412" y="850756"/>
                    <a:pt x="475327" y="967590"/>
                  </a:cubicBezTo>
                  <a:cubicBezTo>
                    <a:pt x="470570" y="967590"/>
                    <a:pt x="465813" y="967209"/>
                    <a:pt x="461056" y="967209"/>
                  </a:cubicBezTo>
                  <a:cubicBezTo>
                    <a:pt x="451923" y="851517"/>
                    <a:pt x="442789" y="736015"/>
                    <a:pt x="431562" y="594445"/>
                  </a:cubicBezTo>
                  <a:cubicBezTo>
                    <a:pt x="351263" y="693582"/>
                    <a:pt x="284093" y="776355"/>
                    <a:pt x="216923" y="859128"/>
                  </a:cubicBezTo>
                  <a:cubicBezTo>
                    <a:pt x="238044" y="747622"/>
                    <a:pt x="318154" y="672080"/>
                    <a:pt x="372955" y="555246"/>
                  </a:cubicBezTo>
                  <a:close/>
                </a:path>
              </a:pathLst>
            </a:custGeom>
            <a:solidFill>
              <a:srgbClr val="E71682"/>
            </a:solidFill>
            <a:ln w="18860" cap="flat">
              <a:noFill/>
              <a:prstDash val="solid"/>
              <a:miter/>
            </a:ln>
          </p:spPr>
          <p:txBody>
            <a:bodyPr rtlCol="0" anchor="ctr"/>
            <a:lstStyle/>
            <a:p>
              <a:pPr algn="r" rtl="1"/>
              <a:endParaRPr lang="es-PE" dirty="0">
                <a:cs typeface="B Nazanin" panose="00000400000000000000" pitchFamily="2" charset="-78"/>
              </a:endParaRPr>
            </a:p>
          </p:txBody>
        </p:sp>
        <p:sp>
          <p:nvSpPr>
            <p:cNvPr id="4" name="Gráfico 10">
              <a:extLst>
                <a:ext uri="{FF2B5EF4-FFF2-40B4-BE49-F238E27FC236}">
                  <a16:creationId xmlns:a16="http://schemas.microsoft.com/office/drawing/2014/main" id="{D6A5AE99-E9B3-4453-8801-269EA7BF7C86}"/>
                </a:ext>
              </a:extLst>
            </p:cNvPr>
            <p:cNvSpPr/>
            <p:nvPr/>
          </p:nvSpPr>
          <p:spPr>
            <a:xfrm>
              <a:off x="315049" y="1820964"/>
              <a:ext cx="742553" cy="762188"/>
            </a:xfrm>
            <a:custGeom>
              <a:avLst/>
              <a:gdLst>
                <a:gd name="connsiteX0" fmla="*/ 293784 w 742553"/>
                <a:gd name="connsiteY0" fmla="*/ 437828 h 762188"/>
                <a:gd name="connsiteX1" fmla="*/ 15439 w 742553"/>
                <a:gd name="connsiteY1" fmla="*/ 509475 h 762188"/>
                <a:gd name="connsiteX2" fmla="*/ 9743 w 742553"/>
                <a:gd name="connsiteY2" fmla="*/ 493586 h 762188"/>
                <a:gd name="connsiteX3" fmla="*/ 281942 w 742553"/>
                <a:gd name="connsiteY3" fmla="*/ 384917 h 762188"/>
                <a:gd name="connsiteX4" fmla="*/ 0 w 742553"/>
                <a:gd name="connsiteY4" fmla="*/ 255262 h 762188"/>
                <a:gd name="connsiteX5" fmla="*/ 301728 w 742553"/>
                <a:gd name="connsiteY5" fmla="*/ 334254 h 762188"/>
                <a:gd name="connsiteX6" fmla="*/ 134901 w 742553"/>
                <a:gd name="connsiteY6" fmla="*/ 78692 h 762188"/>
                <a:gd name="connsiteX7" fmla="*/ 340100 w 742553"/>
                <a:gd name="connsiteY7" fmla="*/ 289437 h 762188"/>
                <a:gd name="connsiteX8" fmla="*/ 364082 w 742553"/>
                <a:gd name="connsiteY8" fmla="*/ 0 h 762188"/>
                <a:gd name="connsiteX9" fmla="*/ 374424 w 742553"/>
                <a:gd name="connsiteY9" fmla="*/ 0 h 762188"/>
                <a:gd name="connsiteX10" fmla="*/ 398706 w 742553"/>
                <a:gd name="connsiteY10" fmla="*/ 300529 h 762188"/>
                <a:gd name="connsiteX11" fmla="*/ 566283 w 742553"/>
                <a:gd name="connsiteY11" fmla="*/ 99377 h 762188"/>
                <a:gd name="connsiteX12" fmla="*/ 581871 w 742553"/>
                <a:gd name="connsiteY12" fmla="*/ 110619 h 762188"/>
                <a:gd name="connsiteX13" fmla="*/ 435729 w 742553"/>
                <a:gd name="connsiteY13" fmla="*/ 335003 h 762188"/>
                <a:gd name="connsiteX14" fmla="*/ 737607 w 742553"/>
                <a:gd name="connsiteY14" fmla="*/ 257061 h 762188"/>
                <a:gd name="connsiteX15" fmla="*/ 742553 w 742553"/>
                <a:gd name="connsiteY15" fmla="*/ 270701 h 762188"/>
                <a:gd name="connsiteX16" fmla="*/ 454016 w 742553"/>
                <a:gd name="connsiteY16" fmla="*/ 384167 h 762188"/>
                <a:gd name="connsiteX17" fmla="*/ 735059 w 742553"/>
                <a:gd name="connsiteY17" fmla="*/ 494935 h 762188"/>
                <a:gd name="connsiteX18" fmla="*/ 730712 w 742553"/>
                <a:gd name="connsiteY18" fmla="*/ 510074 h 762188"/>
                <a:gd name="connsiteX19" fmla="*/ 437228 w 742553"/>
                <a:gd name="connsiteY19" fmla="*/ 434080 h 762188"/>
                <a:gd name="connsiteX20" fmla="*/ 607652 w 742553"/>
                <a:gd name="connsiteY20" fmla="*/ 697137 h 762188"/>
                <a:gd name="connsiteX21" fmla="*/ 592663 w 742553"/>
                <a:gd name="connsiteY21" fmla="*/ 708079 h 762188"/>
                <a:gd name="connsiteX22" fmla="*/ 399756 w 742553"/>
                <a:gd name="connsiteY22" fmla="*/ 469904 h 762188"/>
                <a:gd name="connsiteX23" fmla="*/ 374424 w 742553"/>
                <a:gd name="connsiteY23" fmla="*/ 762189 h 762188"/>
                <a:gd name="connsiteX24" fmla="*/ 363183 w 742553"/>
                <a:gd name="connsiteY24" fmla="*/ 761889 h 762188"/>
                <a:gd name="connsiteX25" fmla="*/ 339950 w 742553"/>
                <a:gd name="connsiteY25" fmla="*/ 468255 h 762188"/>
                <a:gd name="connsiteX26" fmla="*/ 170874 w 742553"/>
                <a:gd name="connsiteY26" fmla="*/ 676752 h 762188"/>
                <a:gd name="connsiteX27" fmla="*/ 293784 w 742553"/>
                <a:gd name="connsiteY27" fmla="*/ 437378 h 76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42553" h="762188">
                  <a:moveTo>
                    <a:pt x="293784" y="437828"/>
                  </a:moveTo>
                  <a:cubicBezTo>
                    <a:pt x="191709" y="464208"/>
                    <a:pt x="103574" y="486841"/>
                    <a:pt x="15439" y="509475"/>
                  </a:cubicBezTo>
                  <a:cubicBezTo>
                    <a:pt x="13490" y="504229"/>
                    <a:pt x="11541" y="498983"/>
                    <a:pt x="9743" y="493586"/>
                  </a:cubicBezTo>
                  <a:cubicBezTo>
                    <a:pt x="94730" y="459711"/>
                    <a:pt x="179718" y="425686"/>
                    <a:pt x="281942" y="384917"/>
                  </a:cubicBezTo>
                  <a:cubicBezTo>
                    <a:pt x="178519" y="335303"/>
                    <a:pt x="80641" y="315218"/>
                    <a:pt x="0" y="255262"/>
                  </a:cubicBezTo>
                  <a:cubicBezTo>
                    <a:pt x="94730" y="279994"/>
                    <a:pt x="189460" y="304875"/>
                    <a:pt x="301728" y="334254"/>
                  </a:cubicBezTo>
                  <a:cubicBezTo>
                    <a:pt x="239673" y="239224"/>
                    <a:pt x="187362" y="159033"/>
                    <a:pt x="134901" y="78692"/>
                  </a:cubicBezTo>
                  <a:cubicBezTo>
                    <a:pt x="218389" y="129205"/>
                    <a:pt x="256911" y="221387"/>
                    <a:pt x="340100" y="289437"/>
                  </a:cubicBezTo>
                  <a:cubicBezTo>
                    <a:pt x="348793" y="184364"/>
                    <a:pt x="356437" y="92182"/>
                    <a:pt x="364082" y="0"/>
                  </a:cubicBezTo>
                  <a:cubicBezTo>
                    <a:pt x="367529" y="0"/>
                    <a:pt x="370977" y="0"/>
                    <a:pt x="374424" y="0"/>
                  </a:cubicBezTo>
                  <a:cubicBezTo>
                    <a:pt x="382069" y="95330"/>
                    <a:pt x="389863" y="190809"/>
                    <a:pt x="398706" y="300529"/>
                  </a:cubicBezTo>
                  <a:cubicBezTo>
                    <a:pt x="460461" y="226483"/>
                    <a:pt x="513372" y="162930"/>
                    <a:pt x="566283" y="99377"/>
                  </a:cubicBezTo>
                  <a:cubicBezTo>
                    <a:pt x="571529" y="103124"/>
                    <a:pt x="576625" y="106871"/>
                    <a:pt x="581871" y="110619"/>
                  </a:cubicBezTo>
                  <a:cubicBezTo>
                    <a:pt x="536755" y="179868"/>
                    <a:pt x="491638" y="249266"/>
                    <a:pt x="435729" y="335003"/>
                  </a:cubicBezTo>
                  <a:cubicBezTo>
                    <a:pt x="548146" y="305925"/>
                    <a:pt x="642877" y="281493"/>
                    <a:pt x="737607" y="257061"/>
                  </a:cubicBezTo>
                  <a:cubicBezTo>
                    <a:pt x="739256" y="261557"/>
                    <a:pt x="740904" y="266054"/>
                    <a:pt x="742553" y="270701"/>
                  </a:cubicBezTo>
                  <a:cubicBezTo>
                    <a:pt x="652469" y="306224"/>
                    <a:pt x="562236" y="341598"/>
                    <a:pt x="454016" y="384167"/>
                  </a:cubicBezTo>
                  <a:cubicBezTo>
                    <a:pt x="558639" y="425387"/>
                    <a:pt x="646774" y="460161"/>
                    <a:pt x="735059" y="494935"/>
                  </a:cubicBezTo>
                  <a:cubicBezTo>
                    <a:pt x="733560" y="500032"/>
                    <a:pt x="732211" y="505128"/>
                    <a:pt x="730712" y="510074"/>
                  </a:cubicBezTo>
                  <a:cubicBezTo>
                    <a:pt x="639879" y="486542"/>
                    <a:pt x="548896" y="463009"/>
                    <a:pt x="437228" y="434080"/>
                  </a:cubicBezTo>
                  <a:cubicBezTo>
                    <a:pt x="501830" y="533757"/>
                    <a:pt x="554741" y="615447"/>
                    <a:pt x="607652" y="697137"/>
                  </a:cubicBezTo>
                  <a:cubicBezTo>
                    <a:pt x="602706" y="700734"/>
                    <a:pt x="597760" y="704481"/>
                    <a:pt x="592663" y="708079"/>
                  </a:cubicBezTo>
                  <a:cubicBezTo>
                    <a:pt x="531658" y="632834"/>
                    <a:pt x="470803" y="557589"/>
                    <a:pt x="399756" y="469904"/>
                  </a:cubicBezTo>
                  <a:cubicBezTo>
                    <a:pt x="390313" y="577974"/>
                    <a:pt x="382368" y="670156"/>
                    <a:pt x="374424" y="762189"/>
                  </a:cubicBezTo>
                  <a:cubicBezTo>
                    <a:pt x="370677" y="762189"/>
                    <a:pt x="366930" y="761889"/>
                    <a:pt x="363183" y="761889"/>
                  </a:cubicBezTo>
                  <a:cubicBezTo>
                    <a:pt x="355988" y="670756"/>
                    <a:pt x="348793" y="579773"/>
                    <a:pt x="339950" y="468255"/>
                  </a:cubicBezTo>
                  <a:cubicBezTo>
                    <a:pt x="276696" y="546348"/>
                    <a:pt x="223785" y="611550"/>
                    <a:pt x="170874" y="676752"/>
                  </a:cubicBezTo>
                  <a:cubicBezTo>
                    <a:pt x="187512" y="588916"/>
                    <a:pt x="250615" y="529410"/>
                    <a:pt x="293784" y="437378"/>
                  </a:cubicBezTo>
                  <a:close/>
                </a:path>
              </a:pathLst>
            </a:custGeom>
            <a:solidFill>
              <a:srgbClr val="E71682"/>
            </a:solidFill>
            <a:ln w="14859" cap="flat">
              <a:noFill/>
              <a:prstDash val="solid"/>
              <a:miter/>
            </a:ln>
          </p:spPr>
          <p:txBody>
            <a:bodyPr rtlCol="0" anchor="ctr"/>
            <a:lstStyle/>
            <a:p>
              <a:pPr algn="r" rtl="1"/>
              <a:endParaRPr lang="es-PE" dirty="0">
                <a:cs typeface="B Nazanin" panose="00000400000000000000" pitchFamily="2" charset="-78"/>
              </a:endParaRPr>
            </a:p>
          </p:txBody>
        </p:sp>
        <p:sp>
          <p:nvSpPr>
            <p:cNvPr id="5" name="Gráfico 11">
              <a:extLst>
                <a:ext uri="{FF2B5EF4-FFF2-40B4-BE49-F238E27FC236}">
                  <a16:creationId xmlns:a16="http://schemas.microsoft.com/office/drawing/2014/main" id="{9AF6BAF1-9E32-496A-917D-651EB911A1D7}"/>
                </a:ext>
              </a:extLst>
            </p:cNvPr>
            <p:cNvSpPr/>
            <p:nvPr/>
          </p:nvSpPr>
          <p:spPr>
            <a:xfrm>
              <a:off x="411417" y="2853474"/>
              <a:ext cx="551665" cy="566253"/>
            </a:xfrm>
            <a:custGeom>
              <a:avLst/>
              <a:gdLst>
                <a:gd name="connsiteX0" fmla="*/ 218261 w 551665"/>
                <a:gd name="connsiteY0" fmla="*/ 325276 h 566253"/>
                <a:gd name="connsiteX1" fmla="*/ 11470 w 551665"/>
                <a:gd name="connsiteY1" fmla="*/ 378505 h 566253"/>
                <a:gd name="connsiteX2" fmla="*/ 7238 w 551665"/>
                <a:gd name="connsiteY2" fmla="*/ 366701 h 566253"/>
                <a:gd name="connsiteX3" fmla="*/ 209464 w 551665"/>
                <a:gd name="connsiteY3" fmla="*/ 285966 h 566253"/>
                <a:gd name="connsiteX4" fmla="*/ 0 w 551665"/>
                <a:gd name="connsiteY4" fmla="*/ 189642 h 566253"/>
                <a:gd name="connsiteX5" fmla="*/ 224163 w 551665"/>
                <a:gd name="connsiteY5" fmla="*/ 248328 h 566253"/>
                <a:gd name="connsiteX6" fmla="*/ 100222 w 551665"/>
                <a:gd name="connsiteY6" fmla="*/ 58463 h 566253"/>
                <a:gd name="connsiteX7" fmla="*/ 252670 w 551665"/>
                <a:gd name="connsiteY7" fmla="*/ 215032 h 566253"/>
                <a:gd name="connsiteX8" fmla="*/ 270488 w 551665"/>
                <a:gd name="connsiteY8" fmla="*/ 0 h 566253"/>
                <a:gd name="connsiteX9" fmla="*/ 278171 w 551665"/>
                <a:gd name="connsiteY9" fmla="*/ 0 h 566253"/>
                <a:gd name="connsiteX10" fmla="*/ 296211 w 551665"/>
                <a:gd name="connsiteY10" fmla="*/ 223272 h 566253"/>
                <a:gd name="connsiteX11" fmla="*/ 420709 w 551665"/>
                <a:gd name="connsiteY11" fmla="*/ 73830 h 566253"/>
                <a:gd name="connsiteX12" fmla="*/ 432290 w 551665"/>
                <a:gd name="connsiteY12" fmla="*/ 82182 h 566253"/>
                <a:gd name="connsiteX13" fmla="*/ 323717 w 551665"/>
                <a:gd name="connsiteY13" fmla="*/ 248884 h 566253"/>
                <a:gd name="connsiteX14" fmla="*/ 547991 w 551665"/>
                <a:gd name="connsiteY14" fmla="*/ 190978 h 566253"/>
                <a:gd name="connsiteX15" fmla="*/ 551666 w 551665"/>
                <a:gd name="connsiteY15" fmla="*/ 201112 h 566253"/>
                <a:gd name="connsiteX16" fmla="*/ 337302 w 551665"/>
                <a:gd name="connsiteY16" fmla="*/ 285410 h 566253"/>
                <a:gd name="connsiteX17" fmla="*/ 546098 w 551665"/>
                <a:gd name="connsiteY17" fmla="*/ 367703 h 566253"/>
                <a:gd name="connsiteX18" fmla="*/ 542868 w 551665"/>
                <a:gd name="connsiteY18" fmla="*/ 378950 h 566253"/>
                <a:gd name="connsiteX19" fmla="*/ 324830 w 551665"/>
                <a:gd name="connsiteY19" fmla="*/ 322492 h 566253"/>
                <a:gd name="connsiteX20" fmla="*/ 451444 w 551665"/>
                <a:gd name="connsiteY20" fmla="*/ 517924 h 566253"/>
                <a:gd name="connsiteX21" fmla="*/ 440308 w 551665"/>
                <a:gd name="connsiteY21" fmla="*/ 526054 h 566253"/>
                <a:gd name="connsiteX22" fmla="*/ 296991 w 551665"/>
                <a:gd name="connsiteY22" fmla="*/ 349106 h 566253"/>
                <a:gd name="connsiteX23" fmla="*/ 278171 w 551665"/>
                <a:gd name="connsiteY23" fmla="*/ 566254 h 566253"/>
                <a:gd name="connsiteX24" fmla="*/ 269819 w 551665"/>
                <a:gd name="connsiteY24" fmla="*/ 566031 h 566253"/>
                <a:gd name="connsiteX25" fmla="*/ 252559 w 551665"/>
                <a:gd name="connsiteY25" fmla="*/ 347881 h 566253"/>
                <a:gd name="connsiteX26" fmla="*/ 126948 w 551665"/>
                <a:gd name="connsiteY26" fmla="*/ 502780 h 566253"/>
                <a:gd name="connsiteX27" fmla="*/ 218261 w 551665"/>
                <a:gd name="connsiteY27" fmla="*/ 324942 h 56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1665" h="566253">
                  <a:moveTo>
                    <a:pt x="218261" y="325276"/>
                  </a:moveTo>
                  <a:cubicBezTo>
                    <a:pt x="142426" y="344875"/>
                    <a:pt x="76948" y="361690"/>
                    <a:pt x="11470" y="378505"/>
                  </a:cubicBezTo>
                  <a:cubicBezTo>
                    <a:pt x="10022" y="374607"/>
                    <a:pt x="8575" y="370710"/>
                    <a:pt x="7238" y="366701"/>
                  </a:cubicBezTo>
                  <a:cubicBezTo>
                    <a:pt x="70378" y="341534"/>
                    <a:pt x="133518" y="316256"/>
                    <a:pt x="209464" y="285966"/>
                  </a:cubicBezTo>
                  <a:cubicBezTo>
                    <a:pt x="132627" y="249107"/>
                    <a:pt x="59910" y="234185"/>
                    <a:pt x="0" y="189642"/>
                  </a:cubicBezTo>
                  <a:cubicBezTo>
                    <a:pt x="70378" y="208016"/>
                    <a:pt x="140756" y="226501"/>
                    <a:pt x="224163" y="248328"/>
                  </a:cubicBezTo>
                  <a:cubicBezTo>
                    <a:pt x="178061" y="177727"/>
                    <a:pt x="139197" y="118150"/>
                    <a:pt x="100222" y="58463"/>
                  </a:cubicBezTo>
                  <a:cubicBezTo>
                    <a:pt x="162248" y="95990"/>
                    <a:pt x="190867" y="164475"/>
                    <a:pt x="252670" y="215032"/>
                  </a:cubicBezTo>
                  <a:cubicBezTo>
                    <a:pt x="259129" y="136970"/>
                    <a:pt x="264808" y="68485"/>
                    <a:pt x="270488" y="0"/>
                  </a:cubicBezTo>
                  <a:cubicBezTo>
                    <a:pt x="273049" y="0"/>
                    <a:pt x="275610" y="0"/>
                    <a:pt x="278171" y="0"/>
                  </a:cubicBezTo>
                  <a:cubicBezTo>
                    <a:pt x="283851" y="70823"/>
                    <a:pt x="289641" y="141758"/>
                    <a:pt x="296211" y="223272"/>
                  </a:cubicBezTo>
                  <a:cubicBezTo>
                    <a:pt x="342091" y="168261"/>
                    <a:pt x="381400" y="121046"/>
                    <a:pt x="420709" y="73830"/>
                  </a:cubicBezTo>
                  <a:cubicBezTo>
                    <a:pt x="424607" y="76614"/>
                    <a:pt x="428393" y="79398"/>
                    <a:pt x="432290" y="82182"/>
                  </a:cubicBezTo>
                  <a:cubicBezTo>
                    <a:pt x="398772" y="133629"/>
                    <a:pt x="365253" y="185188"/>
                    <a:pt x="323717" y="248884"/>
                  </a:cubicBezTo>
                  <a:cubicBezTo>
                    <a:pt x="407235" y="227281"/>
                    <a:pt x="477613" y="209130"/>
                    <a:pt x="547991" y="190978"/>
                  </a:cubicBezTo>
                  <a:cubicBezTo>
                    <a:pt x="549216" y="194319"/>
                    <a:pt x="550441" y="197660"/>
                    <a:pt x="551666" y="201112"/>
                  </a:cubicBezTo>
                  <a:cubicBezTo>
                    <a:pt x="484740" y="227504"/>
                    <a:pt x="417702" y="253784"/>
                    <a:pt x="337302" y="285410"/>
                  </a:cubicBezTo>
                  <a:cubicBezTo>
                    <a:pt x="415030" y="316033"/>
                    <a:pt x="480508" y="341868"/>
                    <a:pt x="546098" y="367703"/>
                  </a:cubicBezTo>
                  <a:cubicBezTo>
                    <a:pt x="544984" y="371489"/>
                    <a:pt x="543982" y="375275"/>
                    <a:pt x="542868" y="378950"/>
                  </a:cubicBezTo>
                  <a:cubicBezTo>
                    <a:pt x="475386" y="361467"/>
                    <a:pt x="407792" y="343984"/>
                    <a:pt x="324830" y="322492"/>
                  </a:cubicBezTo>
                  <a:cubicBezTo>
                    <a:pt x="372825" y="396545"/>
                    <a:pt x="412134" y="457235"/>
                    <a:pt x="451444" y="517924"/>
                  </a:cubicBezTo>
                  <a:cubicBezTo>
                    <a:pt x="447769" y="520597"/>
                    <a:pt x="444094" y="523381"/>
                    <a:pt x="440308" y="526054"/>
                  </a:cubicBezTo>
                  <a:cubicBezTo>
                    <a:pt x="394985" y="470152"/>
                    <a:pt x="349774" y="414250"/>
                    <a:pt x="296991" y="349106"/>
                  </a:cubicBezTo>
                  <a:cubicBezTo>
                    <a:pt x="289975" y="429395"/>
                    <a:pt x="284073" y="497880"/>
                    <a:pt x="278171" y="566254"/>
                  </a:cubicBezTo>
                  <a:cubicBezTo>
                    <a:pt x="275387" y="566254"/>
                    <a:pt x="272603" y="566031"/>
                    <a:pt x="269819" y="566031"/>
                  </a:cubicBezTo>
                  <a:cubicBezTo>
                    <a:pt x="264474" y="498326"/>
                    <a:pt x="259129" y="430731"/>
                    <a:pt x="252559" y="347881"/>
                  </a:cubicBezTo>
                  <a:cubicBezTo>
                    <a:pt x="205566" y="405899"/>
                    <a:pt x="166257" y="454339"/>
                    <a:pt x="126948" y="502780"/>
                  </a:cubicBezTo>
                  <a:cubicBezTo>
                    <a:pt x="139308" y="437524"/>
                    <a:pt x="186190" y="393315"/>
                    <a:pt x="218261" y="324942"/>
                  </a:cubicBezTo>
                  <a:close/>
                </a:path>
              </a:pathLst>
            </a:custGeom>
            <a:solidFill>
              <a:srgbClr val="E71682"/>
            </a:solidFill>
            <a:ln w="11049" cap="flat">
              <a:noFill/>
              <a:prstDash val="solid"/>
              <a:miter/>
            </a:ln>
          </p:spPr>
          <p:txBody>
            <a:bodyPr rtlCol="0" anchor="ctr"/>
            <a:lstStyle/>
            <a:p>
              <a:pPr algn="r" rtl="1"/>
              <a:endParaRPr lang="es-PE" dirty="0">
                <a:cs typeface="B Nazanin" panose="00000400000000000000" pitchFamily="2" charset="-78"/>
              </a:endParaRPr>
            </a:p>
          </p:txBody>
        </p:sp>
        <p:sp>
          <p:nvSpPr>
            <p:cNvPr id="6" name="Gráfico 12">
              <a:extLst>
                <a:ext uri="{FF2B5EF4-FFF2-40B4-BE49-F238E27FC236}">
                  <a16:creationId xmlns:a16="http://schemas.microsoft.com/office/drawing/2014/main" id="{946BCFE0-FF40-4868-94E7-483B5C42252F}"/>
                </a:ext>
              </a:extLst>
            </p:cNvPr>
            <p:cNvSpPr/>
            <p:nvPr/>
          </p:nvSpPr>
          <p:spPr>
            <a:xfrm>
              <a:off x="490142" y="3679921"/>
              <a:ext cx="383591" cy="393735"/>
            </a:xfrm>
            <a:custGeom>
              <a:avLst/>
              <a:gdLst>
                <a:gd name="connsiteX0" fmla="*/ 151764 w 383591"/>
                <a:gd name="connsiteY0" fmla="*/ 226175 h 393735"/>
                <a:gd name="connsiteX1" fmla="*/ 7975 w 383591"/>
                <a:gd name="connsiteY1" fmla="*/ 263187 h 393735"/>
                <a:gd name="connsiteX2" fmla="*/ 5033 w 383591"/>
                <a:gd name="connsiteY2" fmla="*/ 254980 h 393735"/>
                <a:gd name="connsiteX3" fmla="*/ 145647 w 383591"/>
                <a:gd name="connsiteY3" fmla="*/ 198842 h 393735"/>
                <a:gd name="connsiteX4" fmla="*/ 0 w 383591"/>
                <a:gd name="connsiteY4" fmla="*/ 131865 h 393735"/>
                <a:gd name="connsiteX5" fmla="*/ 155868 w 383591"/>
                <a:gd name="connsiteY5" fmla="*/ 172671 h 393735"/>
                <a:gd name="connsiteX6" fmla="*/ 69688 w 383591"/>
                <a:gd name="connsiteY6" fmla="*/ 40651 h 393735"/>
                <a:gd name="connsiteX7" fmla="*/ 175690 w 383591"/>
                <a:gd name="connsiteY7" fmla="*/ 149519 h 393735"/>
                <a:gd name="connsiteX8" fmla="*/ 188079 w 383591"/>
                <a:gd name="connsiteY8" fmla="*/ 0 h 393735"/>
                <a:gd name="connsiteX9" fmla="*/ 193422 w 383591"/>
                <a:gd name="connsiteY9" fmla="*/ 0 h 393735"/>
                <a:gd name="connsiteX10" fmla="*/ 205965 w 383591"/>
                <a:gd name="connsiteY10" fmla="*/ 155249 h 393735"/>
                <a:gd name="connsiteX11" fmla="*/ 292533 w 383591"/>
                <a:gd name="connsiteY11" fmla="*/ 51337 h 393735"/>
                <a:gd name="connsiteX12" fmla="*/ 300586 w 383591"/>
                <a:gd name="connsiteY12" fmla="*/ 57144 h 393735"/>
                <a:gd name="connsiteX13" fmla="*/ 225091 w 383591"/>
                <a:gd name="connsiteY13" fmla="*/ 173058 h 393735"/>
                <a:gd name="connsiteX14" fmla="*/ 381036 w 383591"/>
                <a:gd name="connsiteY14" fmla="*/ 132794 h 393735"/>
                <a:gd name="connsiteX15" fmla="*/ 383591 w 383591"/>
                <a:gd name="connsiteY15" fmla="*/ 139840 h 393735"/>
                <a:gd name="connsiteX16" fmla="*/ 234537 w 383591"/>
                <a:gd name="connsiteY16" fmla="*/ 198455 h 393735"/>
                <a:gd name="connsiteX17" fmla="*/ 379720 w 383591"/>
                <a:gd name="connsiteY17" fmla="*/ 255676 h 393735"/>
                <a:gd name="connsiteX18" fmla="*/ 377474 w 383591"/>
                <a:gd name="connsiteY18" fmla="*/ 263497 h 393735"/>
                <a:gd name="connsiteX19" fmla="*/ 225865 w 383591"/>
                <a:gd name="connsiteY19" fmla="*/ 224240 h 393735"/>
                <a:gd name="connsiteX20" fmla="*/ 313904 w 383591"/>
                <a:gd name="connsiteY20" fmla="*/ 360131 h 393735"/>
                <a:gd name="connsiteX21" fmla="*/ 306161 w 383591"/>
                <a:gd name="connsiteY21" fmla="*/ 365783 h 393735"/>
                <a:gd name="connsiteX22" fmla="*/ 206507 w 383591"/>
                <a:gd name="connsiteY22" fmla="*/ 242746 h 393735"/>
                <a:gd name="connsiteX23" fmla="*/ 193422 w 383591"/>
                <a:gd name="connsiteY23" fmla="*/ 393736 h 393735"/>
                <a:gd name="connsiteX24" fmla="*/ 187614 w 383591"/>
                <a:gd name="connsiteY24" fmla="*/ 393581 h 393735"/>
                <a:gd name="connsiteX25" fmla="*/ 175613 w 383591"/>
                <a:gd name="connsiteY25" fmla="*/ 241894 h 393735"/>
                <a:gd name="connsiteX26" fmla="*/ 88271 w 383591"/>
                <a:gd name="connsiteY26" fmla="*/ 349600 h 393735"/>
                <a:gd name="connsiteX27" fmla="*/ 151764 w 383591"/>
                <a:gd name="connsiteY27" fmla="*/ 225943 h 3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3591" h="393735">
                  <a:moveTo>
                    <a:pt x="151764" y="226175"/>
                  </a:moveTo>
                  <a:cubicBezTo>
                    <a:pt x="99034" y="239803"/>
                    <a:pt x="53505" y="251495"/>
                    <a:pt x="7975" y="263187"/>
                  </a:cubicBezTo>
                  <a:cubicBezTo>
                    <a:pt x="6969" y="260477"/>
                    <a:pt x="5962" y="257767"/>
                    <a:pt x="5033" y="254980"/>
                  </a:cubicBezTo>
                  <a:cubicBezTo>
                    <a:pt x="48936" y="237480"/>
                    <a:pt x="92839" y="219903"/>
                    <a:pt x="145647" y="198842"/>
                  </a:cubicBezTo>
                  <a:cubicBezTo>
                    <a:pt x="92220" y="173213"/>
                    <a:pt x="41658" y="162837"/>
                    <a:pt x="0" y="131865"/>
                  </a:cubicBezTo>
                  <a:cubicBezTo>
                    <a:pt x="48936" y="144641"/>
                    <a:pt x="97872" y="157494"/>
                    <a:pt x="155868" y="172671"/>
                  </a:cubicBezTo>
                  <a:cubicBezTo>
                    <a:pt x="123812" y="123580"/>
                    <a:pt x="96788" y="82154"/>
                    <a:pt x="69688" y="40651"/>
                  </a:cubicBezTo>
                  <a:cubicBezTo>
                    <a:pt x="112816" y="66745"/>
                    <a:pt x="132716" y="114365"/>
                    <a:pt x="175690" y="149519"/>
                  </a:cubicBezTo>
                  <a:cubicBezTo>
                    <a:pt x="180181" y="95240"/>
                    <a:pt x="184130" y="47620"/>
                    <a:pt x="188079" y="0"/>
                  </a:cubicBezTo>
                  <a:cubicBezTo>
                    <a:pt x="189860" y="0"/>
                    <a:pt x="191641" y="0"/>
                    <a:pt x="193422" y="0"/>
                  </a:cubicBezTo>
                  <a:cubicBezTo>
                    <a:pt x="197371" y="49246"/>
                    <a:pt x="201397" y="98569"/>
                    <a:pt x="205965" y="155249"/>
                  </a:cubicBezTo>
                  <a:cubicBezTo>
                    <a:pt x="237867" y="116998"/>
                    <a:pt x="265200" y="84167"/>
                    <a:pt x="292533" y="51337"/>
                  </a:cubicBezTo>
                  <a:cubicBezTo>
                    <a:pt x="295243" y="53272"/>
                    <a:pt x="297876" y="55208"/>
                    <a:pt x="300586" y="57144"/>
                  </a:cubicBezTo>
                  <a:cubicBezTo>
                    <a:pt x="277279" y="92917"/>
                    <a:pt x="253972" y="128767"/>
                    <a:pt x="225091" y="173058"/>
                  </a:cubicBezTo>
                  <a:cubicBezTo>
                    <a:pt x="283164" y="158036"/>
                    <a:pt x="332100" y="145415"/>
                    <a:pt x="381036" y="132794"/>
                  </a:cubicBezTo>
                  <a:cubicBezTo>
                    <a:pt x="381888" y="135117"/>
                    <a:pt x="382739" y="137440"/>
                    <a:pt x="383591" y="139840"/>
                  </a:cubicBezTo>
                  <a:cubicBezTo>
                    <a:pt x="337055" y="158191"/>
                    <a:pt x="290442" y="176465"/>
                    <a:pt x="234537" y="198455"/>
                  </a:cubicBezTo>
                  <a:cubicBezTo>
                    <a:pt x="288584" y="219749"/>
                    <a:pt x="334113" y="237713"/>
                    <a:pt x="379720" y="255676"/>
                  </a:cubicBezTo>
                  <a:cubicBezTo>
                    <a:pt x="378945" y="258309"/>
                    <a:pt x="378248" y="260942"/>
                    <a:pt x="377474" y="263497"/>
                  </a:cubicBezTo>
                  <a:cubicBezTo>
                    <a:pt x="330551" y="251340"/>
                    <a:pt x="283551" y="239184"/>
                    <a:pt x="225865" y="224240"/>
                  </a:cubicBezTo>
                  <a:cubicBezTo>
                    <a:pt x="259238" y="275731"/>
                    <a:pt x="286571" y="317931"/>
                    <a:pt x="313904" y="360131"/>
                  </a:cubicBezTo>
                  <a:cubicBezTo>
                    <a:pt x="311348" y="361989"/>
                    <a:pt x="308793" y="363925"/>
                    <a:pt x="306161" y="365783"/>
                  </a:cubicBezTo>
                  <a:cubicBezTo>
                    <a:pt x="274646" y="326913"/>
                    <a:pt x="243210" y="288043"/>
                    <a:pt x="206507" y="242746"/>
                  </a:cubicBezTo>
                  <a:cubicBezTo>
                    <a:pt x="201629" y="298573"/>
                    <a:pt x="197525" y="346193"/>
                    <a:pt x="193422" y="393736"/>
                  </a:cubicBezTo>
                  <a:cubicBezTo>
                    <a:pt x="191486" y="393736"/>
                    <a:pt x="189550" y="393581"/>
                    <a:pt x="187614" y="393581"/>
                  </a:cubicBezTo>
                  <a:cubicBezTo>
                    <a:pt x="183898" y="346503"/>
                    <a:pt x="180181" y="299502"/>
                    <a:pt x="175613" y="241894"/>
                  </a:cubicBezTo>
                  <a:cubicBezTo>
                    <a:pt x="142937" y="282235"/>
                    <a:pt x="115604" y="315918"/>
                    <a:pt x="88271" y="349600"/>
                  </a:cubicBezTo>
                  <a:cubicBezTo>
                    <a:pt x="96866" y="304226"/>
                    <a:pt x="129464" y="273486"/>
                    <a:pt x="151764" y="225943"/>
                  </a:cubicBezTo>
                  <a:close/>
                </a:path>
              </a:pathLst>
            </a:custGeom>
            <a:solidFill>
              <a:srgbClr val="E71682"/>
            </a:solidFill>
            <a:ln w="7620" cap="flat">
              <a:noFill/>
              <a:prstDash val="solid"/>
              <a:miter/>
            </a:ln>
          </p:spPr>
          <p:txBody>
            <a:bodyPr rtlCol="0" anchor="ctr"/>
            <a:lstStyle/>
            <a:p>
              <a:pPr algn="r" rtl="1"/>
              <a:endParaRPr lang="es-PE" dirty="0">
                <a:cs typeface="B Nazanin" panose="00000400000000000000" pitchFamily="2" charset="-78"/>
              </a:endParaRPr>
            </a:p>
          </p:txBody>
        </p:sp>
      </p:grpSp>
      <p:grpSp>
        <p:nvGrpSpPr>
          <p:cNvPr id="2" name="Grupo 1">
            <a:extLst>
              <a:ext uri="{FF2B5EF4-FFF2-40B4-BE49-F238E27FC236}">
                <a16:creationId xmlns:a16="http://schemas.microsoft.com/office/drawing/2014/main" id="{D0A0C452-BAE4-A59E-689C-E264059CEA30}"/>
              </a:ext>
            </a:extLst>
          </p:cNvPr>
          <p:cNvGrpSpPr/>
          <p:nvPr/>
        </p:nvGrpSpPr>
        <p:grpSpPr>
          <a:xfrm>
            <a:off x="12665145" y="4717049"/>
            <a:ext cx="4261617" cy="4321743"/>
            <a:chOff x="12665145" y="4717049"/>
            <a:chExt cx="4261617" cy="4321743"/>
          </a:xfrm>
        </p:grpSpPr>
        <p:sp>
          <p:nvSpPr>
            <p:cNvPr id="18" name="Forma libre: forma 17">
              <a:extLst>
                <a:ext uri="{FF2B5EF4-FFF2-40B4-BE49-F238E27FC236}">
                  <a16:creationId xmlns:a16="http://schemas.microsoft.com/office/drawing/2014/main" id="{D484D82C-3678-47BF-AB97-1C18FCCF49AE}"/>
                </a:ext>
              </a:extLst>
            </p:cNvPr>
            <p:cNvSpPr/>
            <p:nvPr/>
          </p:nvSpPr>
          <p:spPr>
            <a:xfrm>
              <a:off x="12665145" y="4717049"/>
              <a:ext cx="1573141" cy="1419494"/>
            </a:xfrm>
            <a:custGeom>
              <a:avLst/>
              <a:gdLst>
                <a:gd name="connsiteX0" fmla="*/ 151 w 1573141"/>
                <a:gd name="connsiteY0" fmla="*/ 534251 h 1419494"/>
                <a:gd name="connsiteX1" fmla="*/ 230430 w 1573141"/>
                <a:gd name="connsiteY1" fmla="*/ 535004 h 1419494"/>
                <a:gd name="connsiteX2" fmla="*/ 479988 w 1573141"/>
                <a:gd name="connsiteY2" fmla="*/ 539523 h 1419494"/>
                <a:gd name="connsiteX3" fmla="*/ 535110 w 1573141"/>
                <a:gd name="connsiteY3" fmla="*/ 541481 h 1419494"/>
                <a:gd name="connsiteX4" fmla="*/ 572913 w 1573141"/>
                <a:gd name="connsiteY4" fmla="*/ 514823 h 1419494"/>
                <a:gd name="connsiteX5" fmla="*/ 731653 w 1573141"/>
                <a:gd name="connsiteY5" fmla="*/ 38450 h 1419494"/>
                <a:gd name="connsiteX6" fmla="*/ 738280 w 1573141"/>
                <a:gd name="connsiteY6" fmla="*/ 19323 h 1419494"/>
                <a:gd name="connsiteX7" fmla="*/ 751835 w 1573141"/>
                <a:gd name="connsiteY7" fmla="*/ 45 h 1419494"/>
                <a:gd name="connsiteX8" fmla="*/ 762528 w 1573141"/>
                <a:gd name="connsiteY8" fmla="*/ 19022 h 1419494"/>
                <a:gd name="connsiteX9" fmla="*/ 834218 w 1573141"/>
                <a:gd name="connsiteY9" fmla="*/ 255175 h 1419494"/>
                <a:gd name="connsiteX10" fmla="*/ 909973 w 1573141"/>
                <a:gd name="connsiteY10" fmla="*/ 505184 h 1419494"/>
                <a:gd name="connsiteX11" fmla="*/ 952445 w 1573141"/>
                <a:gd name="connsiteY11" fmla="*/ 533950 h 1419494"/>
                <a:gd name="connsiteX12" fmla="*/ 1457433 w 1573141"/>
                <a:gd name="connsiteY12" fmla="*/ 538770 h 1419494"/>
                <a:gd name="connsiteX13" fmla="*/ 1471892 w 1573141"/>
                <a:gd name="connsiteY13" fmla="*/ 538920 h 1419494"/>
                <a:gd name="connsiteX14" fmla="*/ 1492525 w 1573141"/>
                <a:gd name="connsiteY14" fmla="*/ 544945 h 1419494"/>
                <a:gd name="connsiteX15" fmla="*/ 1479573 w 1573141"/>
                <a:gd name="connsiteY15" fmla="*/ 561210 h 1419494"/>
                <a:gd name="connsiteX16" fmla="*/ 1305771 w 1573141"/>
                <a:gd name="connsiteY16" fmla="*/ 682450 h 1419494"/>
                <a:gd name="connsiteX17" fmla="*/ 1103354 w 1573141"/>
                <a:gd name="connsiteY17" fmla="*/ 823419 h 1419494"/>
                <a:gd name="connsiteX18" fmla="*/ 1104860 w 1573141"/>
                <a:gd name="connsiteY18" fmla="*/ 855498 h 1419494"/>
                <a:gd name="connsiteX19" fmla="*/ 1553973 w 1573141"/>
                <a:gd name="connsiteY19" fmla="*/ 1092706 h 1419494"/>
                <a:gd name="connsiteX20" fmla="*/ 1572498 w 1573141"/>
                <a:gd name="connsiteY20" fmla="*/ 1110176 h 1419494"/>
                <a:gd name="connsiteX21" fmla="*/ 1548852 w 1573141"/>
                <a:gd name="connsiteY21" fmla="*/ 1114996 h 1419494"/>
                <a:gd name="connsiteX22" fmla="*/ 1215105 w 1573141"/>
                <a:gd name="connsiteY22" fmla="*/ 1109273 h 1419494"/>
                <a:gd name="connsiteX23" fmla="*/ 1168869 w 1573141"/>
                <a:gd name="connsiteY23" fmla="*/ 1094061 h 1419494"/>
                <a:gd name="connsiteX24" fmla="*/ 1101697 w 1573141"/>
                <a:gd name="connsiteY24" fmla="*/ 1061078 h 1419494"/>
                <a:gd name="connsiteX25" fmla="*/ 1113595 w 1573141"/>
                <a:gd name="connsiteY25" fmla="*/ 1112737 h 1419494"/>
                <a:gd name="connsiteX26" fmla="*/ 1201701 w 1573141"/>
                <a:gd name="connsiteY26" fmla="*/ 1392265 h 1419494"/>
                <a:gd name="connsiteX27" fmla="*/ 1203960 w 1573141"/>
                <a:gd name="connsiteY27" fmla="*/ 1416663 h 1419494"/>
                <a:gd name="connsiteX28" fmla="*/ 1179411 w 1573141"/>
                <a:gd name="connsiteY28" fmla="*/ 1408079 h 1419494"/>
                <a:gd name="connsiteX29" fmla="*/ 779095 w 1573141"/>
                <a:gd name="connsiteY29" fmla="*/ 1105056 h 1419494"/>
                <a:gd name="connsiteX30" fmla="*/ 729093 w 1573141"/>
                <a:gd name="connsiteY30" fmla="*/ 1103851 h 1419494"/>
                <a:gd name="connsiteX31" fmla="*/ 306035 w 1573141"/>
                <a:gd name="connsiteY31" fmla="*/ 1405368 h 1419494"/>
                <a:gd name="connsiteX32" fmla="*/ 284649 w 1573141"/>
                <a:gd name="connsiteY32" fmla="*/ 1416212 h 1419494"/>
                <a:gd name="connsiteX33" fmla="*/ 286758 w 1573141"/>
                <a:gd name="connsiteY33" fmla="*/ 1389855 h 1419494"/>
                <a:gd name="connsiteX34" fmla="*/ 449264 w 1573141"/>
                <a:gd name="connsiteY34" fmla="*/ 920862 h 1419494"/>
                <a:gd name="connsiteX35" fmla="*/ 431191 w 1573141"/>
                <a:gd name="connsiteY35" fmla="*/ 860769 h 1419494"/>
                <a:gd name="connsiteX36" fmla="*/ 15513 w 1573141"/>
                <a:gd name="connsiteY36" fmla="*/ 553981 h 1419494"/>
                <a:gd name="connsiteX37" fmla="*/ 0 w 1573141"/>
                <a:gd name="connsiteY37" fmla="*/ 534251 h 141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73141" h="1419494">
                  <a:moveTo>
                    <a:pt x="151" y="534251"/>
                  </a:moveTo>
                  <a:cubicBezTo>
                    <a:pt x="78015" y="534251"/>
                    <a:pt x="154373" y="531390"/>
                    <a:pt x="230430" y="535004"/>
                  </a:cubicBezTo>
                  <a:cubicBezTo>
                    <a:pt x="313716" y="538920"/>
                    <a:pt x="396852" y="537565"/>
                    <a:pt x="479988" y="539523"/>
                  </a:cubicBezTo>
                  <a:cubicBezTo>
                    <a:pt x="498362" y="539975"/>
                    <a:pt x="516887" y="539071"/>
                    <a:pt x="535110" y="541481"/>
                  </a:cubicBezTo>
                  <a:cubicBezTo>
                    <a:pt x="557250" y="544493"/>
                    <a:pt x="566587" y="533950"/>
                    <a:pt x="572913" y="514823"/>
                  </a:cubicBezTo>
                  <a:cubicBezTo>
                    <a:pt x="625625" y="355932"/>
                    <a:pt x="678790" y="197191"/>
                    <a:pt x="731653" y="38450"/>
                  </a:cubicBezTo>
                  <a:cubicBezTo>
                    <a:pt x="733762" y="31974"/>
                    <a:pt x="735419" y="25347"/>
                    <a:pt x="738280" y="19323"/>
                  </a:cubicBezTo>
                  <a:cubicBezTo>
                    <a:pt x="741744" y="12094"/>
                    <a:pt x="740389" y="-859"/>
                    <a:pt x="751835" y="45"/>
                  </a:cubicBezTo>
                  <a:cubicBezTo>
                    <a:pt x="760118" y="798"/>
                    <a:pt x="760420" y="11792"/>
                    <a:pt x="762528" y="19022"/>
                  </a:cubicBezTo>
                  <a:cubicBezTo>
                    <a:pt x="786475" y="97639"/>
                    <a:pt x="810271" y="176407"/>
                    <a:pt x="834218" y="255175"/>
                  </a:cubicBezTo>
                  <a:cubicBezTo>
                    <a:pt x="859520" y="338461"/>
                    <a:pt x="885725" y="421597"/>
                    <a:pt x="909973" y="505184"/>
                  </a:cubicBezTo>
                  <a:cubicBezTo>
                    <a:pt x="916751" y="528679"/>
                    <a:pt x="930305" y="533800"/>
                    <a:pt x="952445" y="533950"/>
                  </a:cubicBezTo>
                  <a:cubicBezTo>
                    <a:pt x="1120825" y="535004"/>
                    <a:pt x="1289204" y="537113"/>
                    <a:pt x="1457433" y="538770"/>
                  </a:cubicBezTo>
                  <a:cubicBezTo>
                    <a:pt x="1462253" y="538770"/>
                    <a:pt x="1467223" y="538468"/>
                    <a:pt x="1471892" y="538920"/>
                  </a:cubicBezTo>
                  <a:cubicBezTo>
                    <a:pt x="1479121" y="539673"/>
                    <a:pt x="1489212" y="536059"/>
                    <a:pt x="1492525" y="544945"/>
                  </a:cubicBezTo>
                  <a:cubicBezTo>
                    <a:pt x="1496140" y="554885"/>
                    <a:pt x="1485446" y="557144"/>
                    <a:pt x="1479573" y="561210"/>
                  </a:cubicBezTo>
                  <a:cubicBezTo>
                    <a:pt x="1421739" y="601724"/>
                    <a:pt x="1363755" y="642087"/>
                    <a:pt x="1305771" y="682450"/>
                  </a:cubicBezTo>
                  <a:cubicBezTo>
                    <a:pt x="1238299" y="729439"/>
                    <a:pt x="1170977" y="776730"/>
                    <a:pt x="1103354" y="823419"/>
                  </a:cubicBezTo>
                  <a:cubicBezTo>
                    <a:pt x="1085432" y="835769"/>
                    <a:pt x="1080311" y="842696"/>
                    <a:pt x="1104860" y="855498"/>
                  </a:cubicBezTo>
                  <a:cubicBezTo>
                    <a:pt x="1255016" y="933513"/>
                    <a:pt x="1404570" y="1013185"/>
                    <a:pt x="1553973" y="1092706"/>
                  </a:cubicBezTo>
                  <a:cubicBezTo>
                    <a:pt x="1561503" y="1096772"/>
                    <a:pt x="1576414" y="1097676"/>
                    <a:pt x="1572498" y="1110176"/>
                  </a:cubicBezTo>
                  <a:cubicBezTo>
                    <a:pt x="1569636" y="1119213"/>
                    <a:pt x="1556985" y="1115146"/>
                    <a:pt x="1548852" y="1114996"/>
                  </a:cubicBezTo>
                  <a:cubicBezTo>
                    <a:pt x="1437553" y="1113188"/>
                    <a:pt x="1326404" y="1110929"/>
                    <a:pt x="1215105" y="1109273"/>
                  </a:cubicBezTo>
                  <a:cubicBezTo>
                    <a:pt x="1197785" y="1108971"/>
                    <a:pt x="1183327" y="1102194"/>
                    <a:pt x="1168869" y="1094061"/>
                  </a:cubicBezTo>
                  <a:cubicBezTo>
                    <a:pt x="1147934" y="1082314"/>
                    <a:pt x="1127451" y="1069663"/>
                    <a:pt x="1101697" y="1061078"/>
                  </a:cubicBezTo>
                  <a:cubicBezTo>
                    <a:pt x="1100794" y="1081109"/>
                    <a:pt x="1108625" y="1096772"/>
                    <a:pt x="1113595" y="1112737"/>
                  </a:cubicBezTo>
                  <a:cubicBezTo>
                    <a:pt x="1142663" y="1206114"/>
                    <a:pt x="1172483" y="1299039"/>
                    <a:pt x="1201701" y="1392265"/>
                  </a:cubicBezTo>
                  <a:cubicBezTo>
                    <a:pt x="1204261" y="1400247"/>
                    <a:pt x="1211340" y="1410338"/>
                    <a:pt x="1203960" y="1416663"/>
                  </a:cubicBezTo>
                  <a:cubicBezTo>
                    <a:pt x="1194171" y="1424796"/>
                    <a:pt x="1186490" y="1413350"/>
                    <a:pt x="1179411" y="1408079"/>
                  </a:cubicBezTo>
                  <a:cubicBezTo>
                    <a:pt x="1045822" y="1307322"/>
                    <a:pt x="912082" y="1206716"/>
                    <a:pt x="779095" y="1105056"/>
                  </a:cubicBezTo>
                  <a:cubicBezTo>
                    <a:pt x="760721" y="1090899"/>
                    <a:pt x="748220" y="1089995"/>
                    <a:pt x="729093" y="1103851"/>
                  </a:cubicBezTo>
                  <a:cubicBezTo>
                    <a:pt x="588576" y="1205059"/>
                    <a:pt x="447155" y="1305063"/>
                    <a:pt x="306035" y="1405368"/>
                  </a:cubicBezTo>
                  <a:cubicBezTo>
                    <a:pt x="299409" y="1410037"/>
                    <a:pt x="293083" y="1422236"/>
                    <a:pt x="284649" y="1416212"/>
                  </a:cubicBezTo>
                  <a:cubicBezTo>
                    <a:pt x="274709" y="1409284"/>
                    <a:pt x="283745" y="1398289"/>
                    <a:pt x="286758" y="1389855"/>
                  </a:cubicBezTo>
                  <a:cubicBezTo>
                    <a:pt x="340525" y="1233374"/>
                    <a:pt x="393990" y="1076741"/>
                    <a:pt x="449264" y="920862"/>
                  </a:cubicBezTo>
                  <a:cubicBezTo>
                    <a:pt x="458902" y="893602"/>
                    <a:pt x="455589" y="878391"/>
                    <a:pt x="431191" y="860769"/>
                  </a:cubicBezTo>
                  <a:cubicBezTo>
                    <a:pt x="291878" y="759561"/>
                    <a:pt x="153921" y="656545"/>
                    <a:pt x="15513" y="553981"/>
                  </a:cubicBezTo>
                  <a:cubicBezTo>
                    <a:pt x="9488" y="549613"/>
                    <a:pt x="1506" y="546601"/>
                    <a:pt x="0" y="534251"/>
                  </a:cubicBezTo>
                  <a:close/>
                </a:path>
              </a:pathLst>
            </a:custGeom>
            <a:solidFill>
              <a:srgbClr val="FFFFFF"/>
            </a:solidFill>
            <a:ln w="15043" cap="flat">
              <a:noFill/>
              <a:prstDash val="solid"/>
              <a:miter/>
            </a:ln>
          </p:spPr>
          <p:txBody>
            <a:bodyPr rtlCol="0" anchor="ctr"/>
            <a:lstStyle/>
            <a:p>
              <a:pPr algn="r" rtl="1"/>
              <a:endParaRPr lang="es-PE" dirty="0">
                <a:cs typeface="B Nazanin" panose="00000400000000000000" pitchFamily="2" charset="-78"/>
              </a:endParaRPr>
            </a:p>
          </p:txBody>
        </p:sp>
        <p:sp>
          <p:nvSpPr>
            <p:cNvPr id="25" name="Forma libre: forma 24">
              <a:extLst>
                <a:ext uri="{FF2B5EF4-FFF2-40B4-BE49-F238E27FC236}">
                  <a16:creationId xmlns:a16="http://schemas.microsoft.com/office/drawing/2014/main" id="{C84A6CB3-2923-4956-A7C3-BE1A0761A205}"/>
                </a:ext>
              </a:extLst>
            </p:cNvPr>
            <p:cNvSpPr/>
            <p:nvPr/>
          </p:nvSpPr>
          <p:spPr>
            <a:xfrm>
              <a:off x="13876375" y="7519840"/>
              <a:ext cx="1490990" cy="1518952"/>
            </a:xfrm>
            <a:custGeom>
              <a:avLst/>
              <a:gdLst>
                <a:gd name="connsiteX0" fmla="*/ 1482393 w 1490990"/>
                <a:gd name="connsiteY0" fmla="*/ 1143935 h 1518952"/>
                <a:gd name="connsiteX1" fmla="*/ 1335851 w 1490990"/>
                <a:gd name="connsiteY1" fmla="*/ 1109747 h 1518952"/>
                <a:gd name="connsiteX2" fmla="*/ 962946 w 1490990"/>
                <a:gd name="connsiteY2" fmla="*/ 1021792 h 1518952"/>
                <a:gd name="connsiteX3" fmla="*/ 912191 w 1490990"/>
                <a:gd name="connsiteY3" fmla="*/ 1043781 h 1518952"/>
                <a:gd name="connsiteX4" fmla="*/ 645615 w 1490990"/>
                <a:gd name="connsiteY4" fmla="*/ 1496508 h 1518952"/>
                <a:gd name="connsiteX5" fmla="*/ 638386 w 1490990"/>
                <a:gd name="connsiteY5" fmla="*/ 1509159 h 1518952"/>
                <a:gd name="connsiteX6" fmla="*/ 625584 w 1490990"/>
                <a:gd name="connsiteY6" fmla="*/ 1518648 h 1518952"/>
                <a:gd name="connsiteX7" fmla="*/ 618656 w 1490990"/>
                <a:gd name="connsiteY7" fmla="*/ 1504039 h 1518952"/>
                <a:gd name="connsiteX8" fmla="*/ 601035 w 1490990"/>
                <a:gd name="connsiteY8" fmla="*/ 1298911 h 1518952"/>
                <a:gd name="connsiteX9" fmla="*/ 573474 w 1490990"/>
                <a:gd name="connsiteY9" fmla="*/ 975254 h 1518952"/>
                <a:gd name="connsiteX10" fmla="*/ 540340 w 1490990"/>
                <a:gd name="connsiteY10" fmla="*/ 939259 h 1518952"/>
                <a:gd name="connsiteX11" fmla="*/ 33092 w 1490990"/>
                <a:gd name="connsiteY11" fmla="*/ 827206 h 1518952"/>
                <a:gd name="connsiteX12" fmla="*/ 109 w 1490990"/>
                <a:gd name="connsiteY12" fmla="*/ 814555 h 1518952"/>
                <a:gd name="connsiteX13" fmla="*/ 30683 w 1490990"/>
                <a:gd name="connsiteY13" fmla="*/ 795127 h 1518952"/>
                <a:gd name="connsiteX14" fmla="*/ 490639 w 1490990"/>
                <a:gd name="connsiteY14" fmla="*/ 600993 h 1518952"/>
                <a:gd name="connsiteX15" fmla="*/ 522719 w 1490990"/>
                <a:gd name="connsiteY15" fmla="*/ 547076 h 1518952"/>
                <a:gd name="connsiteX16" fmla="*/ 472868 w 1490990"/>
                <a:gd name="connsiteY16" fmla="*/ 24466 h 1518952"/>
                <a:gd name="connsiteX17" fmla="*/ 476181 w 1490990"/>
                <a:gd name="connsiteY17" fmla="*/ 821 h 1518952"/>
                <a:gd name="connsiteX18" fmla="*/ 495609 w 1490990"/>
                <a:gd name="connsiteY18" fmla="*/ 14978 h 1518952"/>
                <a:gd name="connsiteX19" fmla="*/ 818362 w 1490990"/>
                <a:gd name="connsiteY19" fmla="*/ 387883 h 1518952"/>
                <a:gd name="connsiteX20" fmla="*/ 904811 w 1490990"/>
                <a:gd name="connsiteY20" fmla="*/ 408366 h 1518952"/>
                <a:gd name="connsiteX21" fmla="*/ 1365220 w 1490990"/>
                <a:gd name="connsiteY21" fmla="*/ 208057 h 1518952"/>
                <a:gd name="connsiteX22" fmla="*/ 1373353 w 1490990"/>
                <a:gd name="connsiteY22" fmla="*/ 204894 h 1518952"/>
                <a:gd name="connsiteX23" fmla="*/ 1397149 w 1490990"/>
                <a:gd name="connsiteY23" fmla="*/ 200376 h 1518952"/>
                <a:gd name="connsiteX24" fmla="*/ 1389618 w 1490990"/>
                <a:gd name="connsiteY24" fmla="*/ 225829 h 1518952"/>
                <a:gd name="connsiteX25" fmla="*/ 1242173 w 1490990"/>
                <a:gd name="connsiteY25" fmla="*/ 469061 h 1518952"/>
                <a:gd name="connsiteX26" fmla="*/ 1121837 w 1490990"/>
                <a:gd name="connsiteY26" fmla="*/ 667713 h 1518952"/>
                <a:gd name="connsiteX27" fmla="*/ 1126958 w 1490990"/>
                <a:gd name="connsiteY27" fmla="*/ 720877 h 1518952"/>
                <a:gd name="connsiteX28" fmla="*/ 1480284 w 1490990"/>
                <a:gd name="connsiteY28" fmla="*/ 1120892 h 1518952"/>
                <a:gd name="connsiteX29" fmla="*/ 1490074 w 1490990"/>
                <a:gd name="connsiteY29" fmla="*/ 1140020 h 1518952"/>
                <a:gd name="connsiteX30" fmla="*/ 1482543 w 1490990"/>
                <a:gd name="connsiteY30" fmla="*/ 1143935 h 151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0990" h="1518952">
                  <a:moveTo>
                    <a:pt x="1482393" y="1143935"/>
                  </a:moveTo>
                  <a:cubicBezTo>
                    <a:pt x="1431939" y="1132188"/>
                    <a:pt x="1383895" y="1121043"/>
                    <a:pt x="1335851" y="1109747"/>
                  </a:cubicBezTo>
                  <a:cubicBezTo>
                    <a:pt x="1211449" y="1080680"/>
                    <a:pt x="1086896" y="1052366"/>
                    <a:pt x="962946" y="1021792"/>
                  </a:cubicBezTo>
                  <a:cubicBezTo>
                    <a:pt x="937493" y="1015466"/>
                    <a:pt x="924842" y="1021792"/>
                    <a:pt x="912191" y="1043781"/>
                  </a:cubicBezTo>
                  <a:cubicBezTo>
                    <a:pt x="823935" y="1194991"/>
                    <a:pt x="734624" y="1345599"/>
                    <a:pt x="645615" y="1496508"/>
                  </a:cubicBezTo>
                  <a:cubicBezTo>
                    <a:pt x="643205" y="1500725"/>
                    <a:pt x="641097" y="1505093"/>
                    <a:pt x="638386" y="1509159"/>
                  </a:cubicBezTo>
                  <a:cubicBezTo>
                    <a:pt x="635374" y="1513828"/>
                    <a:pt x="632512" y="1520455"/>
                    <a:pt x="625584" y="1518648"/>
                  </a:cubicBezTo>
                  <a:cubicBezTo>
                    <a:pt x="618807" y="1516841"/>
                    <a:pt x="619258" y="1509762"/>
                    <a:pt x="618656" y="1504039"/>
                  </a:cubicBezTo>
                  <a:cubicBezTo>
                    <a:pt x="612782" y="1435663"/>
                    <a:pt x="606909" y="1367287"/>
                    <a:pt x="601035" y="1298911"/>
                  </a:cubicBezTo>
                  <a:cubicBezTo>
                    <a:pt x="591697" y="1191075"/>
                    <a:pt x="581908" y="1083240"/>
                    <a:pt x="573474" y="975254"/>
                  </a:cubicBezTo>
                  <a:cubicBezTo>
                    <a:pt x="571666" y="952512"/>
                    <a:pt x="561275" y="943777"/>
                    <a:pt x="540340" y="939259"/>
                  </a:cubicBezTo>
                  <a:cubicBezTo>
                    <a:pt x="371207" y="902360"/>
                    <a:pt x="202074" y="864858"/>
                    <a:pt x="33092" y="827206"/>
                  </a:cubicBezTo>
                  <a:cubicBezTo>
                    <a:pt x="21345" y="824496"/>
                    <a:pt x="1465" y="826303"/>
                    <a:pt x="109" y="814555"/>
                  </a:cubicBezTo>
                  <a:cubicBezTo>
                    <a:pt x="-1698" y="798139"/>
                    <a:pt x="19387" y="799946"/>
                    <a:pt x="30683" y="795127"/>
                  </a:cubicBezTo>
                  <a:cubicBezTo>
                    <a:pt x="183700" y="729914"/>
                    <a:pt x="336869" y="664851"/>
                    <a:pt x="490639" y="600993"/>
                  </a:cubicBezTo>
                  <a:cubicBezTo>
                    <a:pt x="516996" y="590150"/>
                    <a:pt x="525882" y="577649"/>
                    <a:pt x="522719" y="547076"/>
                  </a:cubicBezTo>
                  <a:cubicBezTo>
                    <a:pt x="504345" y="373124"/>
                    <a:pt x="488832" y="198719"/>
                    <a:pt x="472868" y="24466"/>
                  </a:cubicBezTo>
                  <a:cubicBezTo>
                    <a:pt x="472115" y="16484"/>
                    <a:pt x="466391" y="4887"/>
                    <a:pt x="476181" y="821"/>
                  </a:cubicBezTo>
                  <a:cubicBezTo>
                    <a:pt x="485820" y="-3246"/>
                    <a:pt x="490188" y="8803"/>
                    <a:pt x="495609" y="14978"/>
                  </a:cubicBezTo>
                  <a:cubicBezTo>
                    <a:pt x="603445" y="139079"/>
                    <a:pt x="711280" y="263180"/>
                    <a:pt x="818362" y="387883"/>
                  </a:cubicBezTo>
                  <a:cubicBezTo>
                    <a:pt x="854508" y="429903"/>
                    <a:pt x="853604" y="430656"/>
                    <a:pt x="904811" y="408366"/>
                  </a:cubicBezTo>
                  <a:cubicBezTo>
                    <a:pt x="1058281" y="341647"/>
                    <a:pt x="1211750" y="274777"/>
                    <a:pt x="1365220" y="208057"/>
                  </a:cubicBezTo>
                  <a:cubicBezTo>
                    <a:pt x="1367931" y="206852"/>
                    <a:pt x="1370491" y="205497"/>
                    <a:pt x="1373353" y="204894"/>
                  </a:cubicBezTo>
                  <a:cubicBezTo>
                    <a:pt x="1381335" y="202936"/>
                    <a:pt x="1390371" y="192695"/>
                    <a:pt x="1397149" y="200376"/>
                  </a:cubicBezTo>
                  <a:cubicBezTo>
                    <a:pt x="1405131" y="209413"/>
                    <a:pt x="1394287" y="218148"/>
                    <a:pt x="1389618" y="225829"/>
                  </a:cubicBezTo>
                  <a:cubicBezTo>
                    <a:pt x="1340671" y="307007"/>
                    <a:pt x="1291271" y="387883"/>
                    <a:pt x="1242173" y="469061"/>
                  </a:cubicBezTo>
                  <a:cubicBezTo>
                    <a:pt x="1202111" y="535328"/>
                    <a:pt x="1163255" y="602349"/>
                    <a:pt x="1121837" y="667713"/>
                  </a:cubicBezTo>
                  <a:cubicBezTo>
                    <a:pt x="1108132" y="689250"/>
                    <a:pt x="1111144" y="703106"/>
                    <a:pt x="1126958" y="720877"/>
                  </a:cubicBezTo>
                  <a:cubicBezTo>
                    <a:pt x="1245185" y="853864"/>
                    <a:pt x="1362659" y="987454"/>
                    <a:pt x="1480284" y="1120892"/>
                  </a:cubicBezTo>
                  <a:cubicBezTo>
                    <a:pt x="1485104" y="1126314"/>
                    <a:pt x="1493839" y="1130681"/>
                    <a:pt x="1490074" y="1140020"/>
                  </a:cubicBezTo>
                  <a:cubicBezTo>
                    <a:pt x="1489170" y="1142429"/>
                    <a:pt x="1483899" y="1143182"/>
                    <a:pt x="1482543" y="1143935"/>
                  </a:cubicBezTo>
                  <a:close/>
                </a:path>
              </a:pathLst>
            </a:custGeom>
            <a:solidFill>
              <a:srgbClr val="FFFFFF"/>
            </a:solidFill>
            <a:ln w="15043" cap="flat">
              <a:noFill/>
              <a:prstDash val="solid"/>
              <a:miter/>
            </a:ln>
          </p:spPr>
          <p:txBody>
            <a:bodyPr rtlCol="0" anchor="ctr"/>
            <a:lstStyle/>
            <a:p>
              <a:pPr algn="r" rtl="1"/>
              <a:endParaRPr lang="es-PE" dirty="0">
                <a:cs typeface="B Nazanin" panose="00000400000000000000" pitchFamily="2" charset="-78"/>
              </a:endParaRPr>
            </a:p>
          </p:txBody>
        </p:sp>
        <p:sp>
          <p:nvSpPr>
            <p:cNvPr id="26" name="Forma libre: forma 25">
              <a:extLst>
                <a:ext uri="{FF2B5EF4-FFF2-40B4-BE49-F238E27FC236}">
                  <a16:creationId xmlns:a16="http://schemas.microsoft.com/office/drawing/2014/main" id="{18F1E9D8-1E8F-463F-934B-080B25A1E107}"/>
                </a:ext>
              </a:extLst>
            </p:cNvPr>
            <p:cNvSpPr/>
            <p:nvPr/>
          </p:nvSpPr>
          <p:spPr>
            <a:xfrm>
              <a:off x="13967901" y="5374184"/>
              <a:ext cx="1487058" cy="1422475"/>
            </a:xfrm>
            <a:custGeom>
              <a:avLst/>
              <a:gdLst>
                <a:gd name="connsiteX0" fmla="*/ 93981 w 1487058"/>
                <a:gd name="connsiteY0" fmla="*/ 532562 h 1422475"/>
                <a:gd name="connsiteX1" fmla="*/ 511768 w 1487058"/>
                <a:gd name="connsiteY1" fmla="*/ 542803 h 1422475"/>
                <a:gd name="connsiteX2" fmla="*/ 572312 w 1487058"/>
                <a:gd name="connsiteY2" fmla="*/ 500181 h 1422475"/>
                <a:gd name="connsiteX3" fmla="*/ 734216 w 1487058"/>
                <a:gd name="connsiteY3" fmla="*/ 18838 h 1422475"/>
                <a:gd name="connsiteX4" fmla="*/ 744758 w 1487058"/>
                <a:gd name="connsiteY4" fmla="*/ 12 h 1422475"/>
                <a:gd name="connsiteX5" fmla="*/ 757259 w 1487058"/>
                <a:gd name="connsiteY5" fmla="*/ 19742 h 1422475"/>
                <a:gd name="connsiteX6" fmla="*/ 903349 w 1487058"/>
                <a:gd name="connsiteY6" fmla="*/ 500181 h 1422475"/>
                <a:gd name="connsiteX7" fmla="*/ 948079 w 1487058"/>
                <a:gd name="connsiteY7" fmla="*/ 534068 h 1422475"/>
                <a:gd name="connsiteX8" fmla="*/ 1453068 w 1487058"/>
                <a:gd name="connsiteY8" fmla="*/ 538586 h 1422475"/>
                <a:gd name="connsiteX9" fmla="*/ 1464665 w 1487058"/>
                <a:gd name="connsiteY9" fmla="*/ 538737 h 1422475"/>
                <a:gd name="connsiteX10" fmla="*/ 1486804 w 1487058"/>
                <a:gd name="connsiteY10" fmla="*/ 546719 h 1422475"/>
                <a:gd name="connsiteX11" fmla="*/ 1472797 w 1487058"/>
                <a:gd name="connsiteY11" fmla="*/ 563286 h 1422475"/>
                <a:gd name="connsiteX12" fmla="*/ 1346739 w 1487058"/>
                <a:gd name="connsiteY12" fmla="*/ 651542 h 1422475"/>
                <a:gd name="connsiteX13" fmla="*/ 1056216 w 1487058"/>
                <a:gd name="connsiteY13" fmla="*/ 853808 h 1422475"/>
                <a:gd name="connsiteX14" fmla="*/ 1041607 w 1487058"/>
                <a:gd name="connsiteY14" fmla="*/ 899292 h 1422475"/>
                <a:gd name="connsiteX15" fmla="*/ 1196281 w 1487058"/>
                <a:gd name="connsiteY15" fmla="*/ 1389220 h 1422475"/>
                <a:gd name="connsiteX16" fmla="*/ 1198691 w 1487058"/>
                <a:gd name="connsiteY16" fmla="*/ 1397503 h 1422475"/>
                <a:gd name="connsiteX17" fmla="*/ 1199444 w 1487058"/>
                <a:gd name="connsiteY17" fmla="*/ 1421149 h 1422475"/>
                <a:gd name="connsiteX18" fmla="*/ 1177154 w 1487058"/>
                <a:gd name="connsiteY18" fmla="*/ 1411058 h 1422475"/>
                <a:gd name="connsiteX19" fmla="*/ 1109832 w 1487058"/>
                <a:gd name="connsiteY19" fmla="*/ 1360604 h 1422475"/>
                <a:gd name="connsiteX20" fmla="*/ 765542 w 1487058"/>
                <a:gd name="connsiteY20" fmla="*/ 1098848 h 1422475"/>
                <a:gd name="connsiteX21" fmla="*/ 730451 w 1487058"/>
                <a:gd name="connsiteY21" fmla="*/ 1099450 h 1422475"/>
                <a:gd name="connsiteX22" fmla="*/ 307995 w 1487058"/>
                <a:gd name="connsiteY22" fmla="*/ 1401871 h 1422475"/>
                <a:gd name="connsiteX23" fmla="*/ 295947 w 1487058"/>
                <a:gd name="connsiteY23" fmla="*/ 1410004 h 1422475"/>
                <a:gd name="connsiteX24" fmla="*/ 278024 w 1487058"/>
                <a:gd name="connsiteY24" fmla="*/ 1416329 h 1422475"/>
                <a:gd name="connsiteX25" fmla="*/ 279079 w 1487058"/>
                <a:gd name="connsiteY25" fmla="*/ 1395244 h 1422475"/>
                <a:gd name="connsiteX26" fmla="*/ 447006 w 1487058"/>
                <a:gd name="connsiteY26" fmla="*/ 912696 h 1422475"/>
                <a:gd name="connsiteX27" fmla="*/ 431795 w 1487058"/>
                <a:gd name="connsiteY27" fmla="*/ 865104 h 1422475"/>
                <a:gd name="connsiteX28" fmla="*/ 21087 w 1487058"/>
                <a:gd name="connsiteY28" fmla="*/ 561478 h 1422475"/>
                <a:gd name="connsiteX29" fmla="*/ 906 w 1487058"/>
                <a:gd name="connsiteY29" fmla="*/ 537532 h 1422475"/>
                <a:gd name="connsiteX30" fmla="*/ 30274 w 1487058"/>
                <a:gd name="connsiteY30" fmla="*/ 532712 h 1422475"/>
                <a:gd name="connsiteX31" fmla="*/ 94132 w 1487058"/>
                <a:gd name="connsiteY31" fmla="*/ 532562 h 142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7058" h="1422475">
                  <a:moveTo>
                    <a:pt x="93981" y="532562"/>
                  </a:moveTo>
                  <a:cubicBezTo>
                    <a:pt x="232993" y="543104"/>
                    <a:pt x="372606" y="533917"/>
                    <a:pt x="511768" y="542803"/>
                  </a:cubicBezTo>
                  <a:cubicBezTo>
                    <a:pt x="557402" y="545665"/>
                    <a:pt x="557402" y="544761"/>
                    <a:pt x="572312" y="500181"/>
                  </a:cubicBezTo>
                  <a:cubicBezTo>
                    <a:pt x="626230" y="339633"/>
                    <a:pt x="680148" y="179235"/>
                    <a:pt x="734216" y="18838"/>
                  </a:cubicBezTo>
                  <a:cubicBezTo>
                    <a:pt x="736626" y="11759"/>
                    <a:pt x="736023" y="313"/>
                    <a:pt x="744758" y="12"/>
                  </a:cubicBezTo>
                  <a:cubicBezTo>
                    <a:pt x="756205" y="-440"/>
                    <a:pt x="754849" y="12061"/>
                    <a:pt x="757259" y="19742"/>
                  </a:cubicBezTo>
                  <a:cubicBezTo>
                    <a:pt x="806207" y="179838"/>
                    <a:pt x="855455" y="339783"/>
                    <a:pt x="903349" y="500181"/>
                  </a:cubicBezTo>
                  <a:cubicBezTo>
                    <a:pt x="910578" y="524580"/>
                    <a:pt x="922175" y="533315"/>
                    <a:pt x="948079" y="534068"/>
                  </a:cubicBezTo>
                  <a:cubicBezTo>
                    <a:pt x="1116459" y="538285"/>
                    <a:pt x="1284688" y="537682"/>
                    <a:pt x="1453068" y="538586"/>
                  </a:cubicBezTo>
                  <a:cubicBezTo>
                    <a:pt x="1456983" y="538586"/>
                    <a:pt x="1460899" y="538285"/>
                    <a:pt x="1464665" y="538737"/>
                  </a:cubicBezTo>
                  <a:cubicBezTo>
                    <a:pt x="1472647" y="539791"/>
                    <a:pt x="1484244" y="535423"/>
                    <a:pt x="1486804" y="546719"/>
                  </a:cubicBezTo>
                  <a:cubicBezTo>
                    <a:pt x="1488762" y="555304"/>
                    <a:pt x="1478972" y="559069"/>
                    <a:pt x="1472797" y="563286"/>
                  </a:cubicBezTo>
                  <a:cubicBezTo>
                    <a:pt x="1430778" y="592805"/>
                    <a:pt x="1388758" y="622023"/>
                    <a:pt x="1346739" y="651542"/>
                  </a:cubicBezTo>
                  <a:cubicBezTo>
                    <a:pt x="1250048" y="719165"/>
                    <a:pt x="1153810" y="787390"/>
                    <a:pt x="1056216" y="853808"/>
                  </a:cubicBezTo>
                  <a:cubicBezTo>
                    <a:pt x="1036938" y="866911"/>
                    <a:pt x="1035131" y="878960"/>
                    <a:pt x="1041607" y="899292"/>
                  </a:cubicBezTo>
                  <a:cubicBezTo>
                    <a:pt x="1093717" y="1062401"/>
                    <a:pt x="1144924" y="1225810"/>
                    <a:pt x="1196281" y="1389220"/>
                  </a:cubicBezTo>
                  <a:cubicBezTo>
                    <a:pt x="1197185" y="1391931"/>
                    <a:pt x="1198239" y="1394792"/>
                    <a:pt x="1198691" y="1397503"/>
                  </a:cubicBezTo>
                  <a:cubicBezTo>
                    <a:pt x="1200197" y="1405485"/>
                    <a:pt x="1208782" y="1415426"/>
                    <a:pt x="1199444" y="1421149"/>
                  </a:cubicBezTo>
                  <a:cubicBezTo>
                    <a:pt x="1191161" y="1426119"/>
                    <a:pt x="1183931" y="1415877"/>
                    <a:pt x="1177154" y="1411058"/>
                  </a:cubicBezTo>
                  <a:cubicBezTo>
                    <a:pt x="1154412" y="1394491"/>
                    <a:pt x="1132122" y="1377472"/>
                    <a:pt x="1109832" y="1360604"/>
                  </a:cubicBezTo>
                  <a:cubicBezTo>
                    <a:pt x="994918" y="1273553"/>
                    <a:pt x="880004" y="1186652"/>
                    <a:pt x="765542" y="1098848"/>
                  </a:cubicBezTo>
                  <a:cubicBezTo>
                    <a:pt x="751837" y="1088305"/>
                    <a:pt x="743554" y="1089962"/>
                    <a:pt x="730451" y="1099450"/>
                  </a:cubicBezTo>
                  <a:cubicBezTo>
                    <a:pt x="589934" y="1200659"/>
                    <a:pt x="448964" y="1301114"/>
                    <a:pt x="307995" y="1401871"/>
                  </a:cubicBezTo>
                  <a:cubicBezTo>
                    <a:pt x="304080" y="1404732"/>
                    <a:pt x="300164" y="1407594"/>
                    <a:pt x="295947" y="1410004"/>
                  </a:cubicBezTo>
                  <a:cubicBezTo>
                    <a:pt x="290374" y="1413166"/>
                    <a:pt x="284501" y="1420998"/>
                    <a:pt x="278024" y="1416329"/>
                  </a:cubicBezTo>
                  <a:cubicBezTo>
                    <a:pt x="269892" y="1410305"/>
                    <a:pt x="276669" y="1402172"/>
                    <a:pt x="279079" y="1395244"/>
                  </a:cubicBezTo>
                  <a:cubicBezTo>
                    <a:pt x="334804" y="1234244"/>
                    <a:pt x="389926" y="1073244"/>
                    <a:pt x="447006" y="912696"/>
                  </a:cubicBezTo>
                  <a:cubicBezTo>
                    <a:pt x="455290" y="889352"/>
                    <a:pt x="450019" y="878508"/>
                    <a:pt x="431795" y="865104"/>
                  </a:cubicBezTo>
                  <a:cubicBezTo>
                    <a:pt x="294441" y="764498"/>
                    <a:pt x="157689" y="663139"/>
                    <a:pt x="21087" y="561478"/>
                  </a:cubicBezTo>
                  <a:cubicBezTo>
                    <a:pt x="12653" y="555153"/>
                    <a:pt x="-4064" y="550785"/>
                    <a:pt x="906" y="537532"/>
                  </a:cubicBezTo>
                  <a:cubicBezTo>
                    <a:pt x="4821" y="527140"/>
                    <a:pt x="20033" y="533014"/>
                    <a:pt x="30274" y="532712"/>
                  </a:cubicBezTo>
                  <a:cubicBezTo>
                    <a:pt x="51510" y="532110"/>
                    <a:pt x="72896" y="532562"/>
                    <a:pt x="94132" y="532562"/>
                  </a:cubicBezTo>
                  <a:close/>
                </a:path>
              </a:pathLst>
            </a:custGeom>
            <a:solidFill>
              <a:srgbClr val="FFFFFF"/>
            </a:solidFill>
            <a:ln w="15043" cap="flat">
              <a:noFill/>
              <a:prstDash val="solid"/>
              <a:miter/>
            </a:ln>
          </p:spPr>
          <p:txBody>
            <a:bodyPr rtlCol="0" anchor="ctr"/>
            <a:lstStyle/>
            <a:p>
              <a:pPr algn="r" rtl="1"/>
              <a:endParaRPr lang="es-PE" dirty="0">
                <a:cs typeface="B Nazanin" panose="00000400000000000000" pitchFamily="2" charset="-78"/>
              </a:endParaRPr>
            </a:p>
          </p:txBody>
        </p:sp>
        <p:sp>
          <p:nvSpPr>
            <p:cNvPr id="27" name="Forma libre: forma 26">
              <a:extLst>
                <a:ext uri="{FF2B5EF4-FFF2-40B4-BE49-F238E27FC236}">
                  <a16:creationId xmlns:a16="http://schemas.microsoft.com/office/drawing/2014/main" id="{52077C04-0664-4A49-90B9-D7AC1FB19610}"/>
                </a:ext>
              </a:extLst>
            </p:cNvPr>
            <p:cNvSpPr/>
            <p:nvPr/>
          </p:nvSpPr>
          <p:spPr>
            <a:xfrm>
              <a:off x="15438109" y="6152645"/>
              <a:ext cx="1488653" cy="1423627"/>
            </a:xfrm>
            <a:custGeom>
              <a:avLst/>
              <a:gdLst>
                <a:gd name="connsiteX0" fmla="*/ 280914 w 1488653"/>
                <a:gd name="connsiteY0" fmla="*/ 1416963 h 1423627"/>
                <a:gd name="connsiteX1" fmla="*/ 283624 w 1488653"/>
                <a:gd name="connsiteY1" fmla="*/ 1385336 h 1423627"/>
                <a:gd name="connsiteX2" fmla="*/ 446733 w 1488653"/>
                <a:gd name="connsiteY2" fmla="*/ 916493 h 1423627"/>
                <a:gd name="connsiteX3" fmla="*/ 429865 w 1488653"/>
                <a:gd name="connsiteY3" fmla="*/ 863780 h 1423627"/>
                <a:gd name="connsiteX4" fmla="*/ 23675 w 1488653"/>
                <a:gd name="connsiteY4" fmla="*/ 563769 h 1423627"/>
                <a:gd name="connsiteX5" fmla="*/ 632 w 1488653"/>
                <a:gd name="connsiteY5" fmla="*/ 538316 h 1423627"/>
                <a:gd name="connsiteX6" fmla="*/ 32410 w 1488653"/>
                <a:gd name="connsiteY6" fmla="*/ 533045 h 1423627"/>
                <a:gd name="connsiteX7" fmla="*/ 519928 w 1488653"/>
                <a:gd name="connsiteY7" fmla="*/ 544040 h 1423627"/>
                <a:gd name="connsiteX8" fmla="*/ 571737 w 1488653"/>
                <a:gd name="connsiteY8" fmla="*/ 507141 h 1423627"/>
                <a:gd name="connsiteX9" fmla="*/ 729123 w 1488653"/>
                <a:gd name="connsiteY9" fmla="*/ 33328 h 1423627"/>
                <a:gd name="connsiteX10" fmla="*/ 735749 w 1488653"/>
                <a:gd name="connsiteY10" fmla="*/ 14201 h 1423627"/>
                <a:gd name="connsiteX11" fmla="*/ 747497 w 1488653"/>
                <a:gd name="connsiteY11" fmla="*/ 44 h 1423627"/>
                <a:gd name="connsiteX12" fmla="*/ 756081 w 1488653"/>
                <a:gd name="connsiteY12" fmla="*/ 13749 h 1423627"/>
                <a:gd name="connsiteX13" fmla="*/ 800209 w 1488653"/>
                <a:gd name="connsiteY13" fmla="*/ 158031 h 1423627"/>
                <a:gd name="connsiteX14" fmla="*/ 907141 w 1488653"/>
                <a:gd name="connsiteY14" fmla="*/ 510906 h 1423627"/>
                <a:gd name="connsiteX15" fmla="*/ 947354 w 1488653"/>
                <a:gd name="connsiteY15" fmla="*/ 534099 h 1423627"/>
                <a:gd name="connsiteX16" fmla="*/ 1452493 w 1488653"/>
                <a:gd name="connsiteY16" fmla="*/ 539371 h 1423627"/>
                <a:gd name="connsiteX17" fmla="*/ 1488337 w 1488653"/>
                <a:gd name="connsiteY17" fmla="*/ 547202 h 1423627"/>
                <a:gd name="connsiteX18" fmla="*/ 1462132 w 1488653"/>
                <a:gd name="connsiteY18" fmla="*/ 570848 h 1423627"/>
                <a:gd name="connsiteX19" fmla="*/ 1061966 w 1488653"/>
                <a:gd name="connsiteY19" fmla="*/ 849473 h 1423627"/>
                <a:gd name="connsiteX20" fmla="*/ 1043592 w 1488653"/>
                <a:gd name="connsiteY20" fmla="*/ 907457 h 1423627"/>
                <a:gd name="connsiteX21" fmla="*/ 1198267 w 1488653"/>
                <a:gd name="connsiteY21" fmla="*/ 1397384 h 1423627"/>
                <a:gd name="connsiteX22" fmla="*/ 1201429 w 1488653"/>
                <a:gd name="connsiteY22" fmla="*/ 1421331 h 1423627"/>
                <a:gd name="connsiteX23" fmla="*/ 1177483 w 1488653"/>
                <a:gd name="connsiteY23" fmla="*/ 1410638 h 1423627"/>
                <a:gd name="connsiteX24" fmla="*/ 781685 w 1488653"/>
                <a:gd name="connsiteY24" fmla="*/ 1111079 h 1423627"/>
                <a:gd name="connsiteX25" fmla="*/ 718429 w 1488653"/>
                <a:gd name="connsiteY25" fmla="*/ 1108217 h 1423627"/>
                <a:gd name="connsiteX26" fmla="*/ 322180 w 1488653"/>
                <a:gd name="connsiteY26" fmla="*/ 1392414 h 1423627"/>
                <a:gd name="connsiteX27" fmla="*/ 280612 w 1488653"/>
                <a:gd name="connsiteY27" fmla="*/ 1417415 h 142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88653" h="1423627">
                  <a:moveTo>
                    <a:pt x="280914" y="1416963"/>
                  </a:moveTo>
                  <a:cubicBezTo>
                    <a:pt x="273232" y="1404312"/>
                    <a:pt x="280311" y="1394824"/>
                    <a:pt x="283624" y="1385336"/>
                  </a:cubicBezTo>
                  <a:cubicBezTo>
                    <a:pt x="337693" y="1229005"/>
                    <a:pt x="391309" y="1072372"/>
                    <a:pt x="446733" y="916493"/>
                  </a:cubicBezTo>
                  <a:cubicBezTo>
                    <a:pt x="455619" y="891643"/>
                    <a:pt x="450197" y="878540"/>
                    <a:pt x="429865" y="863780"/>
                  </a:cubicBezTo>
                  <a:cubicBezTo>
                    <a:pt x="294016" y="764379"/>
                    <a:pt x="158770" y="664074"/>
                    <a:pt x="23675" y="563769"/>
                  </a:cubicBezTo>
                  <a:cubicBezTo>
                    <a:pt x="14337" y="556841"/>
                    <a:pt x="-3585" y="551570"/>
                    <a:pt x="632" y="538316"/>
                  </a:cubicBezTo>
                  <a:cubicBezTo>
                    <a:pt x="4247" y="527021"/>
                    <a:pt x="21416" y="532895"/>
                    <a:pt x="32410" y="533045"/>
                  </a:cubicBezTo>
                  <a:cubicBezTo>
                    <a:pt x="194916" y="536208"/>
                    <a:pt x="357422" y="539220"/>
                    <a:pt x="519928" y="544040"/>
                  </a:cubicBezTo>
                  <a:cubicBezTo>
                    <a:pt x="549447" y="544943"/>
                    <a:pt x="562701" y="534702"/>
                    <a:pt x="571737" y="507141"/>
                  </a:cubicBezTo>
                  <a:cubicBezTo>
                    <a:pt x="623245" y="348852"/>
                    <a:pt x="676560" y="191165"/>
                    <a:pt x="729123" y="33328"/>
                  </a:cubicBezTo>
                  <a:cubicBezTo>
                    <a:pt x="731231" y="26852"/>
                    <a:pt x="733038" y="20225"/>
                    <a:pt x="735749" y="14201"/>
                  </a:cubicBezTo>
                  <a:cubicBezTo>
                    <a:pt x="738310" y="8478"/>
                    <a:pt x="738461" y="-709"/>
                    <a:pt x="747497" y="44"/>
                  </a:cubicBezTo>
                  <a:cubicBezTo>
                    <a:pt x="754425" y="646"/>
                    <a:pt x="754425" y="8478"/>
                    <a:pt x="756081" y="13749"/>
                  </a:cubicBezTo>
                  <a:cubicBezTo>
                    <a:pt x="770841" y="61793"/>
                    <a:pt x="785601" y="109987"/>
                    <a:pt x="800209" y="158031"/>
                  </a:cubicBezTo>
                  <a:cubicBezTo>
                    <a:pt x="836054" y="275656"/>
                    <a:pt x="872200" y="392980"/>
                    <a:pt x="907141" y="510906"/>
                  </a:cubicBezTo>
                  <a:cubicBezTo>
                    <a:pt x="913919" y="533648"/>
                    <a:pt x="929281" y="533346"/>
                    <a:pt x="947354" y="534099"/>
                  </a:cubicBezTo>
                  <a:cubicBezTo>
                    <a:pt x="1115733" y="541027"/>
                    <a:pt x="1284113" y="536961"/>
                    <a:pt x="1452493" y="539371"/>
                  </a:cubicBezTo>
                  <a:cubicBezTo>
                    <a:pt x="1464843" y="539521"/>
                    <a:pt x="1484271" y="531690"/>
                    <a:pt x="1488337" y="547202"/>
                  </a:cubicBezTo>
                  <a:cubicBezTo>
                    <a:pt x="1491350" y="558649"/>
                    <a:pt x="1472072" y="563920"/>
                    <a:pt x="1462132" y="570848"/>
                  </a:cubicBezTo>
                  <a:cubicBezTo>
                    <a:pt x="1328994" y="664074"/>
                    <a:pt x="1196007" y="757602"/>
                    <a:pt x="1061966" y="849473"/>
                  </a:cubicBezTo>
                  <a:cubicBezTo>
                    <a:pt x="1037869" y="865889"/>
                    <a:pt x="1035309" y="881552"/>
                    <a:pt x="1043592" y="907457"/>
                  </a:cubicBezTo>
                  <a:cubicBezTo>
                    <a:pt x="1096004" y="1070565"/>
                    <a:pt x="1147060" y="1233975"/>
                    <a:pt x="1198267" y="1397384"/>
                  </a:cubicBezTo>
                  <a:cubicBezTo>
                    <a:pt x="1200677" y="1405216"/>
                    <a:pt x="1209261" y="1415307"/>
                    <a:pt x="1201429" y="1421331"/>
                  </a:cubicBezTo>
                  <a:cubicBezTo>
                    <a:pt x="1191489" y="1428861"/>
                    <a:pt x="1184411" y="1415909"/>
                    <a:pt x="1177483" y="1410638"/>
                  </a:cubicBezTo>
                  <a:cubicBezTo>
                    <a:pt x="1045249" y="1311086"/>
                    <a:pt x="913165" y="1211685"/>
                    <a:pt x="781685" y="1111079"/>
                  </a:cubicBezTo>
                  <a:cubicBezTo>
                    <a:pt x="759696" y="1094211"/>
                    <a:pt x="743732" y="1089692"/>
                    <a:pt x="718429" y="1108217"/>
                  </a:cubicBezTo>
                  <a:cubicBezTo>
                    <a:pt x="587250" y="1204154"/>
                    <a:pt x="454564" y="1297983"/>
                    <a:pt x="322180" y="1392414"/>
                  </a:cubicBezTo>
                  <a:cubicBezTo>
                    <a:pt x="309077" y="1401752"/>
                    <a:pt x="296577" y="1412596"/>
                    <a:pt x="280612" y="1417415"/>
                  </a:cubicBezTo>
                  <a:close/>
                </a:path>
              </a:pathLst>
            </a:custGeom>
            <a:solidFill>
              <a:srgbClr val="FFFFFF"/>
            </a:solidFill>
            <a:ln w="15043" cap="flat">
              <a:noFill/>
              <a:prstDash val="solid"/>
              <a:miter/>
            </a:ln>
          </p:spPr>
          <p:txBody>
            <a:bodyPr rtlCol="0" anchor="ctr"/>
            <a:lstStyle/>
            <a:p>
              <a:pPr algn="r" rtl="1"/>
              <a:endParaRPr lang="es-PE" dirty="0">
                <a:cs typeface="B Nazanin" panose="00000400000000000000" pitchFamily="2" charset="-78"/>
              </a:endParaRPr>
            </a:p>
          </p:txBody>
        </p:sp>
        <p:sp>
          <p:nvSpPr>
            <p:cNvPr id="28" name="Forma libre: forma 27">
              <a:extLst>
                <a:ext uri="{FF2B5EF4-FFF2-40B4-BE49-F238E27FC236}">
                  <a16:creationId xmlns:a16="http://schemas.microsoft.com/office/drawing/2014/main" id="{A05F07F0-2930-4C7A-A6D2-F5F6AC2A319D}"/>
                </a:ext>
              </a:extLst>
            </p:cNvPr>
            <p:cNvSpPr/>
            <p:nvPr/>
          </p:nvSpPr>
          <p:spPr>
            <a:xfrm>
              <a:off x="15083083" y="7381555"/>
              <a:ext cx="1302831" cy="840829"/>
            </a:xfrm>
            <a:custGeom>
              <a:avLst/>
              <a:gdLst>
                <a:gd name="connsiteX0" fmla="*/ 1302831 w 1302831"/>
                <a:gd name="connsiteY0" fmla="*/ 113050 h 840829"/>
                <a:gd name="connsiteX1" fmla="*/ 1286716 w 1302831"/>
                <a:gd name="connsiteY1" fmla="*/ 128864 h 840829"/>
                <a:gd name="connsiteX2" fmla="*/ 537743 w 1302831"/>
                <a:gd name="connsiteY2" fmla="*/ 550115 h 840829"/>
                <a:gd name="connsiteX3" fmla="*/ 39080 w 1302831"/>
                <a:gd name="connsiteY3" fmla="*/ 830095 h 840829"/>
                <a:gd name="connsiteX4" fmla="*/ 5645 w 1302831"/>
                <a:gd name="connsiteY4" fmla="*/ 834914 h 840829"/>
                <a:gd name="connsiteX5" fmla="*/ 9711 w 1302831"/>
                <a:gd name="connsiteY5" fmla="*/ 800877 h 840829"/>
                <a:gd name="connsiteX6" fmla="*/ 147969 w 1302831"/>
                <a:gd name="connsiteY6" fmla="*/ 572404 h 840829"/>
                <a:gd name="connsiteX7" fmla="*/ 177187 w 1302831"/>
                <a:gd name="connsiteY7" fmla="*/ 544994 h 840829"/>
                <a:gd name="connsiteX8" fmla="*/ 443010 w 1302831"/>
                <a:gd name="connsiteY8" fmla="*/ 395892 h 840829"/>
                <a:gd name="connsiteX9" fmla="*/ 474036 w 1302831"/>
                <a:gd name="connsiteY9" fmla="*/ 397699 h 840829"/>
                <a:gd name="connsiteX10" fmla="*/ 494518 w 1302831"/>
                <a:gd name="connsiteY10" fmla="*/ 389717 h 840829"/>
                <a:gd name="connsiteX11" fmla="*/ 666061 w 1302831"/>
                <a:gd name="connsiteY11" fmla="*/ 270737 h 840829"/>
                <a:gd name="connsiteX12" fmla="*/ 1133397 w 1302831"/>
                <a:gd name="connsiteY12" fmla="*/ 6269 h 840829"/>
                <a:gd name="connsiteX13" fmla="*/ 1173308 w 1302831"/>
                <a:gd name="connsiteY13" fmla="*/ 7625 h 840829"/>
                <a:gd name="connsiteX14" fmla="*/ 1288975 w 1302831"/>
                <a:gd name="connsiteY14" fmla="*/ 95278 h 840829"/>
                <a:gd name="connsiteX15" fmla="*/ 1302379 w 1302831"/>
                <a:gd name="connsiteY15" fmla="*/ 113050 h 84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2831" h="840829">
                  <a:moveTo>
                    <a:pt x="1302831" y="113050"/>
                  </a:moveTo>
                  <a:cubicBezTo>
                    <a:pt x="1300722" y="121785"/>
                    <a:pt x="1293494" y="124948"/>
                    <a:pt x="1286716" y="128864"/>
                  </a:cubicBezTo>
                  <a:cubicBezTo>
                    <a:pt x="1037008" y="269231"/>
                    <a:pt x="787451" y="409748"/>
                    <a:pt x="537743" y="550115"/>
                  </a:cubicBezTo>
                  <a:cubicBezTo>
                    <a:pt x="371622" y="643491"/>
                    <a:pt x="205501" y="737019"/>
                    <a:pt x="39080" y="830095"/>
                  </a:cubicBezTo>
                  <a:cubicBezTo>
                    <a:pt x="28989" y="835818"/>
                    <a:pt x="18296" y="848168"/>
                    <a:pt x="5645" y="834914"/>
                  </a:cubicBezTo>
                  <a:cubicBezTo>
                    <a:pt x="-6254" y="822564"/>
                    <a:pt x="3386" y="811419"/>
                    <a:pt x="9711" y="800877"/>
                  </a:cubicBezTo>
                  <a:cubicBezTo>
                    <a:pt x="55646" y="724669"/>
                    <a:pt x="102034" y="648612"/>
                    <a:pt x="147969" y="572404"/>
                  </a:cubicBezTo>
                  <a:cubicBezTo>
                    <a:pt x="155198" y="560356"/>
                    <a:pt x="165138" y="551771"/>
                    <a:pt x="177187" y="544994"/>
                  </a:cubicBezTo>
                  <a:cubicBezTo>
                    <a:pt x="265745" y="495143"/>
                    <a:pt x="354151" y="444990"/>
                    <a:pt x="443010" y="395892"/>
                  </a:cubicBezTo>
                  <a:cubicBezTo>
                    <a:pt x="451143" y="391374"/>
                    <a:pt x="463342" y="371343"/>
                    <a:pt x="474036" y="397699"/>
                  </a:cubicBezTo>
                  <a:cubicBezTo>
                    <a:pt x="477499" y="406284"/>
                    <a:pt x="488494" y="394085"/>
                    <a:pt x="494518" y="389717"/>
                  </a:cubicBezTo>
                  <a:cubicBezTo>
                    <a:pt x="551147" y="349053"/>
                    <a:pt x="605516" y="305226"/>
                    <a:pt x="666061" y="270737"/>
                  </a:cubicBezTo>
                  <a:cubicBezTo>
                    <a:pt x="821488" y="182029"/>
                    <a:pt x="977669" y="94525"/>
                    <a:pt x="1133397" y="6269"/>
                  </a:cubicBezTo>
                  <a:cubicBezTo>
                    <a:pt x="1147554" y="-1713"/>
                    <a:pt x="1159754" y="-2918"/>
                    <a:pt x="1173308" y="7625"/>
                  </a:cubicBezTo>
                  <a:cubicBezTo>
                    <a:pt x="1211563" y="37294"/>
                    <a:pt x="1250419" y="66061"/>
                    <a:pt x="1288975" y="95278"/>
                  </a:cubicBezTo>
                  <a:cubicBezTo>
                    <a:pt x="1294999" y="99797"/>
                    <a:pt x="1301777" y="104315"/>
                    <a:pt x="1302379" y="113050"/>
                  </a:cubicBezTo>
                  <a:close/>
                </a:path>
              </a:pathLst>
            </a:custGeom>
            <a:solidFill>
              <a:srgbClr val="FFFFFF"/>
            </a:solidFill>
            <a:ln w="15043" cap="flat">
              <a:noFill/>
              <a:prstDash val="solid"/>
              <a:miter/>
            </a:ln>
          </p:spPr>
          <p:txBody>
            <a:bodyPr rtlCol="0" anchor="ctr"/>
            <a:lstStyle/>
            <a:p>
              <a:pPr algn="r" rtl="1"/>
              <a:endParaRPr lang="es-PE" dirty="0">
                <a:cs typeface="B Nazanin" panose="00000400000000000000" pitchFamily="2" charset="-78"/>
              </a:endParaRPr>
            </a:p>
          </p:txBody>
        </p:sp>
      </p:grpSp>
      <p:sp>
        <p:nvSpPr>
          <p:cNvPr id="38" name="テキスト プレースホルダー 7">
            <a:extLst>
              <a:ext uri="{FF2B5EF4-FFF2-40B4-BE49-F238E27FC236}">
                <a16:creationId xmlns:a16="http://schemas.microsoft.com/office/drawing/2014/main" id="{568A3D3B-6857-41FF-95A9-8B5F6E59A10F}"/>
              </a:ext>
            </a:extLst>
          </p:cNvPr>
          <p:cNvSpPr txBox="1">
            <a:spLocks/>
          </p:cNvSpPr>
          <p:nvPr/>
        </p:nvSpPr>
        <p:spPr>
          <a:xfrm>
            <a:off x="2065678" y="3902814"/>
            <a:ext cx="5832648" cy="1130499"/>
          </a:xfrm>
          <a:prstGeom prst="rect">
            <a:avLst/>
          </a:prstGeom>
        </p:spPr>
        <p:txBody>
          <a:bodyPr vert="horz" lIns="163275" tIns="81638" rIns="163275" bIns="81638" rtlCol="0" anchor="b">
            <a:normAutofit fontScale="47500" lnSpcReduction="20000"/>
          </a:bodyPr>
          <a:lstStyle>
            <a:lvl1pPr marL="0" indent="0" algn="l" defTabSz="1632753" rtl="0" eaLnBrk="1" latinLnBrk="0" hangingPunct="1">
              <a:spcBef>
                <a:spcPct val="20000"/>
              </a:spcBef>
              <a:buFontTx/>
              <a:buNone/>
              <a:defRPr sz="4400" kern="1200" baseline="0">
                <a:solidFill>
                  <a:schemeClr val="tx1"/>
                </a:solidFill>
                <a:latin typeface="Aleo-BoldItalic" pitchFamily="34" charset="0"/>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dirty="0">
                <a:solidFill>
                  <a:schemeClr val="bg1"/>
                </a:solidFill>
                <a:cs typeface="B Nazanin" panose="00000400000000000000" pitchFamily="2" charset="-78"/>
              </a:rPr>
              <a:t>من آن را امتحان کرده ام. او و دیگران از این نقطه فکر می کنند، من بقیه را به ترس تبدیل می کنم. از افلاطون دو قول می خوانیم که او همه جا بدی را دیده است.</a:t>
            </a:r>
            <a:endParaRPr lang="en-US" dirty="0">
              <a:solidFill>
                <a:schemeClr val="bg1"/>
              </a:solidFill>
              <a:cs typeface="B Nazanin" panose="00000400000000000000" pitchFamily="2" charset="-78"/>
            </a:endParaRPr>
          </a:p>
        </p:txBody>
      </p:sp>
      <p:sp>
        <p:nvSpPr>
          <p:cNvPr id="39" name="テキスト プレースホルダー 8">
            <a:extLst>
              <a:ext uri="{FF2B5EF4-FFF2-40B4-BE49-F238E27FC236}">
                <a16:creationId xmlns:a16="http://schemas.microsoft.com/office/drawing/2014/main" id="{53CFF009-E099-4A50-B346-78C7E4877E7A}"/>
              </a:ext>
            </a:extLst>
          </p:cNvPr>
          <p:cNvSpPr txBox="1">
            <a:spLocks/>
          </p:cNvSpPr>
          <p:nvPr/>
        </p:nvSpPr>
        <p:spPr>
          <a:xfrm>
            <a:off x="2065676" y="3466949"/>
            <a:ext cx="5832650" cy="558252"/>
          </a:xfrm>
          <a:prstGeom prst="rect">
            <a:avLst/>
          </a:prstGeom>
        </p:spPr>
        <p:txBody>
          <a:bodyPr vert="horz" lIns="163275" tIns="81638" rIns="163275" bIns="81638" rtlCol="0">
            <a:normAutofit fontScale="92500" lnSpcReduction="20000"/>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dirty="0">
                <a:solidFill>
                  <a:schemeClr val="bg1"/>
                </a:solidFill>
                <a:cs typeface="B Nazanin" panose="00000400000000000000" pitchFamily="2" charset="-78"/>
              </a:rPr>
              <a:t>اینرمیس هندریت یا </a:t>
            </a:r>
            <a:r>
              <a:rPr lang="en-US" dirty="0">
                <a:solidFill>
                  <a:schemeClr val="bg1"/>
                </a:solidFill>
                <a:cs typeface="B Nazanin" panose="00000400000000000000" pitchFamily="2" charset="-78"/>
              </a:rPr>
              <a:t>cu</a:t>
            </a:r>
          </a:p>
        </p:txBody>
      </p:sp>
      <p:sp>
        <p:nvSpPr>
          <p:cNvPr id="40" name="テキスト プレースホルダー 9">
            <a:extLst>
              <a:ext uri="{FF2B5EF4-FFF2-40B4-BE49-F238E27FC236}">
                <a16:creationId xmlns:a16="http://schemas.microsoft.com/office/drawing/2014/main" id="{64B53783-26CE-4851-89EF-4D5496B3963C}"/>
              </a:ext>
            </a:extLst>
          </p:cNvPr>
          <p:cNvSpPr txBox="1">
            <a:spLocks/>
          </p:cNvSpPr>
          <p:nvPr/>
        </p:nvSpPr>
        <p:spPr>
          <a:xfrm>
            <a:off x="2065678" y="5982862"/>
            <a:ext cx="5832648" cy="1130499"/>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dirty="0">
                <a:solidFill>
                  <a:schemeClr val="bg1"/>
                </a:solidFill>
                <a:cs typeface="B Nazanin" panose="00000400000000000000" pitchFamily="2" charset="-78"/>
              </a:rPr>
              <a:t>در می گویند قدرت کارمند، یا کار شهروندان متوسط. من نام او را توسعه دهنده گذاشتم.</a:t>
            </a:r>
            <a:endParaRPr lang="en-US" dirty="0">
              <a:solidFill>
                <a:schemeClr val="bg1"/>
              </a:solidFill>
              <a:cs typeface="B Nazanin" panose="00000400000000000000" pitchFamily="2" charset="-78"/>
            </a:endParaRPr>
          </a:p>
        </p:txBody>
      </p:sp>
      <p:sp>
        <p:nvSpPr>
          <p:cNvPr id="41" name="テキスト プレースホルダー 10">
            <a:extLst>
              <a:ext uri="{FF2B5EF4-FFF2-40B4-BE49-F238E27FC236}">
                <a16:creationId xmlns:a16="http://schemas.microsoft.com/office/drawing/2014/main" id="{9A215F19-14D0-486C-9D86-8917113B2163}"/>
              </a:ext>
            </a:extLst>
          </p:cNvPr>
          <p:cNvSpPr txBox="1">
            <a:spLocks/>
          </p:cNvSpPr>
          <p:nvPr/>
        </p:nvSpPr>
        <p:spPr>
          <a:xfrm>
            <a:off x="2065676" y="5546997"/>
            <a:ext cx="5832650" cy="558252"/>
          </a:xfrm>
          <a:prstGeom prst="rect">
            <a:avLst/>
          </a:prstGeom>
        </p:spPr>
        <p:txBody>
          <a:bodyPr vert="horz" lIns="163275" tIns="81638" rIns="163275" bIns="81638" rtlCol="0" anchor="t">
            <a:normAutofit lnSpcReduction="10000"/>
          </a:bodyPr>
          <a:lstStyle>
            <a:lvl1pPr marL="0" indent="0" algn="l" defTabSz="1632753" rtl="0" eaLnBrk="1" latinLnBrk="0" hangingPunct="1">
              <a:spcBef>
                <a:spcPct val="20000"/>
              </a:spcBef>
              <a:buFontTx/>
              <a:buNone/>
              <a:defRPr sz="2800" kern="1200" baseline="0">
                <a:solidFill>
                  <a:schemeClr val="tx1"/>
                </a:solidFill>
                <a:latin typeface="Aleo-LightItalic" pitchFamily="34" charset="0"/>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dirty="0">
                <a:solidFill>
                  <a:schemeClr val="bg1"/>
                </a:solidFill>
                <a:cs typeface="B Nazanin" panose="00000400000000000000" pitchFamily="2" charset="-78"/>
              </a:rPr>
              <a:t>آن عسل می تواند فراوان باشد</a:t>
            </a:r>
            <a:endParaRPr lang="en-US" dirty="0">
              <a:solidFill>
                <a:schemeClr val="bg1"/>
              </a:solidFill>
              <a:cs typeface="B Nazanin" panose="00000400000000000000" pitchFamily="2" charset="-78"/>
            </a:endParaRPr>
          </a:p>
        </p:txBody>
      </p:sp>
      <p:sp>
        <p:nvSpPr>
          <p:cNvPr id="42" name="テキスト プレースホルダー 11">
            <a:extLst>
              <a:ext uri="{FF2B5EF4-FFF2-40B4-BE49-F238E27FC236}">
                <a16:creationId xmlns:a16="http://schemas.microsoft.com/office/drawing/2014/main" id="{FEAEC50C-0698-4991-8717-726FA2B23E54}"/>
              </a:ext>
            </a:extLst>
          </p:cNvPr>
          <p:cNvSpPr txBox="1">
            <a:spLocks/>
          </p:cNvSpPr>
          <p:nvPr/>
        </p:nvSpPr>
        <p:spPr>
          <a:xfrm>
            <a:off x="2065678" y="8287019"/>
            <a:ext cx="5832648" cy="1130499"/>
          </a:xfrm>
          <a:prstGeom prst="rect">
            <a:avLst/>
          </a:prstGeom>
        </p:spPr>
        <p:txBody>
          <a:bodyPr>
            <a:normAutofit fontScale="62500" lnSpcReduction="20000"/>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dirty="0">
                <a:solidFill>
                  <a:schemeClr val="bg1"/>
                </a:solidFill>
                <a:cs typeface="B Nazanin" panose="00000400000000000000" pitchFamily="2" charset="-78"/>
              </a:rPr>
              <a:t>به استدلال </a:t>
            </a:r>
            <a:r>
              <a:rPr lang="en-US" dirty="0" err="1">
                <a:solidFill>
                  <a:schemeClr val="bg1"/>
                </a:solidFill>
                <a:cs typeface="B Nazanin" panose="00000400000000000000" pitchFamily="2" charset="-78"/>
              </a:rPr>
              <a:t>scaevola</a:t>
            </a:r>
            <a:r>
              <a:rPr lang="en-US" dirty="0">
                <a:solidFill>
                  <a:schemeClr val="bg1"/>
                </a:solidFill>
                <a:cs typeface="B Nazanin" panose="00000400000000000000" pitchFamily="2" charset="-78"/>
              </a:rPr>
              <a:t> </a:t>
            </a:r>
            <a:r>
              <a:rPr lang="fa-IR" dirty="0">
                <a:solidFill>
                  <a:schemeClr val="bg1"/>
                </a:solidFill>
                <a:cs typeface="B Nazanin" panose="00000400000000000000" pitchFamily="2" charset="-78"/>
              </a:rPr>
              <a:t>که آنها با آن درگیر هستند، به این هیچ مناقشه ای نیست. یا با زندگی در نور روشن تر، مالی خود را پس انداز کرد، نه اینکه همه جا عسل درست کند. من فقط به جای آن وارد می شوم.</a:t>
            </a:r>
            <a:endParaRPr lang="en-US" dirty="0">
              <a:solidFill>
                <a:schemeClr val="bg1"/>
              </a:solidFill>
              <a:cs typeface="B Nazanin" panose="00000400000000000000" pitchFamily="2" charset="-78"/>
            </a:endParaRPr>
          </a:p>
        </p:txBody>
      </p:sp>
      <p:sp>
        <p:nvSpPr>
          <p:cNvPr id="43" name="テキスト プレースホルダー 12">
            <a:extLst>
              <a:ext uri="{FF2B5EF4-FFF2-40B4-BE49-F238E27FC236}">
                <a16:creationId xmlns:a16="http://schemas.microsoft.com/office/drawing/2014/main" id="{ACF69252-C031-416D-A5AB-60160C947968}"/>
              </a:ext>
            </a:extLst>
          </p:cNvPr>
          <p:cNvSpPr txBox="1">
            <a:spLocks/>
          </p:cNvSpPr>
          <p:nvPr/>
        </p:nvSpPr>
        <p:spPr>
          <a:xfrm>
            <a:off x="2065676" y="7643413"/>
            <a:ext cx="5832650" cy="558252"/>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dirty="0">
                <a:solidFill>
                  <a:schemeClr val="bg1"/>
                </a:solidFill>
                <a:cs typeface="B Nazanin" panose="00000400000000000000" pitchFamily="2" charset="-78"/>
              </a:rPr>
              <a:t>اول خودمان را متهم می کنیم</a:t>
            </a: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3172124743"/>
      </p:ext>
    </p:extLst>
  </p:cSld>
  <p:clrMapOvr>
    <a:masterClrMapping/>
  </p:clrMapOvr>
  <mc:AlternateContent xmlns:mc="http://schemas.openxmlformats.org/markup-compatibility/2006" xmlns:p14="http://schemas.microsoft.com/office/powerpoint/2010/main">
    <mc:Choice Requires="p14">
      <p:transition spd="slow" p14:dur="1200" advTm="4163">
        <p14:flip dir="r"/>
      </p:transition>
    </mc:Choice>
    <mc:Fallback xmlns="">
      <p:transition spd="slow" advTm="4163">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21"/>
          </p:nvPr>
        </p:nvSpPr>
        <p:spPr/>
        <p:txBody>
          <a:bodyPr>
            <a:normAutofit/>
          </a:bodyPr>
          <a:lstStyle/>
          <a:p>
            <a:pPr algn="r" rtl="1"/>
            <a:r>
              <a:rPr lang="fa-IR" dirty="0">
                <a:cs typeface="B Nazanin" panose="00000400000000000000" pitchFamily="2" charset="-78"/>
              </a:rPr>
              <a:t>من آن را امتحان کرده ام. او و دیگران از این نقطه فکر می کنند، من بقیه را به ترس تبدیل می کنم. از افلاطون دو قول می خوانیم که او همه جا بدی را دیده است.</a:t>
            </a:r>
            <a:endParaRPr lang="en-US" dirty="0">
              <a:cs typeface="B Nazanin" panose="00000400000000000000" pitchFamily="2" charset="-78"/>
            </a:endParaRPr>
          </a:p>
        </p:txBody>
      </p:sp>
      <p:sp>
        <p:nvSpPr>
          <p:cNvPr id="9" name="テキスト プレースホルダー 8"/>
          <p:cNvSpPr>
            <a:spLocks noGrp="1"/>
          </p:cNvSpPr>
          <p:nvPr>
            <p:ph type="body" sz="quarter" idx="4294967295"/>
          </p:nvPr>
        </p:nvSpPr>
        <p:spPr>
          <a:xfrm>
            <a:off x="3212553" y="3073080"/>
            <a:ext cx="5832650" cy="558252"/>
          </a:xfrm>
        </p:spPr>
        <p:txBody>
          <a:bodyPr>
            <a:normAutofit fontScale="92500" lnSpcReduction="20000"/>
          </a:bodyPr>
          <a:lstStyle/>
          <a:p>
            <a:pPr algn="r" rtl="1"/>
            <a:r>
              <a:rPr lang="fa-IR" dirty="0">
                <a:cs typeface="B Nazanin" panose="00000400000000000000" pitchFamily="2" charset="-78"/>
              </a:rPr>
              <a:t>اینرمیس هندریت یا </a:t>
            </a:r>
            <a:r>
              <a:rPr lang="en-US" dirty="0">
                <a:cs typeface="B Nazanin" panose="00000400000000000000" pitchFamily="2" charset="-78"/>
              </a:rPr>
              <a:t>cu</a:t>
            </a:r>
          </a:p>
        </p:txBody>
      </p:sp>
      <p:sp>
        <p:nvSpPr>
          <p:cNvPr id="10" name="テキスト プレースホルダー 9"/>
          <p:cNvSpPr>
            <a:spLocks noGrp="1"/>
          </p:cNvSpPr>
          <p:nvPr>
            <p:ph type="body" sz="quarter" idx="23"/>
          </p:nvPr>
        </p:nvSpPr>
        <p:spPr/>
        <p:txBody>
          <a:bodyPr/>
          <a:lstStyle/>
          <a:p>
            <a:pPr algn="r" rtl="1"/>
            <a:r>
              <a:rPr lang="fa-IR" dirty="0">
                <a:cs typeface="B Nazanin" panose="00000400000000000000" pitchFamily="2" charset="-78"/>
              </a:rPr>
              <a:t>در می گویند قدرت کارمند، یا کار شهروندان متوسط. من نام او را توسعه دهنده گذاشتم.</a:t>
            </a:r>
            <a:endParaRPr lang="en-US" dirty="0">
              <a:cs typeface="B Nazanin" panose="00000400000000000000" pitchFamily="2" charset="-78"/>
            </a:endParaRPr>
          </a:p>
        </p:txBody>
      </p:sp>
      <p:sp>
        <p:nvSpPr>
          <p:cNvPr id="11" name="テキスト プレースホルダー 10"/>
          <p:cNvSpPr>
            <a:spLocks noGrp="1"/>
          </p:cNvSpPr>
          <p:nvPr>
            <p:ph type="body" sz="quarter" idx="24"/>
          </p:nvPr>
        </p:nvSpPr>
        <p:spPr/>
        <p:txBody>
          <a:bodyPr/>
          <a:lstStyle/>
          <a:p>
            <a:pPr algn="r" rtl="1"/>
            <a:r>
              <a:rPr lang="fa-IR" dirty="0">
                <a:cs typeface="B Nazanin" panose="00000400000000000000" pitchFamily="2" charset="-78"/>
              </a:rPr>
              <a:t>آن عسل می تواند فراوان باشد</a:t>
            </a:r>
            <a:endParaRPr lang="en-US" dirty="0">
              <a:cs typeface="B Nazanin" panose="00000400000000000000" pitchFamily="2" charset="-78"/>
            </a:endParaRPr>
          </a:p>
        </p:txBody>
      </p:sp>
      <p:sp>
        <p:nvSpPr>
          <p:cNvPr id="12" name="テキスト プレースホルダー 11"/>
          <p:cNvSpPr>
            <a:spLocks noGrp="1"/>
          </p:cNvSpPr>
          <p:nvPr>
            <p:ph type="body" sz="quarter" idx="25"/>
          </p:nvPr>
        </p:nvSpPr>
        <p:spPr/>
        <p:txBody>
          <a:bodyPr>
            <a:normAutofit/>
          </a:bodyPr>
          <a:lstStyle/>
          <a:p>
            <a:pPr algn="r" rtl="1"/>
            <a:r>
              <a:rPr lang="fa-IR" dirty="0">
                <a:cs typeface="B Nazanin" panose="00000400000000000000" pitchFamily="2" charset="-78"/>
              </a:rPr>
              <a:t>به استدلال </a:t>
            </a:r>
            <a:r>
              <a:rPr lang="en-US" dirty="0" err="1">
                <a:cs typeface="B Nazanin" panose="00000400000000000000" pitchFamily="2" charset="-78"/>
              </a:rPr>
              <a:t>scaevola</a:t>
            </a:r>
            <a:r>
              <a:rPr lang="en-US" dirty="0">
                <a:cs typeface="B Nazanin" panose="00000400000000000000" pitchFamily="2" charset="-78"/>
              </a:rPr>
              <a:t> </a:t>
            </a:r>
            <a:r>
              <a:rPr lang="fa-IR" dirty="0">
                <a:cs typeface="B Nazanin" panose="00000400000000000000" pitchFamily="2" charset="-78"/>
              </a:rPr>
              <a:t>که آنها با آن درگیر هستند، به این هیچ مناقشه ای نیست. یا با زندگی در نور روشن تر، مالی خود را پس انداز کرد، نه اینکه همه جا عسل درست کند. من فقط به جای آن وارد می شوم.</a:t>
            </a:r>
            <a:endParaRPr lang="en-US" dirty="0">
              <a:cs typeface="B Nazanin" panose="00000400000000000000" pitchFamily="2" charset="-78"/>
            </a:endParaRPr>
          </a:p>
        </p:txBody>
      </p:sp>
      <p:sp>
        <p:nvSpPr>
          <p:cNvPr id="13" name="テキスト プレースホルダー 12"/>
          <p:cNvSpPr>
            <a:spLocks noGrp="1"/>
          </p:cNvSpPr>
          <p:nvPr>
            <p:ph type="body" sz="quarter" idx="26"/>
          </p:nvPr>
        </p:nvSpPr>
        <p:spPr/>
        <p:txBody>
          <a:bodyPr/>
          <a:lstStyle/>
          <a:p>
            <a:pPr algn="r" rtl="1"/>
            <a:r>
              <a:rPr lang="fa-IR" dirty="0">
                <a:cs typeface="B Nazanin" panose="00000400000000000000" pitchFamily="2" charset="-78"/>
              </a:rPr>
              <a:t>اول خودمان را متهم می کنیم</a:t>
            </a:r>
            <a:endParaRPr lang="en-US" dirty="0">
              <a:cs typeface="B Nazanin" panose="00000400000000000000" pitchFamily="2" charset="-78"/>
            </a:endParaRPr>
          </a:p>
        </p:txBody>
      </p:sp>
      <p:sp>
        <p:nvSpPr>
          <p:cNvPr id="14" name="テキスト プレースホルダー 13"/>
          <p:cNvSpPr>
            <a:spLocks noGrp="1"/>
          </p:cNvSpPr>
          <p:nvPr>
            <p:ph type="body" sz="quarter" idx="27"/>
          </p:nvPr>
        </p:nvSpPr>
        <p:spPr/>
        <p:txBody>
          <a:bodyPr/>
          <a:lstStyle/>
          <a:p>
            <a:pPr algn="r" rtl="1"/>
            <a:r>
              <a:rPr lang="fa-IR" dirty="0">
                <a:cs typeface="B Nazanin" panose="00000400000000000000" pitchFamily="2" charset="-78"/>
              </a:rPr>
              <a:t>من به عنوان بسیاری از شما رفتار، غیر معمول، متوسط، برای جهان تحصیل کرده، فوتبال خوب است. ارتش و کیفیتی که از آن کار می کنیم یا.</a:t>
            </a:r>
            <a:endParaRPr lang="en-US" dirty="0">
              <a:cs typeface="B Nazanin" panose="00000400000000000000" pitchFamily="2" charset="-78"/>
            </a:endParaRPr>
          </a:p>
        </p:txBody>
      </p:sp>
      <p:sp>
        <p:nvSpPr>
          <p:cNvPr id="15" name="テキスト プレースホルダー 14"/>
          <p:cNvSpPr>
            <a:spLocks noGrp="1"/>
          </p:cNvSpPr>
          <p:nvPr>
            <p:ph type="body" sz="quarter" idx="4294967295"/>
          </p:nvPr>
        </p:nvSpPr>
        <p:spPr>
          <a:xfrm>
            <a:off x="10989417" y="3073080"/>
            <a:ext cx="5832650" cy="558252"/>
          </a:xfrm>
        </p:spPr>
        <p:txBody>
          <a:bodyPr>
            <a:normAutofit fontScale="92500" lnSpcReduction="20000"/>
          </a:bodyPr>
          <a:lstStyle/>
          <a:p>
            <a:pPr algn="r" rtl="1"/>
            <a:r>
              <a:rPr lang="fa-IR" dirty="0">
                <a:cs typeface="B Nazanin" panose="00000400000000000000" pitchFamily="2" charset="-78"/>
              </a:rPr>
              <a:t>اول خودمان را متهم می کنیم</a:t>
            </a:r>
            <a:endParaRPr lang="en-US" dirty="0">
              <a:cs typeface="B Nazanin" panose="00000400000000000000" pitchFamily="2" charset="-78"/>
            </a:endParaRPr>
          </a:p>
        </p:txBody>
      </p:sp>
      <p:sp>
        <p:nvSpPr>
          <p:cNvPr id="16" name="テキスト プレースホルダー 15"/>
          <p:cNvSpPr>
            <a:spLocks noGrp="1"/>
          </p:cNvSpPr>
          <p:nvPr>
            <p:ph type="body" sz="quarter" idx="29"/>
          </p:nvPr>
        </p:nvSpPr>
        <p:spPr/>
        <p:txBody>
          <a:bodyPr>
            <a:normAutofit/>
          </a:bodyPr>
          <a:lstStyle/>
          <a:p>
            <a:pPr algn="r" rtl="1"/>
            <a:r>
              <a:rPr lang="fa-IR" dirty="0">
                <a:cs typeface="B Nazanin" panose="00000400000000000000" pitchFamily="2" charset="-78"/>
              </a:rPr>
              <a:t>به استدلال </a:t>
            </a:r>
            <a:r>
              <a:rPr lang="en-US" dirty="0" err="1">
                <a:cs typeface="B Nazanin" panose="00000400000000000000" pitchFamily="2" charset="-78"/>
              </a:rPr>
              <a:t>scaevola</a:t>
            </a:r>
            <a:r>
              <a:rPr lang="en-US" dirty="0">
                <a:cs typeface="B Nazanin" panose="00000400000000000000" pitchFamily="2" charset="-78"/>
              </a:rPr>
              <a:t> </a:t>
            </a:r>
            <a:r>
              <a:rPr lang="fa-IR" dirty="0">
                <a:cs typeface="B Nazanin" panose="00000400000000000000" pitchFamily="2" charset="-78"/>
              </a:rPr>
              <a:t>که آنها با آن درگیر هستند، به این هیچ مناقشه ای نیست. یا با زندگی در نور روشن تر، مالی خود را پس انداز کرد، نه اینکه همه جا عسل درست کند. من فقط به جای آن وارد می شوم.</a:t>
            </a:r>
            <a:endParaRPr lang="en-US" dirty="0">
              <a:cs typeface="B Nazanin" panose="00000400000000000000" pitchFamily="2" charset="-78"/>
            </a:endParaRPr>
          </a:p>
        </p:txBody>
      </p:sp>
      <p:sp>
        <p:nvSpPr>
          <p:cNvPr id="17" name="テキスト プレースホルダー 16"/>
          <p:cNvSpPr>
            <a:spLocks noGrp="1"/>
          </p:cNvSpPr>
          <p:nvPr>
            <p:ph type="body" sz="quarter" idx="30"/>
          </p:nvPr>
        </p:nvSpPr>
        <p:spPr/>
        <p:txBody>
          <a:bodyPr/>
          <a:lstStyle/>
          <a:p>
            <a:pPr algn="r" rtl="1"/>
            <a:r>
              <a:rPr lang="fa-IR" dirty="0">
                <a:cs typeface="B Nazanin" panose="00000400000000000000" pitchFamily="2" charset="-78"/>
              </a:rPr>
              <a:t>اینرمیس هندریت یا </a:t>
            </a:r>
            <a:r>
              <a:rPr lang="en-US" dirty="0">
                <a:cs typeface="B Nazanin" panose="00000400000000000000" pitchFamily="2" charset="-78"/>
              </a:rPr>
              <a:t>cu</a:t>
            </a:r>
          </a:p>
        </p:txBody>
      </p:sp>
      <p:sp>
        <p:nvSpPr>
          <p:cNvPr id="18" name="テキスト プレースホルダー 17"/>
          <p:cNvSpPr>
            <a:spLocks noGrp="1"/>
          </p:cNvSpPr>
          <p:nvPr>
            <p:ph type="body" sz="quarter" idx="31"/>
          </p:nvPr>
        </p:nvSpPr>
        <p:spPr/>
        <p:txBody>
          <a:bodyPr/>
          <a:lstStyle/>
          <a:p>
            <a:pPr algn="r" rtl="1"/>
            <a:r>
              <a:rPr lang="fa-IR" dirty="0">
                <a:cs typeface="B Nazanin" panose="00000400000000000000" pitchFamily="2" charset="-78"/>
              </a:rPr>
              <a:t>استفاده از </a:t>
            </a:r>
            <a:r>
              <a:rPr lang="en-US" dirty="0" err="1">
                <a:cs typeface="B Nazanin" panose="00000400000000000000" pitchFamily="2" charset="-78"/>
              </a:rPr>
              <a:t>mnesarchus</a:t>
            </a:r>
            <a:r>
              <a:rPr lang="en-US" dirty="0">
                <a:cs typeface="B Nazanin" panose="00000400000000000000" pitchFamily="2" charset="-78"/>
              </a:rPr>
              <a:t> </a:t>
            </a:r>
            <a:r>
              <a:rPr lang="fa-IR" dirty="0">
                <a:cs typeface="B Nazanin" panose="00000400000000000000" pitchFamily="2" charset="-78"/>
              </a:rPr>
              <a:t>گاهی اوقات او را منصرف می کرد، او به بی سوادان کمک می کرد تا به آنها کمک کند.</a:t>
            </a:r>
            <a:endParaRPr lang="en-US" dirty="0">
              <a:cs typeface="B Nazanin" panose="00000400000000000000" pitchFamily="2" charset="-78"/>
            </a:endParaRPr>
          </a:p>
        </p:txBody>
      </p:sp>
      <p:sp>
        <p:nvSpPr>
          <p:cNvPr id="19" name="テキスト プレースホルダー 18"/>
          <p:cNvSpPr>
            <a:spLocks noGrp="1"/>
          </p:cNvSpPr>
          <p:nvPr>
            <p:ph type="body" sz="quarter" idx="32"/>
          </p:nvPr>
        </p:nvSpPr>
        <p:spPr/>
        <p:txBody>
          <a:bodyPr/>
          <a:lstStyle/>
          <a:p>
            <a:pPr algn="r" rtl="1"/>
            <a:r>
              <a:rPr lang="fa-IR" dirty="0">
                <a:cs typeface="B Nazanin" panose="00000400000000000000" pitchFamily="2" charset="-78"/>
              </a:rPr>
              <a:t>آن عسل می تواند فراوان باشد</a:t>
            </a:r>
            <a:endParaRPr lang="en-US" dirty="0">
              <a:cs typeface="B Nazanin" panose="00000400000000000000" pitchFamily="2" charset="-78"/>
            </a:endParaRPr>
          </a:p>
        </p:txBody>
      </p:sp>
      <p:sp>
        <p:nvSpPr>
          <p:cNvPr id="6" name="タイトル 5"/>
          <p:cNvSpPr>
            <a:spLocks noGrp="1"/>
          </p:cNvSpPr>
          <p:nvPr>
            <p:ph type="title" idx="4294967295"/>
          </p:nvPr>
        </p:nvSpPr>
        <p:spPr>
          <a:xfrm>
            <a:off x="2014414" y="374830"/>
            <a:ext cx="13681520" cy="987125"/>
          </a:xfrm>
        </p:spPr>
        <p:txBody>
          <a:bodyPr/>
          <a:lstStyle/>
          <a:p>
            <a:pPr rtl="1"/>
            <a:r>
              <a:rPr lang="fa-IR" dirty="0">
                <a:cs typeface="B Nazanin" panose="00000400000000000000" pitchFamily="2" charset="-78"/>
              </a:rPr>
              <a:t>اقلام کلیدی</a:t>
            </a:r>
            <a:endParaRPr lang="en-US" dirty="0">
              <a:solidFill>
                <a:schemeClr val="accent1"/>
              </a:solidFill>
              <a:cs typeface="B Nazanin" panose="00000400000000000000" pitchFamily="2" charset="-78"/>
            </a:endParaRPr>
          </a:p>
        </p:txBody>
      </p:sp>
      <p:cxnSp>
        <p:nvCxnSpPr>
          <p:cNvPr id="20" name="Conector recto 19">
            <a:extLst>
              <a:ext uri="{FF2B5EF4-FFF2-40B4-BE49-F238E27FC236}">
                <a16:creationId xmlns:a16="http://schemas.microsoft.com/office/drawing/2014/main" id="{A4C31601-E89B-4B71-B866-D7F51A5F5004}"/>
              </a:ext>
            </a:extLst>
          </p:cNvPr>
          <p:cNvCxnSpPr/>
          <p:nvPr/>
        </p:nvCxnSpPr>
        <p:spPr>
          <a:xfrm flipH="1">
            <a:off x="430238" y="1543100"/>
            <a:ext cx="1737852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サブタイトル 4">
            <a:extLst>
              <a:ext uri="{FF2B5EF4-FFF2-40B4-BE49-F238E27FC236}">
                <a16:creationId xmlns:a16="http://schemas.microsoft.com/office/drawing/2014/main" id="{9ADE306C-0B25-4FD6-A42A-2614B1A2EF75}"/>
              </a:ext>
            </a:extLst>
          </p:cNvPr>
          <p:cNvSpPr txBox="1">
            <a:spLocks/>
          </p:cNvSpPr>
          <p:nvPr/>
        </p:nvSpPr>
        <p:spPr>
          <a:xfrm>
            <a:off x="430238" y="1667685"/>
            <a:ext cx="13681520" cy="534002"/>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sz="2400" dirty="0">
                <a:cs typeface="B Nazanin" panose="00000400000000000000" pitchFamily="2" charset="-78"/>
              </a:rPr>
              <a:t>ممنون که امروز اومدی!</a:t>
            </a:r>
            <a:endParaRPr lang="en-US" sz="2400" dirty="0">
              <a:cs typeface="B Nazanin" panose="00000400000000000000" pitchFamily="2" charset="-78"/>
            </a:endParaRPr>
          </a:p>
        </p:txBody>
      </p:sp>
      <p:grpSp>
        <p:nvGrpSpPr>
          <p:cNvPr id="22" name="Grupo 21">
            <a:extLst>
              <a:ext uri="{FF2B5EF4-FFF2-40B4-BE49-F238E27FC236}">
                <a16:creationId xmlns:a16="http://schemas.microsoft.com/office/drawing/2014/main" id="{D6F7EB0A-F478-4ECE-AC4D-D9918E5C3264}"/>
              </a:ext>
            </a:extLst>
          </p:cNvPr>
          <p:cNvGrpSpPr/>
          <p:nvPr/>
        </p:nvGrpSpPr>
        <p:grpSpPr>
          <a:xfrm>
            <a:off x="17009942" y="220880"/>
            <a:ext cx="1062256" cy="1178204"/>
            <a:chOff x="16898348" y="304142"/>
            <a:chExt cx="1062256" cy="1178204"/>
          </a:xfrm>
        </p:grpSpPr>
        <p:sp>
          <p:nvSpPr>
            <p:cNvPr id="23" name="Forma libre: forma 22">
              <a:extLst>
                <a:ext uri="{FF2B5EF4-FFF2-40B4-BE49-F238E27FC236}">
                  <a16:creationId xmlns:a16="http://schemas.microsoft.com/office/drawing/2014/main" id="{1BA521DF-0E6F-405E-859B-4DD00156792F}"/>
                </a:ext>
              </a:extLst>
            </p:cNvPr>
            <p:cNvSpPr/>
            <p:nvPr/>
          </p:nvSpPr>
          <p:spPr>
            <a:xfrm>
              <a:off x="16898348" y="550753"/>
              <a:ext cx="910410" cy="931593"/>
            </a:xfrm>
            <a:custGeom>
              <a:avLst/>
              <a:gdLst>
                <a:gd name="connsiteX0" fmla="*/ 910410 w 910410"/>
                <a:gd name="connsiteY0" fmla="*/ 468249 h 931593"/>
                <a:gd name="connsiteX1" fmla="*/ 458215 w 910410"/>
                <a:gd name="connsiteY1" fmla="*/ 931593 h 931593"/>
                <a:gd name="connsiteX2" fmla="*/ 0 w 910410"/>
                <a:gd name="connsiteY2" fmla="*/ 473155 h 931593"/>
                <a:gd name="connsiteX3" fmla="*/ 456432 w 910410"/>
                <a:gd name="connsiteY3" fmla="*/ 0 h 931593"/>
                <a:gd name="connsiteX4" fmla="*/ 910410 w 910410"/>
                <a:gd name="connsiteY4" fmla="*/ 468249 h 9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410" h="931593">
                  <a:moveTo>
                    <a:pt x="910410" y="468249"/>
                  </a:moveTo>
                  <a:cubicBezTo>
                    <a:pt x="664914" y="533135"/>
                    <a:pt x="519311" y="683421"/>
                    <a:pt x="458215" y="931593"/>
                  </a:cubicBezTo>
                  <a:cubicBezTo>
                    <a:pt x="398681" y="684759"/>
                    <a:pt x="253524" y="527784"/>
                    <a:pt x="0" y="473155"/>
                  </a:cubicBezTo>
                  <a:cubicBezTo>
                    <a:pt x="248618" y="401580"/>
                    <a:pt x="399350" y="252186"/>
                    <a:pt x="456432" y="0"/>
                  </a:cubicBezTo>
                  <a:cubicBezTo>
                    <a:pt x="513290" y="246611"/>
                    <a:pt x="653096" y="408938"/>
                    <a:pt x="910410" y="468249"/>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sp>
          <p:nvSpPr>
            <p:cNvPr id="24" name="Forma libre: forma 23">
              <a:extLst>
                <a:ext uri="{FF2B5EF4-FFF2-40B4-BE49-F238E27FC236}">
                  <a16:creationId xmlns:a16="http://schemas.microsoft.com/office/drawing/2014/main" id="{CAB90B57-DFD5-4BBC-8E42-378B8A2D65C0}"/>
                </a:ext>
              </a:extLst>
            </p:cNvPr>
            <p:cNvSpPr/>
            <p:nvPr/>
          </p:nvSpPr>
          <p:spPr>
            <a:xfrm>
              <a:off x="17541856" y="304142"/>
              <a:ext cx="418748" cy="400687"/>
            </a:xfrm>
            <a:custGeom>
              <a:avLst/>
              <a:gdLst>
                <a:gd name="connsiteX0" fmla="*/ 0 w 418748"/>
                <a:gd name="connsiteY0" fmla="*/ 198671 h 400687"/>
                <a:gd name="connsiteX1" fmla="*/ 211827 w 418748"/>
                <a:gd name="connsiteY1" fmla="*/ 0 h 400687"/>
                <a:gd name="connsiteX2" fmla="*/ 418749 w 418748"/>
                <a:gd name="connsiteY2" fmla="*/ 194881 h 400687"/>
                <a:gd name="connsiteX3" fmla="*/ 218516 w 418748"/>
                <a:gd name="connsiteY3" fmla="*/ 400688 h 400687"/>
                <a:gd name="connsiteX4" fmla="*/ 223 w 418748"/>
                <a:gd name="connsiteY4" fmla="*/ 198894 h 40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48" h="400687">
                  <a:moveTo>
                    <a:pt x="0" y="198671"/>
                  </a:moveTo>
                  <a:cubicBezTo>
                    <a:pt x="114387" y="156306"/>
                    <a:pt x="164333" y="88075"/>
                    <a:pt x="211827" y="0"/>
                  </a:cubicBezTo>
                  <a:cubicBezTo>
                    <a:pt x="254638" y="92312"/>
                    <a:pt x="312835" y="155191"/>
                    <a:pt x="418749" y="194881"/>
                  </a:cubicBezTo>
                  <a:cubicBezTo>
                    <a:pt x="315511" y="236800"/>
                    <a:pt x="249733" y="292990"/>
                    <a:pt x="218516" y="400688"/>
                  </a:cubicBezTo>
                  <a:cubicBezTo>
                    <a:pt x="164110" y="310382"/>
                    <a:pt x="123306" y="233233"/>
                    <a:pt x="223" y="198894"/>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grpSp>
    </p:spTree>
    <p:extLst>
      <p:ext uri="{BB962C8B-B14F-4D97-AF65-F5344CB8AC3E}">
        <p14:creationId xmlns:p14="http://schemas.microsoft.com/office/powerpoint/2010/main" val="784156191"/>
      </p:ext>
    </p:extLst>
  </p:cSld>
  <p:clrMapOvr>
    <a:masterClrMapping/>
  </p:clrMapOvr>
  <mc:AlternateContent xmlns:mc="http://schemas.openxmlformats.org/markup-compatibility/2006" xmlns:p14="http://schemas.microsoft.com/office/powerpoint/2010/main">
    <mc:Choice Requires="p14">
      <p:transition spd="slow" p14:dur="1200" advTm="8194">
        <p14:flip dir="r"/>
      </p:transition>
    </mc:Choice>
    <mc:Fallback xmlns="">
      <p:transition spd="slow" advTm="819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ector recto 13">
            <a:extLst>
              <a:ext uri="{FF2B5EF4-FFF2-40B4-BE49-F238E27FC236}">
                <a16:creationId xmlns:a16="http://schemas.microsoft.com/office/drawing/2014/main" id="{565FC165-3D85-4F5E-BA0B-D59E49139B02}"/>
              </a:ext>
            </a:extLst>
          </p:cNvPr>
          <p:cNvCxnSpPr/>
          <p:nvPr/>
        </p:nvCxnSpPr>
        <p:spPr>
          <a:xfrm flipH="1">
            <a:off x="430238" y="1543100"/>
            <a:ext cx="1737852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a:xfrm>
            <a:off x="3328422" y="491506"/>
            <a:ext cx="13681520" cy="987125"/>
          </a:xfrm>
        </p:spPr>
        <p:txBody>
          <a:bodyPr/>
          <a:lstStyle/>
          <a:p>
            <a:pPr algn="r" rtl="1"/>
            <a:r>
              <a:rPr lang="fa-IR" dirty="0">
                <a:cs typeface="B Nazanin" panose="00000400000000000000" pitchFamily="2" charset="-78"/>
              </a:rPr>
              <a:t>از ملاقات شما </a:t>
            </a:r>
            <a:r>
              <a:rPr lang="fa-IR" dirty="0">
                <a:solidFill>
                  <a:srgbClr val="FF0000"/>
                </a:solidFill>
                <a:cs typeface="B Nazanin" panose="00000400000000000000" pitchFamily="2" charset="-78"/>
              </a:rPr>
              <a:t>خوشبختم!</a:t>
            </a:r>
            <a:endParaRPr lang="en-US" dirty="0">
              <a:solidFill>
                <a:srgbClr val="FF0000"/>
              </a:solidFill>
              <a:cs typeface="B Nazanin" panose="00000400000000000000" pitchFamily="2" charset="-78"/>
            </a:endParaRPr>
          </a:p>
        </p:txBody>
      </p:sp>
      <p:sp>
        <p:nvSpPr>
          <p:cNvPr id="5" name="サブタイトル 4"/>
          <p:cNvSpPr>
            <a:spLocks noGrp="1"/>
          </p:cNvSpPr>
          <p:nvPr>
            <p:ph type="subTitle" idx="1"/>
          </p:nvPr>
        </p:nvSpPr>
        <p:spPr>
          <a:xfrm>
            <a:off x="1294334" y="1996178"/>
            <a:ext cx="13681520" cy="534002"/>
          </a:xfrm>
        </p:spPr>
        <p:txBody>
          <a:bodyPr/>
          <a:lstStyle/>
          <a:p>
            <a:pPr algn="r" rtl="1"/>
            <a:r>
              <a:rPr lang="fa-IR" sz="2400" dirty="0">
                <a:cs typeface="B Nazanin" panose="00000400000000000000" pitchFamily="2" charset="-78"/>
              </a:rPr>
              <a:t>ممنون که امروز اومدی!</a:t>
            </a:r>
            <a:endParaRPr lang="en-US" sz="2400" dirty="0">
              <a:cs typeface="B Nazanin" panose="00000400000000000000" pitchFamily="2" charset="-78"/>
            </a:endParaRPr>
          </a:p>
        </p:txBody>
      </p:sp>
      <p:sp>
        <p:nvSpPr>
          <p:cNvPr id="10" name="テキスト プレースホルダー 9"/>
          <p:cNvSpPr>
            <a:spLocks noGrp="1"/>
          </p:cNvSpPr>
          <p:nvPr>
            <p:ph type="body" sz="quarter" idx="13"/>
          </p:nvPr>
        </p:nvSpPr>
        <p:spPr>
          <a:xfrm>
            <a:off x="1006302" y="5935588"/>
            <a:ext cx="16427188" cy="1080120"/>
          </a:xfrm>
        </p:spPr>
        <p:txBody>
          <a:bodyPr/>
          <a:lstStyle/>
          <a:p>
            <a:pPr rtl="1"/>
            <a:r>
              <a:rPr lang="fa-IR" dirty="0">
                <a:cs typeface="B Nazanin" panose="00000400000000000000" pitchFamily="2" charset="-78"/>
              </a:rPr>
              <a:t>"ما امروز بهترین راه حل ها را ارائه می دهیم!"</a:t>
            </a:r>
            <a:endParaRPr lang="en-US" dirty="0">
              <a:cs typeface="B Nazanin" panose="00000400000000000000" pitchFamily="2" charset="-78"/>
            </a:endParaRPr>
          </a:p>
        </p:txBody>
      </p:sp>
      <p:sp>
        <p:nvSpPr>
          <p:cNvPr id="11" name="テキスト プレースホルダー 10"/>
          <p:cNvSpPr>
            <a:spLocks noGrp="1"/>
          </p:cNvSpPr>
          <p:nvPr>
            <p:ph type="body" sz="quarter" idx="14"/>
          </p:nvPr>
        </p:nvSpPr>
        <p:spPr>
          <a:xfrm>
            <a:off x="1015666" y="6969244"/>
            <a:ext cx="16417824" cy="2782768"/>
          </a:xfrm>
        </p:spPr>
        <p:txBody>
          <a:bodyPr/>
          <a:lstStyle/>
          <a:p>
            <a:pPr rtl="1"/>
            <a:r>
              <a:rPr lang="fa-IR" dirty="0">
                <a:cs typeface="B Nazanin" panose="00000400000000000000" pitchFamily="2" charset="-78"/>
              </a:rPr>
              <a:t>همسرم که عادت به دروغ گفتن دارد، کاری به آن ندارد. با کیفیتی لطیف، از من یک عاقل می خواهیم. من اینها را خیلی ظریف نمی کنم. او فصاحت فراوانی را برای او به ارمغان می آورد. شما می خواهید که آنها واقعی شوند، زیرا مشکلات گفته شده است. به جای تغییر، متوجه شد که در حال پرواز است.</a:t>
            </a:r>
            <a:endParaRPr lang="en-US" dirty="0">
              <a:cs typeface="B Nazanin" panose="00000400000000000000" pitchFamily="2" charset="-78"/>
            </a:endParaRPr>
          </a:p>
        </p:txBody>
      </p:sp>
      <p:grpSp>
        <p:nvGrpSpPr>
          <p:cNvPr id="15" name="Grupo 14">
            <a:extLst>
              <a:ext uri="{FF2B5EF4-FFF2-40B4-BE49-F238E27FC236}">
                <a16:creationId xmlns:a16="http://schemas.microsoft.com/office/drawing/2014/main" id="{742B1276-E7C8-4DB2-B3D0-2E4470F942FB}"/>
              </a:ext>
            </a:extLst>
          </p:cNvPr>
          <p:cNvGrpSpPr/>
          <p:nvPr/>
        </p:nvGrpSpPr>
        <p:grpSpPr>
          <a:xfrm>
            <a:off x="17009942" y="220880"/>
            <a:ext cx="1062256" cy="1178204"/>
            <a:chOff x="16898348" y="304142"/>
            <a:chExt cx="1062256" cy="1178204"/>
          </a:xfrm>
        </p:grpSpPr>
        <p:sp>
          <p:nvSpPr>
            <p:cNvPr id="9" name="Forma libre: forma 8">
              <a:extLst>
                <a:ext uri="{FF2B5EF4-FFF2-40B4-BE49-F238E27FC236}">
                  <a16:creationId xmlns:a16="http://schemas.microsoft.com/office/drawing/2014/main" id="{228F7A0C-A227-41C4-94D2-FE0A712B203F}"/>
                </a:ext>
              </a:extLst>
            </p:cNvPr>
            <p:cNvSpPr/>
            <p:nvPr/>
          </p:nvSpPr>
          <p:spPr>
            <a:xfrm>
              <a:off x="16898348" y="550753"/>
              <a:ext cx="910410" cy="931593"/>
            </a:xfrm>
            <a:custGeom>
              <a:avLst/>
              <a:gdLst>
                <a:gd name="connsiteX0" fmla="*/ 910410 w 910410"/>
                <a:gd name="connsiteY0" fmla="*/ 468249 h 931593"/>
                <a:gd name="connsiteX1" fmla="*/ 458215 w 910410"/>
                <a:gd name="connsiteY1" fmla="*/ 931593 h 931593"/>
                <a:gd name="connsiteX2" fmla="*/ 0 w 910410"/>
                <a:gd name="connsiteY2" fmla="*/ 473155 h 931593"/>
                <a:gd name="connsiteX3" fmla="*/ 456432 w 910410"/>
                <a:gd name="connsiteY3" fmla="*/ 0 h 931593"/>
                <a:gd name="connsiteX4" fmla="*/ 910410 w 910410"/>
                <a:gd name="connsiteY4" fmla="*/ 468249 h 9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410" h="931593">
                  <a:moveTo>
                    <a:pt x="910410" y="468249"/>
                  </a:moveTo>
                  <a:cubicBezTo>
                    <a:pt x="664914" y="533135"/>
                    <a:pt x="519311" y="683421"/>
                    <a:pt x="458215" y="931593"/>
                  </a:cubicBezTo>
                  <a:cubicBezTo>
                    <a:pt x="398681" y="684759"/>
                    <a:pt x="253524" y="527784"/>
                    <a:pt x="0" y="473155"/>
                  </a:cubicBezTo>
                  <a:cubicBezTo>
                    <a:pt x="248618" y="401580"/>
                    <a:pt x="399350" y="252186"/>
                    <a:pt x="456432" y="0"/>
                  </a:cubicBezTo>
                  <a:cubicBezTo>
                    <a:pt x="513290" y="246611"/>
                    <a:pt x="653096" y="408938"/>
                    <a:pt x="910410" y="468249"/>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sp>
          <p:nvSpPr>
            <p:cNvPr id="12" name="Forma libre: forma 11">
              <a:extLst>
                <a:ext uri="{FF2B5EF4-FFF2-40B4-BE49-F238E27FC236}">
                  <a16:creationId xmlns:a16="http://schemas.microsoft.com/office/drawing/2014/main" id="{2A9CF808-72A4-44CB-9748-9FD12E632698}"/>
                </a:ext>
              </a:extLst>
            </p:cNvPr>
            <p:cNvSpPr/>
            <p:nvPr/>
          </p:nvSpPr>
          <p:spPr>
            <a:xfrm>
              <a:off x="17541856" y="304142"/>
              <a:ext cx="418748" cy="400687"/>
            </a:xfrm>
            <a:custGeom>
              <a:avLst/>
              <a:gdLst>
                <a:gd name="connsiteX0" fmla="*/ 0 w 418748"/>
                <a:gd name="connsiteY0" fmla="*/ 198671 h 400687"/>
                <a:gd name="connsiteX1" fmla="*/ 211827 w 418748"/>
                <a:gd name="connsiteY1" fmla="*/ 0 h 400687"/>
                <a:gd name="connsiteX2" fmla="*/ 418749 w 418748"/>
                <a:gd name="connsiteY2" fmla="*/ 194881 h 400687"/>
                <a:gd name="connsiteX3" fmla="*/ 218516 w 418748"/>
                <a:gd name="connsiteY3" fmla="*/ 400688 h 400687"/>
                <a:gd name="connsiteX4" fmla="*/ 223 w 418748"/>
                <a:gd name="connsiteY4" fmla="*/ 198894 h 40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48" h="400687">
                  <a:moveTo>
                    <a:pt x="0" y="198671"/>
                  </a:moveTo>
                  <a:cubicBezTo>
                    <a:pt x="114387" y="156306"/>
                    <a:pt x="164333" y="88075"/>
                    <a:pt x="211827" y="0"/>
                  </a:cubicBezTo>
                  <a:cubicBezTo>
                    <a:pt x="254638" y="92312"/>
                    <a:pt x="312835" y="155191"/>
                    <a:pt x="418749" y="194881"/>
                  </a:cubicBezTo>
                  <a:cubicBezTo>
                    <a:pt x="315511" y="236800"/>
                    <a:pt x="249733" y="292990"/>
                    <a:pt x="218516" y="400688"/>
                  </a:cubicBezTo>
                  <a:cubicBezTo>
                    <a:pt x="164110" y="310382"/>
                    <a:pt x="123306" y="233233"/>
                    <a:pt x="223" y="198894"/>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grpSp>
      <p:sp>
        <p:nvSpPr>
          <p:cNvPr id="16" name="正方形/長方形 14">
            <a:extLst>
              <a:ext uri="{FF2B5EF4-FFF2-40B4-BE49-F238E27FC236}">
                <a16:creationId xmlns:a16="http://schemas.microsoft.com/office/drawing/2014/main" id="{FC948F97-4508-437D-9E1D-963E6F91DCB8}"/>
              </a:ext>
            </a:extLst>
          </p:cNvPr>
          <p:cNvSpPr/>
          <p:nvPr/>
        </p:nvSpPr>
        <p:spPr>
          <a:xfrm>
            <a:off x="4541024" y="1831132"/>
            <a:ext cx="13531174" cy="144016"/>
          </a:xfrm>
          <a:prstGeom prst="rect">
            <a:avLst/>
          </a:prstGeom>
          <a:blipFill dpi="0" rotWithShape="1">
            <a:blip r:embed="rId3" cstate="email">
              <a:extLst>
                <a:ext uri="{28A0092B-C50C-407E-A947-70E740481C1C}">
                  <a14:useLocalDpi xmlns:a14="http://schemas.microsoft.com/office/drawing/2010/main"/>
                </a:ext>
              </a:extLst>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sp>
        <p:nvSpPr>
          <p:cNvPr id="19" name="Gráfico 17">
            <a:extLst>
              <a:ext uri="{FF2B5EF4-FFF2-40B4-BE49-F238E27FC236}">
                <a16:creationId xmlns:a16="http://schemas.microsoft.com/office/drawing/2014/main" id="{09245739-37F7-4BF0-BEE7-B0D18CD98A65}"/>
              </a:ext>
            </a:extLst>
          </p:cNvPr>
          <p:cNvSpPr/>
          <p:nvPr/>
        </p:nvSpPr>
        <p:spPr>
          <a:xfrm>
            <a:off x="7400727" y="2489021"/>
            <a:ext cx="3451515" cy="3542784"/>
          </a:xfrm>
          <a:custGeom>
            <a:avLst/>
            <a:gdLst>
              <a:gd name="connsiteX0" fmla="*/ 1365557 w 3451515"/>
              <a:gd name="connsiteY0" fmla="*/ 2035098 h 3542784"/>
              <a:gd name="connsiteX1" fmla="*/ 71761 w 3451515"/>
              <a:gd name="connsiteY1" fmla="*/ 2368127 h 3542784"/>
              <a:gd name="connsiteX2" fmla="*/ 45286 w 3451515"/>
              <a:gd name="connsiteY2" fmla="*/ 2294275 h 3542784"/>
              <a:gd name="connsiteX3" fmla="*/ 1310517 w 3451515"/>
              <a:gd name="connsiteY3" fmla="*/ 1789158 h 3542784"/>
              <a:gd name="connsiteX4" fmla="*/ 0 w 3451515"/>
              <a:gd name="connsiteY4" fmla="*/ 1186502 h 3542784"/>
              <a:gd name="connsiteX5" fmla="*/ 1402483 w 3451515"/>
              <a:gd name="connsiteY5" fmla="*/ 1553670 h 3542784"/>
              <a:gd name="connsiteX6" fmla="*/ 627042 w 3451515"/>
              <a:gd name="connsiteY6" fmla="*/ 365774 h 3542784"/>
              <a:gd name="connsiteX7" fmla="*/ 1580841 w 3451515"/>
              <a:gd name="connsiteY7" fmla="*/ 1345352 h 3542784"/>
              <a:gd name="connsiteX8" fmla="*/ 1692316 w 3451515"/>
              <a:gd name="connsiteY8" fmla="*/ 0 h 3542784"/>
              <a:gd name="connsiteX9" fmla="*/ 1740389 w 3451515"/>
              <a:gd name="connsiteY9" fmla="*/ 0 h 3542784"/>
              <a:gd name="connsiteX10" fmla="*/ 1853256 w 3451515"/>
              <a:gd name="connsiteY10" fmla="*/ 1396909 h 3542784"/>
              <a:gd name="connsiteX11" fmla="*/ 2632181 w 3451515"/>
              <a:gd name="connsiteY11" fmla="*/ 461921 h 3542784"/>
              <a:gd name="connsiteX12" fmla="*/ 2704639 w 3451515"/>
              <a:gd name="connsiteY12" fmla="*/ 514174 h 3542784"/>
              <a:gd name="connsiteX13" fmla="*/ 2025344 w 3451515"/>
              <a:gd name="connsiteY13" fmla="*/ 1557153 h 3542784"/>
              <a:gd name="connsiteX14" fmla="*/ 3428524 w 3451515"/>
              <a:gd name="connsiteY14" fmla="*/ 1194862 h 3542784"/>
              <a:gd name="connsiteX15" fmla="*/ 3451515 w 3451515"/>
              <a:gd name="connsiteY15" fmla="*/ 1258263 h 3542784"/>
              <a:gd name="connsiteX16" fmla="*/ 2110343 w 3451515"/>
              <a:gd name="connsiteY16" fmla="*/ 1785675 h 3542784"/>
              <a:gd name="connsiteX17" fmla="*/ 3416680 w 3451515"/>
              <a:gd name="connsiteY17" fmla="*/ 2300545 h 3542784"/>
              <a:gd name="connsiteX18" fmla="*/ 3396475 w 3451515"/>
              <a:gd name="connsiteY18" fmla="*/ 2370914 h 3542784"/>
              <a:gd name="connsiteX19" fmla="*/ 2032311 w 3451515"/>
              <a:gd name="connsiteY19" fmla="*/ 2017680 h 3542784"/>
              <a:gd name="connsiteX20" fmla="*/ 2824474 w 3451515"/>
              <a:gd name="connsiteY20" fmla="*/ 3240411 h 3542784"/>
              <a:gd name="connsiteX21" fmla="*/ 2754802 w 3451515"/>
              <a:gd name="connsiteY21" fmla="*/ 3291271 h 3542784"/>
              <a:gd name="connsiteX22" fmla="*/ 1858133 w 3451515"/>
              <a:gd name="connsiteY22" fmla="*/ 2184195 h 3542784"/>
              <a:gd name="connsiteX23" fmla="*/ 1740389 w 3451515"/>
              <a:gd name="connsiteY23" fmla="*/ 3542784 h 3542784"/>
              <a:gd name="connsiteX24" fmla="*/ 1688135 w 3451515"/>
              <a:gd name="connsiteY24" fmla="*/ 3541391 h 3542784"/>
              <a:gd name="connsiteX25" fmla="*/ 1580145 w 3451515"/>
              <a:gd name="connsiteY25" fmla="*/ 2176531 h 3542784"/>
              <a:gd name="connsiteX26" fmla="*/ 794253 w 3451515"/>
              <a:gd name="connsiteY26" fmla="*/ 3145658 h 3542784"/>
              <a:gd name="connsiteX27" fmla="*/ 1365557 w 3451515"/>
              <a:gd name="connsiteY27" fmla="*/ 2033008 h 354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51515" h="3542784">
                <a:moveTo>
                  <a:pt x="1365557" y="2035098"/>
                </a:moveTo>
                <a:cubicBezTo>
                  <a:pt x="891096" y="2157719"/>
                  <a:pt x="481429" y="2262923"/>
                  <a:pt x="71761" y="2368127"/>
                </a:cubicBezTo>
                <a:cubicBezTo>
                  <a:pt x="62704" y="2343742"/>
                  <a:pt x="53647" y="2319357"/>
                  <a:pt x="45286" y="2294275"/>
                </a:cubicBezTo>
                <a:cubicBezTo>
                  <a:pt x="440323" y="2136818"/>
                  <a:pt x="835359" y="1978664"/>
                  <a:pt x="1310517" y="1789158"/>
                </a:cubicBezTo>
                <a:cubicBezTo>
                  <a:pt x="829785" y="1558547"/>
                  <a:pt x="374831" y="1465187"/>
                  <a:pt x="0" y="1186502"/>
                </a:cubicBezTo>
                <a:cubicBezTo>
                  <a:pt x="440323" y="1301459"/>
                  <a:pt x="880645" y="1417114"/>
                  <a:pt x="1402483" y="1553670"/>
                </a:cubicBezTo>
                <a:cubicBezTo>
                  <a:pt x="1114044" y="1111954"/>
                  <a:pt x="870891" y="739212"/>
                  <a:pt x="627042" y="365774"/>
                </a:cubicBezTo>
                <a:cubicBezTo>
                  <a:pt x="1015111" y="600566"/>
                  <a:pt x="1194166" y="1029045"/>
                  <a:pt x="1580841" y="1345352"/>
                </a:cubicBezTo>
                <a:cubicBezTo>
                  <a:pt x="1621251" y="856957"/>
                  <a:pt x="1656783" y="428478"/>
                  <a:pt x="1692316" y="0"/>
                </a:cubicBezTo>
                <a:cubicBezTo>
                  <a:pt x="1708340" y="0"/>
                  <a:pt x="1724364" y="0"/>
                  <a:pt x="1740389" y="0"/>
                </a:cubicBezTo>
                <a:cubicBezTo>
                  <a:pt x="1775921" y="443109"/>
                  <a:pt x="1812150" y="886915"/>
                  <a:pt x="1853256" y="1396909"/>
                </a:cubicBezTo>
                <a:cubicBezTo>
                  <a:pt x="2140302" y="1052733"/>
                  <a:pt x="2386242" y="757327"/>
                  <a:pt x="2632181" y="461921"/>
                </a:cubicBezTo>
                <a:cubicBezTo>
                  <a:pt x="2656566" y="479338"/>
                  <a:pt x="2680254" y="496756"/>
                  <a:pt x="2704639" y="514174"/>
                </a:cubicBezTo>
                <a:cubicBezTo>
                  <a:pt x="2494929" y="836055"/>
                  <a:pt x="2285218" y="1158633"/>
                  <a:pt x="2025344" y="1557153"/>
                </a:cubicBezTo>
                <a:cubicBezTo>
                  <a:pt x="2547879" y="1421991"/>
                  <a:pt x="2988201" y="1308427"/>
                  <a:pt x="3428524" y="1194862"/>
                </a:cubicBezTo>
                <a:cubicBezTo>
                  <a:pt x="3436188" y="1215764"/>
                  <a:pt x="3443851" y="1236665"/>
                  <a:pt x="3451515" y="1258263"/>
                </a:cubicBezTo>
                <a:cubicBezTo>
                  <a:pt x="3032791" y="1423384"/>
                  <a:pt x="2613370" y="1587808"/>
                  <a:pt x="2110343" y="1785675"/>
                </a:cubicBezTo>
                <a:cubicBezTo>
                  <a:pt x="2596649" y="1977271"/>
                  <a:pt x="3006316" y="2138908"/>
                  <a:pt x="3416680" y="2300545"/>
                </a:cubicBezTo>
                <a:cubicBezTo>
                  <a:pt x="3409713" y="2324234"/>
                  <a:pt x="3403442" y="2347922"/>
                  <a:pt x="3396475" y="2370914"/>
                </a:cubicBezTo>
                <a:cubicBezTo>
                  <a:pt x="2974267" y="2261530"/>
                  <a:pt x="2551362" y="2152146"/>
                  <a:pt x="2032311" y="2017680"/>
                </a:cubicBezTo>
                <a:cubicBezTo>
                  <a:pt x="2332595" y="2480994"/>
                  <a:pt x="2578534" y="2860703"/>
                  <a:pt x="2824474" y="3240411"/>
                </a:cubicBezTo>
                <a:cubicBezTo>
                  <a:pt x="2801482" y="3257132"/>
                  <a:pt x="2778491" y="3274550"/>
                  <a:pt x="2754802" y="3291271"/>
                </a:cubicBezTo>
                <a:cubicBezTo>
                  <a:pt x="2471240" y="2941521"/>
                  <a:pt x="2188375" y="2591771"/>
                  <a:pt x="1858133" y="2184195"/>
                </a:cubicBezTo>
                <a:cubicBezTo>
                  <a:pt x="1814240" y="2686524"/>
                  <a:pt x="1777314" y="3115003"/>
                  <a:pt x="1740389" y="3542784"/>
                </a:cubicBezTo>
                <a:cubicBezTo>
                  <a:pt x="1722971" y="3542784"/>
                  <a:pt x="1705553" y="3541391"/>
                  <a:pt x="1688135" y="3541391"/>
                </a:cubicBezTo>
                <a:cubicBezTo>
                  <a:pt x="1654693" y="3117790"/>
                  <a:pt x="1621251" y="2694885"/>
                  <a:pt x="1580145" y="2176531"/>
                </a:cubicBezTo>
                <a:cubicBezTo>
                  <a:pt x="1286132" y="2539518"/>
                  <a:pt x="1040192" y="2842588"/>
                  <a:pt x="794253" y="3145658"/>
                </a:cubicBezTo>
                <a:cubicBezTo>
                  <a:pt x="871588" y="2737384"/>
                  <a:pt x="1164904" y="2460790"/>
                  <a:pt x="1365557" y="2033008"/>
                </a:cubicBezTo>
                <a:close/>
              </a:path>
            </a:pathLst>
          </a:custGeom>
          <a:solidFill>
            <a:srgbClr val="E71682"/>
          </a:solidFill>
          <a:ln w="69533" cap="flat">
            <a:noFill/>
            <a:prstDash val="solid"/>
            <a:miter/>
          </a:ln>
        </p:spPr>
        <p:txBody>
          <a:bodyPr rtlCol="0" anchor="ctr"/>
          <a:lstStyle/>
          <a:p>
            <a:pPr algn="r" rtl="1"/>
            <a:endParaRPr lang="es-PE" dirty="0">
              <a:cs typeface="B Nazanin" panose="00000400000000000000" pitchFamily="2" charset="-78"/>
            </a:endParaRPr>
          </a:p>
        </p:txBody>
      </p:sp>
    </p:spTree>
    <p:extLst>
      <p:ext uri="{BB962C8B-B14F-4D97-AF65-F5344CB8AC3E}">
        <p14:creationId xmlns:p14="http://schemas.microsoft.com/office/powerpoint/2010/main" val="674869837"/>
      </p:ext>
    </p:extLst>
  </p:cSld>
  <p:clrMapOvr>
    <a:masterClrMapping/>
  </p:clrMapOvr>
  <mc:AlternateContent xmlns:mc="http://schemas.openxmlformats.org/markup-compatibility/2006" xmlns:p14="http://schemas.microsoft.com/office/powerpoint/2010/main">
    <mc:Choice Requires="p14">
      <p:transition spd="slow" p14:dur="1100" advTm="2508">
        <p14:switch dir="r"/>
      </p:transition>
    </mc:Choice>
    <mc:Fallback xmlns="">
      <p:transition spd="slow" advTm="25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id="{A5F957D5-375A-482C-81BA-8D982AA017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2605" y="294510"/>
            <a:ext cx="17166473" cy="9697979"/>
          </a:xfrm>
          <a:prstGeom prst="rect">
            <a:avLst/>
          </a:prstGeom>
          <a:effectLst>
            <a:softEdge rad="533400"/>
          </a:effectLst>
        </p:spPr>
      </p:pic>
      <p:sp>
        <p:nvSpPr>
          <p:cNvPr id="9" name="テキスト プレースホルダー 8"/>
          <p:cNvSpPr>
            <a:spLocks noGrp="1"/>
          </p:cNvSpPr>
          <p:nvPr>
            <p:ph type="body" sz="quarter" idx="21"/>
          </p:nvPr>
        </p:nvSpPr>
        <p:spPr>
          <a:xfrm>
            <a:off x="3363609" y="5282284"/>
            <a:ext cx="11776525" cy="2808312"/>
          </a:xfrm>
        </p:spPr>
        <p:txBody>
          <a:bodyPr>
            <a:normAutofit/>
          </a:bodyPr>
          <a:lstStyle/>
          <a:p>
            <a:r>
              <a:rPr lang="fa-IR" dirty="0">
                <a:solidFill>
                  <a:schemeClr val="bg1"/>
                </a:solidFill>
                <a:cs typeface="B Nazanin" panose="00000400000000000000" pitchFamily="2" charset="-78"/>
              </a:rPr>
              <a:t>"تنها دو راه برای زندگی شما وجود دارد. انگار هیچ معجزهای وجود ندارد. دیگر این است که انگار همه چیز یک معجزه است."</a:t>
            </a:r>
            <a:endParaRPr lang="en-US" dirty="0">
              <a:solidFill>
                <a:schemeClr val="bg1"/>
              </a:solidFill>
              <a:cs typeface="B Nazanin" panose="00000400000000000000" pitchFamily="2" charset="-78"/>
            </a:endParaRPr>
          </a:p>
        </p:txBody>
      </p:sp>
      <p:grpSp>
        <p:nvGrpSpPr>
          <p:cNvPr id="37" name="Grupo 36">
            <a:extLst>
              <a:ext uri="{FF2B5EF4-FFF2-40B4-BE49-F238E27FC236}">
                <a16:creationId xmlns:a16="http://schemas.microsoft.com/office/drawing/2014/main" id="{48D91B9F-FF0E-4FE9-AA77-58B232F535B1}"/>
              </a:ext>
            </a:extLst>
          </p:cNvPr>
          <p:cNvGrpSpPr/>
          <p:nvPr/>
        </p:nvGrpSpPr>
        <p:grpSpPr>
          <a:xfrm>
            <a:off x="7776883" y="2489061"/>
            <a:ext cx="3168685" cy="3042611"/>
            <a:chOff x="7128254" y="1241481"/>
            <a:chExt cx="4697973" cy="4511053"/>
          </a:xfrm>
        </p:grpSpPr>
        <p:sp>
          <p:nvSpPr>
            <p:cNvPr id="5" name="Forma libre: forma 4">
              <a:extLst>
                <a:ext uri="{FF2B5EF4-FFF2-40B4-BE49-F238E27FC236}">
                  <a16:creationId xmlns:a16="http://schemas.microsoft.com/office/drawing/2014/main" id="{AECD90CA-21CD-4191-8D43-519C7D8CB793}"/>
                </a:ext>
              </a:extLst>
            </p:cNvPr>
            <p:cNvSpPr/>
            <p:nvPr/>
          </p:nvSpPr>
          <p:spPr>
            <a:xfrm>
              <a:off x="7128254" y="1584425"/>
              <a:ext cx="4599422" cy="3910916"/>
            </a:xfrm>
            <a:custGeom>
              <a:avLst/>
              <a:gdLst>
                <a:gd name="connsiteX0" fmla="*/ 1775415 w 4599422"/>
                <a:gd name="connsiteY0" fmla="*/ 2145797 h 3910916"/>
                <a:gd name="connsiteX1" fmla="*/ 1572707 w 4599422"/>
                <a:gd name="connsiteY1" fmla="*/ 1077682 h 3910916"/>
                <a:gd name="connsiteX2" fmla="*/ 2244317 w 4599422"/>
                <a:gd name="connsiteY2" fmla="*/ 328108 h 3910916"/>
                <a:gd name="connsiteX3" fmla="*/ 3416570 w 4599422"/>
                <a:gd name="connsiteY3" fmla="*/ 100 h 3910916"/>
                <a:gd name="connsiteX4" fmla="*/ 4273067 w 4599422"/>
                <a:gd name="connsiteY4" fmla="*/ 235664 h 3910916"/>
                <a:gd name="connsiteX5" fmla="*/ 4335996 w 4599422"/>
                <a:gd name="connsiteY5" fmla="*/ 278545 h 3910916"/>
                <a:gd name="connsiteX6" fmla="*/ 4368295 w 4599422"/>
                <a:gd name="connsiteY6" fmla="*/ 420552 h 3910916"/>
                <a:gd name="connsiteX7" fmla="*/ 4227402 w 4599422"/>
                <a:gd name="connsiteY7" fmla="*/ 433917 h 3910916"/>
                <a:gd name="connsiteX8" fmla="*/ 4051982 w 4599422"/>
                <a:gd name="connsiteY8" fmla="*/ 329222 h 3910916"/>
                <a:gd name="connsiteX9" fmla="*/ 3167640 w 4599422"/>
                <a:gd name="connsiteY9" fmla="*/ 203365 h 3910916"/>
                <a:gd name="connsiteX10" fmla="*/ 2165238 w 4599422"/>
                <a:gd name="connsiteY10" fmla="*/ 617691 h 3910916"/>
                <a:gd name="connsiteX11" fmla="*/ 1698007 w 4599422"/>
                <a:gd name="connsiteY11" fmla="*/ 1318259 h 3910916"/>
                <a:gd name="connsiteX12" fmla="*/ 1768733 w 4599422"/>
                <a:gd name="connsiteY12" fmla="*/ 1827813 h 3910916"/>
                <a:gd name="connsiteX13" fmla="*/ 1806044 w 4599422"/>
                <a:gd name="connsiteY13" fmla="*/ 1869023 h 3910916"/>
                <a:gd name="connsiteX14" fmla="*/ 1939698 w 4599422"/>
                <a:gd name="connsiteY14" fmla="*/ 1608955 h 3910916"/>
                <a:gd name="connsiteX15" fmla="*/ 2439228 w 4599422"/>
                <a:gd name="connsiteY15" fmla="*/ 1333295 h 3910916"/>
                <a:gd name="connsiteX16" fmla="*/ 4222390 w 4599422"/>
                <a:gd name="connsiteY16" fmla="*/ 1842849 h 3910916"/>
                <a:gd name="connsiteX17" fmla="*/ 4585482 w 4599422"/>
                <a:gd name="connsiteY17" fmla="*/ 2522812 h 3910916"/>
                <a:gd name="connsiteX18" fmla="*/ 4556524 w 4599422"/>
                <a:gd name="connsiteY18" fmla="*/ 2956072 h 3910916"/>
                <a:gd name="connsiteX19" fmla="*/ 4445146 w 4599422"/>
                <a:gd name="connsiteY19" fmla="*/ 3027911 h 3910916"/>
                <a:gd name="connsiteX20" fmla="*/ 4373864 w 4599422"/>
                <a:gd name="connsiteY20" fmla="*/ 2917647 h 3910916"/>
                <a:gd name="connsiteX21" fmla="*/ 4382218 w 4599422"/>
                <a:gd name="connsiteY21" fmla="*/ 2877551 h 3910916"/>
                <a:gd name="connsiteX22" fmla="*/ 4356044 w 4599422"/>
                <a:gd name="connsiteY22" fmla="*/ 2395284 h 3910916"/>
                <a:gd name="connsiteX23" fmla="*/ 3925567 w 4599422"/>
                <a:gd name="connsiteY23" fmla="*/ 1831154 h 3910916"/>
                <a:gd name="connsiteX24" fmla="*/ 2785614 w 4599422"/>
                <a:gd name="connsiteY24" fmla="*/ 1466948 h 3910916"/>
                <a:gd name="connsiteX25" fmla="*/ 2582906 w 4599422"/>
                <a:gd name="connsiteY25" fmla="*/ 1491451 h 3910916"/>
                <a:gd name="connsiteX26" fmla="*/ 2519977 w 4599422"/>
                <a:gd name="connsiteY26" fmla="*/ 1507601 h 3910916"/>
                <a:gd name="connsiteX27" fmla="*/ 2783386 w 4599422"/>
                <a:gd name="connsiteY27" fmla="*/ 1718105 h 3910916"/>
                <a:gd name="connsiteX28" fmla="*/ 2812344 w 4599422"/>
                <a:gd name="connsiteY28" fmla="*/ 1747621 h 3910916"/>
                <a:gd name="connsiteX29" fmla="*/ 3110838 w 4599422"/>
                <a:gd name="connsiteY29" fmla="*/ 2418116 h 3910916"/>
                <a:gd name="connsiteX30" fmla="*/ 2933189 w 4599422"/>
                <a:gd name="connsiteY30" fmla="*/ 3021228 h 3910916"/>
                <a:gd name="connsiteX31" fmla="*/ 1906841 w 4599422"/>
                <a:gd name="connsiteY31" fmla="*/ 3793078 h 3910916"/>
                <a:gd name="connsiteX32" fmla="*/ 1124968 w 4599422"/>
                <a:gd name="connsiteY32" fmla="*/ 3908911 h 3910916"/>
                <a:gd name="connsiteX33" fmla="*/ 331399 w 4599422"/>
                <a:gd name="connsiteY33" fmla="*/ 3677801 h 3910916"/>
                <a:gd name="connsiteX34" fmla="*/ 264016 w 4599422"/>
                <a:gd name="connsiteY34" fmla="*/ 3631023 h 3910916"/>
                <a:gd name="connsiteX35" fmla="*/ 230045 w 4599422"/>
                <a:gd name="connsiteY35" fmla="*/ 3494585 h 3910916"/>
                <a:gd name="connsiteX36" fmla="*/ 373166 w 4599422"/>
                <a:gd name="connsiteY36" fmla="*/ 3476764 h 3910916"/>
                <a:gd name="connsiteX37" fmla="*/ 590353 w 4599422"/>
                <a:gd name="connsiteY37" fmla="*/ 3602064 h 3910916"/>
                <a:gd name="connsiteX38" fmla="*/ 1537066 w 4599422"/>
                <a:gd name="connsiteY38" fmla="*/ 3691724 h 3910916"/>
                <a:gd name="connsiteX39" fmla="*/ 2583463 w 4599422"/>
                <a:gd name="connsiteY39" fmla="*/ 3159894 h 3910916"/>
                <a:gd name="connsiteX40" fmla="*/ 2917040 w 4599422"/>
                <a:gd name="connsiteY40" fmla="*/ 2506105 h 3910916"/>
                <a:gd name="connsiteX41" fmla="*/ 2805662 w 4599422"/>
                <a:gd name="connsiteY41" fmla="*/ 2039431 h 3910916"/>
                <a:gd name="connsiteX42" fmla="*/ 2786171 w 4599422"/>
                <a:gd name="connsiteY42" fmla="*/ 2073958 h 3910916"/>
                <a:gd name="connsiteX43" fmla="*/ 2494917 w 4599422"/>
                <a:gd name="connsiteY43" fmla="*/ 2438721 h 3910916"/>
                <a:gd name="connsiteX44" fmla="*/ 1588857 w 4599422"/>
                <a:gd name="connsiteY44" fmla="*/ 2626950 h 3910916"/>
                <a:gd name="connsiteX45" fmla="*/ 631563 w 4599422"/>
                <a:gd name="connsiteY45" fmla="*/ 2284463 h 3910916"/>
                <a:gd name="connsiteX46" fmla="*/ 40146 w 4599422"/>
                <a:gd name="connsiteY46" fmla="*/ 1502589 h 3910916"/>
                <a:gd name="connsiteX47" fmla="*/ 95835 w 4599422"/>
                <a:gd name="connsiteY47" fmla="*/ 825411 h 3910916"/>
                <a:gd name="connsiteX48" fmla="*/ 228375 w 4599422"/>
                <a:gd name="connsiteY48" fmla="*/ 766381 h 3910916"/>
                <a:gd name="connsiteX49" fmla="*/ 274597 w 4599422"/>
                <a:gd name="connsiteY49" fmla="*/ 889453 h 3910916"/>
                <a:gd name="connsiteX50" fmla="*/ 432197 w 4599422"/>
                <a:gd name="connsiteY50" fmla="*/ 1839508 h 3910916"/>
                <a:gd name="connsiteX51" fmla="*/ 2031585 w 4599422"/>
                <a:gd name="connsiteY51" fmla="*/ 2417559 h 3910916"/>
                <a:gd name="connsiteX52" fmla="*/ 2077807 w 4599422"/>
                <a:gd name="connsiteY52" fmla="*/ 2403637 h 3910916"/>
                <a:gd name="connsiteX53" fmla="*/ 1818853 w 4599422"/>
                <a:gd name="connsiteY53" fmla="*/ 2192019 h 3910916"/>
                <a:gd name="connsiteX54" fmla="*/ 1775415 w 4599422"/>
                <a:gd name="connsiteY54" fmla="*/ 2147468 h 3910916"/>
                <a:gd name="connsiteX55" fmla="*/ 1992045 w 4599422"/>
                <a:gd name="connsiteY55" fmla="*/ 1951999 h 3910916"/>
                <a:gd name="connsiteX56" fmla="*/ 2296107 w 4599422"/>
                <a:gd name="connsiteY56" fmla="*/ 2264972 h 3910916"/>
                <a:gd name="connsiteX57" fmla="*/ 2608523 w 4599422"/>
                <a:gd name="connsiteY57" fmla="*/ 1954227 h 3910916"/>
                <a:gd name="connsiteX58" fmla="*/ 2301676 w 4599422"/>
                <a:gd name="connsiteY58" fmla="*/ 1641812 h 3910916"/>
                <a:gd name="connsiteX59" fmla="*/ 1992045 w 4599422"/>
                <a:gd name="connsiteY59" fmla="*/ 1951999 h 39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599422" h="3910916">
                  <a:moveTo>
                    <a:pt x="1775415" y="2145797"/>
                  </a:moveTo>
                  <a:cubicBezTo>
                    <a:pt x="1489731" y="1871807"/>
                    <a:pt x="1412323" y="1467505"/>
                    <a:pt x="1572707" y="1077682"/>
                  </a:cubicBezTo>
                  <a:cubicBezTo>
                    <a:pt x="1708032" y="749117"/>
                    <a:pt x="1948051" y="511882"/>
                    <a:pt x="2244317" y="328108"/>
                  </a:cubicBezTo>
                  <a:cubicBezTo>
                    <a:pt x="2602397" y="106466"/>
                    <a:pt x="2995561" y="-3798"/>
                    <a:pt x="3416570" y="100"/>
                  </a:cubicBezTo>
                  <a:cubicBezTo>
                    <a:pt x="3720632" y="2884"/>
                    <a:pt x="4012443" y="67484"/>
                    <a:pt x="4273067" y="235664"/>
                  </a:cubicBezTo>
                  <a:cubicBezTo>
                    <a:pt x="4294229" y="249587"/>
                    <a:pt x="4315948" y="262952"/>
                    <a:pt x="4335996" y="278545"/>
                  </a:cubicBezTo>
                  <a:cubicBezTo>
                    <a:pt x="4390014" y="320312"/>
                    <a:pt x="4402266" y="375444"/>
                    <a:pt x="4368295" y="420552"/>
                  </a:cubicBezTo>
                  <a:cubicBezTo>
                    <a:pt x="4335996" y="463989"/>
                    <a:pt x="4281977" y="470672"/>
                    <a:pt x="4227402" y="433917"/>
                  </a:cubicBezTo>
                  <a:cubicBezTo>
                    <a:pt x="4170599" y="395492"/>
                    <a:pt x="4113797" y="358737"/>
                    <a:pt x="4051982" y="329222"/>
                  </a:cubicBezTo>
                  <a:cubicBezTo>
                    <a:pt x="3770195" y="196125"/>
                    <a:pt x="3473373" y="166053"/>
                    <a:pt x="3167640" y="203365"/>
                  </a:cubicBezTo>
                  <a:cubicBezTo>
                    <a:pt x="2795638" y="249030"/>
                    <a:pt x="2458719" y="382683"/>
                    <a:pt x="2165238" y="617691"/>
                  </a:cubicBezTo>
                  <a:cubicBezTo>
                    <a:pt x="1935799" y="800908"/>
                    <a:pt x="1759822" y="1023107"/>
                    <a:pt x="1698007" y="1318259"/>
                  </a:cubicBezTo>
                  <a:cubicBezTo>
                    <a:pt x="1661253" y="1495349"/>
                    <a:pt x="1679630" y="1667428"/>
                    <a:pt x="1768733" y="1827813"/>
                  </a:cubicBezTo>
                  <a:cubicBezTo>
                    <a:pt x="1776529" y="1842292"/>
                    <a:pt x="1780984" y="1861226"/>
                    <a:pt x="1806044" y="1869023"/>
                  </a:cubicBezTo>
                  <a:cubicBezTo>
                    <a:pt x="1828320" y="1770453"/>
                    <a:pt x="1871200" y="1683578"/>
                    <a:pt x="1939698" y="1608955"/>
                  </a:cubicBezTo>
                  <a:cubicBezTo>
                    <a:pt x="2075579" y="1460822"/>
                    <a:pt x="2249329" y="1375618"/>
                    <a:pt x="2439228" y="1333295"/>
                  </a:cubicBezTo>
                  <a:cubicBezTo>
                    <a:pt x="3124203" y="1179593"/>
                    <a:pt x="3719518" y="1359468"/>
                    <a:pt x="4222390" y="1842849"/>
                  </a:cubicBezTo>
                  <a:cubicBezTo>
                    <a:pt x="4414517" y="2027736"/>
                    <a:pt x="4540931" y="2256061"/>
                    <a:pt x="4585482" y="2522812"/>
                  </a:cubicBezTo>
                  <a:cubicBezTo>
                    <a:pt x="4609985" y="2669274"/>
                    <a:pt x="4603303" y="2814065"/>
                    <a:pt x="4556524" y="2956072"/>
                  </a:cubicBezTo>
                  <a:cubicBezTo>
                    <a:pt x="4538147" y="3011204"/>
                    <a:pt x="4494152" y="3038492"/>
                    <a:pt x="4445146" y="3027911"/>
                  </a:cubicBezTo>
                  <a:cubicBezTo>
                    <a:pt x="4393355" y="3016773"/>
                    <a:pt x="4368295" y="2978905"/>
                    <a:pt x="4373864" y="2917647"/>
                  </a:cubicBezTo>
                  <a:cubicBezTo>
                    <a:pt x="4374978" y="2904281"/>
                    <a:pt x="4378319" y="2890916"/>
                    <a:pt x="4382218" y="2877551"/>
                  </a:cubicBezTo>
                  <a:cubicBezTo>
                    <a:pt x="4427883" y="2713825"/>
                    <a:pt x="4413403" y="2552884"/>
                    <a:pt x="4356044" y="2395284"/>
                  </a:cubicBezTo>
                  <a:cubicBezTo>
                    <a:pt x="4271396" y="2163061"/>
                    <a:pt x="4119922" y="1979844"/>
                    <a:pt x="3925567" y="1831154"/>
                  </a:cubicBezTo>
                  <a:cubicBezTo>
                    <a:pt x="3589763" y="1573871"/>
                    <a:pt x="3208293" y="1453026"/>
                    <a:pt x="2785614" y="1466948"/>
                  </a:cubicBezTo>
                  <a:cubicBezTo>
                    <a:pt x="2717673" y="1469176"/>
                    <a:pt x="2650289" y="1482541"/>
                    <a:pt x="2582906" y="1491451"/>
                  </a:cubicBezTo>
                  <a:cubicBezTo>
                    <a:pt x="2566199" y="1493679"/>
                    <a:pt x="2550049" y="1499805"/>
                    <a:pt x="2519977" y="1507601"/>
                  </a:cubicBezTo>
                  <a:cubicBezTo>
                    <a:pt x="2634697" y="1558278"/>
                    <a:pt x="2689272" y="1661303"/>
                    <a:pt x="2783386" y="1718105"/>
                  </a:cubicBezTo>
                  <a:cubicBezTo>
                    <a:pt x="2792853" y="1728130"/>
                    <a:pt x="2802320" y="1737597"/>
                    <a:pt x="2812344" y="1747621"/>
                  </a:cubicBezTo>
                  <a:cubicBezTo>
                    <a:pt x="3001130" y="1931394"/>
                    <a:pt x="3106382" y="2154151"/>
                    <a:pt x="3110838" y="2418116"/>
                  </a:cubicBezTo>
                  <a:cubicBezTo>
                    <a:pt x="3114736" y="2636417"/>
                    <a:pt x="3049023" y="2837455"/>
                    <a:pt x="2933189" y="3021228"/>
                  </a:cubicBezTo>
                  <a:cubicBezTo>
                    <a:pt x="2688715" y="3407710"/>
                    <a:pt x="2331192" y="3645502"/>
                    <a:pt x="1906841" y="3793078"/>
                  </a:cubicBezTo>
                  <a:cubicBezTo>
                    <a:pt x="1654013" y="3881066"/>
                    <a:pt x="1392275" y="3920605"/>
                    <a:pt x="1124968" y="3908911"/>
                  </a:cubicBezTo>
                  <a:cubicBezTo>
                    <a:pt x="842624" y="3896103"/>
                    <a:pt x="573647" y="3831503"/>
                    <a:pt x="331399" y="3677801"/>
                  </a:cubicBezTo>
                  <a:cubicBezTo>
                    <a:pt x="308567" y="3663323"/>
                    <a:pt x="285734" y="3647730"/>
                    <a:pt x="264016" y="3631023"/>
                  </a:cubicBezTo>
                  <a:cubicBezTo>
                    <a:pt x="211668" y="3589813"/>
                    <a:pt x="199416" y="3539136"/>
                    <a:pt x="230045" y="3494585"/>
                  </a:cubicBezTo>
                  <a:cubicBezTo>
                    <a:pt x="262902" y="3446692"/>
                    <a:pt x="318034" y="3438339"/>
                    <a:pt x="373166" y="3476764"/>
                  </a:cubicBezTo>
                  <a:cubicBezTo>
                    <a:pt x="442221" y="3525214"/>
                    <a:pt x="512946" y="3568651"/>
                    <a:pt x="590353" y="3602064"/>
                  </a:cubicBezTo>
                  <a:cubicBezTo>
                    <a:pt x="896643" y="3732934"/>
                    <a:pt x="1214627" y="3747970"/>
                    <a:pt x="1537066" y="3691724"/>
                  </a:cubicBezTo>
                  <a:cubicBezTo>
                    <a:pt x="1939141" y="3622112"/>
                    <a:pt x="2294437" y="3451704"/>
                    <a:pt x="2583463" y="3159894"/>
                  </a:cubicBezTo>
                  <a:cubicBezTo>
                    <a:pt x="2762781" y="2978905"/>
                    <a:pt x="2889195" y="2766173"/>
                    <a:pt x="2917040" y="2506105"/>
                  </a:cubicBezTo>
                  <a:cubicBezTo>
                    <a:pt x="2934860" y="2337367"/>
                    <a:pt x="2894764" y="2182552"/>
                    <a:pt x="2805662" y="2039431"/>
                  </a:cubicBezTo>
                  <a:cubicBezTo>
                    <a:pt x="2783386" y="2045557"/>
                    <a:pt x="2788955" y="2062821"/>
                    <a:pt x="2786171" y="2073958"/>
                  </a:cubicBezTo>
                  <a:cubicBezTo>
                    <a:pt x="2740506" y="2236570"/>
                    <a:pt x="2638038" y="2354631"/>
                    <a:pt x="2494917" y="2438721"/>
                  </a:cubicBezTo>
                  <a:cubicBezTo>
                    <a:pt x="2214245" y="2604118"/>
                    <a:pt x="1909626" y="2653124"/>
                    <a:pt x="1588857" y="2626950"/>
                  </a:cubicBezTo>
                  <a:cubicBezTo>
                    <a:pt x="1239130" y="2598549"/>
                    <a:pt x="918918" y="2484943"/>
                    <a:pt x="631563" y="2284463"/>
                  </a:cubicBezTo>
                  <a:cubicBezTo>
                    <a:pt x="350891" y="2088437"/>
                    <a:pt x="137602" y="1838394"/>
                    <a:pt x="40146" y="1502589"/>
                  </a:cubicBezTo>
                  <a:cubicBezTo>
                    <a:pt x="-27238" y="1269809"/>
                    <a:pt x="-10531" y="1043155"/>
                    <a:pt x="95835" y="825411"/>
                  </a:cubicBezTo>
                  <a:cubicBezTo>
                    <a:pt x="125907" y="763596"/>
                    <a:pt x="177141" y="741877"/>
                    <a:pt x="228375" y="766381"/>
                  </a:cubicBezTo>
                  <a:cubicBezTo>
                    <a:pt x="275154" y="788099"/>
                    <a:pt x="297986" y="839890"/>
                    <a:pt x="274597" y="889453"/>
                  </a:cubicBezTo>
                  <a:cubicBezTo>
                    <a:pt x="105302" y="1243078"/>
                    <a:pt x="196075" y="1563290"/>
                    <a:pt x="432197" y="1839508"/>
                  </a:cubicBezTo>
                  <a:cubicBezTo>
                    <a:pt x="851535" y="2329571"/>
                    <a:pt x="1393946" y="2513345"/>
                    <a:pt x="2031585" y="2417559"/>
                  </a:cubicBezTo>
                  <a:cubicBezTo>
                    <a:pt x="2042722" y="2415889"/>
                    <a:pt x="2053303" y="2410877"/>
                    <a:pt x="2077807" y="2403637"/>
                  </a:cubicBezTo>
                  <a:cubicBezTo>
                    <a:pt x="1966985" y="2350733"/>
                    <a:pt x="1909069" y="2253277"/>
                    <a:pt x="1818853" y="2192019"/>
                  </a:cubicBezTo>
                  <a:cubicBezTo>
                    <a:pt x="1804374" y="2176983"/>
                    <a:pt x="1789894" y="2161947"/>
                    <a:pt x="1775415" y="2147468"/>
                  </a:cubicBezTo>
                  <a:close/>
                  <a:moveTo>
                    <a:pt x="1992045" y="1951999"/>
                  </a:moveTo>
                  <a:cubicBezTo>
                    <a:pt x="1991488" y="2124635"/>
                    <a:pt x="2126256" y="2263301"/>
                    <a:pt x="2296107" y="2264972"/>
                  </a:cubicBezTo>
                  <a:cubicBezTo>
                    <a:pt x="2469857" y="2266642"/>
                    <a:pt x="2608523" y="2129090"/>
                    <a:pt x="2608523" y="1954227"/>
                  </a:cubicBezTo>
                  <a:cubicBezTo>
                    <a:pt x="2608523" y="1784376"/>
                    <a:pt x="2469857" y="1642925"/>
                    <a:pt x="2301676" y="1641812"/>
                  </a:cubicBezTo>
                  <a:cubicBezTo>
                    <a:pt x="2134609" y="1640698"/>
                    <a:pt x="1992602" y="1782705"/>
                    <a:pt x="1992045" y="1951999"/>
                  </a:cubicBezTo>
                  <a:close/>
                </a:path>
              </a:pathLst>
            </a:custGeom>
            <a:solidFill>
              <a:schemeClr val="bg1"/>
            </a:solidFill>
            <a:ln w="55676" cap="flat">
              <a:noFill/>
              <a:prstDash val="solid"/>
              <a:miter/>
            </a:ln>
          </p:spPr>
          <p:txBody>
            <a:bodyPr rtlCol="0" anchor="ctr"/>
            <a:lstStyle/>
            <a:p>
              <a:endParaRPr lang="es-PE" dirty="0">
                <a:cs typeface="B Nazanin" panose="00000400000000000000" pitchFamily="2" charset="-78"/>
              </a:endParaRPr>
            </a:p>
          </p:txBody>
        </p:sp>
        <p:sp>
          <p:nvSpPr>
            <p:cNvPr id="6" name="Forma libre: forma 5">
              <a:extLst>
                <a:ext uri="{FF2B5EF4-FFF2-40B4-BE49-F238E27FC236}">
                  <a16:creationId xmlns:a16="http://schemas.microsoft.com/office/drawing/2014/main" id="{56F1D159-0824-4761-849E-AFAD03519156}"/>
                </a:ext>
              </a:extLst>
            </p:cNvPr>
            <p:cNvSpPr/>
            <p:nvPr/>
          </p:nvSpPr>
          <p:spPr>
            <a:xfrm>
              <a:off x="10838295" y="4470861"/>
              <a:ext cx="987932" cy="1250822"/>
            </a:xfrm>
            <a:custGeom>
              <a:avLst/>
              <a:gdLst>
                <a:gd name="connsiteX0" fmla="*/ 986262 w 987932"/>
                <a:gd name="connsiteY0" fmla="*/ 627639 h 1250822"/>
                <a:gd name="connsiteX1" fmla="*/ 926675 w 987932"/>
                <a:gd name="connsiteY1" fmla="*/ 712843 h 1250822"/>
                <a:gd name="connsiteX2" fmla="*/ 835902 w 987932"/>
                <a:gd name="connsiteY2" fmla="*/ 752940 h 1250822"/>
                <a:gd name="connsiteX3" fmla="*/ 647116 w 987932"/>
                <a:gd name="connsiteY3" fmla="*/ 969013 h 1250822"/>
                <a:gd name="connsiteX4" fmla="*/ 590313 w 987932"/>
                <a:gd name="connsiteY4" fmla="*/ 1165595 h 1250822"/>
                <a:gd name="connsiteX5" fmla="*/ 492858 w 987932"/>
                <a:gd name="connsiteY5" fmla="*/ 1250799 h 1250822"/>
                <a:gd name="connsiteX6" fmla="*/ 395959 w 987932"/>
                <a:gd name="connsiteY6" fmla="*/ 1165038 h 1250822"/>
                <a:gd name="connsiteX7" fmla="*/ 338599 w 987932"/>
                <a:gd name="connsiteY7" fmla="*/ 969013 h 1250822"/>
                <a:gd name="connsiteX8" fmla="*/ 139232 w 987932"/>
                <a:gd name="connsiteY8" fmla="*/ 747371 h 1250822"/>
                <a:gd name="connsiteX9" fmla="*/ 59040 w 987932"/>
                <a:gd name="connsiteY9" fmla="*/ 712286 h 1250822"/>
                <a:gd name="connsiteX10" fmla="*/ 10 w 987932"/>
                <a:gd name="connsiteY10" fmla="*/ 625969 h 1250822"/>
                <a:gd name="connsiteX11" fmla="*/ 57370 w 987932"/>
                <a:gd name="connsiteY11" fmla="*/ 538537 h 1250822"/>
                <a:gd name="connsiteX12" fmla="*/ 158724 w 987932"/>
                <a:gd name="connsiteY12" fmla="*/ 493429 h 1250822"/>
                <a:gd name="connsiteX13" fmla="*/ 338599 w 987932"/>
                <a:gd name="connsiteY13" fmla="*/ 283481 h 1250822"/>
                <a:gd name="connsiteX14" fmla="*/ 395959 w 987932"/>
                <a:gd name="connsiteY14" fmla="*/ 87456 h 1250822"/>
                <a:gd name="connsiteX15" fmla="*/ 491187 w 987932"/>
                <a:gd name="connsiteY15" fmla="*/ 24 h 1250822"/>
                <a:gd name="connsiteX16" fmla="*/ 591984 w 987932"/>
                <a:gd name="connsiteY16" fmla="*/ 88013 h 1250822"/>
                <a:gd name="connsiteX17" fmla="*/ 647673 w 987932"/>
                <a:gd name="connsiteY17" fmla="*/ 278469 h 1250822"/>
                <a:gd name="connsiteX18" fmla="*/ 845926 w 987932"/>
                <a:gd name="connsiteY18" fmla="*/ 501225 h 1250822"/>
                <a:gd name="connsiteX19" fmla="*/ 955633 w 987932"/>
                <a:gd name="connsiteY19" fmla="*/ 554686 h 1250822"/>
                <a:gd name="connsiteX20" fmla="*/ 987933 w 987932"/>
                <a:gd name="connsiteY20" fmla="*/ 628753 h 1250822"/>
                <a:gd name="connsiteX21" fmla="*/ 492858 w 987932"/>
                <a:gd name="connsiteY21" fmla="*/ 829233 h 1250822"/>
                <a:gd name="connsiteX22" fmla="*/ 645445 w 987932"/>
                <a:gd name="connsiteY22" fmla="*/ 643232 h 1250822"/>
                <a:gd name="connsiteX23" fmla="*/ 645445 w 987932"/>
                <a:gd name="connsiteY23" fmla="*/ 605364 h 1250822"/>
                <a:gd name="connsiteX24" fmla="*/ 493415 w 987932"/>
                <a:gd name="connsiteY24" fmla="*/ 416578 h 1250822"/>
                <a:gd name="connsiteX25" fmla="*/ 345839 w 987932"/>
                <a:gd name="connsiteY25" fmla="*/ 600908 h 1250822"/>
                <a:gd name="connsiteX26" fmla="*/ 344168 w 987932"/>
                <a:gd name="connsiteY26" fmla="*/ 646573 h 1250822"/>
                <a:gd name="connsiteX27" fmla="*/ 493971 w 987932"/>
                <a:gd name="connsiteY27" fmla="*/ 828677 h 125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87932" h="1250822">
                  <a:moveTo>
                    <a:pt x="986262" y="627639"/>
                  </a:moveTo>
                  <a:cubicBezTo>
                    <a:pt x="984592" y="667736"/>
                    <a:pt x="962873" y="695580"/>
                    <a:pt x="926675" y="712843"/>
                  </a:cubicBezTo>
                  <a:cubicBezTo>
                    <a:pt x="896603" y="727323"/>
                    <a:pt x="865974" y="740131"/>
                    <a:pt x="835902" y="752940"/>
                  </a:cubicBezTo>
                  <a:cubicBezTo>
                    <a:pt x="737889" y="794706"/>
                    <a:pt x="675517" y="867102"/>
                    <a:pt x="647116" y="969013"/>
                  </a:cubicBezTo>
                  <a:cubicBezTo>
                    <a:pt x="628739" y="1034726"/>
                    <a:pt x="608134" y="1099882"/>
                    <a:pt x="590313" y="1165595"/>
                  </a:cubicBezTo>
                  <a:cubicBezTo>
                    <a:pt x="576391" y="1216272"/>
                    <a:pt x="546319" y="1249685"/>
                    <a:pt x="492858" y="1250799"/>
                  </a:cubicBezTo>
                  <a:cubicBezTo>
                    <a:pt x="437169" y="1251913"/>
                    <a:pt x="410438" y="1213487"/>
                    <a:pt x="395959" y="1165038"/>
                  </a:cubicBezTo>
                  <a:cubicBezTo>
                    <a:pt x="376467" y="1099882"/>
                    <a:pt x="356419" y="1034726"/>
                    <a:pt x="338599" y="969013"/>
                  </a:cubicBezTo>
                  <a:cubicBezTo>
                    <a:pt x="309084" y="861533"/>
                    <a:pt x="240029" y="790251"/>
                    <a:pt x="139232" y="747371"/>
                  </a:cubicBezTo>
                  <a:cubicBezTo>
                    <a:pt x="112502" y="736233"/>
                    <a:pt x="85214" y="724538"/>
                    <a:pt x="59040" y="712286"/>
                  </a:cubicBezTo>
                  <a:cubicBezTo>
                    <a:pt x="22285" y="695023"/>
                    <a:pt x="-547" y="666622"/>
                    <a:pt x="10" y="625969"/>
                  </a:cubicBezTo>
                  <a:cubicBezTo>
                    <a:pt x="10" y="585873"/>
                    <a:pt x="19501" y="555244"/>
                    <a:pt x="57370" y="538537"/>
                  </a:cubicBezTo>
                  <a:cubicBezTo>
                    <a:pt x="91340" y="523501"/>
                    <a:pt x="124753" y="508465"/>
                    <a:pt x="158724" y="493429"/>
                  </a:cubicBezTo>
                  <a:cubicBezTo>
                    <a:pt x="251167" y="451662"/>
                    <a:pt x="311311" y="382051"/>
                    <a:pt x="338599" y="283481"/>
                  </a:cubicBezTo>
                  <a:cubicBezTo>
                    <a:pt x="356419" y="217768"/>
                    <a:pt x="377581" y="152612"/>
                    <a:pt x="395959" y="87456"/>
                  </a:cubicBezTo>
                  <a:cubicBezTo>
                    <a:pt x="409881" y="37893"/>
                    <a:pt x="434941" y="1138"/>
                    <a:pt x="491187" y="24"/>
                  </a:cubicBezTo>
                  <a:cubicBezTo>
                    <a:pt x="550217" y="-1090"/>
                    <a:pt x="576948" y="36222"/>
                    <a:pt x="591984" y="88013"/>
                  </a:cubicBezTo>
                  <a:cubicBezTo>
                    <a:pt x="609804" y="151498"/>
                    <a:pt x="630409" y="214984"/>
                    <a:pt x="647673" y="278469"/>
                  </a:cubicBezTo>
                  <a:cubicBezTo>
                    <a:pt x="677188" y="385392"/>
                    <a:pt x="743458" y="458345"/>
                    <a:pt x="845926" y="501225"/>
                  </a:cubicBezTo>
                  <a:cubicBezTo>
                    <a:pt x="883238" y="516818"/>
                    <a:pt x="923890" y="527399"/>
                    <a:pt x="955633" y="554686"/>
                  </a:cubicBezTo>
                  <a:cubicBezTo>
                    <a:pt x="977352" y="573064"/>
                    <a:pt x="987376" y="598681"/>
                    <a:pt x="987933" y="628753"/>
                  </a:cubicBezTo>
                  <a:close/>
                  <a:moveTo>
                    <a:pt x="492858" y="829233"/>
                  </a:moveTo>
                  <a:cubicBezTo>
                    <a:pt x="536295" y="752940"/>
                    <a:pt x="581960" y="690568"/>
                    <a:pt x="645445" y="643232"/>
                  </a:cubicBezTo>
                  <a:cubicBezTo>
                    <a:pt x="662152" y="630981"/>
                    <a:pt x="661038" y="617615"/>
                    <a:pt x="645445" y="605364"/>
                  </a:cubicBezTo>
                  <a:cubicBezTo>
                    <a:pt x="582517" y="556358"/>
                    <a:pt x="533510" y="494543"/>
                    <a:pt x="493415" y="416578"/>
                  </a:cubicBezTo>
                  <a:cubicBezTo>
                    <a:pt x="452204" y="493986"/>
                    <a:pt x="404869" y="552459"/>
                    <a:pt x="345839" y="600908"/>
                  </a:cubicBezTo>
                  <a:cubicBezTo>
                    <a:pt x="328018" y="615388"/>
                    <a:pt x="320222" y="629867"/>
                    <a:pt x="344168" y="646573"/>
                  </a:cubicBezTo>
                  <a:cubicBezTo>
                    <a:pt x="406539" y="692238"/>
                    <a:pt x="449420" y="754053"/>
                    <a:pt x="493971" y="828677"/>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7" name="Forma libre: forma 6">
              <a:extLst>
                <a:ext uri="{FF2B5EF4-FFF2-40B4-BE49-F238E27FC236}">
                  <a16:creationId xmlns:a16="http://schemas.microsoft.com/office/drawing/2014/main" id="{BF3229E5-013C-4C2E-9B20-63175D1D628A}"/>
                </a:ext>
              </a:extLst>
            </p:cNvPr>
            <p:cNvSpPr/>
            <p:nvPr/>
          </p:nvSpPr>
          <p:spPr>
            <a:xfrm>
              <a:off x="7129417" y="1241481"/>
              <a:ext cx="963623" cy="1223589"/>
            </a:xfrm>
            <a:custGeom>
              <a:avLst/>
              <a:gdLst>
                <a:gd name="connsiteX0" fmla="*/ 963420 w 963623"/>
                <a:gd name="connsiteY0" fmla="*/ 609795 h 1223589"/>
                <a:gd name="connsiteX1" fmla="*/ 918869 w 963623"/>
                <a:gd name="connsiteY1" fmla="*/ 692771 h 1223589"/>
                <a:gd name="connsiteX2" fmla="*/ 908288 w 963623"/>
                <a:gd name="connsiteY2" fmla="*/ 697783 h 1223589"/>
                <a:gd name="connsiteX3" fmla="*/ 590860 w 963623"/>
                <a:gd name="connsiteY3" fmla="*/ 1097630 h 1223589"/>
                <a:gd name="connsiteX4" fmla="*/ 484494 w 963623"/>
                <a:gd name="connsiteY4" fmla="*/ 1223487 h 1223589"/>
                <a:gd name="connsiteX5" fmla="*/ 373673 w 963623"/>
                <a:gd name="connsiteY5" fmla="*/ 1094289 h 1223589"/>
                <a:gd name="connsiteX6" fmla="*/ 348613 w 963623"/>
                <a:gd name="connsiteY6" fmla="*/ 1004630 h 1223589"/>
                <a:gd name="connsiteX7" fmla="*/ 91887 w 963623"/>
                <a:gd name="connsiteY7" fmla="*/ 714490 h 1223589"/>
                <a:gd name="connsiteX8" fmla="*/ 0 w 963623"/>
                <a:gd name="connsiteY8" fmla="*/ 613136 h 1223589"/>
                <a:gd name="connsiteX9" fmla="*/ 88546 w 963623"/>
                <a:gd name="connsiteY9" fmla="*/ 510668 h 1223589"/>
                <a:gd name="connsiteX10" fmla="*/ 351398 w 963623"/>
                <a:gd name="connsiteY10" fmla="*/ 204936 h 1223589"/>
                <a:gd name="connsiteX11" fmla="*/ 390937 w 963623"/>
                <a:gd name="connsiteY11" fmla="*/ 70725 h 1223589"/>
                <a:gd name="connsiteX12" fmla="*/ 480596 w 963623"/>
                <a:gd name="connsiteY12" fmla="*/ 0 h 1223589"/>
                <a:gd name="connsiteX13" fmla="*/ 575824 w 963623"/>
                <a:gd name="connsiteY13" fmla="*/ 71839 h 1223589"/>
                <a:gd name="connsiteX14" fmla="*/ 628172 w 963623"/>
                <a:gd name="connsiteY14" fmla="*/ 251157 h 1223589"/>
                <a:gd name="connsiteX15" fmla="*/ 846473 w 963623"/>
                <a:gd name="connsiteY15" fmla="*/ 497860 h 1223589"/>
                <a:gd name="connsiteX16" fmla="*/ 915527 w 963623"/>
                <a:gd name="connsiteY16" fmla="*/ 529046 h 1223589"/>
                <a:gd name="connsiteX17" fmla="*/ 962863 w 963623"/>
                <a:gd name="connsiteY17" fmla="*/ 609795 h 1223589"/>
                <a:gd name="connsiteX18" fmla="*/ 482824 w 963623"/>
                <a:gd name="connsiteY18" fmla="*/ 420452 h 1223589"/>
                <a:gd name="connsiteX19" fmla="*/ 339703 w 963623"/>
                <a:gd name="connsiteY19" fmla="*/ 593088 h 1223589"/>
                <a:gd name="connsiteX20" fmla="*/ 339146 w 963623"/>
                <a:gd name="connsiteY20" fmla="*/ 630399 h 1223589"/>
                <a:gd name="connsiteX21" fmla="*/ 483937 w 963623"/>
                <a:gd name="connsiteY21" fmla="*/ 807491 h 1223589"/>
                <a:gd name="connsiteX22" fmla="*/ 629286 w 963623"/>
                <a:gd name="connsiteY22" fmla="*/ 629843 h 1223589"/>
                <a:gd name="connsiteX23" fmla="*/ 627615 w 963623"/>
                <a:gd name="connsiteY23" fmla="*/ 592531 h 1223589"/>
                <a:gd name="connsiteX24" fmla="*/ 482824 w 963623"/>
                <a:gd name="connsiteY24" fmla="*/ 420452 h 12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3623" h="1223589">
                  <a:moveTo>
                    <a:pt x="963420" y="609795"/>
                  </a:moveTo>
                  <a:cubicBezTo>
                    <a:pt x="965647" y="646549"/>
                    <a:pt x="949497" y="673280"/>
                    <a:pt x="918869" y="692771"/>
                  </a:cubicBezTo>
                  <a:cubicBezTo>
                    <a:pt x="915527" y="694999"/>
                    <a:pt x="912186" y="697226"/>
                    <a:pt x="908288" y="697783"/>
                  </a:cubicBezTo>
                  <a:cubicBezTo>
                    <a:pt x="705023" y="753472"/>
                    <a:pt x="628172" y="908844"/>
                    <a:pt x="590860" y="1097630"/>
                  </a:cubicBezTo>
                  <a:cubicBezTo>
                    <a:pt x="579166" y="1157218"/>
                    <a:pt x="563573" y="1220146"/>
                    <a:pt x="484494" y="1223487"/>
                  </a:cubicBezTo>
                  <a:cubicBezTo>
                    <a:pt x="428248" y="1225715"/>
                    <a:pt x="400404" y="1191745"/>
                    <a:pt x="373673" y="1094289"/>
                  </a:cubicBezTo>
                  <a:cubicBezTo>
                    <a:pt x="365320" y="1064217"/>
                    <a:pt x="354739" y="1034702"/>
                    <a:pt x="348613" y="1004630"/>
                  </a:cubicBezTo>
                  <a:cubicBezTo>
                    <a:pt x="318541" y="858724"/>
                    <a:pt x="236121" y="760155"/>
                    <a:pt x="91887" y="714490"/>
                  </a:cubicBezTo>
                  <a:cubicBezTo>
                    <a:pt x="43437" y="698340"/>
                    <a:pt x="557" y="672166"/>
                    <a:pt x="0" y="613136"/>
                  </a:cubicBezTo>
                  <a:cubicBezTo>
                    <a:pt x="0" y="555219"/>
                    <a:pt x="39539" y="526818"/>
                    <a:pt x="88546" y="510668"/>
                  </a:cubicBezTo>
                  <a:cubicBezTo>
                    <a:pt x="238349" y="461662"/>
                    <a:pt x="323553" y="359194"/>
                    <a:pt x="351398" y="204936"/>
                  </a:cubicBezTo>
                  <a:cubicBezTo>
                    <a:pt x="359751" y="159271"/>
                    <a:pt x="377571" y="115276"/>
                    <a:pt x="390937" y="70725"/>
                  </a:cubicBezTo>
                  <a:cubicBezTo>
                    <a:pt x="404859" y="27288"/>
                    <a:pt x="434374" y="0"/>
                    <a:pt x="480596" y="0"/>
                  </a:cubicBezTo>
                  <a:cubicBezTo>
                    <a:pt x="529046" y="0"/>
                    <a:pt x="561345" y="26174"/>
                    <a:pt x="575824" y="71839"/>
                  </a:cubicBezTo>
                  <a:cubicBezTo>
                    <a:pt x="594759" y="131426"/>
                    <a:pt x="613136" y="191013"/>
                    <a:pt x="628172" y="251157"/>
                  </a:cubicBezTo>
                  <a:cubicBezTo>
                    <a:pt x="657687" y="372559"/>
                    <a:pt x="729526" y="454979"/>
                    <a:pt x="846473" y="497860"/>
                  </a:cubicBezTo>
                  <a:cubicBezTo>
                    <a:pt x="870419" y="506770"/>
                    <a:pt x="893808" y="516794"/>
                    <a:pt x="915527" y="529046"/>
                  </a:cubicBezTo>
                  <a:cubicBezTo>
                    <a:pt x="946713" y="546309"/>
                    <a:pt x="964534" y="573040"/>
                    <a:pt x="962863" y="609795"/>
                  </a:cubicBezTo>
                  <a:close/>
                  <a:moveTo>
                    <a:pt x="482824" y="420452"/>
                  </a:moveTo>
                  <a:cubicBezTo>
                    <a:pt x="441614" y="488393"/>
                    <a:pt x="398733" y="547980"/>
                    <a:pt x="339703" y="593088"/>
                  </a:cubicBezTo>
                  <a:cubicBezTo>
                    <a:pt x="324110" y="604783"/>
                    <a:pt x="321882" y="617591"/>
                    <a:pt x="339146" y="630399"/>
                  </a:cubicBezTo>
                  <a:cubicBezTo>
                    <a:pt x="398176" y="675508"/>
                    <a:pt x="443284" y="732867"/>
                    <a:pt x="483937" y="807491"/>
                  </a:cubicBezTo>
                  <a:cubicBezTo>
                    <a:pt x="524034" y="731754"/>
                    <a:pt x="571926" y="676621"/>
                    <a:pt x="629286" y="629843"/>
                  </a:cubicBezTo>
                  <a:cubicBezTo>
                    <a:pt x="646549" y="615920"/>
                    <a:pt x="642651" y="603669"/>
                    <a:pt x="627615" y="592531"/>
                  </a:cubicBezTo>
                  <a:cubicBezTo>
                    <a:pt x="567471" y="547980"/>
                    <a:pt x="526818" y="486722"/>
                    <a:pt x="482824" y="420452"/>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8" name="Forma libre: forma 7">
              <a:extLst>
                <a:ext uri="{FF2B5EF4-FFF2-40B4-BE49-F238E27FC236}">
                  <a16:creationId xmlns:a16="http://schemas.microsoft.com/office/drawing/2014/main" id="{84E3A1A0-A69E-4DB2-9EEE-DA10B382B497}"/>
                </a:ext>
              </a:extLst>
            </p:cNvPr>
            <p:cNvSpPr/>
            <p:nvPr/>
          </p:nvSpPr>
          <p:spPr>
            <a:xfrm>
              <a:off x="7409717" y="4274112"/>
              <a:ext cx="456482" cy="292555"/>
            </a:xfrm>
            <a:custGeom>
              <a:avLst/>
              <a:gdLst>
                <a:gd name="connsiteX0" fmla="*/ 456466 w 456482"/>
                <a:gd name="connsiteY0" fmla="*/ 193432 h 292555"/>
                <a:gd name="connsiteX1" fmla="*/ 342861 w 456482"/>
                <a:gd name="connsiteY1" fmla="*/ 289774 h 292555"/>
                <a:gd name="connsiteX2" fmla="*/ 45481 w 456482"/>
                <a:gd name="connsiteY2" fmla="*/ 172827 h 292555"/>
                <a:gd name="connsiteX3" fmla="*/ 9840 w 456482"/>
                <a:gd name="connsiteY3" fmla="*/ 56994 h 292555"/>
                <a:gd name="connsiteX4" fmla="*/ 125674 w 456482"/>
                <a:gd name="connsiteY4" fmla="*/ 5760 h 292555"/>
                <a:gd name="connsiteX5" fmla="*/ 401891 w 456482"/>
                <a:gd name="connsiteY5" fmla="*/ 114354 h 292555"/>
                <a:gd name="connsiteX6" fmla="*/ 456466 w 456482"/>
                <a:gd name="connsiteY6" fmla="*/ 193432 h 2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482" h="292555">
                  <a:moveTo>
                    <a:pt x="456466" y="193432"/>
                  </a:moveTo>
                  <a:cubicBezTo>
                    <a:pt x="457580" y="256918"/>
                    <a:pt x="403005" y="304810"/>
                    <a:pt x="342861" y="289774"/>
                  </a:cubicBezTo>
                  <a:cubicBezTo>
                    <a:pt x="238722" y="264157"/>
                    <a:pt x="139596" y="223504"/>
                    <a:pt x="45481" y="172827"/>
                  </a:cubicBezTo>
                  <a:cubicBezTo>
                    <a:pt x="930" y="148881"/>
                    <a:pt x="-10765" y="104887"/>
                    <a:pt x="9840" y="56994"/>
                  </a:cubicBezTo>
                  <a:cubicBezTo>
                    <a:pt x="29332" y="11329"/>
                    <a:pt x="78895" y="-11503"/>
                    <a:pt x="125674" y="5760"/>
                  </a:cubicBezTo>
                  <a:cubicBezTo>
                    <a:pt x="218674" y="40287"/>
                    <a:pt x="310004" y="77599"/>
                    <a:pt x="401891" y="114354"/>
                  </a:cubicBezTo>
                  <a:cubicBezTo>
                    <a:pt x="438646" y="128833"/>
                    <a:pt x="451454" y="160576"/>
                    <a:pt x="456466" y="193432"/>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11" name="Forma libre: forma 10">
              <a:extLst>
                <a:ext uri="{FF2B5EF4-FFF2-40B4-BE49-F238E27FC236}">
                  <a16:creationId xmlns:a16="http://schemas.microsoft.com/office/drawing/2014/main" id="{ADF4BC18-0AAD-41BE-AECB-FDF1B362E21B}"/>
                </a:ext>
              </a:extLst>
            </p:cNvPr>
            <p:cNvSpPr/>
            <p:nvPr/>
          </p:nvSpPr>
          <p:spPr>
            <a:xfrm>
              <a:off x="11083260" y="2425176"/>
              <a:ext cx="455612" cy="292511"/>
            </a:xfrm>
            <a:custGeom>
              <a:avLst/>
              <a:gdLst>
                <a:gd name="connsiteX0" fmla="*/ 455612 w 455612"/>
                <a:gd name="connsiteY0" fmla="*/ 196278 h 292511"/>
                <a:gd name="connsiteX1" fmla="*/ 333654 w 455612"/>
                <a:gd name="connsiteY1" fmla="*/ 286494 h 292511"/>
                <a:gd name="connsiteX2" fmla="*/ 56879 w 455612"/>
                <a:gd name="connsiteY2" fmla="*/ 179571 h 292511"/>
                <a:gd name="connsiteX3" fmla="*/ 5645 w 455612"/>
                <a:gd name="connsiteY3" fmla="*/ 64295 h 292511"/>
                <a:gd name="connsiteX4" fmla="*/ 117023 w 455612"/>
                <a:gd name="connsiteY4" fmla="*/ 3594 h 292511"/>
                <a:gd name="connsiteX5" fmla="*/ 404378 w 455612"/>
                <a:gd name="connsiteY5" fmla="*/ 114415 h 292511"/>
                <a:gd name="connsiteX6" fmla="*/ 455612 w 455612"/>
                <a:gd name="connsiteY6" fmla="*/ 196278 h 29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612" h="292511">
                  <a:moveTo>
                    <a:pt x="455612" y="196278"/>
                  </a:moveTo>
                  <a:cubicBezTo>
                    <a:pt x="455056" y="261991"/>
                    <a:pt x="392684" y="309884"/>
                    <a:pt x="333654" y="286494"/>
                  </a:cubicBezTo>
                  <a:cubicBezTo>
                    <a:pt x="241767" y="249740"/>
                    <a:pt x="149323" y="214656"/>
                    <a:pt x="56879" y="179571"/>
                  </a:cubicBezTo>
                  <a:cubicBezTo>
                    <a:pt x="8430" y="161194"/>
                    <a:pt x="-10504" y="109403"/>
                    <a:pt x="5645" y="64295"/>
                  </a:cubicBezTo>
                  <a:cubicBezTo>
                    <a:pt x="22352" y="17516"/>
                    <a:pt x="66903" y="-10328"/>
                    <a:pt x="117023" y="3594"/>
                  </a:cubicBezTo>
                  <a:cubicBezTo>
                    <a:pt x="216707" y="30882"/>
                    <a:pt x="311935" y="68750"/>
                    <a:pt x="404378" y="114415"/>
                  </a:cubicBezTo>
                  <a:cubicBezTo>
                    <a:pt x="438906" y="131122"/>
                    <a:pt x="452828" y="162865"/>
                    <a:pt x="455612" y="196278"/>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12" name="Forma libre: forma 11">
              <a:extLst>
                <a:ext uri="{FF2B5EF4-FFF2-40B4-BE49-F238E27FC236}">
                  <a16:creationId xmlns:a16="http://schemas.microsoft.com/office/drawing/2014/main" id="{CA969693-7264-468C-A7EC-3B765D4E3267}"/>
                </a:ext>
              </a:extLst>
            </p:cNvPr>
            <p:cNvSpPr/>
            <p:nvPr/>
          </p:nvSpPr>
          <p:spPr>
            <a:xfrm>
              <a:off x="10395526" y="2321522"/>
              <a:ext cx="475275" cy="205267"/>
            </a:xfrm>
            <a:custGeom>
              <a:avLst/>
              <a:gdLst>
                <a:gd name="connsiteX0" fmla="*/ 311353 w 475275"/>
                <a:gd name="connsiteY0" fmla="*/ 200249 h 205267"/>
                <a:gd name="connsiteX1" fmla="*/ 101405 w 475275"/>
                <a:gd name="connsiteY1" fmla="*/ 189111 h 205267"/>
                <a:gd name="connsiteX2" fmla="*/ 51 w 475275"/>
                <a:gd name="connsiteY2" fmla="*/ 96667 h 205267"/>
                <a:gd name="connsiteX3" fmla="*/ 96950 w 475275"/>
                <a:gd name="connsiteY3" fmla="*/ 325 h 205267"/>
                <a:gd name="connsiteX4" fmla="*/ 399341 w 475275"/>
                <a:gd name="connsiteY4" fmla="*/ 20930 h 205267"/>
                <a:gd name="connsiteX5" fmla="*/ 474522 w 475275"/>
                <a:gd name="connsiteY5" fmla="*/ 124512 h 205267"/>
                <a:gd name="connsiteX6" fmla="*/ 375395 w 475275"/>
                <a:gd name="connsiteY6" fmla="*/ 205261 h 205267"/>
                <a:gd name="connsiteX7" fmla="*/ 311353 w 475275"/>
                <a:gd name="connsiteY7" fmla="*/ 200249 h 20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75" h="205267">
                  <a:moveTo>
                    <a:pt x="311353" y="200249"/>
                  </a:moveTo>
                  <a:cubicBezTo>
                    <a:pt x="241184" y="196907"/>
                    <a:pt x="171573" y="193566"/>
                    <a:pt x="101405" y="189111"/>
                  </a:cubicBezTo>
                  <a:cubicBezTo>
                    <a:pt x="40147" y="185770"/>
                    <a:pt x="2279" y="150129"/>
                    <a:pt x="51" y="96667"/>
                  </a:cubicBezTo>
                  <a:cubicBezTo>
                    <a:pt x="-1620" y="45433"/>
                    <a:pt x="37920" y="1439"/>
                    <a:pt x="96950" y="325"/>
                  </a:cubicBezTo>
                  <a:cubicBezTo>
                    <a:pt x="198304" y="-1345"/>
                    <a:pt x="299658" y="3110"/>
                    <a:pt x="399341" y="20930"/>
                  </a:cubicBezTo>
                  <a:cubicBezTo>
                    <a:pt x="448905" y="29840"/>
                    <a:pt x="480647" y="77733"/>
                    <a:pt x="474522" y="124512"/>
                  </a:cubicBezTo>
                  <a:cubicBezTo>
                    <a:pt x="468396" y="171847"/>
                    <a:pt x="427186" y="205818"/>
                    <a:pt x="375395" y="205261"/>
                  </a:cubicBezTo>
                  <a:cubicBezTo>
                    <a:pt x="354233" y="205261"/>
                    <a:pt x="332514" y="201919"/>
                    <a:pt x="311353" y="200249"/>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13" name="Forma libre: forma 12">
              <a:extLst>
                <a:ext uri="{FF2B5EF4-FFF2-40B4-BE49-F238E27FC236}">
                  <a16:creationId xmlns:a16="http://schemas.microsoft.com/office/drawing/2014/main" id="{076CC3CE-AA3E-4AC0-ABEE-23CED6BBF59B}"/>
                </a:ext>
              </a:extLst>
            </p:cNvPr>
            <p:cNvSpPr/>
            <p:nvPr/>
          </p:nvSpPr>
          <p:spPr>
            <a:xfrm>
              <a:off x="8079086" y="4463299"/>
              <a:ext cx="474298" cy="211408"/>
            </a:xfrm>
            <a:custGeom>
              <a:avLst/>
              <a:gdLst>
                <a:gd name="connsiteX0" fmla="*/ 317813 w 474298"/>
                <a:gd name="connsiteY0" fmla="*/ 211408 h 211408"/>
                <a:gd name="connsiteX1" fmla="*/ 85590 w 474298"/>
                <a:gd name="connsiteY1" fmla="*/ 187462 h 211408"/>
                <a:gd name="connsiteX2" fmla="*/ 385 w 474298"/>
                <a:gd name="connsiteY2" fmla="*/ 86665 h 211408"/>
                <a:gd name="connsiteX3" fmla="*/ 106751 w 474298"/>
                <a:gd name="connsiteY3" fmla="*/ 347 h 211408"/>
                <a:gd name="connsiteX4" fmla="*/ 374615 w 474298"/>
                <a:gd name="connsiteY4" fmla="*/ 18724 h 211408"/>
                <a:gd name="connsiteX5" fmla="*/ 474299 w 474298"/>
                <a:gd name="connsiteY5" fmla="*/ 111725 h 211408"/>
                <a:gd name="connsiteX6" fmla="*/ 376286 w 474298"/>
                <a:gd name="connsiteY6" fmla="*/ 207510 h 211408"/>
                <a:gd name="connsiteX7" fmla="*/ 317813 w 474298"/>
                <a:gd name="connsiteY7" fmla="*/ 207510 h 211408"/>
                <a:gd name="connsiteX8" fmla="*/ 317813 w 474298"/>
                <a:gd name="connsiteY8" fmla="*/ 210851 h 21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298" h="211408">
                  <a:moveTo>
                    <a:pt x="317813" y="211408"/>
                  </a:moveTo>
                  <a:cubicBezTo>
                    <a:pt x="240405" y="203612"/>
                    <a:pt x="162997" y="197486"/>
                    <a:pt x="85590" y="187462"/>
                  </a:cubicBezTo>
                  <a:cubicBezTo>
                    <a:pt x="30457" y="180779"/>
                    <a:pt x="-4070" y="136785"/>
                    <a:pt x="385" y="86665"/>
                  </a:cubicBezTo>
                  <a:cubicBezTo>
                    <a:pt x="4840" y="34874"/>
                    <a:pt x="51062" y="-4108"/>
                    <a:pt x="106751" y="347"/>
                  </a:cubicBezTo>
                  <a:cubicBezTo>
                    <a:pt x="195854" y="7587"/>
                    <a:pt x="284956" y="18167"/>
                    <a:pt x="374615" y="18724"/>
                  </a:cubicBezTo>
                  <a:cubicBezTo>
                    <a:pt x="434203" y="18724"/>
                    <a:pt x="474299" y="59934"/>
                    <a:pt x="474299" y="111725"/>
                  </a:cubicBezTo>
                  <a:cubicBezTo>
                    <a:pt x="474299" y="164630"/>
                    <a:pt x="436430" y="202498"/>
                    <a:pt x="376286" y="207510"/>
                  </a:cubicBezTo>
                  <a:cubicBezTo>
                    <a:pt x="356795" y="209181"/>
                    <a:pt x="337304" y="207510"/>
                    <a:pt x="317813" y="207510"/>
                  </a:cubicBezTo>
                  <a:lnTo>
                    <a:pt x="317813" y="210851"/>
                  </a:ln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14" name="Forma libre: forma 13">
              <a:extLst>
                <a:ext uri="{FF2B5EF4-FFF2-40B4-BE49-F238E27FC236}">
                  <a16:creationId xmlns:a16="http://schemas.microsoft.com/office/drawing/2014/main" id="{666DF5E6-1AB1-4390-8265-D42AEB4C389F}"/>
                </a:ext>
              </a:extLst>
            </p:cNvPr>
            <p:cNvSpPr/>
            <p:nvPr/>
          </p:nvSpPr>
          <p:spPr>
            <a:xfrm>
              <a:off x="9755654" y="5373504"/>
              <a:ext cx="448352" cy="301171"/>
            </a:xfrm>
            <a:custGeom>
              <a:avLst/>
              <a:gdLst>
                <a:gd name="connsiteX0" fmla="*/ 448353 w 448352"/>
                <a:gd name="connsiteY0" fmla="*/ 91987 h 301171"/>
                <a:gd name="connsiteX1" fmla="*/ 392107 w 448352"/>
                <a:gd name="connsiteY1" fmla="*/ 181089 h 301171"/>
                <a:gd name="connsiteX2" fmla="*/ 125357 w 448352"/>
                <a:gd name="connsiteY2" fmla="*/ 296365 h 301171"/>
                <a:gd name="connsiteX3" fmla="*/ 6182 w 448352"/>
                <a:gd name="connsiteY3" fmla="*/ 241233 h 301171"/>
                <a:gd name="connsiteX4" fmla="*/ 65769 w 448352"/>
                <a:gd name="connsiteY4" fmla="*/ 119274 h 301171"/>
                <a:gd name="connsiteX5" fmla="*/ 310801 w 448352"/>
                <a:gd name="connsiteY5" fmla="*/ 11238 h 301171"/>
                <a:gd name="connsiteX6" fmla="*/ 448353 w 448352"/>
                <a:gd name="connsiteY6" fmla="*/ 91987 h 30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352" h="301171">
                  <a:moveTo>
                    <a:pt x="448353" y="91987"/>
                  </a:moveTo>
                  <a:cubicBezTo>
                    <a:pt x="447239" y="133196"/>
                    <a:pt x="426077" y="161598"/>
                    <a:pt x="392107" y="181089"/>
                  </a:cubicBezTo>
                  <a:cubicBezTo>
                    <a:pt x="307460" y="229539"/>
                    <a:pt x="218914" y="269635"/>
                    <a:pt x="125357" y="296365"/>
                  </a:cubicBezTo>
                  <a:cubicBezTo>
                    <a:pt x="70224" y="311959"/>
                    <a:pt x="23446" y="288569"/>
                    <a:pt x="6182" y="241233"/>
                  </a:cubicBezTo>
                  <a:cubicBezTo>
                    <a:pt x="-12195" y="192227"/>
                    <a:pt x="11194" y="138766"/>
                    <a:pt x="65769" y="119274"/>
                  </a:cubicBezTo>
                  <a:cubicBezTo>
                    <a:pt x="150417" y="89203"/>
                    <a:pt x="230052" y="50220"/>
                    <a:pt x="310801" y="11238"/>
                  </a:cubicBezTo>
                  <a:cubicBezTo>
                    <a:pt x="378185" y="-21619"/>
                    <a:pt x="447239" y="21262"/>
                    <a:pt x="448353" y="91987"/>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15" name="Forma libre: forma 14">
              <a:extLst>
                <a:ext uri="{FF2B5EF4-FFF2-40B4-BE49-F238E27FC236}">
                  <a16:creationId xmlns:a16="http://schemas.microsoft.com/office/drawing/2014/main" id="{CF8727CE-BD8D-491B-8168-A557FF12C665}"/>
                </a:ext>
              </a:extLst>
            </p:cNvPr>
            <p:cNvSpPr/>
            <p:nvPr/>
          </p:nvSpPr>
          <p:spPr>
            <a:xfrm>
              <a:off x="8524314" y="3586980"/>
              <a:ext cx="431293" cy="332672"/>
            </a:xfrm>
            <a:custGeom>
              <a:avLst/>
              <a:gdLst>
                <a:gd name="connsiteX0" fmla="*/ 379355 w 431293"/>
                <a:gd name="connsiteY0" fmla="*/ 143242 h 332672"/>
                <a:gd name="connsiteX1" fmla="*/ 422792 w 431293"/>
                <a:gd name="connsiteY1" fmla="*/ 187793 h 332672"/>
                <a:gd name="connsiteX2" fmla="*/ 392720 w 431293"/>
                <a:gd name="connsiteY2" fmla="*/ 314207 h 332672"/>
                <a:gd name="connsiteX3" fmla="*/ 266863 w 431293"/>
                <a:gd name="connsiteY3" fmla="*/ 310309 h 332672"/>
                <a:gd name="connsiteX4" fmla="*/ 48005 w 431293"/>
                <a:gd name="connsiteY4" fmla="*/ 176099 h 332672"/>
                <a:gd name="connsiteX5" fmla="*/ 17376 w 431293"/>
                <a:gd name="connsiteY5" fmla="*/ 39104 h 332672"/>
                <a:gd name="connsiteX6" fmla="*/ 157155 w 431293"/>
                <a:gd name="connsiteY6" fmla="*/ 21283 h 332672"/>
                <a:gd name="connsiteX7" fmla="*/ 320324 w 431293"/>
                <a:gd name="connsiteY7" fmla="*/ 123751 h 332672"/>
                <a:gd name="connsiteX8" fmla="*/ 379355 w 431293"/>
                <a:gd name="connsiteY8" fmla="*/ 143242 h 33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293" h="332672">
                  <a:moveTo>
                    <a:pt x="379355" y="143242"/>
                  </a:moveTo>
                  <a:cubicBezTo>
                    <a:pt x="393834" y="158278"/>
                    <a:pt x="408313" y="173314"/>
                    <a:pt x="422792" y="187793"/>
                  </a:cubicBezTo>
                  <a:cubicBezTo>
                    <a:pt x="436714" y="235686"/>
                    <a:pt x="437828" y="280794"/>
                    <a:pt x="392720" y="314207"/>
                  </a:cubicBezTo>
                  <a:cubicBezTo>
                    <a:pt x="350396" y="345950"/>
                    <a:pt x="308630" y="331471"/>
                    <a:pt x="266863" y="310309"/>
                  </a:cubicBezTo>
                  <a:cubicBezTo>
                    <a:pt x="190012" y="271884"/>
                    <a:pt x="117059" y="227333"/>
                    <a:pt x="48005" y="176099"/>
                  </a:cubicBezTo>
                  <a:cubicBezTo>
                    <a:pt x="-2672" y="138787"/>
                    <a:pt x="-13810" y="84212"/>
                    <a:pt x="17376" y="39104"/>
                  </a:cubicBezTo>
                  <a:cubicBezTo>
                    <a:pt x="48005" y="-5448"/>
                    <a:pt x="103694" y="-12687"/>
                    <a:pt x="157155" y="21283"/>
                  </a:cubicBezTo>
                  <a:cubicBezTo>
                    <a:pt x="211174" y="55810"/>
                    <a:pt x="265749" y="89781"/>
                    <a:pt x="320324" y="123751"/>
                  </a:cubicBezTo>
                  <a:cubicBezTo>
                    <a:pt x="338145" y="134889"/>
                    <a:pt x="355965" y="148811"/>
                    <a:pt x="379355" y="143242"/>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16" name="Forma libre: forma 15">
              <a:extLst>
                <a:ext uri="{FF2B5EF4-FFF2-40B4-BE49-F238E27FC236}">
                  <a16:creationId xmlns:a16="http://schemas.microsoft.com/office/drawing/2014/main" id="{596F0AAC-CF7B-443D-A1A2-82269C977118}"/>
                </a:ext>
              </a:extLst>
            </p:cNvPr>
            <p:cNvSpPr/>
            <p:nvPr/>
          </p:nvSpPr>
          <p:spPr>
            <a:xfrm>
              <a:off x="9421970" y="4020276"/>
              <a:ext cx="411148" cy="368485"/>
            </a:xfrm>
            <a:custGeom>
              <a:avLst/>
              <a:gdLst>
                <a:gd name="connsiteX0" fmla="*/ 411149 w 411148"/>
                <a:gd name="connsiteY0" fmla="*/ 93643 h 368485"/>
                <a:gd name="connsiteX1" fmla="*/ 376621 w 411148"/>
                <a:gd name="connsiteY1" fmla="*/ 167709 h 368485"/>
                <a:gd name="connsiteX2" fmla="*/ 155536 w 411148"/>
                <a:gd name="connsiteY2" fmla="*/ 348142 h 368485"/>
                <a:gd name="connsiteX3" fmla="*/ 16871 w 411148"/>
                <a:gd name="connsiteY3" fmla="*/ 326423 h 368485"/>
                <a:gd name="connsiteX4" fmla="*/ 51954 w 411148"/>
                <a:gd name="connsiteY4" fmla="*/ 191099 h 368485"/>
                <a:gd name="connsiteX5" fmla="*/ 250764 w 411148"/>
                <a:gd name="connsiteY5" fmla="*/ 28487 h 368485"/>
                <a:gd name="connsiteX6" fmla="*/ 358244 w 411148"/>
                <a:gd name="connsiteY6" fmla="*/ 10666 h 368485"/>
                <a:gd name="connsiteX7" fmla="*/ 411149 w 411148"/>
                <a:gd name="connsiteY7" fmla="*/ 93643 h 36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148" h="368485">
                  <a:moveTo>
                    <a:pt x="411149" y="93643"/>
                  </a:moveTo>
                  <a:cubicBezTo>
                    <a:pt x="409478" y="124272"/>
                    <a:pt x="396112" y="147661"/>
                    <a:pt x="376621" y="167709"/>
                  </a:cubicBezTo>
                  <a:cubicBezTo>
                    <a:pt x="310351" y="236764"/>
                    <a:pt x="236842" y="298022"/>
                    <a:pt x="155536" y="348142"/>
                  </a:cubicBezTo>
                  <a:cubicBezTo>
                    <a:pt x="100961" y="382112"/>
                    <a:pt x="48056" y="372645"/>
                    <a:pt x="16871" y="326423"/>
                  </a:cubicBezTo>
                  <a:cubicBezTo>
                    <a:pt x="-14315" y="280201"/>
                    <a:pt x="-2064" y="228967"/>
                    <a:pt x="51954" y="191099"/>
                  </a:cubicBezTo>
                  <a:cubicBezTo>
                    <a:pt x="122123" y="141535"/>
                    <a:pt x="189506" y="88631"/>
                    <a:pt x="250764" y="28487"/>
                  </a:cubicBezTo>
                  <a:cubicBezTo>
                    <a:pt x="281950" y="-2699"/>
                    <a:pt x="319262" y="-7711"/>
                    <a:pt x="358244" y="10666"/>
                  </a:cubicBezTo>
                  <a:cubicBezTo>
                    <a:pt x="393328" y="27373"/>
                    <a:pt x="408364" y="58002"/>
                    <a:pt x="411149" y="93643"/>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17" name="Forma libre: forma 16">
              <a:extLst>
                <a:ext uri="{FF2B5EF4-FFF2-40B4-BE49-F238E27FC236}">
                  <a16:creationId xmlns:a16="http://schemas.microsoft.com/office/drawing/2014/main" id="{DBBB25FC-B5E8-4CCB-9BDE-5A155B5B1BDB}"/>
                </a:ext>
              </a:extLst>
            </p:cNvPr>
            <p:cNvSpPr/>
            <p:nvPr/>
          </p:nvSpPr>
          <p:spPr>
            <a:xfrm>
              <a:off x="9708322" y="2357488"/>
              <a:ext cx="466600" cy="259023"/>
            </a:xfrm>
            <a:custGeom>
              <a:avLst/>
              <a:gdLst>
                <a:gd name="connsiteX0" fmla="*/ 364259 w 466600"/>
                <a:gd name="connsiteY0" fmla="*/ 0 h 259023"/>
                <a:gd name="connsiteX1" fmla="*/ 464499 w 466600"/>
                <a:gd name="connsiteY1" fmla="*/ 76851 h 259023"/>
                <a:gd name="connsiteX2" fmla="*/ 402128 w 466600"/>
                <a:gd name="connsiteY2" fmla="*/ 182103 h 259023"/>
                <a:gd name="connsiteX3" fmla="*/ 113659 w 466600"/>
                <a:gd name="connsiteY3" fmla="*/ 256169 h 259023"/>
                <a:gd name="connsiteX4" fmla="*/ 6736 w 466600"/>
                <a:gd name="connsiteY4" fmla="*/ 196025 h 259023"/>
                <a:gd name="connsiteX5" fmla="*/ 56856 w 466600"/>
                <a:gd name="connsiteY5" fmla="*/ 79635 h 259023"/>
                <a:gd name="connsiteX6" fmla="*/ 363702 w 466600"/>
                <a:gd name="connsiteY6" fmla="*/ 557 h 25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00" h="259023">
                  <a:moveTo>
                    <a:pt x="364259" y="0"/>
                  </a:moveTo>
                  <a:cubicBezTo>
                    <a:pt x="418834" y="2784"/>
                    <a:pt x="454475" y="25060"/>
                    <a:pt x="464499" y="76851"/>
                  </a:cubicBezTo>
                  <a:cubicBezTo>
                    <a:pt x="473967" y="128085"/>
                    <a:pt x="451134" y="167624"/>
                    <a:pt x="402128" y="182103"/>
                  </a:cubicBezTo>
                  <a:cubicBezTo>
                    <a:pt x="306900" y="209947"/>
                    <a:pt x="210558" y="233894"/>
                    <a:pt x="113659" y="256169"/>
                  </a:cubicBezTo>
                  <a:cubicBezTo>
                    <a:pt x="62982" y="267864"/>
                    <a:pt x="25670" y="242804"/>
                    <a:pt x="6736" y="196025"/>
                  </a:cubicBezTo>
                  <a:cubicBezTo>
                    <a:pt x="-11642" y="149803"/>
                    <a:pt x="8406" y="98013"/>
                    <a:pt x="56856" y="79635"/>
                  </a:cubicBezTo>
                  <a:cubicBezTo>
                    <a:pt x="157096" y="41210"/>
                    <a:pt x="261791" y="17820"/>
                    <a:pt x="363702" y="557"/>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18" name="Forma libre: forma 17">
              <a:extLst>
                <a:ext uri="{FF2B5EF4-FFF2-40B4-BE49-F238E27FC236}">
                  <a16:creationId xmlns:a16="http://schemas.microsoft.com/office/drawing/2014/main" id="{C3821BAF-BF63-4F7A-9621-1F20B73195E1}"/>
                </a:ext>
              </a:extLst>
            </p:cNvPr>
            <p:cNvSpPr/>
            <p:nvPr/>
          </p:nvSpPr>
          <p:spPr>
            <a:xfrm>
              <a:off x="9115842" y="2604980"/>
              <a:ext cx="410989" cy="366345"/>
            </a:xfrm>
            <a:custGeom>
              <a:avLst/>
              <a:gdLst>
                <a:gd name="connsiteX0" fmla="*/ 410986 w 410989"/>
                <a:gd name="connsiteY0" fmla="*/ 91654 h 366345"/>
                <a:gd name="connsiteX1" fmla="*/ 363651 w 410989"/>
                <a:gd name="connsiteY1" fmla="*/ 174630 h 366345"/>
                <a:gd name="connsiteX2" fmla="*/ 164284 w 410989"/>
                <a:gd name="connsiteY2" fmla="*/ 336128 h 366345"/>
                <a:gd name="connsiteX3" fmla="*/ 27846 w 410989"/>
                <a:gd name="connsiteY3" fmla="*/ 338913 h 366345"/>
                <a:gd name="connsiteX4" fmla="*/ 28960 w 410989"/>
                <a:gd name="connsiteY4" fmla="*/ 207487 h 366345"/>
                <a:gd name="connsiteX5" fmla="*/ 262854 w 410989"/>
                <a:gd name="connsiteY5" fmla="*/ 15360 h 366345"/>
                <a:gd name="connsiteX6" fmla="*/ 410986 w 410989"/>
                <a:gd name="connsiteY6" fmla="*/ 92211 h 3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989" h="366345">
                  <a:moveTo>
                    <a:pt x="410986" y="91654"/>
                  </a:moveTo>
                  <a:cubicBezTo>
                    <a:pt x="407645" y="126181"/>
                    <a:pt x="394280" y="154582"/>
                    <a:pt x="363651" y="174630"/>
                  </a:cubicBezTo>
                  <a:cubicBezTo>
                    <a:pt x="291255" y="221409"/>
                    <a:pt x="226099" y="275984"/>
                    <a:pt x="164284" y="336128"/>
                  </a:cubicBezTo>
                  <a:cubicBezTo>
                    <a:pt x="123074" y="376224"/>
                    <a:pt x="64601" y="375668"/>
                    <a:pt x="27846" y="338913"/>
                  </a:cubicBezTo>
                  <a:cubicBezTo>
                    <a:pt x="-8352" y="302158"/>
                    <a:pt x="-10579" y="250367"/>
                    <a:pt x="28960" y="207487"/>
                  </a:cubicBezTo>
                  <a:cubicBezTo>
                    <a:pt x="97457" y="132307"/>
                    <a:pt x="174308" y="66037"/>
                    <a:pt x="262854" y="15360"/>
                  </a:cubicBezTo>
                  <a:cubicBezTo>
                    <a:pt x="331908" y="-24736"/>
                    <a:pt x="411543" y="18144"/>
                    <a:pt x="410986" y="92211"/>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19" name="Forma libre: forma 18">
              <a:extLst>
                <a:ext uri="{FF2B5EF4-FFF2-40B4-BE49-F238E27FC236}">
                  <a16:creationId xmlns:a16="http://schemas.microsoft.com/office/drawing/2014/main" id="{320DB576-39DE-447F-85A5-C29B615AB2B5}"/>
                </a:ext>
              </a:extLst>
            </p:cNvPr>
            <p:cNvSpPr/>
            <p:nvPr/>
          </p:nvSpPr>
          <p:spPr>
            <a:xfrm>
              <a:off x="9900886" y="3153240"/>
              <a:ext cx="432432" cy="332483"/>
            </a:xfrm>
            <a:custGeom>
              <a:avLst/>
              <a:gdLst>
                <a:gd name="connsiteX0" fmla="*/ 39155 w 432432"/>
                <a:gd name="connsiteY0" fmla="*/ 177692 h 332483"/>
                <a:gd name="connsiteX1" fmla="*/ 10197 w 432432"/>
                <a:gd name="connsiteY1" fmla="*/ 148177 h 332483"/>
                <a:gd name="connsiteX2" fmla="*/ 36371 w 432432"/>
                <a:gd name="connsiteY2" fmla="*/ 20649 h 332483"/>
                <a:gd name="connsiteX3" fmla="*/ 167797 w 432432"/>
                <a:gd name="connsiteY3" fmla="*/ 23433 h 332483"/>
                <a:gd name="connsiteX4" fmla="*/ 386655 w 432432"/>
                <a:gd name="connsiteY4" fmla="*/ 158201 h 332483"/>
                <a:gd name="connsiteX5" fmla="*/ 416170 w 432432"/>
                <a:gd name="connsiteY5" fmla="*/ 291298 h 332483"/>
                <a:gd name="connsiteX6" fmla="*/ 277504 w 432432"/>
                <a:gd name="connsiteY6" fmla="*/ 311902 h 332483"/>
                <a:gd name="connsiteX7" fmla="*/ 39712 w 432432"/>
                <a:gd name="connsiteY7" fmla="*/ 177135 h 33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432" h="332483">
                  <a:moveTo>
                    <a:pt x="39155" y="177692"/>
                  </a:moveTo>
                  <a:cubicBezTo>
                    <a:pt x="29688" y="167668"/>
                    <a:pt x="20221" y="158201"/>
                    <a:pt x="10197" y="148177"/>
                  </a:cubicBezTo>
                  <a:cubicBezTo>
                    <a:pt x="-5396" y="100841"/>
                    <a:pt x="-7623" y="55733"/>
                    <a:pt x="36371" y="20649"/>
                  </a:cubicBezTo>
                  <a:cubicBezTo>
                    <a:pt x="80365" y="-14435"/>
                    <a:pt x="124916" y="1158"/>
                    <a:pt x="167797" y="23433"/>
                  </a:cubicBezTo>
                  <a:cubicBezTo>
                    <a:pt x="243534" y="63530"/>
                    <a:pt x="318714" y="104739"/>
                    <a:pt x="386655" y="158201"/>
                  </a:cubicBezTo>
                  <a:cubicBezTo>
                    <a:pt x="434547" y="196069"/>
                    <a:pt x="445685" y="247303"/>
                    <a:pt x="416170" y="291298"/>
                  </a:cubicBezTo>
                  <a:cubicBezTo>
                    <a:pt x="386098" y="336963"/>
                    <a:pt x="330409" y="345873"/>
                    <a:pt x="277504" y="311902"/>
                  </a:cubicBezTo>
                  <a:cubicBezTo>
                    <a:pt x="200653" y="262896"/>
                    <a:pt x="127701" y="206650"/>
                    <a:pt x="39712" y="177135"/>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20" name="Forma libre: forma 19">
              <a:extLst>
                <a:ext uri="{FF2B5EF4-FFF2-40B4-BE49-F238E27FC236}">
                  <a16:creationId xmlns:a16="http://schemas.microsoft.com/office/drawing/2014/main" id="{6C4A56FF-6BBD-44F9-8808-34AC73ADCE1D}"/>
                </a:ext>
              </a:extLst>
            </p:cNvPr>
            <p:cNvSpPr/>
            <p:nvPr/>
          </p:nvSpPr>
          <p:spPr>
            <a:xfrm>
              <a:off x="8775702" y="4375847"/>
              <a:ext cx="464595" cy="257650"/>
            </a:xfrm>
            <a:custGeom>
              <a:avLst/>
              <a:gdLst>
                <a:gd name="connsiteX0" fmla="*/ 100122 w 464595"/>
                <a:gd name="connsiteY0" fmla="*/ 257650 h 257650"/>
                <a:gd name="connsiteX1" fmla="*/ 2666 w 464595"/>
                <a:gd name="connsiteY1" fmla="*/ 184141 h 257650"/>
                <a:gd name="connsiteX2" fmla="*/ 61697 w 464595"/>
                <a:gd name="connsiteY2" fmla="*/ 77218 h 257650"/>
                <a:gd name="connsiteX3" fmla="*/ 361303 w 464595"/>
                <a:gd name="connsiteY3" fmla="*/ 2038 h 257650"/>
                <a:gd name="connsiteX4" fmla="*/ 459316 w 464595"/>
                <a:gd name="connsiteY4" fmla="*/ 66080 h 257650"/>
                <a:gd name="connsiteX5" fmla="*/ 410867 w 464595"/>
                <a:gd name="connsiteY5" fmla="*/ 178015 h 257650"/>
                <a:gd name="connsiteX6" fmla="*/ 100679 w 464595"/>
                <a:gd name="connsiteY6" fmla="*/ 257093 h 2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595" h="257650">
                  <a:moveTo>
                    <a:pt x="100122" y="257650"/>
                  </a:moveTo>
                  <a:cubicBezTo>
                    <a:pt x="45547" y="255980"/>
                    <a:pt x="12690" y="232590"/>
                    <a:pt x="2666" y="184141"/>
                  </a:cubicBezTo>
                  <a:cubicBezTo>
                    <a:pt x="-7915" y="133464"/>
                    <a:pt x="13247" y="91697"/>
                    <a:pt x="61697" y="77218"/>
                  </a:cubicBezTo>
                  <a:cubicBezTo>
                    <a:pt x="160266" y="48260"/>
                    <a:pt x="260506" y="23200"/>
                    <a:pt x="361303" y="2038"/>
                  </a:cubicBezTo>
                  <a:cubicBezTo>
                    <a:pt x="408639" y="-7986"/>
                    <a:pt x="445394" y="19858"/>
                    <a:pt x="459316" y="66080"/>
                  </a:cubicBezTo>
                  <a:cubicBezTo>
                    <a:pt x="473795" y="114530"/>
                    <a:pt x="458759" y="159081"/>
                    <a:pt x="410867" y="178015"/>
                  </a:cubicBezTo>
                  <a:cubicBezTo>
                    <a:pt x="309513" y="218111"/>
                    <a:pt x="203147" y="243171"/>
                    <a:pt x="100679" y="257093"/>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21" name="Forma libre: forma 20">
              <a:extLst>
                <a:ext uri="{FF2B5EF4-FFF2-40B4-BE49-F238E27FC236}">
                  <a16:creationId xmlns:a16="http://schemas.microsoft.com/office/drawing/2014/main" id="{FEB4BED3-DD03-4A29-8D4F-6C90A31100DA}"/>
                </a:ext>
              </a:extLst>
            </p:cNvPr>
            <p:cNvSpPr/>
            <p:nvPr/>
          </p:nvSpPr>
          <p:spPr>
            <a:xfrm>
              <a:off x="8652310" y="1396788"/>
              <a:ext cx="449274" cy="304684"/>
            </a:xfrm>
            <a:custGeom>
              <a:avLst/>
              <a:gdLst>
                <a:gd name="connsiteX0" fmla="*/ 112693 w 449274"/>
                <a:gd name="connsiteY0" fmla="*/ 304684 h 304684"/>
                <a:gd name="connsiteX1" fmla="*/ 7998 w 449274"/>
                <a:gd name="connsiteY1" fmla="*/ 242312 h 304684"/>
                <a:gd name="connsiteX2" fmla="*/ 36399 w 449274"/>
                <a:gd name="connsiteY2" fmla="*/ 137617 h 304684"/>
                <a:gd name="connsiteX3" fmla="*/ 344916 w 449274"/>
                <a:gd name="connsiteY3" fmla="*/ 2293 h 304684"/>
                <a:gd name="connsiteX4" fmla="*/ 436246 w 449274"/>
                <a:gd name="connsiteY4" fmla="*/ 50185 h 304684"/>
                <a:gd name="connsiteX5" fmla="*/ 421210 w 449274"/>
                <a:gd name="connsiteY5" fmla="*/ 157108 h 304684"/>
                <a:gd name="connsiteX6" fmla="*/ 112693 w 449274"/>
                <a:gd name="connsiteY6" fmla="*/ 304684 h 30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274" h="304684">
                  <a:moveTo>
                    <a:pt x="112693" y="304684"/>
                  </a:moveTo>
                  <a:cubicBezTo>
                    <a:pt x="55891" y="301900"/>
                    <a:pt x="24148" y="282408"/>
                    <a:pt x="7998" y="242312"/>
                  </a:cubicBezTo>
                  <a:cubicBezTo>
                    <a:pt x="-8709" y="201103"/>
                    <a:pt x="758" y="161563"/>
                    <a:pt x="36399" y="137617"/>
                  </a:cubicBezTo>
                  <a:cubicBezTo>
                    <a:pt x="131071" y="74132"/>
                    <a:pt x="234095" y="28467"/>
                    <a:pt x="344916" y="2293"/>
                  </a:cubicBezTo>
                  <a:cubicBezTo>
                    <a:pt x="385012" y="-7174"/>
                    <a:pt x="418426" y="13431"/>
                    <a:pt x="436246" y="50185"/>
                  </a:cubicBezTo>
                  <a:cubicBezTo>
                    <a:pt x="454624" y="88054"/>
                    <a:pt x="456851" y="134276"/>
                    <a:pt x="421210" y="157108"/>
                  </a:cubicBezTo>
                  <a:cubicBezTo>
                    <a:pt x="321527" y="221151"/>
                    <a:pt x="204023" y="248995"/>
                    <a:pt x="112693" y="304684"/>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22" name="Forma libre: forma 21">
              <a:extLst>
                <a:ext uri="{FF2B5EF4-FFF2-40B4-BE49-F238E27FC236}">
                  <a16:creationId xmlns:a16="http://schemas.microsoft.com/office/drawing/2014/main" id="{125945CA-EFBB-4F5A-9A1A-B5A02D7A9818}"/>
                </a:ext>
              </a:extLst>
            </p:cNvPr>
            <p:cNvSpPr/>
            <p:nvPr/>
          </p:nvSpPr>
          <p:spPr>
            <a:xfrm>
              <a:off x="10647330" y="4230257"/>
              <a:ext cx="206747" cy="469433"/>
            </a:xfrm>
            <a:custGeom>
              <a:avLst/>
              <a:gdLst>
                <a:gd name="connsiteX0" fmla="*/ 14997 w 206747"/>
                <a:gd name="connsiteY0" fmla="*/ 196077 h 469433"/>
                <a:gd name="connsiteX1" fmla="*/ 14997 w 206747"/>
                <a:gd name="connsiteY1" fmla="*/ 96951 h 469433"/>
                <a:gd name="connsiteX2" fmla="*/ 106327 w 206747"/>
                <a:gd name="connsiteY2" fmla="*/ 52 h 469433"/>
                <a:gd name="connsiteX3" fmla="*/ 204340 w 206747"/>
                <a:gd name="connsiteY3" fmla="*/ 95280 h 469433"/>
                <a:gd name="connsiteX4" fmla="*/ 184292 w 206747"/>
                <a:gd name="connsiteY4" fmla="*/ 391546 h 469433"/>
                <a:gd name="connsiteX5" fmla="*/ 79040 w 206747"/>
                <a:gd name="connsiteY5" fmla="*/ 468396 h 469433"/>
                <a:gd name="connsiteX6" fmla="*/ 518 w 206747"/>
                <a:gd name="connsiteY6" fmla="*/ 364258 h 469433"/>
                <a:gd name="connsiteX7" fmla="*/ 14440 w 206747"/>
                <a:gd name="connsiteY7" fmla="*/ 195520 h 4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747" h="469433">
                  <a:moveTo>
                    <a:pt x="14997" y="196077"/>
                  </a:moveTo>
                  <a:cubicBezTo>
                    <a:pt x="14997" y="163220"/>
                    <a:pt x="13326" y="129807"/>
                    <a:pt x="14997" y="96951"/>
                  </a:cubicBezTo>
                  <a:cubicBezTo>
                    <a:pt x="18338" y="41818"/>
                    <a:pt x="57878" y="1722"/>
                    <a:pt x="106327" y="52"/>
                  </a:cubicBezTo>
                  <a:cubicBezTo>
                    <a:pt x="158118" y="-1619"/>
                    <a:pt x="201555" y="37363"/>
                    <a:pt x="204340" y="95280"/>
                  </a:cubicBezTo>
                  <a:cubicBezTo>
                    <a:pt x="209352" y="194406"/>
                    <a:pt x="208238" y="294090"/>
                    <a:pt x="184292" y="391546"/>
                  </a:cubicBezTo>
                  <a:cubicBezTo>
                    <a:pt x="169812" y="449462"/>
                    <a:pt x="134171" y="475079"/>
                    <a:pt x="79040" y="468396"/>
                  </a:cubicBezTo>
                  <a:cubicBezTo>
                    <a:pt x="27249" y="462271"/>
                    <a:pt x="-4494" y="423845"/>
                    <a:pt x="518" y="364258"/>
                  </a:cubicBezTo>
                  <a:cubicBezTo>
                    <a:pt x="5530" y="308012"/>
                    <a:pt x="14997" y="252323"/>
                    <a:pt x="14440" y="195520"/>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23" name="Forma libre: forma 22">
              <a:extLst>
                <a:ext uri="{FF2B5EF4-FFF2-40B4-BE49-F238E27FC236}">
                  <a16:creationId xmlns:a16="http://schemas.microsoft.com/office/drawing/2014/main" id="{F3E830A8-969B-415E-94FB-B12877352F92}"/>
                </a:ext>
              </a:extLst>
            </p:cNvPr>
            <p:cNvSpPr/>
            <p:nvPr/>
          </p:nvSpPr>
          <p:spPr>
            <a:xfrm>
              <a:off x="10431623" y="3588720"/>
              <a:ext cx="326997" cy="433554"/>
            </a:xfrm>
            <a:custGeom>
              <a:avLst/>
              <a:gdLst>
                <a:gd name="connsiteX0" fmla="*/ 102620 w 326997"/>
                <a:gd name="connsiteY0" fmla="*/ 52 h 433554"/>
                <a:gd name="connsiteX1" fmla="*/ 175015 w 326997"/>
                <a:gd name="connsiteY1" fmla="*/ 44047 h 433554"/>
                <a:gd name="connsiteX2" fmla="*/ 318136 w 326997"/>
                <a:gd name="connsiteY2" fmla="*/ 297988 h 433554"/>
                <a:gd name="connsiteX3" fmla="*/ 270801 w 326997"/>
                <a:gd name="connsiteY3" fmla="*/ 425516 h 433554"/>
                <a:gd name="connsiteX4" fmla="*/ 144943 w 326997"/>
                <a:gd name="connsiteY4" fmla="*/ 372612 h 433554"/>
                <a:gd name="connsiteX5" fmla="*/ 17972 w 326997"/>
                <a:gd name="connsiteY5" fmla="*/ 149299 h 433554"/>
                <a:gd name="connsiteX6" fmla="*/ 102063 w 326997"/>
                <a:gd name="connsiteY6" fmla="*/ 609 h 4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997" h="433554">
                  <a:moveTo>
                    <a:pt x="102620" y="52"/>
                  </a:moveTo>
                  <a:cubicBezTo>
                    <a:pt x="126566" y="-1061"/>
                    <a:pt x="153854" y="15645"/>
                    <a:pt x="175015" y="44047"/>
                  </a:cubicBezTo>
                  <a:cubicBezTo>
                    <a:pt x="232932" y="123125"/>
                    <a:pt x="281382" y="207215"/>
                    <a:pt x="318136" y="297988"/>
                  </a:cubicBezTo>
                  <a:cubicBezTo>
                    <a:pt x="340412" y="353121"/>
                    <a:pt x="319250" y="405468"/>
                    <a:pt x="270801" y="425516"/>
                  </a:cubicBezTo>
                  <a:cubicBezTo>
                    <a:pt x="221237" y="446121"/>
                    <a:pt x="170560" y="426630"/>
                    <a:pt x="144943" y="372612"/>
                  </a:cubicBezTo>
                  <a:cubicBezTo>
                    <a:pt x="108746" y="294647"/>
                    <a:pt x="65308" y="221138"/>
                    <a:pt x="17972" y="149299"/>
                  </a:cubicBezTo>
                  <a:cubicBezTo>
                    <a:pt x="-26022" y="81915"/>
                    <a:pt x="14074" y="2280"/>
                    <a:pt x="102063" y="609"/>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24" name="Forma libre: forma 23">
              <a:extLst>
                <a:ext uri="{FF2B5EF4-FFF2-40B4-BE49-F238E27FC236}">
                  <a16:creationId xmlns:a16="http://schemas.microsoft.com/office/drawing/2014/main" id="{FBA07B71-35B6-43F3-9A6B-CFA9091EFA24}"/>
                </a:ext>
              </a:extLst>
            </p:cNvPr>
            <p:cNvSpPr/>
            <p:nvPr/>
          </p:nvSpPr>
          <p:spPr>
            <a:xfrm>
              <a:off x="8097234" y="3050571"/>
              <a:ext cx="329736" cy="434071"/>
            </a:xfrm>
            <a:custGeom>
              <a:avLst/>
              <a:gdLst>
                <a:gd name="connsiteX0" fmla="*/ 329737 w 329736"/>
                <a:gd name="connsiteY0" fmla="*/ 341062 h 434071"/>
                <a:gd name="connsiteX1" fmla="*/ 274048 w 329736"/>
                <a:gd name="connsiteY1" fmla="*/ 425152 h 434071"/>
                <a:gd name="connsiteX2" fmla="*/ 171023 w 329736"/>
                <a:gd name="connsiteY2" fmla="*/ 407889 h 434071"/>
                <a:gd name="connsiteX3" fmla="*/ 3956 w 329736"/>
                <a:gd name="connsiteY3" fmla="*/ 109952 h 434071"/>
                <a:gd name="connsiteX4" fmla="*/ 50735 w 329736"/>
                <a:gd name="connsiteY4" fmla="*/ 13054 h 434071"/>
                <a:gd name="connsiteX5" fmla="*/ 162113 w 329736"/>
                <a:gd name="connsiteY5" fmla="*/ 31431 h 434071"/>
                <a:gd name="connsiteX6" fmla="*/ 323054 w 329736"/>
                <a:gd name="connsiteY6" fmla="*/ 314331 h 434071"/>
                <a:gd name="connsiteX7" fmla="*/ 329737 w 329736"/>
                <a:gd name="connsiteY7" fmla="*/ 341062 h 4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36" h="434071">
                  <a:moveTo>
                    <a:pt x="329737" y="341062"/>
                  </a:moveTo>
                  <a:cubicBezTo>
                    <a:pt x="325839" y="380044"/>
                    <a:pt x="310246" y="411787"/>
                    <a:pt x="274048" y="425152"/>
                  </a:cubicBezTo>
                  <a:cubicBezTo>
                    <a:pt x="237850" y="439074"/>
                    <a:pt x="198311" y="439074"/>
                    <a:pt x="171023" y="407889"/>
                  </a:cubicBezTo>
                  <a:cubicBezTo>
                    <a:pt x="95286" y="320457"/>
                    <a:pt x="39597" y="219660"/>
                    <a:pt x="3956" y="109952"/>
                  </a:cubicBezTo>
                  <a:cubicBezTo>
                    <a:pt x="-9409" y="68743"/>
                    <a:pt x="12310" y="31988"/>
                    <a:pt x="50735" y="13054"/>
                  </a:cubicBezTo>
                  <a:cubicBezTo>
                    <a:pt x="90274" y="-6438"/>
                    <a:pt x="137610" y="-6994"/>
                    <a:pt x="162113" y="31431"/>
                  </a:cubicBezTo>
                  <a:cubicBezTo>
                    <a:pt x="220030" y="123318"/>
                    <a:pt x="270150" y="219660"/>
                    <a:pt x="323054" y="314331"/>
                  </a:cubicBezTo>
                  <a:cubicBezTo>
                    <a:pt x="327509" y="322684"/>
                    <a:pt x="327509" y="333265"/>
                    <a:pt x="329737" y="341062"/>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25" name="Forma libre: forma 24">
              <a:extLst>
                <a:ext uri="{FF2B5EF4-FFF2-40B4-BE49-F238E27FC236}">
                  <a16:creationId xmlns:a16="http://schemas.microsoft.com/office/drawing/2014/main" id="{E3D058D5-8285-42D8-97E3-AD5ABE0C7C6B}"/>
                </a:ext>
              </a:extLst>
            </p:cNvPr>
            <p:cNvSpPr/>
            <p:nvPr/>
          </p:nvSpPr>
          <p:spPr>
            <a:xfrm>
              <a:off x="8003277" y="2374233"/>
              <a:ext cx="206078" cy="468868"/>
            </a:xfrm>
            <a:custGeom>
              <a:avLst/>
              <a:gdLst>
                <a:gd name="connsiteX0" fmla="*/ 1014 w 206078"/>
                <a:gd name="connsiteY0" fmla="*/ 287873 h 468868"/>
                <a:gd name="connsiteX1" fmla="*/ 16607 w 206078"/>
                <a:gd name="connsiteY1" fmla="*/ 96303 h 468868"/>
                <a:gd name="connsiteX2" fmla="*/ 131327 w 206078"/>
                <a:gd name="connsiteY2" fmla="*/ 1632 h 468868"/>
                <a:gd name="connsiteX3" fmla="*/ 204279 w 206078"/>
                <a:gd name="connsiteY3" fmla="*/ 120806 h 468868"/>
                <a:gd name="connsiteX4" fmla="*/ 191471 w 206078"/>
                <a:gd name="connsiteY4" fmla="*/ 359155 h 468868"/>
                <a:gd name="connsiteX5" fmla="*/ 95686 w 206078"/>
                <a:gd name="connsiteY5" fmla="*/ 468863 h 468868"/>
                <a:gd name="connsiteX6" fmla="*/ 1014 w 206078"/>
                <a:gd name="connsiteY6" fmla="*/ 363611 h 468868"/>
                <a:gd name="connsiteX7" fmla="*/ 1014 w 206078"/>
                <a:gd name="connsiteY7" fmla="*/ 287873 h 46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078" h="468868">
                  <a:moveTo>
                    <a:pt x="1014" y="287873"/>
                  </a:moveTo>
                  <a:cubicBezTo>
                    <a:pt x="-3441" y="223274"/>
                    <a:pt x="7697" y="159789"/>
                    <a:pt x="16607" y="96303"/>
                  </a:cubicBezTo>
                  <a:cubicBezTo>
                    <a:pt x="27188" y="23908"/>
                    <a:pt x="68955" y="-7835"/>
                    <a:pt x="131327" y="1632"/>
                  </a:cubicBezTo>
                  <a:cubicBezTo>
                    <a:pt x="185345" y="9985"/>
                    <a:pt x="213746" y="51195"/>
                    <a:pt x="204279" y="120806"/>
                  </a:cubicBezTo>
                  <a:cubicBezTo>
                    <a:pt x="193698" y="200442"/>
                    <a:pt x="190914" y="279520"/>
                    <a:pt x="191471" y="359155"/>
                  </a:cubicBezTo>
                  <a:cubicBezTo>
                    <a:pt x="191471" y="427096"/>
                    <a:pt x="154159" y="467749"/>
                    <a:pt x="95686" y="468863"/>
                  </a:cubicBezTo>
                  <a:cubicBezTo>
                    <a:pt x="43895" y="469420"/>
                    <a:pt x="4913" y="426539"/>
                    <a:pt x="1014" y="363611"/>
                  </a:cubicBezTo>
                  <a:cubicBezTo>
                    <a:pt x="-656" y="338550"/>
                    <a:pt x="1014" y="312933"/>
                    <a:pt x="1014" y="287873"/>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26" name="Forma libre: forma 25">
              <a:extLst>
                <a:ext uri="{FF2B5EF4-FFF2-40B4-BE49-F238E27FC236}">
                  <a16:creationId xmlns:a16="http://schemas.microsoft.com/office/drawing/2014/main" id="{E0D04F1F-3F64-4F4F-A9E5-B3417D4F7AA8}"/>
                </a:ext>
              </a:extLst>
            </p:cNvPr>
            <p:cNvSpPr/>
            <p:nvPr/>
          </p:nvSpPr>
          <p:spPr>
            <a:xfrm>
              <a:off x="10335478" y="4894499"/>
              <a:ext cx="354856" cy="414115"/>
            </a:xfrm>
            <a:custGeom>
              <a:avLst/>
              <a:gdLst>
                <a:gd name="connsiteX0" fmla="*/ 354694 w 354856"/>
                <a:gd name="connsiteY0" fmla="*/ 96522 h 414115"/>
                <a:gd name="connsiteX1" fmla="*/ 339658 w 354856"/>
                <a:gd name="connsiteY1" fmla="*/ 152211 h 414115"/>
                <a:gd name="connsiteX2" fmla="*/ 168136 w 354856"/>
                <a:gd name="connsiteY2" fmla="*/ 379979 h 414115"/>
                <a:gd name="connsiteX3" fmla="*/ 32254 w 354856"/>
                <a:gd name="connsiteY3" fmla="*/ 391673 h 414115"/>
                <a:gd name="connsiteX4" fmla="*/ 27242 w 354856"/>
                <a:gd name="connsiteY4" fmla="*/ 256349 h 414115"/>
                <a:gd name="connsiteX5" fmla="*/ 183728 w 354856"/>
                <a:gd name="connsiteY5" fmla="*/ 45845 h 414115"/>
                <a:gd name="connsiteX6" fmla="*/ 295106 w 354856"/>
                <a:gd name="connsiteY6" fmla="*/ 6863 h 414115"/>
                <a:gd name="connsiteX7" fmla="*/ 354694 w 354856"/>
                <a:gd name="connsiteY7" fmla="*/ 97078 h 41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856" h="414115">
                  <a:moveTo>
                    <a:pt x="354694" y="96522"/>
                  </a:moveTo>
                  <a:cubicBezTo>
                    <a:pt x="355807" y="116570"/>
                    <a:pt x="350239" y="134947"/>
                    <a:pt x="339658" y="152211"/>
                  </a:cubicBezTo>
                  <a:cubicBezTo>
                    <a:pt x="290094" y="234074"/>
                    <a:pt x="236076" y="312595"/>
                    <a:pt x="168136" y="379979"/>
                  </a:cubicBezTo>
                  <a:cubicBezTo>
                    <a:pt x="126926" y="421189"/>
                    <a:pt x="69566" y="425087"/>
                    <a:pt x="32254" y="391673"/>
                  </a:cubicBezTo>
                  <a:cubicBezTo>
                    <a:pt x="-7842" y="356032"/>
                    <a:pt x="-11740" y="302571"/>
                    <a:pt x="27242" y="256349"/>
                  </a:cubicBezTo>
                  <a:cubicBezTo>
                    <a:pt x="83488" y="188965"/>
                    <a:pt x="137507" y="120468"/>
                    <a:pt x="183728" y="45845"/>
                  </a:cubicBezTo>
                  <a:cubicBezTo>
                    <a:pt x="208788" y="5748"/>
                    <a:pt x="247771" y="-10401"/>
                    <a:pt x="295106" y="6863"/>
                  </a:cubicBezTo>
                  <a:cubicBezTo>
                    <a:pt x="336316" y="21898"/>
                    <a:pt x="356921" y="52527"/>
                    <a:pt x="354694" y="97078"/>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27" name="Forma libre: forma 26">
              <a:extLst>
                <a:ext uri="{FF2B5EF4-FFF2-40B4-BE49-F238E27FC236}">
                  <a16:creationId xmlns:a16="http://schemas.microsoft.com/office/drawing/2014/main" id="{FDC7D078-FCBA-4347-8713-78F727D688C0}"/>
                </a:ext>
              </a:extLst>
            </p:cNvPr>
            <p:cNvSpPr/>
            <p:nvPr/>
          </p:nvSpPr>
          <p:spPr>
            <a:xfrm>
              <a:off x="8165623" y="1764547"/>
              <a:ext cx="356575" cy="414475"/>
            </a:xfrm>
            <a:custGeom>
              <a:avLst/>
              <a:gdLst>
                <a:gd name="connsiteX0" fmla="*/ 356576 w 356575"/>
                <a:gd name="connsiteY0" fmla="*/ 92297 h 414475"/>
                <a:gd name="connsiteX1" fmla="*/ 325947 w 356575"/>
                <a:gd name="connsiteY1" fmla="*/ 162465 h 414475"/>
                <a:gd name="connsiteX2" fmla="*/ 182826 w 356575"/>
                <a:gd name="connsiteY2" fmla="*/ 354035 h 414475"/>
                <a:gd name="connsiteX3" fmla="*/ 40262 w 356575"/>
                <a:gd name="connsiteY3" fmla="*/ 398030 h 414475"/>
                <a:gd name="connsiteX4" fmla="*/ 21885 w 356575"/>
                <a:gd name="connsiteY4" fmla="*/ 253238 h 414475"/>
                <a:gd name="connsiteX5" fmla="*/ 191179 w 356575"/>
                <a:gd name="connsiteY5" fmla="*/ 30482 h 414475"/>
                <a:gd name="connsiteX6" fmla="*/ 304228 w 356575"/>
                <a:gd name="connsiteY6" fmla="*/ 9877 h 414475"/>
                <a:gd name="connsiteX7" fmla="*/ 356576 w 356575"/>
                <a:gd name="connsiteY7" fmla="*/ 92297 h 4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575" h="414475">
                  <a:moveTo>
                    <a:pt x="356576" y="92297"/>
                  </a:moveTo>
                  <a:cubicBezTo>
                    <a:pt x="354905" y="121255"/>
                    <a:pt x="343211" y="142974"/>
                    <a:pt x="325947" y="162465"/>
                  </a:cubicBezTo>
                  <a:cubicBezTo>
                    <a:pt x="273042" y="222052"/>
                    <a:pt x="225150" y="286095"/>
                    <a:pt x="182826" y="354035"/>
                  </a:cubicBezTo>
                  <a:cubicBezTo>
                    <a:pt x="144958" y="414736"/>
                    <a:pt x="89269" y="430329"/>
                    <a:pt x="40262" y="398030"/>
                  </a:cubicBezTo>
                  <a:cubicBezTo>
                    <a:pt x="-5403" y="367401"/>
                    <a:pt x="-13199" y="311712"/>
                    <a:pt x="21885" y="253238"/>
                  </a:cubicBezTo>
                  <a:cubicBezTo>
                    <a:pt x="70334" y="173046"/>
                    <a:pt x="126023" y="97866"/>
                    <a:pt x="191179" y="30482"/>
                  </a:cubicBezTo>
                  <a:cubicBezTo>
                    <a:pt x="223479" y="-2931"/>
                    <a:pt x="263575" y="-7386"/>
                    <a:pt x="304228" y="9877"/>
                  </a:cubicBezTo>
                  <a:cubicBezTo>
                    <a:pt x="339869" y="24913"/>
                    <a:pt x="354348" y="57213"/>
                    <a:pt x="356576" y="92297"/>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28" name="Forma libre: forma 27">
              <a:extLst>
                <a:ext uri="{FF2B5EF4-FFF2-40B4-BE49-F238E27FC236}">
                  <a16:creationId xmlns:a16="http://schemas.microsoft.com/office/drawing/2014/main" id="{BFB7F029-0470-4D35-B787-87890C0BE77D}"/>
                </a:ext>
              </a:extLst>
            </p:cNvPr>
            <p:cNvSpPr/>
            <p:nvPr/>
          </p:nvSpPr>
          <p:spPr>
            <a:xfrm>
              <a:off x="9315110" y="1324028"/>
              <a:ext cx="338190" cy="192246"/>
            </a:xfrm>
            <a:custGeom>
              <a:avLst/>
              <a:gdLst>
                <a:gd name="connsiteX0" fmla="*/ 172179 w 338190"/>
                <a:gd name="connsiteY0" fmla="*/ 190329 h 192246"/>
                <a:gd name="connsiteX1" fmla="*/ 84748 w 338190"/>
                <a:gd name="connsiteY1" fmla="*/ 189772 h 192246"/>
                <a:gd name="connsiteX2" fmla="*/ 100 w 338190"/>
                <a:gd name="connsiteY2" fmla="*/ 95101 h 192246"/>
                <a:gd name="connsiteX3" fmla="*/ 81406 w 338190"/>
                <a:gd name="connsiteY3" fmla="*/ 3771 h 192246"/>
                <a:gd name="connsiteX4" fmla="*/ 249587 w 338190"/>
                <a:gd name="connsiteY4" fmla="*/ 3771 h 192246"/>
                <a:gd name="connsiteX5" fmla="*/ 338133 w 338190"/>
                <a:gd name="connsiteY5" fmla="*/ 101783 h 192246"/>
                <a:gd name="connsiteX6" fmla="*/ 236222 w 338190"/>
                <a:gd name="connsiteY6" fmla="*/ 191999 h 192246"/>
                <a:gd name="connsiteX7" fmla="*/ 172179 w 338190"/>
                <a:gd name="connsiteY7" fmla="*/ 191999 h 192246"/>
                <a:gd name="connsiteX8" fmla="*/ 172179 w 338190"/>
                <a:gd name="connsiteY8" fmla="*/ 190329 h 19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190" h="192246">
                  <a:moveTo>
                    <a:pt x="172179" y="190329"/>
                  </a:moveTo>
                  <a:cubicBezTo>
                    <a:pt x="143221" y="190329"/>
                    <a:pt x="113706" y="193113"/>
                    <a:pt x="84748" y="189772"/>
                  </a:cubicBezTo>
                  <a:cubicBezTo>
                    <a:pt x="32957" y="183646"/>
                    <a:pt x="-2127" y="143550"/>
                    <a:pt x="100" y="95101"/>
                  </a:cubicBezTo>
                  <a:cubicBezTo>
                    <a:pt x="2328" y="43867"/>
                    <a:pt x="31286" y="8783"/>
                    <a:pt x="81406" y="3771"/>
                  </a:cubicBezTo>
                  <a:cubicBezTo>
                    <a:pt x="137095" y="-1798"/>
                    <a:pt x="193898" y="-685"/>
                    <a:pt x="249587" y="3771"/>
                  </a:cubicBezTo>
                  <a:cubicBezTo>
                    <a:pt x="305276" y="8783"/>
                    <a:pt x="339803" y="51663"/>
                    <a:pt x="338133" y="101783"/>
                  </a:cubicBezTo>
                  <a:cubicBezTo>
                    <a:pt x="336462" y="153574"/>
                    <a:pt x="295809" y="189772"/>
                    <a:pt x="236222" y="191999"/>
                  </a:cubicBezTo>
                  <a:cubicBezTo>
                    <a:pt x="215060" y="192556"/>
                    <a:pt x="193341" y="191999"/>
                    <a:pt x="172179" y="191999"/>
                  </a:cubicBezTo>
                  <a:lnTo>
                    <a:pt x="172179" y="190329"/>
                  </a:ln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sp>
          <p:nvSpPr>
            <p:cNvPr id="29" name="Forma libre: forma 28">
              <a:extLst>
                <a:ext uri="{FF2B5EF4-FFF2-40B4-BE49-F238E27FC236}">
                  <a16:creationId xmlns:a16="http://schemas.microsoft.com/office/drawing/2014/main" id="{36DAFEDC-2CD4-4711-B04C-9C86B281C095}"/>
                </a:ext>
              </a:extLst>
            </p:cNvPr>
            <p:cNvSpPr/>
            <p:nvPr/>
          </p:nvSpPr>
          <p:spPr>
            <a:xfrm>
              <a:off x="9206256" y="5557997"/>
              <a:ext cx="336487" cy="194537"/>
            </a:xfrm>
            <a:custGeom>
              <a:avLst/>
              <a:gdLst>
                <a:gd name="connsiteX0" fmla="*/ 168541 w 336487"/>
                <a:gd name="connsiteY0" fmla="*/ 1609 h 194537"/>
                <a:gd name="connsiteX1" fmla="*/ 249847 w 336487"/>
                <a:gd name="connsiteY1" fmla="*/ 2166 h 194537"/>
                <a:gd name="connsiteX2" fmla="*/ 336165 w 336487"/>
                <a:gd name="connsiteY2" fmla="*/ 89041 h 194537"/>
                <a:gd name="connsiteX3" fmla="*/ 257087 w 336487"/>
                <a:gd name="connsiteY3" fmla="*/ 188167 h 194537"/>
                <a:gd name="connsiteX4" fmla="*/ 77768 w 336487"/>
                <a:gd name="connsiteY4" fmla="*/ 185382 h 194537"/>
                <a:gd name="connsiteX5" fmla="*/ 360 w 336487"/>
                <a:gd name="connsiteY5" fmla="*/ 85699 h 194537"/>
                <a:gd name="connsiteX6" fmla="*/ 92804 w 336487"/>
                <a:gd name="connsiteY6" fmla="*/ 495 h 194537"/>
                <a:gd name="connsiteX7" fmla="*/ 168541 w 336487"/>
                <a:gd name="connsiteY7" fmla="*/ 495 h 194537"/>
                <a:gd name="connsiteX8" fmla="*/ 168541 w 336487"/>
                <a:gd name="connsiteY8" fmla="*/ 2166 h 19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487" h="194537">
                  <a:moveTo>
                    <a:pt x="168541" y="1609"/>
                  </a:moveTo>
                  <a:cubicBezTo>
                    <a:pt x="195829" y="1609"/>
                    <a:pt x="223116" y="-1176"/>
                    <a:pt x="249847" y="2166"/>
                  </a:cubicBezTo>
                  <a:cubicBezTo>
                    <a:pt x="299410" y="8848"/>
                    <a:pt x="331710" y="36136"/>
                    <a:pt x="336165" y="89041"/>
                  </a:cubicBezTo>
                  <a:cubicBezTo>
                    <a:pt x="340063" y="138047"/>
                    <a:pt x="308321" y="180928"/>
                    <a:pt x="257087" y="188167"/>
                  </a:cubicBezTo>
                  <a:cubicBezTo>
                    <a:pt x="197500" y="197077"/>
                    <a:pt x="136799" y="197077"/>
                    <a:pt x="77768" y="185382"/>
                  </a:cubicBezTo>
                  <a:cubicBezTo>
                    <a:pt x="24307" y="174802"/>
                    <a:pt x="-3538" y="136376"/>
                    <a:pt x="360" y="85699"/>
                  </a:cubicBezTo>
                  <a:cubicBezTo>
                    <a:pt x="4259" y="35022"/>
                    <a:pt x="38229" y="3280"/>
                    <a:pt x="92804" y="495"/>
                  </a:cubicBezTo>
                  <a:cubicBezTo>
                    <a:pt x="117864" y="-619"/>
                    <a:pt x="143481" y="495"/>
                    <a:pt x="168541" y="495"/>
                  </a:cubicBezTo>
                  <a:cubicBezTo>
                    <a:pt x="168541" y="495"/>
                    <a:pt x="168541" y="1609"/>
                    <a:pt x="168541" y="2166"/>
                  </a:cubicBezTo>
                  <a:close/>
                </a:path>
              </a:pathLst>
            </a:custGeom>
            <a:solidFill>
              <a:srgbClr val="E71682"/>
            </a:solidFill>
            <a:ln w="55676" cap="flat">
              <a:noFill/>
              <a:prstDash val="solid"/>
              <a:miter/>
            </a:ln>
          </p:spPr>
          <p:txBody>
            <a:bodyPr rtlCol="0" anchor="ctr"/>
            <a:lstStyle/>
            <a:p>
              <a:endParaRPr lang="es-PE" dirty="0">
                <a:cs typeface="B Nazanin" panose="00000400000000000000" pitchFamily="2" charset="-78"/>
              </a:endParaRPr>
            </a:p>
          </p:txBody>
        </p:sp>
      </p:grpSp>
      <p:grpSp>
        <p:nvGrpSpPr>
          <p:cNvPr id="30" name="Grupo 29">
            <a:extLst>
              <a:ext uri="{FF2B5EF4-FFF2-40B4-BE49-F238E27FC236}">
                <a16:creationId xmlns:a16="http://schemas.microsoft.com/office/drawing/2014/main" id="{3F61BA18-AF4E-42F1-820A-CD89E98A9656}"/>
              </a:ext>
            </a:extLst>
          </p:cNvPr>
          <p:cNvGrpSpPr/>
          <p:nvPr/>
        </p:nvGrpSpPr>
        <p:grpSpPr>
          <a:xfrm>
            <a:off x="147964" y="102470"/>
            <a:ext cx="942662" cy="3466851"/>
            <a:chOff x="214024" y="606805"/>
            <a:chExt cx="942662" cy="3466851"/>
          </a:xfrm>
        </p:grpSpPr>
        <p:sp>
          <p:nvSpPr>
            <p:cNvPr id="31" name="Gráfico 9">
              <a:extLst>
                <a:ext uri="{FF2B5EF4-FFF2-40B4-BE49-F238E27FC236}">
                  <a16:creationId xmlns:a16="http://schemas.microsoft.com/office/drawing/2014/main" id="{23DD2AB4-7A00-4803-A5AA-E9D23476B511}"/>
                </a:ext>
              </a:extLst>
            </p:cNvPr>
            <p:cNvSpPr/>
            <p:nvPr/>
          </p:nvSpPr>
          <p:spPr>
            <a:xfrm>
              <a:off x="214024" y="606805"/>
              <a:ext cx="942662" cy="967589"/>
            </a:xfrm>
            <a:custGeom>
              <a:avLst/>
              <a:gdLst>
                <a:gd name="connsiteX0" fmla="*/ 372955 w 942662"/>
                <a:gd name="connsiteY0" fmla="*/ 555817 h 967589"/>
                <a:gd name="connsiteX1" fmla="*/ 19599 w 942662"/>
                <a:gd name="connsiteY1" fmla="*/ 646772 h 967589"/>
                <a:gd name="connsiteX2" fmla="*/ 12368 w 942662"/>
                <a:gd name="connsiteY2" fmla="*/ 626602 h 967589"/>
                <a:gd name="connsiteX3" fmla="*/ 357923 w 942662"/>
                <a:gd name="connsiteY3" fmla="*/ 488647 h 967589"/>
                <a:gd name="connsiteX4" fmla="*/ 0 w 942662"/>
                <a:gd name="connsiteY4" fmla="*/ 324052 h 967589"/>
                <a:gd name="connsiteX5" fmla="*/ 383040 w 942662"/>
                <a:gd name="connsiteY5" fmla="*/ 424331 h 967589"/>
                <a:gd name="connsiteX6" fmla="*/ 171255 w 942662"/>
                <a:gd name="connsiteY6" fmla="*/ 99899 h 967589"/>
                <a:gd name="connsiteX7" fmla="*/ 431753 w 942662"/>
                <a:gd name="connsiteY7" fmla="*/ 367437 h 967589"/>
                <a:gd name="connsiteX8" fmla="*/ 462198 w 942662"/>
                <a:gd name="connsiteY8" fmla="*/ 0 h 967589"/>
                <a:gd name="connsiteX9" fmla="*/ 475327 w 942662"/>
                <a:gd name="connsiteY9" fmla="*/ 0 h 967589"/>
                <a:gd name="connsiteX10" fmla="*/ 506153 w 942662"/>
                <a:gd name="connsiteY10" fmla="*/ 381518 h 967589"/>
                <a:gd name="connsiteX11" fmla="*/ 718890 w 942662"/>
                <a:gd name="connsiteY11" fmla="*/ 126158 h 967589"/>
                <a:gd name="connsiteX12" fmla="*/ 738679 w 942662"/>
                <a:gd name="connsiteY12" fmla="*/ 140429 h 967589"/>
                <a:gd name="connsiteX13" fmla="*/ 553153 w 942662"/>
                <a:gd name="connsiteY13" fmla="*/ 425283 h 967589"/>
                <a:gd name="connsiteX14" fmla="*/ 936384 w 942662"/>
                <a:gd name="connsiteY14" fmla="*/ 326336 h 967589"/>
                <a:gd name="connsiteX15" fmla="*/ 942663 w 942662"/>
                <a:gd name="connsiteY15" fmla="*/ 343651 h 967589"/>
                <a:gd name="connsiteX16" fmla="*/ 576368 w 942662"/>
                <a:gd name="connsiteY16" fmla="*/ 487696 h 967589"/>
                <a:gd name="connsiteX17" fmla="*/ 933149 w 942662"/>
                <a:gd name="connsiteY17" fmla="*/ 628315 h 967589"/>
                <a:gd name="connsiteX18" fmla="*/ 927631 w 942662"/>
                <a:gd name="connsiteY18" fmla="*/ 647534 h 967589"/>
                <a:gd name="connsiteX19" fmla="*/ 555056 w 942662"/>
                <a:gd name="connsiteY19" fmla="*/ 551060 h 967589"/>
                <a:gd name="connsiteX20" fmla="*/ 771408 w 942662"/>
                <a:gd name="connsiteY20" fmla="*/ 885007 h 967589"/>
                <a:gd name="connsiteX21" fmla="*/ 752380 w 942662"/>
                <a:gd name="connsiteY21" fmla="*/ 898898 h 967589"/>
                <a:gd name="connsiteX22" fmla="*/ 507485 w 942662"/>
                <a:gd name="connsiteY22" fmla="*/ 596538 h 967589"/>
                <a:gd name="connsiteX23" fmla="*/ 475327 w 942662"/>
                <a:gd name="connsiteY23" fmla="*/ 967590 h 967589"/>
                <a:gd name="connsiteX24" fmla="*/ 461056 w 942662"/>
                <a:gd name="connsiteY24" fmla="*/ 967209 h 967589"/>
                <a:gd name="connsiteX25" fmla="*/ 431562 w 942662"/>
                <a:gd name="connsiteY25" fmla="*/ 594445 h 967589"/>
                <a:gd name="connsiteX26" fmla="*/ 216923 w 942662"/>
                <a:gd name="connsiteY26" fmla="*/ 859128 h 967589"/>
                <a:gd name="connsiteX27" fmla="*/ 372955 w 942662"/>
                <a:gd name="connsiteY27" fmla="*/ 555246 h 96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662" h="967589">
                  <a:moveTo>
                    <a:pt x="372955" y="555817"/>
                  </a:moveTo>
                  <a:cubicBezTo>
                    <a:pt x="243372" y="589307"/>
                    <a:pt x="131486" y="618040"/>
                    <a:pt x="19599" y="646772"/>
                  </a:cubicBezTo>
                  <a:cubicBezTo>
                    <a:pt x="17125" y="640113"/>
                    <a:pt x="14652" y="633453"/>
                    <a:pt x="12368" y="626602"/>
                  </a:cubicBezTo>
                  <a:cubicBezTo>
                    <a:pt x="120259" y="583598"/>
                    <a:pt x="228150" y="540404"/>
                    <a:pt x="357923" y="488647"/>
                  </a:cubicBezTo>
                  <a:cubicBezTo>
                    <a:pt x="226627" y="425663"/>
                    <a:pt x="102372" y="400165"/>
                    <a:pt x="0" y="324052"/>
                  </a:cubicBezTo>
                  <a:cubicBezTo>
                    <a:pt x="120259" y="355449"/>
                    <a:pt x="240518" y="387036"/>
                    <a:pt x="383040" y="424331"/>
                  </a:cubicBezTo>
                  <a:cubicBezTo>
                    <a:pt x="304263" y="303692"/>
                    <a:pt x="237854" y="201890"/>
                    <a:pt x="171255" y="99899"/>
                  </a:cubicBezTo>
                  <a:cubicBezTo>
                    <a:pt x="277243" y="164024"/>
                    <a:pt x="326145" y="281048"/>
                    <a:pt x="431753" y="367437"/>
                  </a:cubicBezTo>
                  <a:cubicBezTo>
                    <a:pt x="442789" y="234048"/>
                    <a:pt x="452493" y="117024"/>
                    <a:pt x="462198" y="0"/>
                  </a:cubicBezTo>
                  <a:cubicBezTo>
                    <a:pt x="466574" y="0"/>
                    <a:pt x="470951" y="0"/>
                    <a:pt x="475327" y="0"/>
                  </a:cubicBezTo>
                  <a:cubicBezTo>
                    <a:pt x="485032" y="121020"/>
                    <a:pt x="494927" y="242230"/>
                    <a:pt x="506153" y="381518"/>
                  </a:cubicBezTo>
                  <a:cubicBezTo>
                    <a:pt x="584550" y="287518"/>
                    <a:pt x="651720" y="206838"/>
                    <a:pt x="718890" y="126158"/>
                  </a:cubicBezTo>
                  <a:cubicBezTo>
                    <a:pt x="725550" y="130915"/>
                    <a:pt x="732019" y="135672"/>
                    <a:pt x="738679" y="140429"/>
                  </a:cubicBezTo>
                  <a:cubicBezTo>
                    <a:pt x="681404" y="228340"/>
                    <a:pt x="624129" y="316441"/>
                    <a:pt x="553153" y="425283"/>
                  </a:cubicBezTo>
                  <a:cubicBezTo>
                    <a:pt x="695866" y="388368"/>
                    <a:pt x="816125" y="357352"/>
                    <a:pt x="936384" y="326336"/>
                  </a:cubicBezTo>
                  <a:cubicBezTo>
                    <a:pt x="938477" y="332044"/>
                    <a:pt x="940570" y="337753"/>
                    <a:pt x="942663" y="343651"/>
                  </a:cubicBezTo>
                  <a:cubicBezTo>
                    <a:pt x="828303" y="388748"/>
                    <a:pt x="713752" y="433655"/>
                    <a:pt x="576368" y="487696"/>
                  </a:cubicBezTo>
                  <a:cubicBezTo>
                    <a:pt x="709185" y="540024"/>
                    <a:pt x="821072" y="584169"/>
                    <a:pt x="933149" y="628315"/>
                  </a:cubicBezTo>
                  <a:cubicBezTo>
                    <a:pt x="931246" y="634785"/>
                    <a:pt x="929533" y="641254"/>
                    <a:pt x="927631" y="647534"/>
                  </a:cubicBezTo>
                  <a:cubicBezTo>
                    <a:pt x="812319" y="617659"/>
                    <a:pt x="696817" y="587785"/>
                    <a:pt x="555056" y="551060"/>
                  </a:cubicBezTo>
                  <a:cubicBezTo>
                    <a:pt x="637068" y="677598"/>
                    <a:pt x="704238" y="781303"/>
                    <a:pt x="771408" y="885007"/>
                  </a:cubicBezTo>
                  <a:cubicBezTo>
                    <a:pt x="765129" y="889574"/>
                    <a:pt x="758849" y="894331"/>
                    <a:pt x="752380" y="898898"/>
                  </a:cubicBezTo>
                  <a:cubicBezTo>
                    <a:pt x="674935" y="803375"/>
                    <a:pt x="597680" y="707853"/>
                    <a:pt x="507485" y="596538"/>
                  </a:cubicBezTo>
                  <a:cubicBezTo>
                    <a:pt x="495497" y="733732"/>
                    <a:pt x="485412" y="850756"/>
                    <a:pt x="475327" y="967590"/>
                  </a:cubicBezTo>
                  <a:cubicBezTo>
                    <a:pt x="470570" y="967590"/>
                    <a:pt x="465813" y="967209"/>
                    <a:pt x="461056" y="967209"/>
                  </a:cubicBezTo>
                  <a:cubicBezTo>
                    <a:pt x="451923" y="851517"/>
                    <a:pt x="442789" y="736015"/>
                    <a:pt x="431562" y="594445"/>
                  </a:cubicBezTo>
                  <a:cubicBezTo>
                    <a:pt x="351263" y="693582"/>
                    <a:pt x="284093" y="776355"/>
                    <a:pt x="216923" y="859128"/>
                  </a:cubicBezTo>
                  <a:cubicBezTo>
                    <a:pt x="238044" y="747622"/>
                    <a:pt x="318154" y="672080"/>
                    <a:pt x="372955" y="555246"/>
                  </a:cubicBezTo>
                  <a:close/>
                </a:path>
              </a:pathLst>
            </a:custGeom>
            <a:solidFill>
              <a:srgbClr val="E71682"/>
            </a:solidFill>
            <a:ln w="18860" cap="flat">
              <a:noFill/>
              <a:prstDash val="solid"/>
              <a:miter/>
            </a:ln>
          </p:spPr>
          <p:txBody>
            <a:bodyPr rtlCol="0" anchor="ctr"/>
            <a:lstStyle/>
            <a:p>
              <a:endParaRPr lang="es-PE" dirty="0">
                <a:cs typeface="B Nazanin" panose="00000400000000000000" pitchFamily="2" charset="-78"/>
              </a:endParaRPr>
            </a:p>
          </p:txBody>
        </p:sp>
        <p:sp>
          <p:nvSpPr>
            <p:cNvPr id="32" name="Gráfico 10">
              <a:extLst>
                <a:ext uri="{FF2B5EF4-FFF2-40B4-BE49-F238E27FC236}">
                  <a16:creationId xmlns:a16="http://schemas.microsoft.com/office/drawing/2014/main" id="{A3899505-6351-4EBD-8659-6D50920D9A74}"/>
                </a:ext>
              </a:extLst>
            </p:cNvPr>
            <p:cNvSpPr/>
            <p:nvPr/>
          </p:nvSpPr>
          <p:spPr>
            <a:xfrm>
              <a:off x="315049" y="1820964"/>
              <a:ext cx="742553" cy="762188"/>
            </a:xfrm>
            <a:custGeom>
              <a:avLst/>
              <a:gdLst>
                <a:gd name="connsiteX0" fmla="*/ 293784 w 742553"/>
                <a:gd name="connsiteY0" fmla="*/ 437828 h 762188"/>
                <a:gd name="connsiteX1" fmla="*/ 15439 w 742553"/>
                <a:gd name="connsiteY1" fmla="*/ 509475 h 762188"/>
                <a:gd name="connsiteX2" fmla="*/ 9743 w 742553"/>
                <a:gd name="connsiteY2" fmla="*/ 493586 h 762188"/>
                <a:gd name="connsiteX3" fmla="*/ 281942 w 742553"/>
                <a:gd name="connsiteY3" fmla="*/ 384917 h 762188"/>
                <a:gd name="connsiteX4" fmla="*/ 0 w 742553"/>
                <a:gd name="connsiteY4" fmla="*/ 255262 h 762188"/>
                <a:gd name="connsiteX5" fmla="*/ 301728 w 742553"/>
                <a:gd name="connsiteY5" fmla="*/ 334254 h 762188"/>
                <a:gd name="connsiteX6" fmla="*/ 134901 w 742553"/>
                <a:gd name="connsiteY6" fmla="*/ 78692 h 762188"/>
                <a:gd name="connsiteX7" fmla="*/ 340100 w 742553"/>
                <a:gd name="connsiteY7" fmla="*/ 289437 h 762188"/>
                <a:gd name="connsiteX8" fmla="*/ 364082 w 742553"/>
                <a:gd name="connsiteY8" fmla="*/ 0 h 762188"/>
                <a:gd name="connsiteX9" fmla="*/ 374424 w 742553"/>
                <a:gd name="connsiteY9" fmla="*/ 0 h 762188"/>
                <a:gd name="connsiteX10" fmla="*/ 398706 w 742553"/>
                <a:gd name="connsiteY10" fmla="*/ 300529 h 762188"/>
                <a:gd name="connsiteX11" fmla="*/ 566283 w 742553"/>
                <a:gd name="connsiteY11" fmla="*/ 99377 h 762188"/>
                <a:gd name="connsiteX12" fmla="*/ 581871 w 742553"/>
                <a:gd name="connsiteY12" fmla="*/ 110619 h 762188"/>
                <a:gd name="connsiteX13" fmla="*/ 435729 w 742553"/>
                <a:gd name="connsiteY13" fmla="*/ 335003 h 762188"/>
                <a:gd name="connsiteX14" fmla="*/ 737607 w 742553"/>
                <a:gd name="connsiteY14" fmla="*/ 257061 h 762188"/>
                <a:gd name="connsiteX15" fmla="*/ 742553 w 742553"/>
                <a:gd name="connsiteY15" fmla="*/ 270701 h 762188"/>
                <a:gd name="connsiteX16" fmla="*/ 454016 w 742553"/>
                <a:gd name="connsiteY16" fmla="*/ 384167 h 762188"/>
                <a:gd name="connsiteX17" fmla="*/ 735059 w 742553"/>
                <a:gd name="connsiteY17" fmla="*/ 494935 h 762188"/>
                <a:gd name="connsiteX18" fmla="*/ 730712 w 742553"/>
                <a:gd name="connsiteY18" fmla="*/ 510074 h 762188"/>
                <a:gd name="connsiteX19" fmla="*/ 437228 w 742553"/>
                <a:gd name="connsiteY19" fmla="*/ 434080 h 762188"/>
                <a:gd name="connsiteX20" fmla="*/ 607652 w 742553"/>
                <a:gd name="connsiteY20" fmla="*/ 697137 h 762188"/>
                <a:gd name="connsiteX21" fmla="*/ 592663 w 742553"/>
                <a:gd name="connsiteY21" fmla="*/ 708079 h 762188"/>
                <a:gd name="connsiteX22" fmla="*/ 399756 w 742553"/>
                <a:gd name="connsiteY22" fmla="*/ 469904 h 762188"/>
                <a:gd name="connsiteX23" fmla="*/ 374424 w 742553"/>
                <a:gd name="connsiteY23" fmla="*/ 762189 h 762188"/>
                <a:gd name="connsiteX24" fmla="*/ 363183 w 742553"/>
                <a:gd name="connsiteY24" fmla="*/ 761889 h 762188"/>
                <a:gd name="connsiteX25" fmla="*/ 339950 w 742553"/>
                <a:gd name="connsiteY25" fmla="*/ 468255 h 762188"/>
                <a:gd name="connsiteX26" fmla="*/ 170874 w 742553"/>
                <a:gd name="connsiteY26" fmla="*/ 676752 h 762188"/>
                <a:gd name="connsiteX27" fmla="*/ 293784 w 742553"/>
                <a:gd name="connsiteY27" fmla="*/ 437378 h 76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42553" h="762188">
                  <a:moveTo>
                    <a:pt x="293784" y="437828"/>
                  </a:moveTo>
                  <a:cubicBezTo>
                    <a:pt x="191709" y="464208"/>
                    <a:pt x="103574" y="486841"/>
                    <a:pt x="15439" y="509475"/>
                  </a:cubicBezTo>
                  <a:cubicBezTo>
                    <a:pt x="13490" y="504229"/>
                    <a:pt x="11541" y="498983"/>
                    <a:pt x="9743" y="493586"/>
                  </a:cubicBezTo>
                  <a:cubicBezTo>
                    <a:pt x="94730" y="459711"/>
                    <a:pt x="179718" y="425686"/>
                    <a:pt x="281942" y="384917"/>
                  </a:cubicBezTo>
                  <a:cubicBezTo>
                    <a:pt x="178519" y="335303"/>
                    <a:pt x="80641" y="315218"/>
                    <a:pt x="0" y="255262"/>
                  </a:cubicBezTo>
                  <a:cubicBezTo>
                    <a:pt x="94730" y="279994"/>
                    <a:pt x="189460" y="304875"/>
                    <a:pt x="301728" y="334254"/>
                  </a:cubicBezTo>
                  <a:cubicBezTo>
                    <a:pt x="239673" y="239224"/>
                    <a:pt x="187362" y="159033"/>
                    <a:pt x="134901" y="78692"/>
                  </a:cubicBezTo>
                  <a:cubicBezTo>
                    <a:pt x="218389" y="129205"/>
                    <a:pt x="256911" y="221387"/>
                    <a:pt x="340100" y="289437"/>
                  </a:cubicBezTo>
                  <a:cubicBezTo>
                    <a:pt x="348793" y="184364"/>
                    <a:pt x="356437" y="92182"/>
                    <a:pt x="364082" y="0"/>
                  </a:cubicBezTo>
                  <a:cubicBezTo>
                    <a:pt x="367529" y="0"/>
                    <a:pt x="370977" y="0"/>
                    <a:pt x="374424" y="0"/>
                  </a:cubicBezTo>
                  <a:cubicBezTo>
                    <a:pt x="382069" y="95330"/>
                    <a:pt x="389863" y="190809"/>
                    <a:pt x="398706" y="300529"/>
                  </a:cubicBezTo>
                  <a:cubicBezTo>
                    <a:pt x="460461" y="226483"/>
                    <a:pt x="513372" y="162930"/>
                    <a:pt x="566283" y="99377"/>
                  </a:cubicBezTo>
                  <a:cubicBezTo>
                    <a:pt x="571529" y="103124"/>
                    <a:pt x="576625" y="106871"/>
                    <a:pt x="581871" y="110619"/>
                  </a:cubicBezTo>
                  <a:cubicBezTo>
                    <a:pt x="536755" y="179868"/>
                    <a:pt x="491638" y="249266"/>
                    <a:pt x="435729" y="335003"/>
                  </a:cubicBezTo>
                  <a:cubicBezTo>
                    <a:pt x="548146" y="305925"/>
                    <a:pt x="642877" y="281493"/>
                    <a:pt x="737607" y="257061"/>
                  </a:cubicBezTo>
                  <a:cubicBezTo>
                    <a:pt x="739256" y="261557"/>
                    <a:pt x="740904" y="266054"/>
                    <a:pt x="742553" y="270701"/>
                  </a:cubicBezTo>
                  <a:cubicBezTo>
                    <a:pt x="652469" y="306224"/>
                    <a:pt x="562236" y="341598"/>
                    <a:pt x="454016" y="384167"/>
                  </a:cubicBezTo>
                  <a:cubicBezTo>
                    <a:pt x="558639" y="425387"/>
                    <a:pt x="646774" y="460161"/>
                    <a:pt x="735059" y="494935"/>
                  </a:cubicBezTo>
                  <a:cubicBezTo>
                    <a:pt x="733560" y="500032"/>
                    <a:pt x="732211" y="505128"/>
                    <a:pt x="730712" y="510074"/>
                  </a:cubicBezTo>
                  <a:cubicBezTo>
                    <a:pt x="639879" y="486542"/>
                    <a:pt x="548896" y="463009"/>
                    <a:pt x="437228" y="434080"/>
                  </a:cubicBezTo>
                  <a:cubicBezTo>
                    <a:pt x="501830" y="533757"/>
                    <a:pt x="554741" y="615447"/>
                    <a:pt x="607652" y="697137"/>
                  </a:cubicBezTo>
                  <a:cubicBezTo>
                    <a:pt x="602706" y="700734"/>
                    <a:pt x="597760" y="704481"/>
                    <a:pt x="592663" y="708079"/>
                  </a:cubicBezTo>
                  <a:cubicBezTo>
                    <a:pt x="531658" y="632834"/>
                    <a:pt x="470803" y="557589"/>
                    <a:pt x="399756" y="469904"/>
                  </a:cubicBezTo>
                  <a:cubicBezTo>
                    <a:pt x="390313" y="577974"/>
                    <a:pt x="382368" y="670156"/>
                    <a:pt x="374424" y="762189"/>
                  </a:cubicBezTo>
                  <a:cubicBezTo>
                    <a:pt x="370677" y="762189"/>
                    <a:pt x="366930" y="761889"/>
                    <a:pt x="363183" y="761889"/>
                  </a:cubicBezTo>
                  <a:cubicBezTo>
                    <a:pt x="355988" y="670756"/>
                    <a:pt x="348793" y="579773"/>
                    <a:pt x="339950" y="468255"/>
                  </a:cubicBezTo>
                  <a:cubicBezTo>
                    <a:pt x="276696" y="546348"/>
                    <a:pt x="223785" y="611550"/>
                    <a:pt x="170874" y="676752"/>
                  </a:cubicBezTo>
                  <a:cubicBezTo>
                    <a:pt x="187512" y="588916"/>
                    <a:pt x="250615" y="529410"/>
                    <a:pt x="293784" y="437378"/>
                  </a:cubicBezTo>
                  <a:close/>
                </a:path>
              </a:pathLst>
            </a:custGeom>
            <a:solidFill>
              <a:srgbClr val="E71682"/>
            </a:solidFill>
            <a:ln w="14859" cap="flat">
              <a:noFill/>
              <a:prstDash val="solid"/>
              <a:miter/>
            </a:ln>
          </p:spPr>
          <p:txBody>
            <a:bodyPr rtlCol="0" anchor="ctr"/>
            <a:lstStyle/>
            <a:p>
              <a:endParaRPr lang="es-PE" dirty="0">
                <a:cs typeface="B Nazanin" panose="00000400000000000000" pitchFamily="2" charset="-78"/>
              </a:endParaRPr>
            </a:p>
          </p:txBody>
        </p:sp>
        <p:sp>
          <p:nvSpPr>
            <p:cNvPr id="33" name="Gráfico 11">
              <a:extLst>
                <a:ext uri="{FF2B5EF4-FFF2-40B4-BE49-F238E27FC236}">
                  <a16:creationId xmlns:a16="http://schemas.microsoft.com/office/drawing/2014/main" id="{84D926AE-44DC-4274-8230-E46FD8F694CA}"/>
                </a:ext>
              </a:extLst>
            </p:cNvPr>
            <p:cNvSpPr/>
            <p:nvPr/>
          </p:nvSpPr>
          <p:spPr>
            <a:xfrm>
              <a:off x="411417" y="2853474"/>
              <a:ext cx="551665" cy="566253"/>
            </a:xfrm>
            <a:custGeom>
              <a:avLst/>
              <a:gdLst>
                <a:gd name="connsiteX0" fmla="*/ 218261 w 551665"/>
                <a:gd name="connsiteY0" fmla="*/ 325276 h 566253"/>
                <a:gd name="connsiteX1" fmla="*/ 11470 w 551665"/>
                <a:gd name="connsiteY1" fmla="*/ 378505 h 566253"/>
                <a:gd name="connsiteX2" fmla="*/ 7238 w 551665"/>
                <a:gd name="connsiteY2" fmla="*/ 366701 h 566253"/>
                <a:gd name="connsiteX3" fmla="*/ 209464 w 551665"/>
                <a:gd name="connsiteY3" fmla="*/ 285966 h 566253"/>
                <a:gd name="connsiteX4" fmla="*/ 0 w 551665"/>
                <a:gd name="connsiteY4" fmla="*/ 189642 h 566253"/>
                <a:gd name="connsiteX5" fmla="*/ 224163 w 551665"/>
                <a:gd name="connsiteY5" fmla="*/ 248328 h 566253"/>
                <a:gd name="connsiteX6" fmla="*/ 100222 w 551665"/>
                <a:gd name="connsiteY6" fmla="*/ 58463 h 566253"/>
                <a:gd name="connsiteX7" fmla="*/ 252670 w 551665"/>
                <a:gd name="connsiteY7" fmla="*/ 215032 h 566253"/>
                <a:gd name="connsiteX8" fmla="*/ 270488 w 551665"/>
                <a:gd name="connsiteY8" fmla="*/ 0 h 566253"/>
                <a:gd name="connsiteX9" fmla="*/ 278171 w 551665"/>
                <a:gd name="connsiteY9" fmla="*/ 0 h 566253"/>
                <a:gd name="connsiteX10" fmla="*/ 296211 w 551665"/>
                <a:gd name="connsiteY10" fmla="*/ 223272 h 566253"/>
                <a:gd name="connsiteX11" fmla="*/ 420709 w 551665"/>
                <a:gd name="connsiteY11" fmla="*/ 73830 h 566253"/>
                <a:gd name="connsiteX12" fmla="*/ 432290 w 551665"/>
                <a:gd name="connsiteY12" fmla="*/ 82182 h 566253"/>
                <a:gd name="connsiteX13" fmla="*/ 323717 w 551665"/>
                <a:gd name="connsiteY13" fmla="*/ 248884 h 566253"/>
                <a:gd name="connsiteX14" fmla="*/ 547991 w 551665"/>
                <a:gd name="connsiteY14" fmla="*/ 190978 h 566253"/>
                <a:gd name="connsiteX15" fmla="*/ 551666 w 551665"/>
                <a:gd name="connsiteY15" fmla="*/ 201112 h 566253"/>
                <a:gd name="connsiteX16" fmla="*/ 337302 w 551665"/>
                <a:gd name="connsiteY16" fmla="*/ 285410 h 566253"/>
                <a:gd name="connsiteX17" fmla="*/ 546098 w 551665"/>
                <a:gd name="connsiteY17" fmla="*/ 367703 h 566253"/>
                <a:gd name="connsiteX18" fmla="*/ 542868 w 551665"/>
                <a:gd name="connsiteY18" fmla="*/ 378950 h 566253"/>
                <a:gd name="connsiteX19" fmla="*/ 324830 w 551665"/>
                <a:gd name="connsiteY19" fmla="*/ 322492 h 566253"/>
                <a:gd name="connsiteX20" fmla="*/ 451444 w 551665"/>
                <a:gd name="connsiteY20" fmla="*/ 517924 h 566253"/>
                <a:gd name="connsiteX21" fmla="*/ 440308 w 551665"/>
                <a:gd name="connsiteY21" fmla="*/ 526054 h 566253"/>
                <a:gd name="connsiteX22" fmla="*/ 296991 w 551665"/>
                <a:gd name="connsiteY22" fmla="*/ 349106 h 566253"/>
                <a:gd name="connsiteX23" fmla="*/ 278171 w 551665"/>
                <a:gd name="connsiteY23" fmla="*/ 566254 h 566253"/>
                <a:gd name="connsiteX24" fmla="*/ 269819 w 551665"/>
                <a:gd name="connsiteY24" fmla="*/ 566031 h 566253"/>
                <a:gd name="connsiteX25" fmla="*/ 252559 w 551665"/>
                <a:gd name="connsiteY25" fmla="*/ 347881 h 566253"/>
                <a:gd name="connsiteX26" fmla="*/ 126948 w 551665"/>
                <a:gd name="connsiteY26" fmla="*/ 502780 h 566253"/>
                <a:gd name="connsiteX27" fmla="*/ 218261 w 551665"/>
                <a:gd name="connsiteY27" fmla="*/ 324942 h 56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1665" h="566253">
                  <a:moveTo>
                    <a:pt x="218261" y="325276"/>
                  </a:moveTo>
                  <a:cubicBezTo>
                    <a:pt x="142426" y="344875"/>
                    <a:pt x="76948" y="361690"/>
                    <a:pt x="11470" y="378505"/>
                  </a:cubicBezTo>
                  <a:cubicBezTo>
                    <a:pt x="10022" y="374607"/>
                    <a:pt x="8575" y="370710"/>
                    <a:pt x="7238" y="366701"/>
                  </a:cubicBezTo>
                  <a:cubicBezTo>
                    <a:pt x="70378" y="341534"/>
                    <a:pt x="133518" y="316256"/>
                    <a:pt x="209464" y="285966"/>
                  </a:cubicBezTo>
                  <a:cubicBezTo>
                    <a:pt x="132627" y="249107"/>
                    <a:pt x="59910" y="234185"/>
                    <a:pt x="0" y="189642"/>
                  </a:cubicBezTo>
                  <a:cubicBezTo>
                    <a:pt x="70378" y="208016"/>
                    <a:pt x="140756" y="226501"/>
                    <a:pt x="224163" y="248328"/>
                  </a:cubicBezTo>
                  <a:cubicBezTo>
                    <a:pt x="178061" y="177727"/>
                    <a:pt x="139197" y="118150"/>
                    <a:pt x="100222" y="58463"/>
                  </a:cubicBezTo>
                  <a:cubicBezTo>
                    <a:pt x="162248" y="95990"/>
                    <a:pt x="190867" y="164475"/>
                    <a:pt x="252670" y="215032"/>
                  </a:cubicBezTo>
                  <a:cubicBezTo>
                    <a:pt x="259129" y="136970"/>
                    <a:pt x="264808" y="68485"/>
                    <a:pt x="270488" y="0"/>
                  </a:cubicBezTo>
                  <a:cubicBezTo>
                    <a:pt x="273049" y="0"/>
                    <a:pt x="275610" y="0"/>
                    <a:pt x="278171" y="0"/>
                  </a:cubicBezTo>
                  <a:cubicBezTo>
                    <a:pt x="283851" y="70823"/>
                    <a:pt x="289641" y="141758"/>
                    <a:pt x="296211" y="223272"/>
                  </a:cubicBezTo>
                  <a:cubicBezTo>
                    <a:pt x="342091" y="168261"/>
                    <a:pt x="381400" y="121046"/>
                    <a:pt x="420709" y="73830"/>
                  </a:cubicBezTo>
                  <a:cubicBezTo>
                    <a:pt x="424607" y="76614"/>
                    <a:pt x="428393" y="79398"/>
                    <a:pt x="432290" y="82182"/>
                  </a:cubicBezTo>
                  <a:cubicBezTo>
                    <a:pt x="398772" y="133629"/>
                    <a:pt x="365253" y="185188"/>
                    <a:pt x="323717" y="248884"/>
                  </a:cubicBezTo>
                  <a:cubicBezTo>
                    <a:pt x="407235" y="227281"/>
                    <a:pt x="477613" y="209130"/>
                    <a:pt x="547991" y="190978"/>
                  </a:cubicBezTo>
                  <a:cubicBezTo>
                    <a:pt x="549216" y="194319"/>
                    <a:pt x="550441" y="197660"/>
                    <a:pt x="551666" y="201112"/>
                  </a:cubicBezTo>
                  <a:cubicBezTo>
                    <a:pt x="484740" y="227504"/>
                    <a:pt x="417702" y="253784"/>
                    <a:pt x="337302" y="285410"/>
                  </a:cubicBezTo>
                  <a:cubicBezTo>
                    <a:pt x="415030" y="316033"/>
                    <a:pt x="480508" y="341868"/>
                    <a:pt x="546098" y="367703"/>
                  </a:cubicBezTo>
                  <a:cubicBezTo>
                    <a:pt x="544984" y="371489"/>
                    <a:pt x="543982" y="375275"/>
                    <a:pt x="542868" y="378950"/>
                  </a:cubicBezTo>
                  <a:cubicBezTo>
                    <a:pt x="475386" y="361467"/>
                    <a:pt x="407792" y="343984"/>
                    <a:pt x="324830" y="322492"/>
                  </a:cubicBezTo>
                  <a:cubicBezTo>
                    <a:pt x="372825" y="396545"/>
                    <a:pt x="412134" y="457235"/>
                    <a:pt x="451444" y="517924"/>
                  </a:cubicBezTo>
                  <a:cubicBezTo>
                    <a:pt x="447769" y="520597"/>
                    <a:pt x="444094" y="523381"/>
                    <a:pt x="440308" y="526054"/>
                  </a:cubicBezTo>
                  <a:cubicBezTo>
                    <a:pt x="394985" y="470152"/>
                    <a:pt x="349774" y="414250"/>
                    <a:pt x="296991" y="349106"/>
                  </a:cubicBezTo>
                  <a:cubicBezTo>
                    <a:pt x="289975" y="429395"/>
                    <a:pt x="284073" y="497880"/>
                    <a:pt x="278171" y="566254"/>
                  </a:cubicBezTo>
                  <a:cubicBezTo>
                    <a:pt x="275387" y="566254"/>
                    <a:pt x="272603" y="566031"/>
                    <a:pt x="269819" y="566031"/>
                  </a:cubicBezTo>
                  <a:cubicBezTo>
                    <a:pt x="264474" y="498326"/>
                    <a:pt x="259129" y="430731"/>
                    <a:pt x="252559" y="347881"/>
                  </a:cubicBezTo>
                  <a:cubicBezTo>
                    <a:pt x="205566" y="405899"/>
                    <a:pt x="166257" y="454339"/>
                    <a:pt x="126948" y="502780"/>
                  </a:cubicBezTo>
                  <a:cubicBezTo>
                    <a:pt x="139308" y="437524"/>
                    <a:pt x="186190" y="393315"/>
                    <a:pt x="218261" y="324942"/>
                  </a:cubicBezTo>
                  <a:close/>
                </a:path>
              </a:pathLst>
            </a:custGeom>
            <a:solidFill>
              <a:srgbClr val="E71682"/>
            </a:solidFill>
            <a:ln w="11049" cap="flat">
              <a:noFill/>
              <a:prstDash val="solid"/>
              <a:miter/>
            </a:ln>
          </p:spPr>
          <p:txBody>
            <a:bodyPr rtlCol="0" anchor="ctr"/>
            <a:lstStyle/>
            <a:p>
              <a:endParaRPr lang="es-PE" dirty="0">
                <a:cs typeface="B Nazanin" panose="00000400000000000000" pitchFamily="2" charset="-78"/>
              </a:endParaRPr>
            </a:p>
          </p:txBody>
        </p:sp>
        <p:sp>
          <p:nvSpPr>
            <p:cNvPr id="34" name="Gráfico 12">
              <a:extLst>
                <a:ext uri="{FF2B5EF4-FFF2-40B4-BE49-F238E27FC236}">
                  <a16:creationId xmlns:a16="http://schemas.microsoft.com/office/drawing/2014/main" id="{0A2C9B80-D122-41BC-A302-FF91CDDDECEC}"/>
                </a:ext>
              </a:extLst>
            </p:cNvPr>
            <p:cNvSpPr/>
            <p:nvPr/>
          </p:nvSpPr>
          <p:spPr>
            <a:xfrm>
              <a:off x="490142" y="3679921"/>
              <a:ext cx="383591" cy="393735"/>
            </a:xfrm>
            <a:custGeom>
              <a:avLst/>
              <a:gdLst>
                <a:gd name="connsiteX0" fmla="*/ 151764 w 383591"/>
                <a:gd name="connsiteY0" fmla="*/ 226175 h 393735"/>
                <a:gd name="connsiteX1" fmla="*/ 7975 w 383591"/>
                <a:gd name="connsiteY1" fmla="*/ 263187 h 393735"/>
                <a:gd name="connsiteX2" fmla="*/ 5033 w 383591"/>
                <a:gd name="connsiteY2" fmla="*/ 254980 h 393735"/>
                <a:gd name="connsiteX3" fmla="*/ 145647 w 383591"/>
                <a:gd name="connsiteY3" fmla="*/ 198842 h 393735"/>
                <a:gd name="connsiteX4" fmla="*/ 0 w 383591"/>
                <a:gd name="connsiteY4" fmla="*/ 131865 h 393735"/>
                <a:gd name="connsiteX5" fmla="*/ 155868 w 383591"/>
                <a:gd name="connsiteY5" fmla="*/ 172671 h 393735"/>
                <a:gd name="connsiteX6" fmla="*/ 69688 w 383591"/>
                <a:gd name="connsiteY6" fmla="*/ 40651 h 393735"/>
                <a:gd name="connsiteX7" fmla="*/ 175690 w 383591"/>
                <a:gd name="connsiteY7" fmla="*/ 149519 h 393735"/>
                <a:gd name="connsiteX8" fmla="*/ 188079 w 383591"/>
                <a:gd name="connsiteY8" fmla="*/ 0 h 393735"/>
                <a:gd name="connsiteX9" fmla="*/ 193422 w 383591"/>
                <a:gd name="connsiteY9" fmla="*/ 0 h 393735"/>
                <a:gd name="connsiteX10" fmla="*/ 205965 w 383591"/>
                <a:gd name="connsiteY10" fmla="*/ 155249 h 393735"/>
                <a:gd name="connsiteX11" fmla="*/ 292533 w 383591"/>
                <a:gd name="connsiteY11" fmla="*/ 51337 h 393735"/>
                <a:gd name="connsiteX12" fmla="*/ 300586 w 383591"/>
                <a:gd name="connsiteY12" fmla="*/ 57144 h 393735"/>
                <a:gd name="connsiteX13" fmla="*/ 225091 w 383591"/>
                <a:gd name="connsiteY13" fmla="*/ 173058 h 393735"/>
                <a:gd name="connsiteX14" fmla="*/ 381036 w 383591"/>
                <a:gd name="connsiteY14" fmla="*/ 132794 h 393735"/>
                <a:gd name="connsiteX15" fmla="*/ 383591 w 383591"/>
                <a:gd name="connsiteY15" fmla="*/ 139840 h 393735"/>
                <a:gd name="connsiteX16" fmla="*/ 234537 w 383591"/>
                <a:gd name="connsiteY16" fmla="*/ 198455 h 393735"/>
                <a:gd name="connsiteX17" fmla="*/ 379720 w 383591"/>
                <a:gd name="connsiteY17" fmla="*/ 255676 h 393735"/>
                <a:gd name="connsiteX18" fmla="*/ 377474 w 383591"/>
                <a:gd name="connsiteY18" fmla="*/ 263497 h 393735"/>
                <a:gd name="connsiteX19" fmla="*/ 225865 w 383591"/>
                <a:gd name="connsiteY19" fmla="*/ 224240 h 393735"/>
                <a:gd name="connsiteX20" fmla="*/ 313904 w 383591"/>
                <a:gd name="connsiteY20" fmla="*/ 360131 h 393735"/>
                <a:gd name="connsiteX21" fmla="*/ 306161 w 383591"/>
                <a:gd name="connsiteY21" fmla="*/ 365783 h 393735"/>
                <a:gd name="connsiteX22" fmla="*/ 206507 w 383591"/>
                <a:gd name="connsiteY22" fmla="*/ 242746 h 393735"/>
                <a:gd name="connsiteX23" fmla="*/ 193422 w 383591"/>
                <a:gd name="connsiteY23" fmla="*/ 393736 h 393735"/>
                <a:gd name="connsiteX24" fmla="*/ 187614 w 383591"/>
                <a:gd name="connsiteY24" fmla="*/ 393581 h 393735"/>
                <a:gd name="connsiteX25" fmla="*/ 175613 w 383591"/>
                <a:gd name="connsiteY25" fmla="*/ 241894 h 393735"/>
                <a:gd name="connsiteX26" fmla="*/ 88271 w 383591"/>
                <a:gd name="connsiteY26" fmla="*/ 349600 h 393735"/>
                <a:gd name="connsiteX27" fmla="*/ 151764 w 383591"/>
                <a:gd name="connsiteY27" fmla="*/ 225943 h 3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3591" h="393735">
                  <a:moveTo>
                    <a:pt x="151764" y="226175"/>
                  </a:moveTo>
                  <a:cubicBezTo>
                    <a:pt x="99034" y="239803"/>
                    <a:pt x="53505" y="251495"/>
                    <a:pt x="7975" y="263187"/>
                  </a:cubicBezTo>
                  <a:cubicBezTo>
                    <a:pt x="6969" y="260477"/>
                    <a:pt x="5962" y="257767"/>
                    <a:pt x="5033" y="254980"/>
                  </a:cubicBezTo>
                  <a:cubicBezTo>
                    <a:pt x="48936" y="237480"/>
                    <a:pt x="92839" y="219903"/>
                    <a:pt x="145647" y="198842"/>
                  </a:cubicBezTo>
                  <a:cubicBezTo>
                    <a:pt x="92220" y="173213"/>
                    <a:pt x="41658" y="162837"/>
                    <a:pt x="0" y="131865"/>
                  </a:cubicBezTo>
                  <a:cubicBezTo>
                    <a:pt x="48936" y="144641"/>
                    <a:pt x="97872" y="157494"/>
                    <a:pt x="155868" y="172671"/>
                  </a:cubicBezTo>
                  <a:cubicBezTo>
                    <a:pt x="123812" y="123580"/>
                    <a:pt x="96788" y="82154"/>
                    <a:pt x="69688" y="40651"/>
                  </a:cubicBezTo>
                  <a:cubicBezTo>
                    <a:pt x="112816" y="66745"/>
                    <a:pt x="132716" y="114365"/>
                    <a:pt x="175690" y="149519"/>
                  </a:cubicBezTo>
                  <a:cubicBezTo>
                    <a:pt x="180181" y="95240"/>
                    <a:pt x="184130" y="47620"/>
                    <a:pt x="188079" y="0"/>
                  </a:cubicBezTo>
                  <a:cubicBezTo>
                    <a:pt x="189860" y="0"/>
                    <a:pt x="191641" y="0"/>
                    <a:pt x="193422" y="0"/>
                  </a:cubicBezTo>
                  <a:cubicBezTo>
                    <a:pt x="197371" y="49246"/>
                    <a:pt x="201397" y="98569"/>
                    <a:pt x="205965" y="155249"/>
                  </a:cubicBezTo>
                  <a:cubicBezTo>
                    <a:pt x="237867" y="116998"/>
                    <a:pt x="265200" y="84167"/>
                    <a:pt x="292533" y="51337"/>
                  </a:cubicBezTo>
                  <a:cubicBezTo>
                    <a:pt x="295243" y="53272"/>
                    <a:pt x="297876" y="55208"/>
                    <a:pt x="300586" y="57144"/>
                  </a:cubicBezTo>
                  <a:cubicBezTo>
                    <a:pt x="277279" y="92917"/>
                    <a:pt x="253972" y="128767"/>
                    <a:pt x="225091" y="173058"/>
                  </a:cubicBezTo>
                  <a:cubicBezTo>
                    <a:pt x="283164" y="158036"/>
                    <a:pt x="332100" y="145415"/>
                    <a:pt x="381036" y="132794"/>
                  </a:cubicBezTo>
                  <a:cubicBezTo>
                    <a:pt x="381888" y="135117"/>
                    <a:pt x="382739" y="137440"/>
                    <a:pt x="383591" y="139840"/>
                  </a:cubicBezTo>
                  <a:cubicBezTo>
                    <a:pt x="337055" y="158191"/>
                    <a:pt x="290442" y="176465"/>
                    <a:pt x="234537" y="198455"/>
                  </a:cubicBezTo>
                  <a:cubicBezTo>
                    <a:pt x="288584" y="219749"/>
                    <a:pt x="334113" y="237713"/>
                    <a:pt x="379720" y="255676"/>
                  </a:cubicBezTo>
                  <a:cubicBezTo>
                    <a:pt x="378945" y="258309"/>
                    <a:pt x="378248" y="260942"/>
                    <a:pt x="377474" y="263497"/>
                  </a:cubicBezTo>
                  <a:cubicBezTo>
                    <a:pt x="330551" y="251340"/>
                    <a:pt x="283551" y="239184"/>
                    <a:pt x="225865" y="224240"/>
                  </a:cubicBezTo>
                  <a:cubicBezTo>
                    <a:pt x="259238" y="275731"/>
                    <a:pt x="286571" y="317931"/>
                    <a:pt x="313904" y="360131"/>
                  </a:cubicBezTo>
                  <a:cubicBezTo>
                    <a:pt x="311348" y="361989"/>
                    <a:pt x="308793" y="363925"/>
                    <a:pt x="306161" y="365783"/>
                  </a:cubicBezTo>
                  <a:cubicBezTo>
                    <a:pt x="274646" y="326913"/>
                    <a:pt x="243210" y="288043"/>
                    <a:pt x="206507" y="242746"/>
                  </a:cubicBezTo>
                  <a:cubicBezTo>
                    <a:pt x="201629" y="298573"/>
                    <a:pt x="197525" y="346193"/>
                    <a:pt x="193422" y="393736"/>
                  </a:cubicBezTo>
                  <a:cubicBezTo>
                    <a:pt x="191486" y="393736"/>
                    <a:pt x="189550" y="393581"/>
                    <a:pt x="187614" y="393581"/>
                  </a:cubicBezTo>
                  <a:cubicBezTo>
                    <a:pt x="183898" y="346503"/>
                    <a:pt x="180181" y="299502"/>
                    <a:pt x="175613" y="241894"/>
                  </a:cubicBezTo>
                  <a:cubicBezTo>
                    <a:pt x="142937" y="282235"/>
                    <a:pt x="115604" y="315918"/>
                    <a:pt x="88271" y="349600"/>
                  </a:cubicBezTo>
                  <a:cubicBezTo>
                    <a:pt x="96866" y="304226"/>
                    <a:pt x="129464" y="273486"/>
                    <a:pt x="151764" y="225943"/>
                  </a:cubicBezTo>
                  <a:close/>
                </a:path>
              </a:pathLst>
            </a:custGeom>
            <a:solidFill>
              <a:srgbClr val="E71682"/>
            </a:solidFill>
            <a:ln w="7620" cap="flat">
              <a:noFill/>
              <a:prstDash val="solid"/>
              <a:miter/>
            </a:ln>
          </p:spPr>
          <p:txBody>
            <a:bodyPr rtlCol="0" anchor="ctr"/>
            <a:lstStyle/>
            <a:p>
              <a:endParaRPr lang="es-PE" dirty="0">
                <a:cs typeface="B Nazanin" panose="00000400000000000000" pitchFamily="2" charset="-78"/>
              </a:endParaRPr>
            </a:p>
          </p:txBody>
        </p:sp>
      </p:grpSp>
      <p:grpSp>
        <p:nvGrpSpPr>
          <p:cNvPr id="38" name="Grupo 37">
            <a:extLst>
              <a:ext uri="{FF2B5EF4-FFF2-40B4-BE49-F238E27FC236}">
                <a16:creationId xmlns:a16="http://schemas.microsoft.com/office/drawing/2014/main" id="{F11295AA-D508-4465-A2E0-43F89D065217}"/>
              </a:ext>
            </a:extLst>
          </p:cNvPr>
          <p:cNvGrpSpPr/>
          <p:nvPr/>
        </p:nvGrpSpPr>
        <p:grpSpPr>
          <a:xfrm rot="10800000">
            <a:off x="17227747" y="6525638"/>
            <a:ext cx="942662" cy="3466851"/>
            <a:chOff x="214024" y="606805"/>
            <a:chExt cx="942662" cy="3466851"/>
          </a:xfrm>
        </p:grpSpPr>
        <p:sp>
          <p:nvSpPr>
            <p:cNvPr id="39" name="Gráfico 9">
              <a:extLst>
                <a:ext uri="{FF2B5EF4-FFF2-40B4-BE49-F238E27FC236}">
                  <a16:creationId xmlns:a16="http://schemas.microsoft.com/office/drawing/2014/main" id="{52C840F9-4E6D-4215-AB63-43723927610A}"/>
                </a:ext>
              </a:extLst>
            </p:cNvPr>
            <p:cNvSpPr/>
            <p:nvPr/>
          </p:nvSpPr>
          <p:spPr>
            <a:xfrm>
              <a:off x="214024" y="606805"/>
              <a:ext cx="942662" cy="967589"/>
            </a:xfrm>
            <a:custGeom>
              <a:avLst/>
              <a:gdLst>
                <a:gd name="connsiteX0" fmla="*/ 372955 w 942662"/>
                <a:gd name="connsiteY0" fmla="*/ 555817 h 967589"/>
                <a:gd name="connsiteX1" fmla="*/ 19599 w 942662"/>
                <a:gd name="connsiteY1" fmla="*/ 646772 h 967589"/>
                <a:gd name="connsiteX2" fmla="*/ 12368 w 942662"/>
                <a:gd name="connsiteY2" fmla="*/ 626602 h 967589"/>
                <a:gd name="connsiteX3" fmla="*/ 357923 w 942662"/>
                <a:gd name="connsiteY3" fmla="*/ 488647 h 967589"/>
                <a:gd name="connsiteX4" fmla="*/ 0 w 942662"/>
                <a:gd name="connsiteY4" fmla="*/ 324052 h 967589"/>
                <a:gd name="connsiteX5" fmla="*/ 383040 w 942662"/>
                <a:gd name="connsiteY5" fmla="*/ 424331 h 967589"/>
                <a:gd name="connsiteX6" fmla="*/ 171255 w 942662"/>
                <a:gd name="connsiteY6" fmla="*/ 99899 h 967589"/>
                <a:gd name="connsiteX7" fmla="*/ 431753 w 942662"/>
                <a:gd name="connsiteY7" fmla="*/ 367437 h 967589"/>
                <a:gd name="connsiteX8" fmla="*/ 462198 w 942662"/>
                <a:gd name="connsiteY8" fmla="*/ 0 h 967589"/>
                <a:gd name="connsiteX9" fmla="*/ 475327 w 942662"/>
                <a:gd name="connsiteY9" fmla="*/ 0 h 967589"/>
                <a:gd name="connsiteX10" fmla="*/ 506153 w 942662"/>
                <a:gd name="connsiteY10" fmla="*/ 381518 h 967589"/>
                <a:gd name="connsiteX11" fmla="*/ 718890 w 942662"/>
                <a:gd name="connsiteY11" fmla="*/ 126158 h 967589"/>
                <a:gd name="connsiteX12" fmla="*/ 738679 w 942662"/>
                <a:gd name="connsiteY12" fmla="*/ 140429 h 967589"/>
                <a:gd name="connsiteX13" fmla="*/ 553153 w 942662"/>
                <a:gd name="connsiteY13" fmla="*/ 425283 h 967589"/>
                <a:gd name="connsiteX14" fmla="*/ 936384 w 942662"/>
                <a:gd name="connsiteY14" fmla="*/ 326336 h 967589"/>
                <a:gd name="connsiteX15" fmla="*/ 942663 w 942662"/>
                <a:gd name="connsiteY15" fmla="*/ 343651 h 967589"/>
                <a:gd name="connsiteX16" fmla="*/ 576368 w 942662"/>
                <a:gd name="connsiteY16" fmla="*/ 487696 h 967589"/>
                <a:gd name="connsiteX17" fmla="*/ 933149 w 942662"/>
                <a:gd name="connsiteY17" fmla="*/ 628315 h 967589"/>
                <a:gd name="connsiteX18" fmla="*/ 927631 w 942662"/>
                <a:gd name="connsiteY18" fmla="*/ 647534 h 967589"/>
                <a:gd name="connsiteX19" fmla="*/ 555056 w 942662"/>
                <a:gd name="connsiteY19" fmla="*/ 551060 h 967589"/>
                <a:gd name="connsiteX20" fmla="*/ 771408 w 942662"/>
                <a:gd name="connsiteY20" fmla="*/ 885007 h 967589"/>
                <a:gd name="connsiteX21" fmla="*/ 752380 w 942662"/>
                <a:gd name="connsiteY21" fmla="*/ 898898 h 967589"/>
                <a:gd name="connsiteX22" fmla="*/ 507485 w 942662"/>
                <a:gd name="connsiteY22" fmla="*/ 596538 h 967589"/>
                <a:gd name="connsiteX23" fmla="*/ 475327 w 942662"/>
                <a:gd name="connsiteY23" fmla="*/ 967590 h 967589"/>
                <a:gd name="connsiteX24" fmla="*/ 461056 w 942662"/>
                <a:gd name="connsiteY24" fmla="*/ 967209 h 967589"/>
                <a:gd name="connsiteX25" fmla="*/ 431562 w 942662"/>
                <a:gd name="connsiteY25" fmla="*/ 594445 h 967589"/>
                <a:gd name="connsiteX26" fmla="*/ 216923 w 942662"/>
                <a:gd name="connsiteY26" fmla="*/ 859128 h 967589"/>
                <a:gd name="connsiteX27" fmla="*/ 372955 w 942662"/>
                <a:gd name="connsiteY27" fmla="*/ 555246 h 96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662" h="967589">
                  <a:moveTo>
                    <a:pt x="372955" y="555817"/>
                  </a:moveTo>
                  <a:cubicBezTo>
                    <a:pt x="243372" y="589307"/>
                    <a:pt x="131486" y="618040"/>
                    <a:pt x="19599" y="646772"/>
                  </a:cubicBezTo>
                  <a:cubicBezTo>
                    <a:pt x="17125" y="640113"/>
                    <a:pt x="14652" y="633453"/>
                    <a:pt x="12368" y="626602"/>
                  </a:cubicBezTo>
                  <a:cubicBezTo>
                    <a:pt x="120259" y="583598"/>
                    <a:pt x="228150" y="540404"/>
                    <a:pt x="357923" y="488647"/>
                  </a:cubicBezTo>
                  <a:cubicBezTo>
                    <a:pt x="226627" y="425663"/>
                    <a:pt x="102372" y="400165"/>
                    <a:pt x="0" y="324052"/>
                  </a:cubicBezTo>
                  <a:cubicBezTo>
                    <a:pt x="120259" y="355449"/>
                    <a:pt x="240518" y="387036"/>
                    <a:pt x="383040" y="424331"/>
                  </a:cubicBezTo>
                  <a:cubicBezTo>
                    <a:pt x="304263" y="303692"/>
                    <a:pt x="237854" y="201890"/>
                    <a:pt x="171255" y="99899"/>
                  </a:cubicBezTo>
                  <a:cubicBezTo>
                    <a:pt x="277243" y="164024"/>
                    <a:pt x="326145" y="281048"/>
                    <a:pt x="431753" y="367437"/>
                  </a:cubicBezTo>
                  <a:cubicBezTo>
                    <a:pt x="442789" y="234048"/>
                    <a:pt x="452493" y="117024"/>
                    <a:pt x="462198" y="0"/>
                  </a:cubicBezTo>
                  <a:cubicBezTo>
                    <a:pt x="466574" y="0"/>
                    <a:pt x="470951" y="0"/>
                    <a:pt x="475327" y="0"/>
                  </a:cubicBezTo>
                  <a:cubicBezTo>
                    <a:pt x="485032" y="121020"/>
                    <a:pt x="494927" y="242230"/>
                    <a:pt x="506153" y="381518"/>
                  </a:cubicBezTo>
                  <a:cubicBezTo>
                    <a:pt x="584550" y="287518"/>
                    <a:pt x="651720" y="206838"/>
                    <a:pt x="718890" y="126158"/>
                  </a:cubicBezTo>
                  <a:cubicBezTo>
                    <a:pt x="725550" y="130915"/>
                    <a:pt x="732019" y="135672"/>
                    <a:pt x="738679" y="140429"/>
                  </a:cubicBezTo>
                  <a:cubicBezTo>
                    <a:pt x="681404" y="228340"/>
                    <a:pt x="624129" y="316441"/>
                    <a:pt x="553153" y="425283"/>
                  </a:cubicBezTo>
                  <a:cubicBezTo>
                    <a:pt x="695866" y="388368"/>
                    <a:pt x="816125" y="357352"/>
                    <a:pt x="936384" y="326336"/>
                  </a:cubicBezTo>
                  <a:cubicBezTo>
                    <a:pt x="938477" y="332044"/>
                    <a:pt x="940570" y="337753"/>
                    <a:pt x="942663" y="343651"/>
                  </a:cubicBezTo>
                  <a:cubicBezTo>
                    <a:pt x="828303" y="388748"/>
                    <a:pt x="713752" y="433655"/>
                    <a:pt x="576368" y="487696"/>
                  </a:cubicBezTo>
                  <a:cubicBezTo>
                    <a:pt x="709185" y="540024"/>
                    <a:pt x="821072" y="584169"/>
                    <a:pt x="933149" y="628315"/>
                  </a:cubicBezTo>
                  <a:cubicBezTo>
                    <a:pt x="931246" y="634785"/>
                    <a:pt x="929533" y="641254"/>
                    <a:pt x="927631" y="647534"/>
                  </a:cubicBezTo>
                  <a:cubicBezTo>
                    <a:pt x="812319" y="617659"/>
                    <a:pt x="696817" y="587785"/>
                    <a:pt x="555056" y="551060"/>
                  </a:cubicBezTo>
                  <a:cubicBezTo>
                    <a:pt x="637068" y="677598"/>
                    <a:pt x="704238" y="781303"/>
                    <a:pt x="771408" y="885007"/>
                  </a:cubicBezTo>
                  <a:cubicBezTo>
                    <a:pt x="765129" y="889574"/>
                    <a:pt x="758849" y="894331"/>
                    <a:pt x="752380" y="898898"/>
                  </a:cubicBezTo>
                  <a:cubicBezTo>
                    <a:pt x="674935" y="803375"/>
                    <a:pt x="597680" y="707853"/>
                    <a:pt x="507485" y="596538"/>
                  </a:cubicBezTo>
                  <a:cubicBezTo>
                    <a:pt x="495497" y="733732"/>
                    <a:pt x="485412" y="850756"/>
                    <a:pt x="475327" y="967590"/>
                  </a:cubicBezTo>
                  <a:cubicBezTo>
                    <a:pt x="470570" y="967590"/>
                    <a:pt x="465813" y="967209"/>
                    <a:pt x="461056" y="967209"/>
                  </a:cubicBezTo>
                  <a:cubicBezTo>
                    <a:pt x="451923" y="851517"/>
                    <a:pt x="442789" y="736015"/>
                    <a:pt x="431562" y="594445"/>
                  </a:cubicBezTo>
                  <a:cubicBezTo>
                    <a:pt x="351263" y="693582"/>
                    <a:pt x="284093" y="776355"/>
                    <a:pt x="216923" y="859128"/>
                  </a:cubicBezTo>
                  <a:cubicBezTo>
                    <a:pt x="238044" y="747622"/>
                    <a:pt x="318154" y="672080"/>
                    <a:pt x="372955" y="555246"/>
                  </a:cubicBezTo>
                  <a:close/>
                </a:path>
              </a:pathLst>
            </a:custGeom>
            <a:solidFill>
              <a:srgbClr val="E71682"/>
            </a:solidFill>
            <a:ln w="18860" cap="flat">
              <a:noFill/>
              <a:prstDash val="solid"/>
              <a:miter/>
            </a:ln>
          </p:spPr>
          <p:txBody>
            <a:bodyPr rtlCol="0" anchor="ctr"/>
            <a:lstStyle/>
            <a:p>
              <a:endParaRPr lang="es-PE" dirty="0">
                <a:cs typeface="B Nazanin" panose="00000400000000000000" pitchFamily="2" charset="-78"/>
              </a:endParaRPr>
            </a:p>
          </p:txBody>
        </p:sp>
        <p:sp>
          <p:nvSpPr>
            <p:cNvPr id="40" name="Gráfico 10">
              <a:extLst>
                <a:ext uri="{FF2B5EF4-FFF2-40B4-BE49-F238E27FC236}">
                  <a16:creationId xmlns:a16="http://schemas.microsoft.com/office/drawing/2014/main" id="{53556E7E-15B0-4B05-85AB-3152379588FA}"/>
                </a:ext>
              </a:extLst>
            </p:cNvPr>
            <p:cNvSpPr/>
            <p:nvPr/>
          </p:nvSpPr>
          <p:spPr>
            <a:xfrm>
              <a:off x="315049" y="1820964"/>
              <a:ext cx="742553" cy="762188"/>
            </a:xfrm>
            <a:custGeom>
              <a:avLst/>
              <a:gdLst>
                <a:gd name="connsiteX0" fmla="*/ 293784 w 742553"/>
                <a:gd name="connsiteY0" fmla="*/ 437828 h 762188"/>
                <a:gd name="connsiteX1" fmla="*/ 15439 w 742553"/>
                <a:gd name="connsiteY1" fmla="*/ 509475 h 762188"/>
                <a:gd name="connsiteX2" fmla="*/ 9743 w 742553"/>
                <a:gd name="connsiteY2" fmla="*/ 493586 h 762188"/>
                <a:gd name="connsiteX3" fmla="*/ 281942 w 742553"/>
                <a:gd name="connsiteY3" fmla="*/ 384917 h 762188"/>
                <a:gd name="connsiteX4" fmla="*/ 0 w 742553"/>
                <a:gd name="connsiteY4" fmla="*/ 255262 h 762188"/>
                <a:gd name="connsiteX5" fmla="*/ 301728 w 742553"/>
                <a:gd name="connsiteY5" fmla="*/ 334254 h 762188"/>
                <a:gd name="connsiteX6" fmla="*/ 134901 w 742553"/>
                <a:gd name="connsiteY6" fmla="*/ 78692 h 762188"/>
                <a:gd name="connsiteX7" fmla="*/ 340100 w 742553"/>
                <a:gd name="connsiteY7" fmla="*/ 289437 h 762188"/>
                <a:gd name="connsiteX8" fmla="*/ 364082 w 742553"/>
                <a:gd name="connsiteY8" fmla="*/ 0 h 762188"/>
                <a:gd name="connsiteX9" fmla="*/ 374424 w 742553"/>
                <a:gd name="connsiteY9" fmla="*/ 0 h 762188"/>
                <a:gd name="connsiteX10" fmla="*/ 398706 w 742553"/>
                <a:gd name="connsiteY10" fmla="*/ 300529 h 762188"/>
                <a:gd name="connsiteX11" fmla="*/ 566283 w 742553"/>
                <a:gd name="connsiteY11" fmla="*/ 99377 h 762188"/>
                <a:gd name="connsiteX12" fmla="*/ 581871 w 742553"/>
                <a:gd name="connsiteY12" fmla="*/ 110619 h 762188"/>
                <a:gd name="connsiteX13" fmla="*/ 435729 w 742553"/>
                <a:gd name="connsiteY13" fmla="*/ 335003 h 762188"/>
                <a:gd name="connsiteX14" fmla="*/ 737607 w 742553"/>
                <a:gd name="connsiteY14" fmla="*/ 257061 h 762188"/>
                <a:gd name="connsiteX15" fmla="*/ 742553 w 742553"/>
                <a:gd name="connsiteY15" fmla="*/ 270701 h 762188"/>
                <a:gd name="connsiteX16" fmla="*/ 454016 w 742553"/>
                <a:gd name="connsiteY16" fmla="*/ 384167 h 762188"/>
                <a:gd name="connsiteX17" fmla="*/ 735059 w 742553"/>
                <a:gd name="connsiteY17" fmla="*/ 494935 h 762188"/>
                <a:gd name="connsiteX18" fmla="*/ 730712 w 742553"/>
                <a:gd name="connsiteY18" fmla="*/ 510074 h 762188"/>
                <a:gd name="connsiteX19" fmla="*/ 437228 w 742553"/>
                <a:gd name="connsiteY19" fmla="*/ 434080 h 762188"/>
                <a:gd name="connsiteX20" fmla="*/ 607652 w 742553"/>
                <a:gd name="connsiteY20" fmla="*/ 697137 h 762188"/>
                <a:gd name="connsiteX21" fmla="*/ 592663 w 742553"/>
                <a:gd name="connsiteY21" fmla="*/ 708079 h 762188"/>
                <a:gd name="connsiteX22" fmla="*/ 399756 w 742553"/>
                <a:gd name="connsiteY22" fmla="*/ 469904 h 762188"/>
                <a:gd name="connsiteX23" fmla="*/ 374424 w 742553"/>
                <a:gd name="connsiteY23" fmla="*/ 762189 h 762188"/>
                <a:gd name="connsiteX24" fmla="*/ 363183 w 742553"/>
                <a:gd name="connsiteY24" fmla="*/ 761889 h 762188"/>
                <a:gd name="connsiteX25" fmla="*/ 339950 w 742553"/>
                <a:gd name="connsiteY25" fmla="*/ 468255 h 762188"/>
                <a:gd name="connsiteX26" fmla="*/ 170874 w 742553"/>
                <a:gd name="connsiteY26" fmla="*/ 676752 h 762188"/>
                <a:gd name="connsiteX27" fmla="*/ 293784 w 742553"/>
                <a:gd name="connsiteY27" fmla="*/ 437378 h 76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42553" h="762188">
                  <a:moveTo>
                    <a:pt x="293784" y="437828"/>
                  </a:moveTo>
                  <a:cubicBezTo>
                    <a:pt x="191709" y="464208"/>
                    <a:pt x="103574" y="486841"/>
                    <a:pt x="15439" y="509475"/>
                  </a:cubicBezTo>
                  <a:cubicBezTo>
                    <a:pt x="13490" y="504229"/>
                    <a:pt x="11541" y="498983"/>
                    <a:pt x="9743" y="493586"/>
                  </a:cubicBezTo>
                  <a:cubicBezTo>
                    <a:pt x="94730" y="459711"/>
                    <a:pt x="179718" y="425686"/>
                    <a:pt x="281942" y="384917"/>
                  </a:cubicBezTo>
                  <a:cubicBezTo>
                    <a:pt x="178519" y="335303"/>
                    <a:pt x="80641" y="315218"/>
                    <a:pt x="0" y="255262"/>
                  </a:cubicBezTo>
                  <a:cubicBezTo>
                    <a:pt x="94730" y="279994"/>
                    <a:pt x="189460" y="304875"/>
                    <a:pt x="301728" y="334254"/>
                  </a:cubicBezTo>
                  <a:cubicBezTo>
                    <a:pt x="239673" y="239224"/>
                    <a:pt x="187362" y="159033"/>
                    <a:pt x="134901" y="78692"/>
                  </a:cubicBezTo>
                  <a:cubicBezTo>
                    <a:pt x="218389" y="129205"/>
                    <a:pt x="256911" y="221387"/>
                    <a:pt x="340100" y="289437"/>
                  </a:cubicBezTo>
                  <a:cubicBezTo>
                    <a:pt x="348793" y="184364"/>
                    <a:pt x="356437" y="92182"/>
                    <a:pt x="364082" y="0"/>
                  </a:cubicBezTo>
                  <a:cubicBezTo>
                    <a:pt x="367529" y="0"/>
                    <a:pt x="370977" y="0"/>
                    <a:pt x="374424" y="0"/>
                  </a:cubicBezTo>
                  <a:cubicBezTo>
                    <a:pt x="382069" y="95330"/>
                    <a:pt x="389863" y="190809"/>
                    <a:pt x="398706" y="300529"/>
                  </a:cubicBezTo>
                  <a:cubicBezTo>
                    <a:pt x="460461" y="226483"/>
                    <a:pt x="513372" y="162930"/>
                    <a:pt x="566283" y="99377"/>
                  </a:cubicBezTo>
                  <a:cubicBezTo>
                    <a:pt x="571529" y="103124"/>
                    <a:pt x="576625" y="106871"/>
                    <a:pt x="581871" y="110619"/>
                  </a:cubicBezTo>
                  <a:cubicBezTo>
                    <a:pt x="536755" y="179868"/>
                    <a:pt x="491638" y="249266"/>
                    <a:pt x="435729" y="335003"/>
                  </a:cubicBezTo>
                  <a:cubicBezTo>
                    <a:pt x="548146" y="305925"/>
                    <a:pt x="642877" y="281493"/>
                    <a:pt x="737607" y="257061"/>
                  </a:cubicBezTo>
                  <a:cubicBezTo>
                    <a:pt x="739256" y="261557"/>
                    <a:pt x="740904" y="266054"/>
                    <a:pt x="742553" y="270701"/>
                  </a:cubicBezTo>
                  <a:cubicBezTo>
                    <a:pt x="652469" y="306224"/>
                    <a:pt x="562236" y="341598"/>
                    <a:pt x="454016" y="384167"/>
                  </a:cubicBezTo>
                  <a:cubicBezTo>
                    <a:pt x="558639" y="425387"/>
                    <a:pt x="646774" y="460161"/>
                    <a:pt x="735059" y="494935"/>
                  </a:cubicBezTo>
                  <a:cubicBezTo>
                    <a:pt x="733560" y="500032"/>
                    <a:pt x="732211" y="505128"/>
                    <a:pt x="730712" y="510074"/>
                  </a:cubicBezTo>
                  <a:cubicBezTo>
                    <a:pt x="639879" y="486542"/>
                    <a:pt x="548896" y="463009"/>
                    <a:pt x="437228" y="434080"/>
                  </a:cubicBezTo>
                  <a:cubicBezTo>
                    <a:pt x="501830" y="533757"/>
                    <a:pt x="554741" y="615447"/>
                    <a:pt x="607652" y="697137"/>
                  </a:cubicBezTo>
                  <a:cubicBezTo>
                    <a:pt x="602706" y="700734"/>
                    <a:pt x="597760" y="704481"/>
                    <a:pt x="592663" y="708079"/>
                  </a:cubicBezTo>
                  <a:cubicBezTo>
                    <a:pt x="531658" y="632834"/>
                    <a:pt x="470803" y="557589"/>
                    <a:pt x="399756" y="469904"/>
                  </a:cubicBezTo>
                  <a:cubicBezTo>
                    <a:pt x="390313" y="577974"/>
                    <a:pt x="382368" y="670156"/>
                    <a:pt x="374424" y="762189"/>
                  </a:cubicBezTo>
                  <a:cubicBezTo>
                    <a:pt x="370677" y="762189"/>
                    <a:pt x="366930" y="761889"/>
                    <a:pt x="363183" y="761889"/>
                  </a:cubicBezTo>
                  <a:cubicBezTo>
                    <a:pt x="355988" y="670756"/>
                    <a:pt x="348793" y="579773"/>
                    <a:pt x="339950" y="468255"/>
                  </a:cubicBezTo>
                  <a:cubicBezTo>
                    <a:pt x="276696" y="546348"/>
                    <a:pt x="223785" y="611550"/>
                    <a:pt x="170874" y="676752"/>
                  </a:cubicBezTo>
                  <a:cubicBezTo>
                    <a:pt x="187512" y="588916"/>
                    <a:pt x="250615" y="529410"/>
                    <a:pt x="293784" y="437378"/>
                  </a:cubicBezTo>
                  <a:close/>
                </a:path>
              </a:pathLst>
            </a:custGeom>
            <a:solidFill>
              <a:srgbClr val="E71682"/>
            </a:solidFill>
            <a:ln w="14859" cap="flat">
              <a:noFill/>
              <a:prstDash val="solid"/>
              <a:miter/>
            </a:ln>
          </p:spPr>
          <p:txBody>
            <a:bodyPr rtlCol="0" anchor="ctr"/>
            <a:lstStyle/>
            <a:p>
              <a:endParaRPr lang="es-PE" dirty="0">
                <a:cs typeface="B Nazanin" panose="00000400000000000000" pitchFamily="2" charset="-78"/>
              </a:endParaRPr>
            </a:p>
          </p:txBody>
        </p:sp>
        <p:sp>
          <p:nvSpPr>
            <p:cNvPr id="41" name="Gráfico 11">
              <a:extLst>
                <a:ext uri="{FF2B5EF4-FFF2-40B4-BE49-F238E27FC236}">
                  <a16:creationId xmlns:a16="http://schemas.microsoft.com/office/drawing/2014/main" id="{8A48270B-05AB-4293-A63F-C5DB915F6CB6}"/>
                </a:ext>
              </a:extLst>
            </p:cNvPr>
            <p:cNvSpPr/>
            <p:nvPr/>
          </p:nvSpPr>
          <p:spPr>
            <a:xfrm>
              <a:off x="411417" y="2853474"/>
              <a:ext cx="551665" cy="566253"/>
            </a:xfrm>
            <a:custGeom>
              <a:avLst/>
              <a:gdLst>
                <a:gd name="connsiteX0" fmla="*/ 218261 w 551665"/>
                <a:gd name="connsiteY0" fmla="*/ 325276 h 566253"/>
                <a:gd name="connsiteX1" fmla="*/ 11470 w 551665"/>
                <a:gd name="connsiteY1" fmla="*/ 378505 h 566253"/>
                <a:gd name="connsiteX2" fmla="*/ 7238 w 551665"/>
                <a:gd name="connsiteY2" fmla="*/ 366701 h 566253"/>
                <a:gd name="connsiteX3" fmla="*/ 209464 w 551665"/>
                <a:gd name="connsiteY3" fmla="*/ 285966 h 566253"/>
                <a:gd name="connsiteX4" fmla="*/ 0 w 551665"/>
                <a:gd name="connsiteY4" fmla="*/ 189642 h 566253"/>
                <a:gd name="connsiteX5" fmla="*/ 224163 w 551665"/>
                <a:gd name="connsiteY5" fmla="*/ 248328 h 566253"/>
                <a:gd name="connsiteX6" fmla="*/ 100222 w 551665"/>
                <a:gd name="connsiteY6" fmla="*/ 58463 h 566253"/>
                <a:gd name="connsiteX7" fmla="*/ 252670 w 551665"/>
                <a:gd name="connsiteY7" fmla="*/ 215032 h 566253"/>
                <a:gd name="connsiteX8" fmla="*/ 270488 w 551665"/>
                <a:gd name="connsiteY8" fmla="*/ 0 h 566253"/>
                <a:gd name="connsiteX9" fmla="*/ 278171 w 551665"/>
                <a:gd name="connsiteY9" fmla="*/ 0 h 566253"/>
                <a:gd name="connsiteX10" fmla="*/ 296211 w 551665"/>
                <a:gd name="connsiteY10" fmla="*/ 223272 h 566253"/>
                <a:gd name="connsiteX11" fmla="*/ 420709 w 551665"/>
                <a:gd name="connsiteY11" fmla="*/ 73830 h 566253"/>
                <a:gd name="connsiteX12" fmla="*/ 432290 w 551665"/>
                <a:gd name="connsiteY12" fmla="*/ 82182 h 566253"/>
                <a:gd name="connsiteX13" fmla="*/ 323717 w 551665"/>
                <a:gd name="connsiteY13" fmla="*/ 248884 h 566253"/>
                <a:gd name="connsiteX14" fmla="*/ 547991 w 551665"/>
                <a:gd name="connsiteY14" fmla="*/ 190978 h 566253"/>
                <a:gd name="connsiteX15" fmla="*/ 551666 w 551665"/>
                <a:gd name="connsiteY15" fmla="*/ 201112 h 566253"/>
                <a:gd name="connsiteX16" fmla="*/ 337302 w 551665"/>
                <a:gd name="connsiteY16" fmla="*/ 285410 h 566253"/>
                <a:gd name="connsiteX17" fmla="*/ 546098 w 551665"/>
                <a:gd name="connsiteY17" fmla="*/ 367703 h 566253"/>
                <a:gd name="connsiteX18" fmla="*/ 542868 w 551665"/>
                <a:gd name="connsiteY18" fmla="*/ 378950 h 566253"/>
                <a:gd name="connsiteX19" fmla="*/ 324830 w 551665"/>
                <a:gd name="connsiteY19" fmla="*/ 322492 h 566253"/>
                <a:gd name="connsiteX20" fmla="*/ 451444 w 551665"/>
                <a:gd name="connsiteY20" fmla="*/ 517924 h 566253"/>
                <a:gd name="connsiteX21" fmla="*/ 440308 w 551665"/>
                <a:gd name="connsiteY21" fmla="*/ 526054 h 566253"/>
                <a:gd name="connsiteX22" fmla="*/ 296991 w 551665"/>
                <a:gd name="connsiteY22" fmla="*/ 349106 h 566253"/>
                <a:gd name="connsiteX23" fmla="*/ 278171 w 551665"/>
                <a:gd name="connsiteY23" fmla="*/ 566254 h 566253"/>
                <a:gd name="connsiteX24" fmla="*/ 269819 w 551665"/>
                <a:gd name="connsiteY24" fmla="*/ 566031 h 566253"/>
                <a:gd name="connsiteX25" fmla="*/ 252559 w 551665"/>
                <a:gd name="connsiteY25" fmla="*/ 347881 h 566253"/>
                <a:gd name="connsiteX26" fmla="*/ 126948 w 551665"/>
                <a:gd name="connsiteY26" fmla="*/ 502780 h 566253"/>
                <a:gd name="connsiteX27" fmla="*/ 218261 w 551665"/>
                <a:gd name="connsiteY27" fmla="*/ 324942 h 56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1665" h="566253">
                  <a:moveTo>
                    <a:pt x="218261" y="325276"/>
                  </a:moveTo>
                  <a:cubicBezTo>
                    <a:pt x="142426" y="344875"/>
                    <a:pt x="76948" y="361690"/>
                    <a:pt x="11470" y="378505"/>
                  </a:cubicBezTo>
                  <a:cubicBezTo>
                    <a:pt x="10022" y="374607"/>
                    <a:pt x="8575" y="370710"/>
                    <a:pt x="7238" y="366701"/>
                  </a:cubicBezTo>
                  <a:cubicBezTo>
                    <a:pt x="70378" y="341534"/>
                    <a:pt x="133518" y="316256"/>
                    <a:pt x="209464" y="285966"/>
                  </a:cubicBezTo>
                  <a:cubicBezTo>
                    <a:pt x="132627" y="249107"/>
                    <a:pt x="59910" y="234185"/>
                    <a:pt x="0" y="189642"/>
                  </a:cubicBezTo>
                  <a:cubicBezTo>
                    <a:pt x="70378" y="208016"/>
                    <a:pt x="140756" y="226501"/>
                    <a:pt x="224163" y="248328"/>
                  </a:cubicBezTo>
                  <a:cubicBezTo>
                    <a:pt x="178061" y="177727"/>
                    <a:pt x="139197" y="118150"/>
                    <a:pt x="100222" y="58463"/>
                  </a:cubicBezTo>
                  <a:cubicBezTo>
                    <a:pt x="162248" y="95990"/>
                    <a:pt x="190867" y="164475"/>
                    <a:pt x="252670" y="215032"/>
                  </a:cubicBezTo>
                  <a:cubicBezTo>
                    <a:pt x="259129" y="136970"/>
                    <a:pt x="264808" y="68485"/>
                    <a:pt x="270488" y="0"/>
                  </a:cubicBezTo>
                  <a:cubicBezTo>
                    <a:pt x="273049" y="0"/>
                    <a:pt x="275610" y="0"/>
                    <a:pt x="278171" y="0"/>
                  </a:cubicBezTo>
                  <a:cubicBezTo>
                    <a:pt x="283851" y="70823"/>
                    <a:pt x="289641" y="141758"/>
                    <a:pt x="296211" y="223272"/>
                  </a:cubicBezTo>
                  <a:cubicBezTo>
                    <a:pt x="342091" y="168261"/>
                    <a:pt x="381400" y="121046"/>
                    <a:pt x="420709" y="73830"/>
                  </a:cubicBezTo>
                  <a:cubicBezTo>
                    <a:pt x="424607" y="76614"/>
                    <a:pt x="428393" y="79398"/>
                    <a:pt x="432290" y="82182"/>
                  </a:cubicBezTo>
                  <a:cubicBezTo>
                    <a:pt x="398772" y="133629"/>
                    <a:pt x="365253" y="185188"/>
                    <a:pt x="323717" y="248884"/>
                  </a:cubicBezTo>
                  <a:cubicBezTo>
                    <a:pt x="407235" y="227281"/>
                    <a:pt x="477613" y="209130"/>
                    <a:pt x="547991" y="190978"/>
                  </a:cubicBezTo>
                  <a:cubicBezTo>
                    <a:pt x="549216" y="194319"/>
                    <a:pt x="550441" y="197660"/>
                    <a:pt x="551666" y="201112"/>
                  </a:cubicBezTo>
                  <a:cubicBezTo>
                    <a:pt x="484740" y="227504"/>
                    <a:pt x="417702" y="253784"/>
                    <a:pt x="337302" y="285410"/>
                  </a:cubicBezTo>
                  <a:cubicBezTo>
                    <a:pt x="415030" y="316033"/>
                    <a:pt x="480508" y="341868"/>
                    <a:pt x="546098" y="367703"/>
                  </a:cubicBezTo>
                  <a:cubicBezTo>
                    <a:pt x="544984" y="371489"/>
                    <a:pt x="543982" y="375275"/>
                    <a:pt x="542868" y="378950"/>
                  </a:cubicBezTo>
                  <a:cubicBezTo>
                    <a:pt x="475386" y="361467"/>
                    <a:pt x="407792" y="343984"/>
                    <a:pt x="324830" y="322492"/>
                  </a:cubicBezTo>
                  <a:cubicBezTo>
                    <a:pt x="372825" y="396545"/>
                    <a:pt x="412134" y="457235"/>
                    <a:pt x="451444" y="517924"/>
                  </a:cubicBezTo>
                  <a:cubicBezTo>
                    <a:pt x="447769" y="520597"/>
                    <a:pt x="444094" y="523381"/>
                    <a:pt x="440308" y="526054"/>
                  </a:cubicBezTo>
                  <a:cubicBezTo>
                    <a:pt x="394985" y="470152"/>
                    <a:pt x="349774" y="414250"/>
                    <a:pt x="296991" y="349106"/>
                  </a:cubicBezTo>
                  <a:cubicBezTo>
                    <a:pt x="289975" y="429395"/>
                    <a:pt x="284073" y="497880"/>
                    <a:pt x="278171" y="566254"/>
                  </a:cubicBezTo>
                  <a:cubicBezTo>
                    <a:pt x="275387" y="566254"/>
                    <a:pt x="272603" y="566031"/>
                    <a:pt x="269819" y="566031"/>
                  </a:cubicBezTo>
                  <a:cubicBezTo>
                    <a:pt x="264474" y="498326"/>
                    <a:pt x="259129" y="430731"/>
                    <a:pt x="252559" y="347881"/>
                  </a:cubicBezTo>
                  <a:cubicBezTo>
                    <a:pt x="205566" y="405899"/>
                    <a:pt x="166257" y="454339"/>
                    <a:pt x="126948" y="502780"/>
                  </a:cubicBezTo>
                  <a:cubicBezTo>
                    <a:pt x="139308" y="437524"/>
                    <a:pt x="186190" y="393315"/>
                    <a:pt x="218261" y="324942"/>
                  </a:cubicBezTo>
                  <a:close/>
                </a:path>
              </a:pathLst>
            </a:custGeom>
            <a:solidFill>
              <a:srgbClr val="E71682"/>
            </a:solidFill>
            <a:ln w="11049" cap="flat">
              <a:noFill/>
              <a:prstDash val="solid"/>
              <a:miter/>
            </a:ln>
          </p:spPr>
          <p:txBody>
            <a:bodyPr rtlCol="0" anchor="ctr"/>
            <a:lstStyle/>
            <a:p>
              <a:endParaRPr lang="es-PE" dirty="0">
                <a:cs typeface="B Nazanin" panose="00000400000000000000" pitchFamily="2" charset="-78"/>
              </a:endParaRPr>
            </a:p>
          </p:txBody>
        </p:sp>
        <p:sp>
          <p:nvSpPr>
            <p:cNvPr id="42" name="Gráfico 12">
              <a:extLst>
                <a:ext uri="{FF2B5EF4-FFF2-40B4-BE49-F238E27FC236}">
                  <a16:creationId xmlns:a16="http://schemas.microsoft.com/office/drawing/2014/main" id="{7DAA47FF-B055-49E2-8B9B-44F631B00DB0}"/>
                </a:ext>
              </a:extLst>
            </p:cNvPr>
            <p:cNvSpPr/>
            <p:nvPr/>
          </p:nvSpPr>
          <p:spPr>
            <a:xfrm>
              <a:off x="490142" y="3679921"/>
              <a:ext cx="383591" cy="393735"/>
            </a:xfrm>
            <a:custGeom>
              <a:avLst/>
              <a:gdLst>
                <a:gd name="connsiteX0" fmla="*/ 151764 w 383591"/>
                <a:gd name="connsiteY0" fmla="*/ 226175 h 393735"/>
                <a:gd name="connsiteX1" fmla="*/ 7975 w 383591"/>
                <a:gd name="connsiteY1" fmla="*/ 263187 h 393735"/>
                <a:gd name="connsiteX2" fmla="*/ 5033 w 383591"/>
                <a:gd name="connsiteY2" fmla="*/ 254980 h 393735"/>
                <a:gd name="connsiteX3" fmla="*/ 145647 w 383591"/>
                <a:gd name="connsiteY3" fmla="*/ 198842 h 393735"/>
                <a:gd name="connsiteX4" fmla="*/ 0 w 383591"/>
                <a:gd name="connsiteY4" fmla="*/ 131865 h 393735"/>
                <a:gd name="connsiteX5" fmla="*/ 155868 w 383591"/>
                <a:gd name="connsiteY5" fmla="*/ 172671 h 393735"/>
                <a:gd name="connsiteX6" fmla="*/ 69688 w 383591"/>
                <a:gd name="connsiteY6" fmla="*/ 40651 h 393735"/>
                <a:gd name="connsiteX7" fmla="*/ 175690 w 383591"/>
                <a:gd name="connsiteY7" fmla="*/ 149519 h 393735"/>
                <a:gd name="connsiteX8" fmla="*/ 188079 w 383591"/>
                <a:gd name="connsiteY8" fmla="*/ 0 h 393735"/>
                <a:gd name="connsiteX9" fmla="*/ 193422 w 383591"/>
                <a:gd name="connsiteY9" fmla="*/ 0 h 393735"/>
                <a:gd name="connsiteX10" fmla="*/ 205965 w 383591"/>
                <a:gd name="connsiteY10" fmla="*/ 155249 h 393735"/>
                <a:gd name="connsiteX11" fmla="*/ 292533 w 383591"/>
                <a:gd name="connsiteY11" fmla="*/ 51337 h 393735"/>
                <a:gd name="connsiteX12" fmla="*/ 300586 w 383591"/>
                <a:gd name="connsiteY12" fmla="*/ 57144 h 393735"/>
                <a:gd name="connsiteX13" fmla="*/ 225091 w 383591"/>
                <a:gd name="connsiteY13" fmla="*/ 173058 h 393735"/>
                <a:gd name="connsiteX14" fmla="*/ 381036 w 383591"/>
                <a:gd name="connsiteY14" fmla="*/ 132794 h 393735"/>
                <a:gd name="connsiteX15" fmla="*/ 383591 w 383591"/>
                <a:gd name="connsiteY15" fmla="*/ 139840 h 393735"/>
                <a:gd name="connsiteX16" fmla="*/ 234537 w 383591"/>
                <a:gd name="connsiteY16" fmla="*/ 198455 h 393735"/>
                <a:gd name="connsiteX17" fmla="*/ 379720 w 383591"/>
                <a:gd name="connsiteY17" fmla="*/ 255676 h 393735"/>
                <a:gd name="connsiteX18" fmla="*/ 377474 w 383591"/>
                <a:gd name="connsiteY18" fmla="*/ 263497 h 393735"/>
                <a:gd name="connsiteX19" fmla="*/ 225865 w 383591"/>
                <a:gd name="connsiteY19" fmla="*/ 224240 h 393735"/>
                <a:gd name="connsiteX20" fmla="*/ 313904 w 383591"/>
                <a:gd name="connsiteY20" fmla="*/ 360131 h 393735"/>
                <a:gd name="connsiteX21" fmla="*/ 306161 w 383591"/>
                <a:gd name="connsiteY21" fmla="*/ 365783 h 393735"/>
                <a:gd name="connsiteX22" fmla="*/ 206507 w 383591"/>
                <a:gd name="connsiteY22" fmla="*/ 242746 h 393735"/>
                <a:gd name="connsiteX23" fmla="*/ 193422 w 383591"/>
                <a:gd name="connsiteY23" fmla="*/ 393736 h 393735"/>
                <a:gd name="connsiteX24" fmla="*/ 187614 w 383591"/>
                <a:gd name="connsiteY24" fmla="*/ 393581 h 393735"/>
                <a:gd name="connsiteX25" fmla="*/ 175613 w 383591"/>
                <a:gd name="connsiteY25" fmla="*/ 241894 h 393735"/>
                <a:gd name="connsiteX26" fmla="*/ 88271 w 383591"/>
                <a:gd name="connsiteY26" fmla="*/ 349600 h 393735"/>
                <a:gd name="connsiteX27" fmla="*/ 151764 w 383591"/>
                <a:gd name="connsiteY27" fmla="*/ 225943 h 3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3591" h="393735">
                  <a:moveTo>
                    <a:pt x="151764" y="226175"/>
                  </a:moveTo>
                  <a:cubicBezTo>
                    <a:pt x="99034" y="239803"/>
                    <a:pt x="53505" y="251495"/>
                    <a:pt x="7975" y="263187"/>
                  </a:cubicBezTo>
                  <a:cubicBezTo>
                    <a:pt x="6969" y="260477"/>
                    <a:pt x="5962" y="257767"/>
                    <a:pt x="5033" y="254980"/>
                  </a:cubicBezTo>
                  <a:cubicBezTo>
                    <a:pt x="48936" y="237480"/>
                    <a:pt x="92839" y="219903"/>
                    <a:pt x="145647" y="198842"/>
                  </a:cubicBezTo>
                  <a:cubicBezTo>
                    <a:pt x="92220" y="173213"/>
                    <a:pt x="41658" y="162837"/>
                    <a:pt x="0" y="131865"/>
                  </a:cubicBezTo>
                  <a:cubicBezTo>
                    <a:pt x="48936" y="144641"/>
                    <a:pt x="97872" y="157494"/>
                    <a:pt x="155868" y="172671"/>
                  </a:cubicBezTo>
                  <a:cubicBezTo>
                    <a:pt x="123812" y="123580"/>
                    <a:pt x="96788" y="82154"/>
                    <a:pt x="69688" y="40651"/>
                  </a:cubicBezTo>
                  <a:cubicBezTo>
                    <a:pt x="112816" y="66745"/>
                    <a:pt x="132716" y="114365"/>
                    <a:pt x="175690" y="149519"/>
                  </a:cubicBezTo>
                  <a:cubicBezTo>
                    <a:pt x="180181" y="95240"/>
                    <a:pt x="184130" y="47620"/>
                    <a:pt x="188079" y="0"/>
                  </a:cubicBezTo>
                  <a:cubicBezTo>
                    <a:pt x="189860" y="0"/>
                    <a:pt x="191641" y="0"/>
                    <a:pt x="193422" y="0"/>
                  </a:cubicBezTo>
                  <a:cubicBezTo>
                    <a:pt x="197371" y="49246"/>
                    <a:pt x="201397" y="98569"/>
                    <a:pt x="205965" y="155249"/>
                  </a:cubicBezTo>
                  <a:cubicBezTo>
                    <a:pt x="237867" y="116998"/>
                    <a:pt x="265200" y="84167"/>
                    <a:pt x="292533" y="51337"/>
                  </a:cubicBezTo>
                  <a:cubicBezTo>
                    <a:pt x="295243" y="53272"/>
                    <a:pt x="297876" y="55208"/>
                    <a:pt x="300586" y="57144"/>
                  </a:cubicBezTo>
                  <a:cubicBezTo>
                    <a:pt x="277279" y="92917"/>
                    <a:pt x="253972" y="128767"/>
                    <a:pt x="225091" y="173058"/>
                  </a:cubicBezTo>
                  <a:cubicBezTo>
                    <a:pt x="283164" y="158036"/>
                    <a:pt x="332100" y="145415"/>
                    <a:pt x="381036" y="132794"/>
                  </a:cubicBezTo>
                  <a:cubicBezTo>
                    <a:pt x="381888" y="135117"/>
                    <a:pt x="382739" y="137440"/>
                    <a:pt x="383591" y="139840"/>
                  </a:cubicBezTo>
                  <a:cubicBezTo>
                    <a:pt x="337055" y="158191"/>
                    <a:pt x="290442" y="176465"/>
                    <a:pt x="234537" y="198455"/>
                  </a:cubicBezTo>
                  <a:cubicBezTo>
                    <a:pt x="288584" y="219749"/>
                    <a:pt x="334113" y="237713"/>
                    <a:pt x="379720" y="255676"/>
                  </a:cubicBezTo>
                  <a:cubicBezTo>
                    <a:pt x="378945" y="258309"/>
                    <a:pt x="378248" y="260942"/>
                    <a:pt x="377474" y="263497"/>
                  </a:cubicBezTo>
                  <a:cubicBezTo>
                    <a:pt x="330551" y="251340"/>
                    <a:pt x="283551" y="239184"/>
                    <a:pt x="225865" y="224240"/>
                  </a:cubicBezTo>
                  <a:cubicBezTo>
                    <a:pt x="259238" y="275731"/>
                    <a:pt x="286571" y="317931"/>
                    <a:pt x="313904" y="360131"/>
                  </a:cubicBezTo>
                  <a:cubicBezTo>
                    <a:pt x="311348" y="361989"/>
                    <a:pt x="308793" y="363925"/>
                    <a:pt x="306161" y="365783"/>
                  </a:cubicBezTo>
                  <a:cubicBezTo>
                    <a:pt x="274646" y="326913"/>
                    <a:pt x="243210" y="288043"/>
                    <a:pt x="206507" y="242746"/>
                  </a:cubicBezTo>
                  <a:cubicBezTo>
                    <a:pt x="201629" y="298573"/>
                    <a:pt x="197525" y="346193"/>
                    <a:pt x="193422" y="393736"/>
                  </a:cubicBezTo>
                  <a:cubicBezTo>
                    <a:pt x="191486" y="393736"/>
                    <a:pt x="189550" y="393581"/>
                    <a:pt x="187614" y="393581"/>
                  </a:cubicBezTo>
                  <a:cubicBezTo>
                    <a:pt x="183898" y="346503"/>
                    <a:pt x="180181" y="299502"/>
                    <a:pt x="175613" y="241894"/>
                  </a:cubicBezTo>
                  <a:cubicBezTo>
                    <a:pt x="142937" y="282235"/>
                    <a:pt x="115604" y="315918"/>
                    <a:pt x="88271" y="349600"/>
                  </a:cubicBezTo>
                  <a:cubicBezTo>
                    <a:pt x="96866" y="304226"/>
                    <a:pt x="129464" y="273486"/>
                    <a:pt x="151764" y="225943"/>
                  </a:cubicBezTo>
                  <a:close/>
                </a:path>
              </a:pathLst>
            </a:custGeom>
            <a:solidFill>
              <a:srgbClr val="E71682"/>
            </a:solidFill>
            <a:ln w="7620" cap="flat">
              <a:noFill/>
              <a:prstDash val="solid"/>
              <a:miter/>
            </a:ln>
          </p:spPr>
          <p:txBody>
            <a:bodyPr rtlCol="0" anchor="ctr"/>
            <a:lstStyle/>
            <a:p>
              <a:endParaRPr lang="es-PE" dirty="0">
                <a:cs typeface="B Nazanin" panose="00000400000000000000" pitchFamily="2" charset="-78"/>
              </a:endParaRPr>
            </a:p>
          </p:txBody>
        </p:sp>
      </p:grpSp>
      <p:sp>
        <p:nvSpPr>
          <p:cNvPr id="3" name="Text Placeholder 2">
            <a:extLst>
              <a:ext uri="{FF2B5EF4-FFF2-40B4-BE49-F238E27FC236}">
                <a16:creationId xmlns:a16="http://schemas.microsoft.com/office/drawing/2014/main" id="{DAD5EB9D-D77B-0B00-7119-9D20B2ED6FC0}"/>
              </a:ext>
            </a:extLst>
          </p:cNvPr>
          <p:cNvSpPr>
            <a:spLocks noGrp="1"/>
          </p:cNvSpPr>
          <p:nvPr>
            <p:ph type="body" sz="quarter" idx="24"/>
          </p:nvPr>
        </p:nvSpPr>
        <p:spPr/>
        <p:txBody>
          <a:bodyPr/>
          <a:lstStyle/>
          <a:p>
            <a:endParaRPr lang="en-US"/>
          </a:p>
        </p:txBody>
      </p:sp>
    </p:spTree>
    <p:extLst>
      <p:ext uri="{BB962C8B-B14F-4D97-AF65-F5344CB8AC3E}">
        <p14:creationId xmlns:p14="http://schemas.microsoft.com/office/powerpoint/2010/main" val="2268298318"/>
      </p:ext>
    </p:extLst>
  </p:cSld>
  <p:clrMapOvr>
    <a:masterClrMapping/>
  </p:clrMapOvr>
  <mc:AlternateContent xmlns:mc="http://schemas.openxmlformats.org/markup-compatibility/2006" xmlns:p14="http://schemas.microsoft.com/office/powerpoint/2010/main">
    <mc:Choice Requires="p14">
      <p:transition spd="slow" p14:dur="3400" advTm="1779">
        <p14:reveal/>
      </p:transition>
    </mc:Choice>
    <mc:Fallback xmlns="">
      <p:transition spd="slow" advTm="1779">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a:extLst>
              <a:ext uri="{FF2B5EF4-FFF2-40B4-BE49-F238E27FC236}">
                <a16:creationId xmlns:a16="http://schemas.microsoft.com/office/drawing/2014/main" id="{A41D0C1F-80BC-44FD-BD72-FC37929F060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612527" y="4590954"/>
            <a:ext cx="10313364" cy="1078728"/>
          </a:xfrm>
          <a:prstGeom prst="rect">
            <a:avLst/>
          </a:prstGeom>
        </p:spPr>
      </p:pic>
      <p:sp>
        <p:nvSpPr>
          <p:cNvPr id="6" name="同心圆 5"/>
          <p:cNvSpPr/>
          <p:nvPr/>
        </p:nvSpPr>
        <p:spPr>
          <a:xfrm>
            <a:off x="1176407" y="7501849"/>
            <a:ext cx="1889911" cy="1984988"/>
          </a:xfrm>
          <a:prstGeom prst="donut">
            <a:avLst>
              <a:gd name="adj" fmla="val 25981"/>
            </a:avLst>
          </a:prstGeom>
          <a:solidFill>
            <a:srgbClr val="E71682">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solidFill>
                <a:schemeClr val="tx1"/>
              </a:solidFill>
              <a:cs typeface="B Nazanin" panose="00000400000000000000" pitchFamily="2" charset="-78"/>
              <a:sym typeface="+mn-lt"/>
            </a:endParaRPr>
          </a:p>
        </p:txBody>
      </p:sp>
      <p:sp>
        <p:nvSpPr>
          <p:cNvPr id="25" name="文本框 24"/>
          <p:cNvSpPr txBox="1"/>
          <p:nvPr/>
        </p:nvSpPr>
        <p:spPr>
          <a:xfrm>
            <a:off x="3060045" y="7200218"/>
            <a:ext cx="12138176" cy="1015663"/>
          </a:xfrm>
          <a:prstGeom prst="rect">
            <a:avLst/>
          </a:prstGeom>
          <a:noFill/>
        </p:spPr>
        <p:txBody>
          <a:bodyPr wrap="square" rtlCol="0">
            <a:spAutoFit/>
            <a:scene3d>
              <a:camera prst="orthographicFront"/>
              <a:lightRig rig="threePt" dir="t"/>
            </a:scene3d>
            <a:sp3d contourW="12700"/>
          </a:bodyPr>
          <a:lstStyle/>
          <a:p>
            <a:pPr algn="ctr" defTabSz="1371509">
              <a:defRPr/>
            </a:pPr>
            <a:r>
              <a:rPr lang="fa-IR" altLang="zh-CN" sz="6000" spc="750" dirty="0">
                <a:solidFill>
                  <a:srgbClr val="4E4A47"/>
                </a:solidFill>
                <a:cs typeface="B Nazanin" panose="00000400000000000000" pitchFamily="2" charset="-78"/>
                <a:sym typeface="+mn-lt"/>
              </a:rPr>
              <a:t>با تشکر از شما دوستان عزیز ... !</a:t>
            </a:r>
            <a:endParaRPr lang="zh-CN" altLang="en-US" sz="6000" spc="750" dirty="0">
              <a:solidFill>
                <a:srgbClr val="4E4A47"/>
              </a:solidFill>
              <a:cs typeface="B Nazanin" panose="00000400000000000000" pitchFamily="2" charset="-78"/>
              <a:sym typeface="+mn-lt"/>
            </a:endParaRPr>
          </a:p>
        </p:txBody>
      </p:sp>
      <p:cxnSp>
        <p:nvCxnSpPr>
          <p:cNvPr id="31" name="直接连接符 30"/>
          <p:cNvCxnSpPr/>
          <p:nvPr/>
        </p:nvCxnSpPr>
        <p:spPr>
          <a:xfrm>
            <a:off x="6090510" y="8494343"/>
            <a:ext cx="6258214" cy="0"/>
          </a:xfrm>
          <a:prstGeom prst="line">
            <a:avLst/>
          </a:prstGeom>
          <a:ln w="25400">
            <a:gradFill flip="none" rotWithShape="1">
              <a:gsLst>
                <a:gs pos="50000">
                  <a:srgbClr val="D8B98D"/>
                </a:gs>
                <a:gs pos="75000">
                  <a:srgbClr val="D8B98D"/>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同心圆 5">
            <a:extLst>
              <a:ext uri="{FF2B5EF4-FFF2-40B4-BE49-F238E27FC236}">
                <a16:creationId xmlns:a16="http://schemas.microsoft.com/office/drawing/2014/main" id="{AF7DEBE2-A9E5-4913-880A-004A6BA35C81}"/>
              </a:ext>
            </a:extLst>
          </p:cNvPr>
          <p:cNvSpPr/>
          <p:nvPr/>
        </p:nvSpPr>
        <p:spPr>
          <a:xfrm>
            <a:off x="15297382" y="7501849"/>
            <a:ext cx="1889911" cy="1984988"/>
          </a:xfrm>
          <a:prstGeom prst="donut">
            <a:avLst>
              <a:gd name="adj" fmla="val 25981"/>
            </a:avLst>
          </a:prstGeom>
          <a:solidFill>
            <a:srgbClr val="E71682">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solidFill>
                <a:schemeClr val="tx1"/>
              </a:solidFill>
              <a:cs typeface="B Nazanin" panose="00000400000000000000" pitchFamily="2" charset="-78"/>
              <a:sym typeface="+mn-lt"/>
            </a:endParaRPr>
          </a:p>
        </p:txBody>
      </p:sp>
      <p:sp>
        <p:nvSpPr>
          <p:cNvPr id="11" name="正方形/長方形 22">
            <a:extLst>
              <a:ext uri="{FF2B5EF4-FFF2-40B4-BE49-F238E27FC236}">
                <a16:creationId xmlns:a16="http://schemas.microsoft.com/office/drawing/2014/main" id="{C6F0B813-9C1B-4E9E-BD32-A6663A5CBE54}"/>
              </a:ext>
            </a:extLst>
          </p:cNvPr>
          <p:cNvSpPr/>
          <p:nvPr/>
        </p:nvSpPr>
        <p:spPr>
          <a:xfrm>
            <a:off x="4066642" y="6377791"/>
            <a:ext cx="10153128" cy="144016"/>
          </a:xfrm>
          <a:prstGeom prst="rect">
            <a:avLst/>
          </a:prstGeom>
          <a:blipFill dpi="0" rotWithShape="1">
            <a:blip r:embed="rId5" cstate="email">
              <a:extLst>
                <a:ext uri="{28A0092B-C50C-407E-A947-70E740481C1C}">
                  <a14:useLocalDpi xmlns:a14="http://schemas.microsoft.com/office/drawing/2010/main"/>
                </a:ext>
              </a:extLst>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B Nazanin" panose="00000400000000000000" pitchFamily="2" charset="-78"/>
            </a:endParaRPr>
          </a:p>
        </p:txBody>
      </p:sp>
      <p:grpSp>
        <p:nvGrpSpPr>
          <p:cNvPr id="8" name="Grupo 7">
            <a:extLst>
              <a:ext uri="{FF2B5EF4-FFF2-40B4-BE49-F238E27FC236}">
                <a16:creationId xmlns:a16="http://schemas.microsoft.com/office/drawing/2014/main" id="{126088C1-A4D5-42DB-9668-C86DA1DF6615}"/>
              </a:ext>
            </a:extLst>
          </p:cNvPr>
          <p:cNvGrpSpPr/>
          <p:nvPr/>
        </p:nvGrpSpPr>
        <p:grpSpPr>
          <a:xfrm>
            <a:off x="6811906" y="1067715"/>
            <a:ext cx="4875053" cy="4898448"/>
            <a:chOff x="7035686" y="1903167"/>
            <a:chExt cx="1784127" cy="1792689"/>
          </a:xfrm>
        </p:grpSpPr>
        <p:sp>
          <p:nvSpPr>
            <p:cNvPr id="45" name="Forma libre: forma 44">
              <a:extLst>
                <a:ext uri="{FF2B5EF4-FFF2-40B4-BE49-F238E27FC236}">
                  <a16:creationId xmlns:a16="http://schemas.microsoft.com/office/drawing/2014/main" id="{EC4575CC-6E4D-4C43-92E2-75EB64C24063}"/>
                </a:ext>
              </a:extLst>
            </p:cNvPr>
            <p:cNvSpPr/>
            <p:nvPr/>
          </p:nvSpPr>
          <p:spPr>
            <a:xfrm>
              <a:off x="7035686" y="2407187"/>
              <a:ext cx="1634994" cy="1142609"/>
            </a:xfrm>
            <a:custGeom>
              <a:avLst/>
              <a:gdLst>
                <a:gd name="connsiteX0" fmla="*/ 883092 w 1634994"/>
                <a:gd name="connsiteY0" fmla="*/ 1064224 h 1142609"/>
                <a:gd name="connsiteX1" fmla="*/ 1550351 w 1634994"/>
                <a:gd name="connsiteY1" fmla="*/ 494929 h 1142609"/>
                <a:gd name="connsiteX2" fmla="*/ 1473851 w 1634994"/>
                <a:gd name="connsiteY2" fmla="*/ 68223 h 1142609"/>
                <a:gd name="connsiteX3" fmla="*/ 1467475 w 1634994"/>
                <a:gd name="connsiteY3" fmla="*/ 56535 h 1142609"/>
                <a:gd name="connsiteX4" fmla="*/ 1482138 w 1634994"/>
                <a:gd name="connsiteY4" fmla="*/ 4472 h 1142609"/>
                <a:gd name="connsiteX5" fmla="*/ 1534201 w 1634994"/>
                <a:gd name="connsiteY5" fmla="*/ 20622 h 1142609"/>
                <a:gd name="connsiteX6" fmla="*/ 1588177 w 1634994"/>
                <a:gd name="connsiteY6" fmla="*/ 135586 h 1142609"/>
                <a:gd name="connsiteX7" fmla="*/ 1395862 w 1634994"/>
                <a:gd name="connsiteY7" fmla="*/ 939060 h 1142609"/>
                <a:gd name="connsiteX8" fmla="*/ 782153 w 1634994"/>
                <a:gd name="connsiteY8" fmla="*/ 1132650 h 1142609"/>
                <a:gd name="connsiteX9" fmla="*/ 166958 w 1634994"/>
                <a:gd name="connsiteY9" fmla="*/ 595018 h 1142609"/>
                <a:gd name="connsiteX10" fmla="*/ 146557 w 1634994"/>
                <a:gd name="connsiteY10" fmla="*/ 496841 h 1142609"/>
                <a:gd name="connsiteX11" fmla="*/ 122119 w 1634994"/>
                <a:gd name="connsiteY11" fmla="*/ 470491 h 1142609"/>
                <a:gd name="connsiteX12" fmla="*/ 993 w 1634994"/>
                <a:gd name="connsiteY12" fmla="*/ 294114 h 1142609"/>
                <a:gd name="connsiteX13" fmla="*/ 155482 w 1634994"/>
                <a:gd name="connsiteY13" fmla="*/ 153224 h 1142609"/>
                <a:gd name="connsiteX14" fmla="*/ 187783 w 1634994"/>
                <a:gd name="connsiteY14" fmla="*/ 130274 h 1142609"/>
                <a:gd name="connsiteX15" fmla="*/ 214345 w 1634994"/>
                <a:gd name="connsiteY15" fmla="*/ 99461 h 1142609"/>
                <a:gd name="connsiteX16" fmla="*/ 251959 w 1634994"/>
                <a:gd name="connsiteY16" fmla="*/ 107324 h 1142609"/>
                <a:gd name="connsiteX17" fmla="*/ 260671 w 1634994"/>
                <a:gd name="connsiteY17" fmla="*/ 150249 h 1142609"/>
                <a:gd name="connsiteX18" fmla="*/ 273847 w 1634994"/>
                <a:gd name="connsiteY18" fmla="*/ 199125 h 1142609"/>
                <a:gd name="connsiteX19" fmla="*/ 243034 w 1634994"/>
                <a:gd name="connsiteY19" fmla="*/ 452428 h 1142609"/>
                <a:gd name="connsiteX20" fmla="*/ 223058 w 1634994"/>
                <a:gd name="connsiteY20" fmla="*/ 495566 h 1142609"/>
                <a:gd name="connsiteX21" fmla="*/ 782791 w 1634994"/>
                <a:gd name="connsiteY21" fmla="*/ 1057424 h 1142609"/>
                <a:gd name="connsiteX22" fmla="*/ 883092 w 1634994"/>
                <a:gd name="connsiteY22" fmla="*/ 1064437 h 1142609"/>
                <a:gd name="connsiteX23" fmla="*/ 246646 w 1634994"/>
                <a:gd name="connsiteY23" fmla="*/ 315789 h 1142609"/>
                <a:gd name="connsiteX24" fmla="*/ 163345 w 1634994"/>
                <a:gd name="connsiteY24" fmla="*/ 229513 h 1142609"/>
                <a:gd name="connsiteX25" fmla="*/ 75369 w 1634994"/>
                <a:gd name="connsiteY25" fmla="*/ 314514 h 1142609"/>
                <a:gd name="connsiteX26" fmla="*/ 162070 w 1634994"/>
                <a:gd name="connsiteY26" fmla="*/ 398665 h 1142609"/>
                <a:gd name="connsiteX27" fmla="*/ 246646 w 1634994"/>
                <a:gd name="connsiteY27" fmla="*/ 315789 h 114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34994" h="1142609">
                  <a:moveTo>
                    <a:pt x="883092" y="1064224"/>
                  </a:moveTo>
                  <a:cubicBezTo>
                    <a:pt x="1219059" y="1064224"/>
                    <a:pt x="1502326" y="820483"/>
                    <a:pt x="1550351" y="494929"/>
                  </a:cubicBezTo>
                  <a:cubicBezTo>
                    <a:pt x="1572664" y="344264"/>
                    <a:pt x="1546952" y="201887"/>
                    <a:pt x="1473851" y="68223"/>
                  </a:cubicBezTo>
                  <a:cubicBezTo>
                    <a:pt x="1471726" y="64398"/>
                    <a:pt x="1469176" y="60573"/>
                    <a:pt x="1467475" y="56535"/>
                  </a:cubicBezTo>
                  <a:cubicBezTo>
                    <a:pt x="1457913" y="35285"/>
                    <a:pt x="1463863" y="14035"/>
                    <a:pt x="1482138" y="4472"/>
                  </a:cubicBezTo>
                  <a:cubicBezTo>
                    <a:pt x="1500626" y="-5090"/>
                    <a:pt x="1522301" y="860"/>
                    <a:pt x="1534201" y="20622"/>
                  </a:cubicBezTo>
                  <a:cubicBezTo>
                    <a:pt x="1555876" y="57173"/>
                    <a:pt x="1575002" y="95211"/>
                    <a:pt x="1588177" y="135586"/>
                  </a:cubicBezTo>
                  <a:cubicBezTo>
                    <a:pt x="1688904" y="442653"/>
                    <a:pt x="1628127" y="714444"/>
                    <a:pt x="1395862" y="939060"/>
                  </a:cubicBezTo>
                  <a:cubicBezTo>
                    <a:pt x="1226072" y="1103325"/>
                    <a:pt x="1015906" y="1169626"/>
                    <a:pt x="782153" y="1132650"/>
                  </a:cubicBezTo>
                  <a:cubicBezTo>
                    <a:pt x="467437" y="1082712"/>
                    <a:pt x="263646" y="898047"/>
                    <a:pt x="166958" y="595018"/>
                  </a:cubicBezTo>
                  <a:cubicBezTo>
                    <a:pt x="156757" y="563142"/>
                    <a:pt x="150807" y="529992"/>
                    <a:pt x="146557" y="496841"/>
                  </a:cubicBezTo>
                  <a:cubicBezTo>
                    <a:pt x="144645" y="481754"/>
                    <a:pt x="138270" y="474529"/>
                    <a:pt x="122119" y="470491"/>
                  </a:cubicBezTo>
                  <a:cubicBezTo>
                    <a:pt x="41581" y="450516"/>
                    <a:pt x="-7720" y="377627"/>
                    <a:pt x="993" y="294114"/>
                  </a:cubicBezTo>
                  <a:cubicBezTo>
                    <a:pt x="8856" y="217400"/>
                    <a:pt x="75581" y="155774"/>
                    <a:pt x="155482" y="153224"/>
                  </a:cubicBezTo>
                  <a:cubicBezTo>
                    <a:pt x="173333" y="152587"/>
                    <a:pt x="183108" y="147487"/>
                    <a:pt x="187783" y="130274"/>
                  </a:cubicBezTo>
                  <a:cubicBezTo>
                    <a:pt x="191608" y="116249"/>
                    <a:pt x="199471" y="104136"/>
                    <a:pt x="214345" y="99461"/>
                  </a:cubicBezTo>
                  <a:cubicBezTo>
                    <a:pt x="227946" y="95423"/>
                    <a:pt x="241121" y="97548"/>
                    <a:pt x="251959" y="107324"/>
                  </a:cubicBezTo>
                  <a:cubicBezTo>
                    <a:pt x="265346" y="119436"/>
                    <a:pt x="267684" y="135799"/>
                    <a:pt x="260671" y="150249"/>
                  </a:cubicBezTo>
                  <a:cubicBezTo>
                    <a:pt x="250259" y="171924"/>
                    <a:pt x="257484" y="183825"/>
                    <a:pt x="273847" y="199125"/>
                  </a:cubicBezTo>
                  <a:cubicBezTo>
                    <a:pt x="351410" y="272438"/>
                    <a:pt x="336110" y="398878"/>
                    <a:pt x="243034" y="452428"/>
                  </a:cubicBezTo>
                  <a:cubicBezTo>
                    <a:pt x="223483" y="463691"/>
                    <a:pt x="220083" y="475804"/>
                    <a:pt x="223058" y="495566"/>
                  </a:cubicBezTo>
                  <a:cubicBezTo>
                    <a:pt x="266622" y="782233"/>
                    <a:pt x="495700" y="1012798"/>
                    <a:pt x="782791" y="1057424"/>
                  </a:cubicBezTo>
                  <a:cubicBezTo>
                    <a:pt x="818066" y="1062949"/>
                    <a:pt x="853767" y="1065499"/>
                    <a:pt x="883092" y="1064437"/>
                  </a:cubicBezTo>
                  <a:close/>
                  <a:moveTo>
                    <a:pt x="246646" y="315789"/>
                  </a:moveTo>
                  <a:cubicBezTo>
                    <a:pt x="246858" y="267338"/>
                    <a:pt x="211158" y="230150"/>
                    <a:pt x="163345" y="229513"/>
                  </a:cubicBezTo>
                  <a:cubicBezTo>
                    <a:pt x="115319" y="228875"/>
                    <a:pt x="74944" y="267976"/>
                    <a:pt x="75369" y="314514"/>
                  </a:cubicBezTo>
                  <a:cubicBezTo>
                    <a:pt x="75794" y="360840"/>
                    <a:pt x="114894" y="398878"/>
                    <a:pt x="162070" y="398665"/>
                  </a:cubicBezTo>
                  <a:cubicBezTo>
                    <a:pt x="208395" y="398665"/>
                    <a:pt x="246221" y="361265"/>
                    <a:pt x="246646" y="315789"/>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46" name="Forma libre: forma 45">
              <a:extLst>
                <a:ext uri="{FF2B5EF4-FFF2-40B4-BE49-F238E27FC236}">
                  <a16:creationId xmlns:a16="http://schemas.microsoft.com/office/drawing/2014/main" id="{3E928DF7-D039-4E95-B77D-4BF540D39FBB}"/>
                </a:ext>
              </a:extLst>
            </p:cNvPr>
            <p:cNvSpPr/>
            <p:nvPr/>
          </p:nvSpPr>
          <p:spPr>
            <a:xfrm>
              <a:off x="7091365" y="1903167"/>
              <a:ext cx="1625598" cy="607713"/>
            </a:xfrm>
            <a:custGeom>
              <a:avLst/>
              <a:gdLst>
                <a:gd name="connsiteX0" fmla="*/ 829538 w 1625598"/>
                <a:gd name="connsiteY0" fmla="*/ 75836 h 607713"/>
                <a:gd name="connsiteX1" fmla="*/ 76427 w 1625598"/>
                <a:gd name="connsiteY1" fmla="*/ 574793 h 607713"/>
                <a:gd name="connsiteX2" fmla="*/ 32014 w 1625598"/>
                <a:gd name="connsiteY2" fmla="*/ 607306 h 607713"/>
                <a:gd name="connsiteX3" fmla="*/ 4601 w 1625598"/>
                <a:gd name="connsiteY3" fmla="*/ 549080 h 607713"/>
                <a:gd name="connsiteX4" fmla="*/ 129340 w 1625598"/>
                <a:gd name="connsiteY4" fmla="*/ 338489 h 607713"/>
                <a:gd name="connsiteX5" fmla="*/ 701823 w 1625598"/>
                <a:gd name="connsiteY5" fmla="*/ 10172 h 607713"/>
                <a:gd name="connsiteX6" fmla="*/ 1208643 w 1625598"/>
                <a:gd name="connsiteY6" fmla="*/ 84336 h 607713"/>
                <a:gd name="connsiteX7" fmla="*/ 1240306 w 1625598"/>
                <a:gd name="connsiteY7" fmla="*/ 80936 h 607713"/>
                <a:gd name="connsiteX8" fmla="*/ 1576485 w 1625598"/>
                <a:gd name="connsiteY8" fmla="*/ 180175 h 607713"/>
                <a:gd name="connsiteX9" fmla="*/ 1559910 w 1625598"/>
                <a:gd name="connsiteY9" fmla="*/ 341889 h 607713"/>
                <a:gd name="connsiteX10" fmla="*/ 1563098 w 1625598"/>
                <a:gd name="connsiteY10" fmla="*/ 379502 h 607713"/>
                <a:gd name="connsiteX11" fmla="*/ 1618986 w 1625598"/>
                <a:gd name="connsiteY11" fmla="*/ 468116 h 607713"/>
                <a:gd name="connsiteX12" fmla="*/ 1606448 w 1625598"/>
                <a:gd name="connsiteY12" fmla="*/ 524217 h 607713"/>
                <a:gd name="connsiteX13" fmla="*/ 1552472 w 1625598"/>
                <a:gd name="connsiteY13" fmla="*/ 504667 h 607713"/>
                <a:gd name="connsiteX14" fmla="*/ 1507847 w 1625598"/>
                <a:gd name="connsiteY14" fmla="*/ 432628 h 607713"/>
                <a:gd name="connsiteX15" fmla="*/ 1477459 w 1625598"/>
                <a:gd name="connsiteY15" fmla="*/ 424766 h 607713"/>
                <a:gd name="connsiteX16" fmla="*/ 1171880 w 1625598"/>
                <a:gd name="connsiteY16" fmla="*/ 291951 h 607713"/>
                <a:gd name="connsiteX17" fmla="*/ 1176343 w 1625598"/>
                <a:gd name="connsiteY17" fmla="*/ 177837 h 607713"/>
                <a:gd name="connsiteX18" fmla="*/ 1160617 w 1625598"/>
                <a:gd name="connsiteY18" fmla="*/ 145112 h 607713"/>
                <a:gd name="connsiteX19" fmla="*/ 829963 w 1625598"/>
                <a:gd name="connsiteY19" fmla="*/ 76048 h 607713"/>
                <a:gd name="connsiteX20" fmla="*/ 1376308 w 1625598"/>
                <a:gd name="connsiteY20" fmla="*/ 108136 h 607713"/>
                <a:gd name="connsiteX21" fmla="*/ 1242006 w 1625598"/>
                <a:gd name="connsiteY21" fmla="*/ 241801 h 607713"/>
                <a:gd name="connsiteX22" fmla="*/ 1377158 w 1625598"/>
                <a:gd name="connsiteY22" fmla="*/ 375040 h 607713"/>
                <a:gd name="connsiteX23" fmla="*/ 1509122 w 1625598"/>
                <a:gd name="connsiteY23" fmla="*/ 241163 h 607713"/>
                <a:gd name="connsiteX24" fmla="*/ 1376520 w 1625598"/>
                <a:gd name="connsiteY24" fmla="*/ 108136 h 6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598" h="607713">
                  <a:moveTo>
                    <a:pt x="829538" y="75836"/>
                  </a:moveTo>
                  <a:cubicBezTo>
                    <a:pt x="479970" y="92624"/>
                    <a:pt x="225817" y="254338"/>
                    <a:pt x="76427" y="574793"/>
                  </a:cubicBezTo>
                  <a:cubicBezTo>
                    <a:pt x="67290" y="594555"/>
                    <a:pt x="56452" y="610493"/>
                    <a:pt x="32014" y="607306"/>
                  </a:cubicBezTo>
                  <a:cubicBezTo>
                    <a:pt x="4601" y="603481"/>
                    <a:pt x="-7299" y="577555"/>
                    <a:pt x="4601" y="549080"/>
                  </a:cubicBezTo>
                  <a:cubicBezTo>
                    <a:pt x="36477" y="473216"/>
                    <a:pt x="77490" y="402453"/>
                    <a:pt x="129340" y="338489"/>
                  </a:cubicBezTo>
                  <a:cubicBezTo>
                    <a:pt x="277668" y="155312"/>
                    <a:pt x="468920" y="45235"/>
                    <a:pt x="701823" y="10172"/>
                  </a:cubicBezTo>
                  <a:cubicBezTo>
                    <a:pt x="877776" y="-16390"/>
                    <a:pt x="1047141" y="9322"/>
                    <a:pt x="1208643" y="84336"/>
                  </a:cubicBezTo>
                  <a:cubicBezTo>
                    <a:pt x="1220968" y="90073"/>
                    <a:pt x="1229043" y="90073"/>
                    <a:pt x="1240306" y="80936"/>
                  </a:cubicBezTo>
                  <a:cubicBezTo>
                    <a:pt x="1361433" y="-15328"/>
                    <a:pt x="1527397" y="33335"/>
                    <a:pt x="1576485" y="180175"/>
                  </a:cubicBezTo>
                  <a:cubicBezTo>
                    <a:pt x="1595186" y="235850"/>
                    <a:pt x="1587961" y="290676"/>
                    <a:pt x="1559910" y="341889"/>
                  </a:cubicBezTo>
                  <a:cubicBezTo>
                    <a:pt x="1551835" y="356765"/>
                    <a:pt x="1552898" y="366752"/>
                    <a:pt x="1563098" y="379502"/>
                  </a:cubicBezTo>
                  <a:cubicBezTo>
                    <a:pt x="1584773" y="406915"/>
                    <a:pt x="1602623" y="437091"/>
                    <a:pt x="1618986" y="468116"/>
                  </a:cubicBezTo>
                  <a:cubicBezTo>
                    <a:pt x="1631311" y="491279"/>
                    <a:pt x="1625999" y="513379"/>
                    <a:pt x="1606448" y="524217"/>
                  </a:cubicBezTo>
                  <a:cubicBezTo>
                    <a:pt x="1586686" y="535055"/>
                    <a:pt x="1566286" y="527617"/>
                    <a:pt x="1552472" y="504667"/>
                  </a:cubicBezTo>
                  <a:cubicBezTo>
                    <a:pt x="1537810" y="480441"/>
                    <a:pt x="1522297" y="456853"/>
                    <a:pt x="1507847" y="432628"/>
                  </a:cubicBezTo>
                  <a:cubicBezTo>
                    <a:pt x="1499984" y="419240"/>
                    <a:pt x="1492334" y="416690"/>
                    <a:pt x="1477459" y="424766"/>
                  </a:cubicBezTo>
                  <a:cubicBezTo>
                    <a:pt x="1354208" y="491916"/>
                    <a:pt x="1207155" y="427528"/>
                    <a:pt x="1171880" y="291951"/>
                  </a:cubicBezTo>
                  <a:cubicBezTo>
                    <a:pt x="1161893" y="253488"/>
                    <a:pt x="1162742" y="214813"/>
                    <a:pt x="1176343" y="177837"/>
                  </a:cubicBezTo>
                  <a:cubicBezTo>
                    <a:pt x="1183355" y="158499"/>
                    <a:pt x="1176980" y="152124"/>
                    <a:pt x="1160617" y="145112"/>
                  </a:cubicBezTo>
                  <a:cubicBezTo>
                    <a:pt x="1052028" y="98999"/>
                    <a:pt x="948327" y="77536"/>
                    <a:pt x="829963" y="76048"/>
                  </a:cubicBezTo>
                  <a:close/>
                  <a:moveTo>
                    <a:pt x="1376308" y="108136"/>
                  </a:moveTo>
                  <a:cubicBezTo>
                    <a:pt x="1300657" y="108136"/>
                    <a:pt x="1242006" y="166575"/>
                    <a:pt x="1242006" y="241801"/>
                  </a:cubicBezTo>
                  <a:cubicBezTo>
                    <a:pt x="1242006" y="316389"/>
                    <a:pt x="1301719" y="375465"/>
                    <a:pt x="1377158" y="375040"/>
                  </a:cubicBezTo>
                  <a:cubicBezTo>
                    <a:pt x="1450684" y="374827"/>
                    <a:pt x="1509334" y="315327"/>
                    <a:pt x="1509122" y="241163"/>
                  </a:cubicBezTo>
                  <a:cubicBezTo>
                    <a:pt x="1509122" y="166575"/>
                    <a:pt x="1450684" y="108136"/>
                    <a:pt x="1376520" y="108136"/>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47" name="Forma libre: forma 46">
              <a:extLst>
                <a:ext uri="{FF2B5EF4-FFF2-40B4-BE49-F238E27FC236}">
                  <a16:creationId xmlns:a16="http://schemas.microsoft.com/office/drawing/2014/main" id="{C6B3BC8B-DD65-4BD6-91A2-28290DCFB9D2}"/>
                </a:ext>
              </a:extLst>
            </p:cNvPr>
            <p:cNvSpPr/>
            <p:nvPr/>
          </p:nvSpPr>
          <p:spPr>
            <a:xfrm>
              <a:off x="7554123" y="2428216"/>
              <a:ext cx="740798" cy="740806"/>
            </a:xfrm>
            <a:custGeom>
              <a:avLst/>
              <a:gdLst>
                <a:gd name="connsiteX0" fmla="*/ 98389 w 740798"/>
                <a:gd name="connsiteY0" fmla="*/ 604377 h 740806"/>
                <a:gd name="connsiteX1" fmla="*/ 104339 w 740798"/>
                <a:gd name="connsiteY1" fmla="*/ 581426 h 740806"/>
                <a:gd name="connsiteX2" fmla="*/ 32726 w 740798"/>
                <a:gd name="connsiteY2" fmla="*/ 410574 h 740806"/>
                <a:gd name="connsiteX3" fmla="*/ 0 w 740798"/>
                <a:gd name="connsiteY3" fmla="*/ 370623 h 740806"/>
                <a:gd name="connsiteX4" fmla="*/ 33150 w 740798"/>
                <a:gd name="connsiteY4" fmla="*/ 331310 h 740806"/>
                <a:gd name="connsiteX5" fmla="*/ 103914 w 740798"/>
                <a:gd name="connsiteY5" fmla="*/ 161946 h 740806"/>
                <a:gd name="connsiteX6" fmla="*/ 107952 w 740798"/>
                <a:gd name="connsiteY6" fmla="*/ 108395 h 740806"/>
                <a:gd name="connsiteX7" fmla="*/ 160015 w 740798"/>
                <a:gd name="connsiteY7" fmla="*/ 104782 h 740806"/>
                <a:gd name="connsiteX8" fmla="*/ 329167 w 740798"/>
                <a:gd name="connsiteY8" fmla="*/ 34231 h 740806"/>
                <a:gd name="connsiteX9" fmla="*/ 370605 w 740798"/>
                <a:gd name="connsiteY9" fmla="*/ 18 h 740806"/>
                <a:gd name="connsiteX10" fmla="*/ 409494 w 740798"/>
                <a:gd name="connsiteY10" fmla="*/ 34444 h 740806"/>
                <a:gd name="connsiteX11" fmla="*/ 579070 w 740798"/>
                <a:gd name="connsiteY11" fmla="*/ 103932 h 740806"/>
                <a:gd name="connsiteX12" fmla="*/ 627521 w 740798"/>
                <a:gd name="connsiteY12" fmla="*/ 104357 h 740806"/>
                <a:gd name="connsiteX13" fmla="*/ 639634 w 740798"/>
                <a:gd name="connsiteY13" fmla="*/ 150045 h 740806"/>
                <a:gd name="connsiteX14" fmla="*/ 714435 w 740798"/>
                <a:gd name="connsiteY14" fmla="*/ 333435 h 740806"/>
                <a:gd name="connsiteX15" fmla="*/ 740785 w 740798"/>
                <a:gd name="connsiteY15" fmla="*/ 371048 h 740806"/>
                <a:gd name="connsiteX16" fmla="*/ 714223 w 740798"/>
                <a:gd name="connsiteY16" fmla="*/ 406111 h 740806"/>
                <a:gd name="connsiteX17" fmla="*/ 638996 w 740798"/>
                <a:gd name="connsiteY17" fmla="*/ 585889 h 740806"/>
                <a:gd name="connsiteX18" fmla="*/ 633471 w 740798"/>
                <a:gd name="connsiteY18" fmla="*/ 631364 h 740806"/>
                <a:gd name="connsiteX19" fmla="*/ 585871 w 740798"/>
                <a:gd name="connsiteY19" fmla="*/ 638377 h 740806"/>
                <a:gd name="connsiteX20" fmla="*/ 408856 w 740798"/>
                <a:gd name="connsiteY20" fmla="*/ 711478 h 740806"/>
                <a:gd name="connsiteX21" fmla="*/ 370818 w 740798"/>
                <a:gd name="connsiteY21" fmla="*/ 740803 h 740806"/>
                <a:gd name="connsiteX22" fmla="*/ 332780 w 740798"/>
                <a:gd name="connsiteY22" fmla="*/ 711903 h 740806"/>
                <a:gd name="connsiteX23" fmla="*/ 155765 w 740798"/>
                <a:gd name="connsiteY23" fmla="*/ 638802 h 740806"/>
                <a:gd name="connsiteX24" fmla="*/ 97964 w 740798"/>
                <a:gd name="connsiteY24" fmla="*/ 604164 h 740806"/>
                <a:gd name="connsiteX25" fmla="*/ 621996 w 740798"/>
                <a:gd name="connsiteY25" fmla="*/ 369773 h 740806"/>
                <a:gd name="connsiteX26" fmla="*/ 620084 w 740798"/>
                <a:gd name="connsiteY26" fmla="*/ 365736 h 740806"/>
                <a:gd name="connsiteX27" fmla="*/ 613921 w 740798"/>
                <a:gd name="connsiteY27" fmla="*/ 359148 h 740806"/>
                <a:gd name="connsiteX28" fmla="*/ 549958 w 740798"/>
                <a:gd name="connsiteY28" fmla="*/ 209546 h 740806"/>
                <a:gd name="connsiteX29" fmla="*/ 529345 w 740798"/>
                <a:gd name="connsiteY29" fmla="*/ 190208 h 740806"/>
                <a:gd name="connsiteX30" fmla="*/ 381443 w 740798"/>
                <a:gd name="connsiteY30" fmla="*/ 127095 h 740806"/>
                <a:gd name="connsiteX31" fmla="*/ 358068 w 740798"/>
                <a:gd name="connsiteY31" fmla="*/ 126670 h 740806"/>
                <a:gd name="connsiteX32" fmla="*/ 208465 w 740798"/>
                <a:gd name="connsiteY32" fmla="*/ 190846 h 740806"/>
                <a:gd name="connsiteX33" fmla="*/ 189340 w 740798"/>
                <a:gd name="connsiteY33" fmla="*/ 208909 h 740806"/>
                <a:gd name="connsiteX34" fmla="*/ 124739 w 740798"/>
                <a:gd name="connsiteY34" fmla="*/ 360423 h 740806"/>
                <a:gd name="connsiteX35" fmla="*/ 125165 w 740798"/>
                <a:gd name="connsiteY35" fmla="*/ 382098 h 740806"/>
                <a:gd name="connsiteX36" fmla="*/ 189766 w 740798"/>
                <a:gd name="connsiteY36" fmla="*/ 533401 h 740806"/>
                <a:gd name="connsiteX37" fmla="*/ 206766 w 740798"/>
                <a:gd name="connsiteY37" fmla="*/ 550826 h 740806"/>
                <a:gd name="connsiteX38" fmla="*/ 358705 w 740798"/>
                <a:gd name="connsiteY38" fmla="*/ 614364 h 740806"/>
                <a:gd name="connsiteX39" fmla="*/ 381868 w 740798"/>
                <a:gd name="connsiteY39" fmla="*/ 614152 h 740806"/>
                <a:gd name="connsiteX40" fmla="*/ 529133 w 740798"/>
                <a:gd name="connsiteY40" fmla="*/ 550826 h 740806"/>
                <a:gd name="connsiteX41" fmla="*/ 549958 w 740798"/>
                <a:gd name="connsiteY41" fmla="*/ 529788 h 740806"/>
                <a:gd name="connsiteX42" fmla="*/ 613071 w 740798"/>
                <a:gd name="connsiteY42" fmla="*/ 381886 h 740806"/>
                <a:gd name="connsiteX43" fmla="*/ 621571 w 740798"/>
                <a:gd name="connsiteY43" fmla="*/ 369561 h 74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40798" h="740806">
                  <a:moveTo>
                    <a:pt x="98389" y="604377"/>
                  </a:moveTo>
                  <a:cubicBezTo>
                    <a:pt x="97964" y="596514"/>
                    <a:pt x="101576" y="589076"/>
                    <a:pt x="104339" y="581426"/>
                  </a:cubicBezTo>
                  <a:cubicBezTo>
                    <a:pt x="129840" y="510450"/>
                    <a:pt x="101152" y="441387"/>
                    <a:pt x="32726" y="410574"/>
                  </a:cubicBezTo>
                  <a:cubicBezTo>
                    <a:pt x="14451" y="402499"/>
                    <a:pt x="0" y="393149"/>
                    <a:pt x="0" y="370623"/>
                  </a:cubicBezTo>
                  <a:cubicBezTo>
                    <a:pt x="0" y="347673"/>
                    <a:pt x="15088" y="339173"/>
                    <a:pt x="33150" y="331310"/>
                  </a:cubicBezTo>
                  <a:cubicBezTo>
                    <a:pt x="99239" y="302197"/>
                    <a:pt x="129627" y="229309"/>
                    <a:pt x="103914" y="161946"/>
                  </a:cubicBezTo>
                  <a:cubicBezTo>
                    <a:pt x="96689" y="142820"/>
                    <a:pt x="91164" y="124545"/>
                    <a:pt x="107952" y="108395"/>
                  </a:cubicBezTo>
                  <a:cubicBezTo>
                    <a:pt x="123890" y="92882"/>
                    <a:pt x="141740" y="98195"/>
                    <a:pt x="160015" y="104782"/>
                  </a:cubicBezTo>
                  <a:cubicBezTo>
                    <a:pt x="229504" y="130070"/>
                    <a:pt x="297930" y="101595"/>
                    <a:pt x="329167" y="34231"/>
                  </a:cubicBezTo>
                  <a:cubicBezTo>
                    <a:pt x="337880" y="15531"/>
                    <a:pt x="347230" y="-619"/>
                    <a:pt x="370605" y="18"/>
                  </a:cubicBezTo>
                  <a:cubicBezTo>
                    <a:pt x="392918" y="656"/>
                    <a:pt x="401631" y="16381"/>
                    <a:pt x="409494" y="34444"/>
                  </a:cubicBezTo>
                  <a:cubicBezTo>
                    <a:pt x="438819" y="100320"/>
                    <a:pt x="510857" y="129858"/>
                    <a:pt x="579070" y="103932"/>
                  </a:cubicBezTo>
                  <a:cubicBezTo>
                    <a:pt x="595646" y="97557"/>
                    <a:pt x="611796" y="91820"/>
                    <a:pt x="627521" y="104357"/>
                  </a:cubicBezTo>
                  <a:cubicBezTo>
                    <a:pt x="642609" y="116470"/>
                    <a:pt x="647922" y="132408"/>
                    <a:pt x="639634" y="150045"/>
                  </a:cubicBezTo>
                  <a:cubicBezTo>
                    <a:pt x="603509" y="227609"/>
                    <a:pt x="646221" y="310273"/>
                    <a:pt x="714435" y="333435"/>
                  </a:cubicBezTo>
                  <a:cubicBezTo>
                    <a:pt x="731435" y="339173"/>
                    <a:pt x="741210" y="352773"/>
                    <a:pt x="740785" y="371048"/>
                  </a:cubicBezTo>
                  <a:cubicBezTo>
                    <a:pt x="740360" y="388474"/>
                    <a:pt x="730372" y="400161"/>
                    <a:pt x="714223" y="406111"/>
                  </a:cubicBezTo>
                  <a:cubicBezTo>
                    <a:pt x="644522" y="432462"/>
                    <a:pt x="605846" y="510450"/>
                    <a:pt x="638996" y="585889"/>
                  </a:cubicBezTo>
                  <a:cubicBezTo>
                    <a:pt x="646221" y="602039"/>
                    <a:pt x="646859" y="617977"/>
                    <a:pt x="633471" y="631364"/>
                  </a:cubicBezTo>
                  <a:cubicBezTo>
                    <a:pt x="619659" y="645177"/>
                    <a:pt x="603509" y="644540"/>
                    <a:pt x="585871" y="638377"/>
                  </a:cubicBezTo>
                  <a:cubicBezTo>
                    <a:pt x="507244" y="610539"/>
                    <a:pt x="444556" y="636464"/>
                    <a:pt x="408856" y="711478"/>
                  </a:cubicBezTo>
                  <a:cubicBezTo>
                    <a:pt x="400993" y="728053"/>
                    <a:pt x="390793" y="740591"/>
                    <a:pt x="370818" y="740803"/>
                  </a:cubicBezTo>
                  <a:cubicBezTo>
                    <a:pt x="350843" y="741016"/>
                    <a:pt x="340430" y="729116"/>
                    <a:pt x="332780" y="711903"/>
                  </a:cubicBezTo>
                  <a:cubicBezTo>
                    <a:pt x="300054" y="638589"/>
                    <a:pt x="230991" y="610327"/>
                    <a:pt x="155765" y="638802"/>
                  </a:cubicBezTo>
                  <a:cubicBezTo>
                    <a:pt x="122827" y="651340"/>
                    <a:pt x="97327" y="636252"/>
                    <a:pt x="97964" y="604164"/>
                  </a:cubicBezTo>
                  <a:close/>
                  <a:moveTo>
                    <a:pt x="621996" y="369773"/>
                  </a:moveTo>
                  <a:cubicBezTo>
                    <a:pt x="621359" y="368498"/>
                    <a:pt x="621146" y="366798"/>
                    <a:pt x="620084" y="365736"/>
                  </a:cubicBezTo>
                  <a:cubicBezTo>
                    <a:pt x="618171" y="363398"/>
                    <a:pt x="616046" y="361273"/>
                    <a:pt x="613921" y="359148"/>
                  </a:cubicBezTo>
                  <a:cubicBezTo>
                    <a:pt x="572058" y="317923"/>
                    <a:pt x="551021" y="267772"/>
                    <a:pt x="549958" y="209546"/>
                  </a:cubicBezTo>
                  <a:cubicBezTo>
                    <a:pt x="549745" y="194671"/>
                    <a:pt x="542945" y="190633"/>
                    <a:pt x="529345" y="190208"/>
                  </a:cubicBezTo>
                  <a:cubicBezTo>
                    <a:pt x="471969" y="188721"/>
                    <a:pt x="422031" y="168533"/>
                    <a:pt x="381443" y="127095"/>
                  </a:cubicBezTo>
                  <a:cubicBezTo>
                    <a:pt x="372943" y="118382"/>
                    <a:pt x="367205" y="116895"/>
                    <a:pt x="358068" y="126670"/>
                  </a:cubicBezTo>
                  <a:cubicBezTo>
                    <a:pt x="317479" y="169171"/>
                    <a:pt x="266692" y="188933"/>
                    <a:pt x="208465" y="190846"/>
                  </a:cubicBezTo>
                  <a:cubicBezTo>
                    <a:pt x="195716" y="191271"/>
                    <a:pt x="189340" y="195308"/>
                    <a:pt x="189340" y="208909"/>
                  </a:cubicBezTo>
                  <a:cubicBezTo>
                    <a:pt x="189128" y="268409"/>
                    <a:pt x="167452" y="318985"/>
                    <a:pt x="124739" y="360423"/>
                  </a:cubicBezTo>
                  <a:cubicBezTo>
                    <a:pt x="116027" y="368923"/>
                    <a:pt x="116877" y="374236"/>
                    <a:pt x="125165" y="382098"/>
                  </a:cubicBezTo>
                  <a:cubicBezTo>
                    <a:pt x="168303" y="423324"/>
                    <a:pt x="189340" y="474112"/>
                    <a:pt x="189766" y="533401"/>
                  </a:cubicBezTo>
                  <a:cubicBezTo>
                    <a:pt x="189766" y="545513"/>
                    <a:pt x="194228" y="550826"/>
                    <a:pt x="206766" y="550826"/>
                  </a:cubicBezTo>
                  <a:cubicBezTo>
                    <a:pt x="266054" y="551251"/>
                    <a:pt x="317267" y="571439"/>
                    <a:pt x="358705" y="614364"/>
                  </a:cubicBezTo>
                  <a:cubicBezTo>
                    <a:pt x="367630" y="623502"/>
                    <a:pt x="373155" y="623289"/>
                    <a:pt x="381868" y="614152"/>
                  </a:cubicBezTo>
                  <a:cubicBezTo>
                    <a:pt x="422031" y="572501"/>
                    <a:pt x="471332" y="551038"/>
                    <a:pt x="529133" y="550826"/>
                  </a:cubicBezTo>
                  <a:cubicBezTo>
                    <a:pt x="544645" y="550826"/>
                    <a:pt x="549320" y="545088"/>
                    <a:pt x="549958" y="529788"/>
                  </a:cubicBezTo>
                  <a:cubicBezTo>
                    <a:pt x="551870" y="472625"/>
                    <a:pt x="571633" y="422474"/>
                    <a:pt x="613071" y="381886"/>
                  </a:cubicBezTo>
                  <a:cubicBezTo>
                    <a:pt x="616684" y="378273"/>
                    <a:pt x="621571" y="375511"/>
                    <a:pt x="621571" y="369561"/>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48" name="Forma libre: forma 47">
              <a:extLst>
                <a:ext uri="{FF2B5EF4-FFF2-40B4-BE49-F238E27FC236}">
                  <a16:creationId xmlns:a16="http://schemas.microsoft.com/office/drawing/2014/main" id="{D826C15E-6C5C-4433-9EDE-1A92C0674B54}"/>
                </a:ext>
              </a:extLst>
            </p:cNvPr>
            <p:cNvSpPr/>
            <p:nvPr/>
          </p:nvSpPr>
          <p:spPr>
            <a:xfrm>
              <a:off x="7487522" y="2263284"/>
              <a:ext cx="1049212" cy="922870"/>
            </a:xfrm>
            <a:custGeom>
              <a:avLst/>
              <a:gdLst>
                <a:gd name="connsiteX0" fmla="*/ 972926 w 1049212"/>
                <a:gd name="connsiteY0" fmla="*/ 537681 h 922870"/>
                <a:gd name="connsiteX1" fmla="*/ 972501 w 1049212"/>
                <a:gd name="connsiteY1" fmla="*/ 544056 h 922870"/>
                <a:gd name="connsiteX2" fmla="*/ 1000127 w 1049212"/>
                <a:gd name="connsiteY2" fmla="*/ 619282 h 922870"/>
                <a:gd name="connsiteX3" fmla="*/ 1033489 w 1049212"/>
                <a:gd name="connsiteY3" fmla="*/ 796934 h 922870"/>
                <a:gd name="connsiteX4" fmla="*/ 871137 w 1049212"/>
                <a:gd name="connsiteY4" fmla="*/ 881723 h 922870"/>
                <a:gd name="connsiteX5" fmla="*/ 837137 w 1049212"/>
                <a:gd name="connsiteY5" fmla="*/ 895111 h 922870"/>
                <a:gd name="connsiteX6" fmla="*/ 820349 w 1049212"/>
                <a:gd name="connsiteY6" fmla="*/ 912961 h 922870"/>
                <a:gd name="connsiteX7" fmla="*/ 768073 w 1049212"/>
                <a:gd name="connsiteY7" fmla="*/ 911048 h 922870"/>
                <a:gd name="connsiteX8" fmla="*/ 766586 w 1049212"/>
                <a:gd name="connsiteY8" fmla="*/ 860898 h 922870"/>
                <a:gd name="connsiteX9" fmla="*/ 767011 w 1049212"/>
                <a:gd name="connsiteY9" fmla="*/ 814997 h 922870"/>
                <a:gd name="connsiteX10" fmla="*/ 877938 w 1049212"/>
                <a:gd name="connsiteY10" fmla="*/ 576994 h 922870"/>
                <a:gd name="connsiteX11" fmla="*/ 897275 w 1049212"/>
                <a:gd name="connsiteY11" fmla="*/ 555743 h 922870"/>
                <a:gd name="connsiteX12" fmla="*/ 484807 w 1049212"/>
                <a:gd name="connsiteY12" fmla="*/ 78887 h 922870"/>
                <a:gd name="connsiteX13" fmla="*/ 78714 w 1049212"/>
                <a:gd name="connsiteY13" fmla="*/ 243789 h 922870"/>
                <a:gd name="connsiteX14" fmla="*/ 74464 w 1049212"/>
                <a:gd name="connsiteY14" fmla="*/ 248889 h 922870"/>
                <a:gd name="connsiteX15" fmla="*/ 13263 w 1049212"/>
                <a:gd name="connsiteY15" fmla="*/ 262702 h 922870"/>
                <a:gd name="connsiteX16" fmla="*/ 16451 w 1049212"/>
                <a:gd name="connsiteY16" fmla="*/ 199801 h 922870"/>
                <a:gd name="connsiteX17" fmla="*/ 416806 w 1049212"/>
                <a:gd name="connsiteY17" fmla="*/ 473 h 922870"/>
                <a:gd name="connsiteX18" fmla="*/ 969951 w 1049212"/>
                <a:gd name="connsiteY18" fmla="*/ 474992 h 922870"/>
                <a:gd name="connsiteX19" fmla="*/ 973139 w 1049212"/>
                <a:gd name="connsiteY19" fmla="*/ 537468 h 922870"/>
                <a:gd name="connsiteX20" fmla="*/ 894513 w 1049212"/>
                <a:gd name="connsiteY20" fmla="*/ 651582 h 922870"/>
                <a:gd name="connsiteX21" fmla="*/ 818012 w 1049212"/>
                <a:gd name="connsiteY21" fmla="*/ 729996 h 922870"/>
                <a:gd name="connsiteX22" fmla="*/ 895150 w 1049212"/>
                <a:gd name="connsiteY22" fmla="*/ 808622 h 922870"/>
                <a:gd name="connsiteX23" fmla="*/ 973139 w 1049212"/>
                <a:gd name="connsiteY23" fmla="*/ 731696 h 922870"/>
                <a:gd name="connsiteX24" fmla="*/ 894725 w 1049212"/>
                <a:gd name="connsiteY24" fmla="*/ 651582 h 92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9212" h="922870">
                  <a:moveTo>
                    <a:pt x="972926" y="537681"/>
                  </a:moveTo>
                  <a:cubicBezTo>
                    <a:pt x="972926" y="537681"/>
                    <a:pt x="972926" y="540443"/>
                    <a:pt x="972501" y="544056"/>
                  </a:cubicBezTo>
                  <a:cubicBezTo>
                    <a:pt x="968039" y="574019"/>
                    <a:pt x="973776" y="597182"/>
                    <a:pt x="1000127" y="619282"/>
                  </a:cubicBezTo>
                  <a:cubicBezTo>
                    <a:pt x="1051552" y="662420"/>
                    <a:pt x="1062390" y="736158"/>
                    <a:pt x="1033489" y="796934"/>
                  </a:cubicBezTo>
                  <a:cubicBezTo>
                    <a:pt x="1004589" y="857498"/>
                    <a:pt x="939351" y="892561"/>
                    <a:pt x="871137" y="881723"/>
                  </a:cubicBezTo>
                  <a:cubicBezTo>
                    <a:pt x="855200" y="879173"/>
                    <a:pt x="845849" y="883210"/>
                    <a:pt x="837137" y="895111"/>
                  </a:cubicBezTo>
                  <a:cubicBezTo>
                    <a:pt x="832249" y="901698"/>
                    <a:pt x="826724" y="907861"/>
                    <a:pt x="820349" y="912961"/>
                  </a:cubicBezTo>
                  <a:cubicBezTo>
                    <a:pt x="803349" y="926986"/>
                    <a:pt x="782523" y="925924"/>
                    <a:pt x="768073" y="911048"/>
                  </a:cubicBezTo>
                  <a:cubicBezTo>
                    <a:pt x="754473" y="897023"/>
                    <a:pt x="751498" y="874710"/>
                    <a:pt x="766586" y="860898"/>
                  </a:cubicBezTo>
                  <a:cubicBezTo>
                    <a:pt x="785286" y="843685"/>
                    <a:pt x="779123" y="832635"/>
                    <a:pt x="767011" y="814997"/>
                  </a:cubicBezTo>
                  <a:cubicBezTo>
                    <a:pt x="701135" y="718946"/>
                    <a:pt x="761273" y="590806"/>
                    <a:pt x="877938" y="576994"/>
                  </a:cubicBezTo>
                  <a:cubicBezTo>
                    <a:pt x="892175" y="575294"/>
                    <a:pt x="896425" y="569131"/>
                    <a:pt x="897275" y="555743"/>
                  </a:cubicBezTo>
                  <a:cubicBezTo>
                    <a:pt x="910238" y="318803"/>
                    <a:pt x="721960" y="100775"/>
                    <a:pt x="484807" y="78887"/>
                  </a:cubicBezTo>
                  <a:cubicBezTo>
                    <a:pt x="320967" y="63799"/>
                    <a:pt x="185815" y="119262"/>
                    <a:pt x="78714" y="243789"/>
                  </a:cubicBezTo>
                  <a:cubicBezTo>
                    <a:pt x="77226" y="245489"/>
                    <a:pt x="75739" y="247189"/>
                    <a:pt x="74464" y="248889"/>
                  </a:cubicBezTo>
                  <a:cubicBezTo>
                    <a:pt x="53213" y="273327"/>
                    <a:pt x="31751" y="278215"/>
                    <a:pt x="13263" y="262702"/>
                  </a:cubicBezTo>
                  <a:cubicBezTo>
                    <a:pt x="-5225" y="247189"/>
                    <a:pt x="-4587" y="225301"/>
                    <a:pt x="16451" y="199801"/>
                  </a:cubicBezTo>
                  <a:cubicBezTo>
                    <a:pt x="120364" y="74212"/>
                    <a:pt x="253391" y="7273"/>
                    <a:pt x="416806" y="473"/>
                  </a:cubicBezTo>
                  <a:cubicBezTo>
                    <a:pt x="686048" y="-11002"/>
                    <a:pt x="934251" y="187263"/>
                    <a:pt x="969951" y="474992"/>
                  </a:cubicBezTo>
                  <a:cubicBezTo>
                    <a:pt x="972288" y="494118"/>
                    <a:pt x="971864" y="513668"/>
                    <a:pt x="973139" y="537468"/>
                  </a:cubicBezTo>
                  <a:close/>
                  <a:moveTo>
                    <a:pt x="894513" y="651582"/>
                  </a:moveTo>
                  <a:cubicBezTo>
                    <a:pt x="851375" y="651582"/>
                    <a:pt x="818012" y="685795"/>
                    <a:pt x="818012" y="729996"/>
                  </a:cubicBezTo>
                  <a:cubicBezTo>
                    <a:pt x="818012" y="773346"/>
                    <a:pt x="852012" y="808197"/>
                    <a:pt x="895150" y="808622"/>
                  </a:cubicBezTo>
                  <a:cubicBezTo>
                    <a:pt x="934463" y="809047"/>
                    <a:pt x="972926" y="771221"/>
                    <a:pt x="973139" y="731696"/>
                  </a:cubicBezTo>
                  <a:cubicBezTo>
                    <a:pt x="973351" y="687495"/>
                    <a:pt x="938288" y="651582"/>
                    <a:pt x="894725" y="65158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49" name="Forma libre: forma 48">
              <a:extLst>
                <a:ext uri="{FF2B5EF4-FFF2-40B4-BE49-F238E27FC236}">
                  <a16:creationId xmlns:a16="http://schemas.microsoft.com/office/drawing/2014/main" id="{76C8682F-ADA4-42DA-A3BA-A34971079FEB}"/>
                </a:ext>
              </a:extLst>
            </p:cNvPr>
            <p:cNvSpPr/>
            <p:nvPr/>
          </p:nvSpPr>
          <p:spPr>
            <a:xfrm>
              <a:off x="7036891" y="2902927"/>
              <a:ext cx="339263" cy="565216"/>
            </a:xfrm>
            <a:custGeom>
              <a:avLst/>
              <a:gdLst>
                <a:gd name="connsiteX0" fmla="*/ 0 w 339263"/>
                <a:gd name="connsiteY0" fmla="*/ 41689 h 565216"/>
                <a:gd name="connsiteX1" fmla="*/ 32301 w 339263"/>
                <a:gd name="connsiteY1" fmla="*/ 464 h 565216"/>
                <a:gd name="connsiteX2" fmla="*/ 74376 w 339263"/>
                <a:gd name="connsiteY2" fmla="*/ 31064 h 565216"/>
                <a:gd name="connsiteX3" fmla="*/ 131115 w 339263"/>
                <a:gd name="connsiteY3" fmla="*/ 220829 h 565216"/>
                <a:gd name="connsiteX4" fmla="*/ 310042 w 339263"/>
                <a:gd name="connsiteY4" fmla="*/ 482420 h 565216"/>
                <a:gd name="connsiteX5" fmla="*/ 327467 w 339263"/>
                <a:gd name="connsiteY5" fmla="*/ 499845 h 565216"/>
                <a:gd name="connsiteX6" fmla="*/ 328105 w 339263"/>
                <a:gd name="connsiteY6" fmla="*/ 554034 h 565216"/>
                <a:gd name="connsiteX7" fmla="*/ 273917 w 339263"/>
                <a:gd name="connsiteY7" fmla="*/ 553609 h 565216"/>
                <a:gd name="connsiteX8" fmla="*/ 160015 w 339263"/>
                <a:gd name="connsiteY8" fmla="*/ 425257 h 565216"/>
                <a:gd name="connsiteX9" fmla="*/ 2125 w 339263"/>
                <a:gd name="connsiteY9" fmla="*/ 55077 h 565216"/>
                <a:gd name="connsiteX10" fmla="*/ 0 w 339263"/>
                <a:gd name="connsiteY10" fmla="*/ 41477 h 56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263" h="565216">
                  <a:moveTo>
                    <a:pt x="0" y="41689"/>
                  </a:moveTo>
                  <a:cubicBezTo>
                    <a:pt x="0" y="19164"/>
                    <a:pt x="13175" y="3439"/>
                    <a:pt x="32301" y="464"/>
                  </a:cubicBezTo>
                  <a:cubicBezTo>
                    <a:pt x="52276" y="-2511"/>
                    <a:pt x="69914" y="8964"/>
                    <a:pt x="74376" y="31064"/>
                  </a:cubicBezTo>
                  <a:cubicBezTo>
                    <a:pt x="87551" y="96090"/>
                    <a:pt x="104552" y="159841"/>
                    <a:pt x="131115" y="220829"/>
                  </a:cubicBezTo>
                  <a:cubicBezTo>
                    <a:pt x="174040" y="319643"/>
                    <a:pt x="233116" y="407194"/>
                    <a:pt x="310042" y="482420"/>
                  </a:cubicBezTo>
                  <a:cubicBezTo>
                    <a:pt x="315780" y="488158"/>
                    <a:pt x="322154" y="493683"/>
                    <a:pt x="327467" y="499845"/>
                  </a:cubicBezTo>
                  <a:cubicBezTo>
                    <a:pt x="342980" y="517696"/>
                    <a:pt x="343192" y="539158"/>
                    <a:pt x="328105" y="554034"/>
                  </a:cubicBezTo>
                  <a:cubicBezTo>
                    <a:pt x="313442" y="568696"/>
                    <a:pt x="291129" y="569334"/>
                    <a:pt x="273917" y="553609"/>
                  </a:cubicBezTo>
                  <a:cubicBezTo>
                    <a:pt x="231203" y="515146"/>
                    <a:pt x="193803" y="471795"/>
                    <a:pt x="160015" y="425257"/>
                  </a:cubicBezTo>
                  <a:cubicBezTo>
                    <a:pt x="79477" y="313693"/>
                    <a:pt x="27200" y="190229"/>
                    <a:pt x="2125" y="55077"/>
                  </a:cubicBezTo>
                  <a:cubicBezTo>
                    <a:pt x="1275" y="49977"/>
                    <a:pt x="637" y="44877"/>
                    <a:pt x="0" y="41477"/>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0" name="Forma libre: forma 49">
              <a:extLst>
                <a:ext uri="{FF2B5EF4-FFF2-40B4-BE49-F238E27FC236}">
                  <a16:creationId xmlns:a16="http://schemas.microsoft.com/office/drawing/2014/main" id="{A2A72950-40D1-49BA-8D4E-989AAFDFE5DC}"/>
                </a:ext>
              </a:extLst>
            </p:cNvPr>
            <p:cNvSpPr/>
            <p:nvPr/>
          </p:nvSpPr>
          <p:spPr>
            <a:xfrm>
              <a:off x="7993554" y="3207507"/>
              <a:ext cx="196180" cy="118551"/>
            </a:xfrm>
            <a:custGeom>
              <a:avLst/>
              <a:gdLst>
                <a:gd name="connsiteX0" fmla="*/ 45925 w 196180"/>
                <a:gd name="connsiteY0" fmla="*/ 118551 h 118551"/>
                <a:gd name="connsiteX1" fmla="*/ 1087 w 196180"/>
                <a:gd name="connsiteY1" fmla="*/ 89864 h 118551"/>
                <a:gd name="connsiteX2" fmla="*/ 24463 w 196180"/>
                <a:gd name="connsiteY2" fmla="*/ 46938 h 118551"/>
                <a:gd name="connsiteX3" fmla="*/ 145589 w 196180"/>
                <a:gd name="connsiteY3" fmla="*/ 3162 h 118551"/>
                <a:gd name="connsiteX4" fmla="*/ 190640 w 196180"/>
                <a:gd name="connsiteY4" fmla="*/ 21013 h 118551"/>
                <a:gd name="connsiteX5" fmla="*/ 181290 w 196180"/>
                <a:gd name="connsiteY5" fmla="*/ 66701 h 118551"/>
                <a:gd name="connsiteX6" fmla="*/ 45925 w 196180"/>
                <a:gd name="connsiteY6" fmla="*/ 118551 h 11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80" h="118551">
                  <a:moveTo>
                    <a:pt x="45925" y="118551"/>
                  </a:moveTo>
                  <a:cubicBezTo>
                    <a:pt x="18725" y="118551"/>
                    <a:pt x="5975" y="108564"/>
                    <a:pt x="1087" y="89864"/>
                  </a:cubicBezTo>
                  <a:cubicBezTo>
                    <a:pt x="-3375" y="72438"/>
                    <a:pt x="6187" y="52038"/>
                    <a:pt x="24463" y="46938"/>
                  </a:cubicBezTo>
                  <a:cubicBezTo>
                    <a:pt x="66113" y="35463"/>
                    <a:pt x="106064" y="20163"/>
                    <a:pt x="145589" y="3162"/>
                  </a:cubicBezTo>
                  <a:cubicBezTo>
                    <a:pt x="164715" y="-5125"/>
                    <a:pt x="180865" y="3587"/>
                    <a:pt x="190640" y="21013"/>
                  </a:cubicBezTo>
                  <a:cubicBezTo>
                    <a:pt x="200415" y="38225"/>
                    <a:pt x="197228" y="56501"/>
                    <a:pt x="181290" y="66701"/>
                  </a:cubicBezTo>
                  <a:cubicBezTo>
                    <a:pt x="137939" y="94964"/>
                    <a:pt x="88851" y="109414"/>
                    <a:pt x="45925" y="118551"/>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1" name="Forma libre: forma 50">
              <a:extLst>
                <a:ext uri="{FF2B5EF4-FFF2-40B4-BE49-F238E27FC236}">
                  <a16:creationId xmlns:a16="http://schemas.microsoft.com/office/drawing/2014/main" id="{FA344B77-6B2D-4495-A03F-5849AF3BBFCD}"/>
                </a:ext>
              </a:extLst>
            </p:cNvPr>
            <p:cNvSpPr/>
            <p:nvPr/>
          </p:nvSpPr>
          <p:spPr>
            <a:xfrm>
              <a:off x="7385183" y="2786869"/>
              <a:ext cx="96853" cy="199703"/>
            </a:xfrm>
            <a:custGeom>
              <a:avLst/>
              <a:gdLst>
                <a:gd name="connsiteX0" fmla="*/ 212 w 96853"/>
                <a:gd name="connsiteY0" fmla="*/ 55534 h 199703"/>
                <a:gd name="connsiteX1" fmla="*/ 35700 w 96853"/>
                <a:gd name="connsiteY1" fmla="*/ 70 h 199703"/>
                <a:gd name="connsiteX2" fmla="*/ 76713 w 96853"/>
                <a:gd name="connsiteY2" fmla="*/ 42996 h 199703"/>
                <a:gd name="connsiteX3" fmla="*/ 94989 w 96853"/>
                <a:gd name="connsiteY3" fmla="*/ 148185 h 199703"/>
                <a:gd name="connsiteX4" fmla="*/ 70550 w 96853"/>
                <a:gd name="connsiteY4" fmla="*/ 198123 h 199703"/>
                <a:gd name="connsiteX5" fmla="*/ 22525 w 96853"/>
                <a:gd name="connsiteY5" fmla="*/ 169860 h 199703"/>
                <a:gd name="connsiteX6" fmla="*/ 9562 w 96853"/>
                <a:gd name="connsiteY6" fmla="*/ 120347 h 199703"/>
                <a:gd name="connsiteX7" fmla="*/ 0 w 96853"/>
                <a:gd name="connsiteY7" fmla="*/ 55534 h 19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853" h="199703">
                  <a:moveTo>
                    <a:pt x="212" y="55534"/>
                  </a:moveTo>
                  <a:cubicBezTo>
                    <a:pt x="-637" y="19196"/>
                    <a:pt x="12750" y="1345"/>
                    <a:pt x="35700" y="70"/>
                  </a:cubicBezTo>
                  <a:cubicBezTo>
                    <a:pt x="58438" y="-1205"/>
                    <a:pt x="75226" y="14945"/>
                    <a:pt x="76713" y="42996"/>
                  </a:cubicBezTo>
                  <a:cubicBezTo>
                    <a:pt x="78626" y="78909"/>
                    <a:pt x="86063" y="113547"/>
                    <a:pt x="94989" y="148185"/>
                  </a:cubicBezTo>
                  <a:cubicBezTo>
                    <a:pt x="101364" y="172623"/>
                    <a:pt x="90951" y="192810"/>
                    <a:pt x="70550" y="198123"/>
                  </a:cubicBezTo>
                  <a:cubicBezTo>
                    <a:pt x="48451" y="203861"/>
                    <a:pt x="30175" y="193873"/>
                    <a:pt x="22525" y="169860"/>
                  </a:cubicBezTo>
                  <a:cubicBezTo>
                    <a:pt x="17213" y="153710"/>
                    <a:pt x="12750" y="137135"/>
                    <a:pt x="9562" y="120347"/>
                  </a:cubicBezTo>
                  <a:cubicBezTo>
                    <a:pt x="5100" y="96334"/>
                    <a:pt x="2337" y="71896"/>
                    <a:pt x="0" y="55534"/>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2" name="Forma libre: forma 51">
              <a:extLst>
                <a:ext uri="{FF2B5EF4-FFF2-40B4-BE49-F238E27FC236}">
                  <a16:creationId xmlns:a16="http://schemas.microsoft.com/office/drawing/2014/main" id="{F72F3D58-B00A-43CA-8832-628185297876}"/>
                </a:ext>
              </a:extLst>
            </p:cNvPr>
            <p:cNvSpPr/>
            <p:nvPr/>
          </p:nvSpPr>
          <p:spPr>
            <a:xfrm>
              <a:off x="7479602" y="3057187"/>
              <a:ext cx="162294" cy="168161"/>
            </a:xfrm>
            <a:custGeom>
              <a:avLst/>
              <a:gdLst>
                <a:gd name="connsiteX0" fmla="*/ 162285 w 162294"/>
                <a:gd name="connsiteY0" fmla="*/ 128832 h 168161"/>
                <a:gd name="connsiteX1" fmla="*/ 106396 w 162294"/>
                <a:gd name="connsiteY1" fmla="*/ 161770 h 168161"/>
                <a:gd name="connsiteX2" fmla="*/ 5670 w 162294"/>
                <a:gd name="connsiteY2" fmla="*/ 55731 h 168161"/>
                <a:gd name="connsiteX3" fmla="*/ 15233 w 162294"/>
                <a:gd name="connsiteY3" fmla="*/ 8131 h 168161"/>
                <a:gd name="connsiteX4" fmla="*/ 65596 w 162294"/>
                <a:gd name="connsiteY4" fmla="*/ 12593 h 168161"/>
                <a:gd name="connsiteX5" fmla="*/ 152722 w 162294"/>
                <a:gd name="connsiteY5" fmla="*/ 104819 h 168161"/>
                <a:gd name="connsiteX6" fmla="*/ 162072 w 162294"/>
                <a:gd name="connsiteY6" fmla="*/ 129045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294" h="168161">
                  <a:moveTo>
                    <a:pt x="162285" y="128832"/>
                  </a:moveTo>
                  <a:cubicBezTo>
                    <a:pt x="162922" y="159220"/>
                    <a:pt x="131472" y="178983"/>
                    <a:pt x="106396" y="161770"/>
                  </a:cubicBezTo>
                  <a:cubicBezTo>
                    <a:pt x="65596" y="133720"/>
                    <a:pt x="32658" y="97169"/>
                    <a:pt x="5670" y="55731"/>
                  </a:cubicBezTo>
                  <a:cubicBezTo>
                    <a:pt x="-5168" y="39156"/>
                    <a:pt x="358" y="19393"/>
                    <a:pt x="15233" y="8131"/>
                  </a:cubicBezTo>
                  <a:cubicBezTo>
                    <a:pt x="30533" y="-3557"/>
                    <a:pt x="53059" y="-3132"/>
                    <a:pt x="65596" y="12593"/>
                  </a:cubicBezTo>
                  <a:cubicBezTo>
                    <a:pt x="92159" y="45744"/>
                    <a:pt x="120847" y="76769"/>
                    <a:pt x="152722" y="104819"/>
                  </a:cubicBezTo>
                  <a:cubicBezTo>
                    <a:pt x="159735" y="110982"/>
                    <a:pt x="162285" y="119695"/>
                    <a:pt x="162072" y="129045"/>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3" name="Forma libre: forma 52">
              <a:extLst>
                <a:ext uri="{FF2B5EF4-FFF2-40B4-BE49-F238E27FC236}">
                  <a16:creationId xmlns:a16="http://schemas.microsoft.com/office/drawing/2014/main" id="{3A4ECD8F-8F2B-42B8-B46F-CE25C6039184}"/>
                </a:ext>
              </a:extLst>
            </p:cNvPr>
            <p:cNvSpPr/>
            <p:nvPr/>
          </p:nvSpPr>
          <p:spPr>
            <a:xfrm>
              <a:off x="7707838" y="3231412"/>
              <a:ext cx="198272" cy="103359"/>
            </a:xfrm>
            <a:custGeom>
              <a:avLst/>
              <a:gdLst>
                <a:gd name="connsiteX0" fmla="*/ 149101 w 198272"/>
                <a:gd name="connsiteY0" fmla="*/ 103360 h 103359"/>
                <a:gd name="connsiteX1" fmla="*/ 25212 w 198272"/>
                <a:gd name="connsiteY1" fmla="*/ 72547 h 103359"/>
                <a:gd name="connsiteX2" fmla="*/ 2049 w 198272"/>
                <a:gd name="connsiteY2" fmla="*/ 25583 h 103359"/>
                <a:gd name="connsiteX3" fmla="*/ 50712 w 198272"/>
                <a:gd name="connsiteY3" fmla="*/ 2208 h 103359"/>
                <a:gd name="connsiteX4" fmla="*/ 167589 w 198272"/>
                <a:gd name="connsiteY4" fmla="*/ 29621 h 103359"/>
                <a:gd name="connsiteX5" fmla="*/ 197977 w 198272"/>
                <a:gd name="connsiteY5" fmla="*/ 71909 h 103359"/>
                <a:gd name="connsiteX6" fmla="*/ 149101 w 198272"/>
                <a:gd name="connsiteY6" fmla="*/ 103147 h 10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272" h="103359">
                  <a:moveTo>
                    <a:pt x="149101" y="103360"/>
                  </a:moveTo>
                  <a:cubicBezTo>
                    <a:pt x="110001" y="99322"/>
                    <a:pt x="66650" y="89759"/>
                    <a:pt x="25212" y="72547"/>
                  </a:cubicBezTo>
                  <a:cubicBezTo>
                    <a:pt x="4387" y="64046"/>
                    <a:pt x="-4326" y="44284"/>
                    <a:pt x="2049" y="25583"/>
                  </a:cubicBezTo>
                  <a:cubicBezTo>
                    <a:pt x="9062" y="5396"/>
                    <a:pt x="28187" y="-4805"/>
                    <a:pt x="50712" y="2208"/>
                  </a:cubicBezTo>
                  <a:cubicBezTo>
                    <a:pt x="88963" y="14321"/>
                    <a:pt x="127639" y="24308"/>
                    <a:pt x="167589" y="29621"/>
                  </a:cubicBezTo>
                  <a:cubicBezTo>
                    <a:pt x="188627" y="32383"/>
                    <a:pt x="200314" y="50659"/>
                    <a:pt x="197977" y="71909"/>
                  </a:cubicBezTo>
                  <a:cubicBezTo>
                    <a:pt x="195639" y="93159"/>
                    <a:pt x="180127" y="104422"/>
                    <a:pt x="149101" y="103147"/>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4" name="Forma libre: forma 53">
              <a:extLst>
                <a:ext uri="{FF2B5EF4-FFF2-40B4-BE49-F238E27FC236}">
                  <a16:creationId xmlns:a16="http://schemas.microsoft.com/office/drawing/2014/main" id="{28E4D6E7-2A38-42C4-A02A-DC9369F275AC}"/>
                </a:ext>
              </a:extLst>
            </p:cNvPr>
            <p:cNvSpPr/>
            <p:nvPr/>
          </p:nvSpPr>
          <p:spPr>
            <a:xfrm>
              <a:off x="8479294" y="3292410"/>
              <a:ext cx="157743" cy="166794"/>
            </a:xfrm>
            <a:custGeom>
              <a:avLst/>
              <a:gdLst>
                <a:gd name="connsiteX0" fmla="*/ 157744 w 157743"/>
                <a:gd name="connsiteY0" fmla="*/ 35561 h 166794"/>
                <a:gd name="connsiteX1" fmla="*/ 150093 w 157743"/>
                <a:gd name="connsiteY1" fmla="*/ 60637 h 166794"/>
                <a:gd name="connsiteX2" fmla="*/ 65517 w 157743"/>
                <a:gd name="connsiteY2" fmla="*/ 154988 h 166794"/>
                <a:gd name="connsiteX3" fmla="*/ 16641 w 157743"/>
                <a:gd name="connsiteY3" fmla="*/ 159450 h 166794"/>
                <a:gd name="connsiteX4" fmla="*/ 10904 w 157743"/>
                <a:gd name="connsiteY4" fmla="*/ 103137 h 166794"/>
                <a:gd name="connsiteX5" fmla="*/ 91442 w 157743"/>
                <a:gd name="connsiteY5" fmla="*/ 13673 h 166794"/>
                <a:gd name="connsiteX6" fmla="*/ 133731 w 157743"/>
                <a:gd name="connsiteY6" fmla="*/ 3261 h 166794"/>
                <a:gd name="connsiteX7" fmla="*/ 157744 w 157743"/>
                <a:gd name="connsiteY7" fmla="*/ 35349 h 16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43" h="166794">
                  <a:moveTo>
                    <a:pt x="157744" y="35561"/>
                  </a:moveTo>
                  <a:cubicBezTo>
                    <a:pt x="157744" y="46186"/>
                    <a:pt x="155193" y="53837"/>
                    <a:pt x="150093" y="60637"/>
                  </a:cubicBezTo>
                  <a:cubicBezTo>
                    <a:pt x="124805" y="94637"/>
                    <a:pt x="96330" y="126087"/>
                    <a:pt x="65517" y="154988"/>
                  </a:cubicBezTo>
                  <a:cubicBezTo>
                    <a:pt x="51067" y="168588"/>
                    <a:pt x="33854" y="170926"/>
                    <a:pt x="16641" y="159450"/>
                  </a:cubicBezTo>
                  <a:cubicBezTo>
                    <a:pt x="-2484" y="146700"/>
                    <a:pt x="-6097" y="120987"/>
                    <a:pt x="10904" y="103137"/>
                  </a:cubicBezTo>
                  <a:cubicBezTo>
                    <a:pt x="38742" y="74237"/>
                    <a:pt x="65092" y="44061"/>
                    <a:pt x="91442" y="13673"/>
                  </a:cubicBezTo>
                  <a:cubicBezTo>
                    <a:pt x="102493" y="923"/>
                    <a:pt x="117155" y="-3752"/>
                    <a:pt x="133731" y="3261"/>
                  </a:cubicBezTo>
                  <a:cubicBezTo>
                    <a:pt x="148818" y="9636"/>
                    <a:pt x="156681" y="21323"/>
                    <a:pt x="157744" y="35349"/>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5" name="Forma libre: forma 54">
              <a:extLst>
                <a:ext uri="{FF2B5EF4-FFF2-40B4-BE49-F238E27FC236}">
                  <a16:creationId xmlns:a16="http://schemas.microsoft.com/office/drawing/2014/main" id="{BD04C936-384A-4C10-9150-4A6637548ABC}"/>
                </a:ext>
              </a:extLst>
            </p:cNvPr>
            <p:cNvSpPr/>
            <p:nvPr/>
          </p:nvSpPr>
          <p:spPr>
            <a:xfrm>
              <a:off x="7297073" y="2270132"/>
              <a:ext cx="153204" cy="170929"/>
            </a:xfrm>
            <a:custGeom>
              <a:avLst/>
              <a:gdLst>
                <a:gd name="connsiteX0" fmla="*/ 114673 w 153204"/>
                <a:gd name="connsiteY0" fmla="*/ 213 h 170929"/>
                <a:gd name="connsiteX1" fmla="*/ 147611 w 153204"/>
                <a:gd name="connsiteY1" fmla="*/ 19975 h 170929"/>
                <a:gd name="connsiteX2" fmla="*/ 145699 w 153204"/>
                <a:gd name="connsiteY2" fmla="*/ 59713 h 170929"/>
                <a:gd name="connsiteX3" fmla="*/ 65797 w 153204"/>
                <a:gd name="connsiteY3" fmla="*/ 158102 h 170929"/>
                <a:gd name="connsiteX4" fmla="*/ 17347 w 153204"/>
                <a:gd name="connsiteY4" fmla="*/ 163840 h 170929"/>
                <a:gd name="connsiteX5" fmla="*/ 5022 w 153204"/>
                <a:gd name="connsiteY5" fmla="*/ 114752 h 170929"/>
                <a:gd name="connsiteX6" fmla="*/ 90236 w 153204"/>
                <a:gd name="connsiteY6" fmla="*/ 9563 h 170929"/>
                <a:gd name="connsiteX7" fmla="*/ 114673 w 153204"/>
                <a:gd name="connsiteY7" fmla="*/ 0 h 17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4" h="170929">
                  <a:moveTo>
                    <a:pt x="114673" y="213"/>
                  </a:moveTo>
                  <a:cubicBezTo>
                    <a:pt x="128699" y="1700"/>
                    <a:pt x="140386" y="7225"/>
                    <a:pt x="147611" y="19975"/>
                  </a:cubicBezTo>
                  <a:cubicBezTo>
                    <a:pt x="155261" y="33575"/>
                    <a:pt x="155473" y="48026"/>
                    <a:pt x="145699" y="59713"/>
                  </a:cubicBezTo>
                  <a:cubicBezTo>
                    <a:pt x="118285" y="92014"/>
                    <a:pt x="91298" y="124314"/>
                    <a:pt x="65797" y="158102"/>
                  </a:cubicBezTo>
                  <a:cubicBezTo>
                    <a:pt x="54323" y="173615"/>
                    <a:pt x="32647" y="174465"/>
                    <a:pt x="17347" y="163840"/>
                  </a:cubicBezTo>
                  <a:cubicBezTo>
                    <a:pt x="1197" y="152577"/>
                    <a:pt x="-5391" y="131539"/>
                    <a:pt x="5022" y="114752"/>
                  </a:cubicBezTo>
                  <a:cubicBezTo>
                    <a:pt x="29035" y="76076"/>
                    <a:pt x="57935" y="41438"/>
                    <a:pt x="90236" y="9563"/>
                  </a:cubicBezTo>
                  <a:cubicBezTo>
                    <a:pt x="96823" y="2975"/>
                    <a:pt x="105323" y="425"/>
                    <a:pt x="114673" y="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6" name="Forma libre: forma 55">
              <a:extLst>
                <a:ext uri="{FF2B5EF4-FFF2-40B4-BE49-F238E27FC236}">
                  <a16:creationId xmlns:a16="http://schemas.microsoft.com/office/drawing/2014/main" id="{C256B48D-C27C-4A89-9F89-234EDFB5D268}"/>
                </a:ext>
              </a:extLst>
            </p:cNvPr>
            <p:cNvSpPr/>
            <p:nvPr/>
          </p:nvSpPr>
          <p:spPr>
            <a:xfrm>
              <a:off x="7447324" y="3502011"/>
              <a:ext cx="184919" cy="130034"/>
            </a:xfrm>
            <a:custGeom>
              <a:avLst/>
              <a:gdLst>
                <a:gd name="connsiteX0" fmla="*/ 36673 w 184919"/>
                <a:gd name="connsiteY0" fmla="*/ 213 h 130034"/>
                <a:gd name="connsiteX1" fmla="*/ 63236 w 184919"/>
                <a:gd name="connsiteY1" fmla="*/ 8925 h 130034"/>
                <a:gd name="connsiteX2" fmla="*/ 154825 w 184919"/>
                <a:gd name="connsiteY2" fmla="*/ 54826 h 130034"/>
                <a:gd name="connsiteX3" fmla="*/ 181600 w 184919"/>
                <a:gd name="connsiteY3" fmla="*/ 107739 h 130034"/>
                <a:gd name="connsiteX4" fmla="*/ 127200 w 184919"/>
                <a:gd name="connsiteY4" fmla="*/ 125589 h 130034"/>
                <a:gd name="connsiteX5" fmla="*/ 19885 w 184919"/>
                <a:gd name="connsiteY5" fmla="*/ 71401 h 130034"/>
                <a:gd name="connsiteX6" fmla="*/ 2035 w 184919"/>
                <a:gd name="connsiteY6" fmla="*/ 27625 h 130034"/>
                <a:gd name="connsiteX7" fmla="*/ 36886 w 184919"/>
                <a:gd name="connsiteY7" fmla="*/ 0 h 13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919" h="130034">
                  <a:moveTo>
                    <a:pt x="36673" y="213"/>
                  </a:moveTo>
                  <a:cubicBezTo>
                    <a:pt x="47298" y="637"/>
                    <a:pt x="55374" y="4463"/>
                    <a:pt x="63236" y="8925"/>
                  </a:cubicBezTo>
                  <a:cubicBezTo>
                    <a:pt x="92774" y="26350"/>
                    <a:pt x="123374" y="41226"/>
                    <a:pt x="154825" y="54826"/>
                  </a:cubicBezTo>
                  <a:cubicBezTo>
                    <a:pt x="180750" y="66088"/>
                    <a:pt x="190738" y="86489"/>
                    <a:pt x="181600" y="107739"/>
                  </a:cubicBezTo>
                  <a:cubicBezTo>
                    <a:pt x="172675" y="128352"/>
                    <a:pt x="152275" y="135577"/>
                    <a:pt x="127200" y="125589"/>
                  </a:cubicBezTo>
                  <a:cubicBezTo>
                    <a:pt x="89799" y="110714"/>
                    <a:pt x="54099" y="92439"/>
                    <a:pt x="19885" y="71401"/>
                  </a:cubicBezTo>
                  <a:cubicBezTo>
                    <a:pt x="3523" y="61413"/>
                    <a:pt x="-3915" y="46326"/>
                    <a:pt x="2035" y="27625"/>
                  </a:cubicBezTo>
                  <a:cubicBezTo>
                    <a:pt x="7348" y="10413"/>
                    <a:pt x="20098" y="1063"/>
                    <a:pt x="36886" y="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7" name="Forma libre: forma 56">
              <a:extLst>
                <a:ext uri="{FF2B5EF4-FFF2-40B4-BE49-F238E27FC236}">
                  <a16:creationId xmlns:a16="http://schemas.microsoft.com/office/drawing/2014/main" id="{32658F7B-9439-4060-8AF1-2D016600F4D0}"/>
                </a:ext>
              </a:extLst>
            </p:cNvPr>
            <p:cNvSpPr/>
            <p:nvPr/>
          </p:nvSpPr>
          <p:spPr>
            <a:xfrm>
              <a:off x="8734170" y="2776073"/>
              <a:ext cx="85643" cy="196626"/>
            </a:xfrm>
            <a:custGeom>
              <a:avLst/>
              <a:gdLst>
                <a:gd name="connsiteX0" fmla="*/ 85620 w 85643"/>
                <a:gd name="connsiteY0" fmla="*/ 65692 h 196626"/>
                <a:gd name="connsiteX1" fmla="*/ 75845 w 85643"/>
                <a:gd name="connsiteY1" fmla="*/ 156856 h 196626"/>
                <a:gd name="connsiteX2" fmla="*/ 29732 w 85643"/>
                <a:gd name="connsiteY2" fmla="*/ 195744 h 196626"/>
                <a:gd name="connsiteX3" fmla="*/ 831 w 85643"/>
                <a:gd name="connsiteY3" fmla="*/ 143681 h 196626"/>
                <a:gd name="connsiteX4" fmla="*/ 8694 w 85643"/>
                <a:gd name="connsiteY4" fmla="*/ 52942 h 196626"/>
                <a:gd name="connsiteX5" fmla="*/ 48432 w 85643"/>
                <a:gd name="connsiteY5" fmla="*/ 29 h 196626"/>
                <a:gd name="connsiteX6" fmla="*/ 85620 w 85643"/>
                <a:gd name="connsiteY6" fmla="*/ 65692 h 19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643" h="196626">
                  <a:moveTo>
                    <a:pt x="85620" y="65692"/>
                  </a:moveTo>
                  <a:cubicBezTo>
                    <a:pt x="83282" y="89067"/>
                    <a:pt x="80733" y="123068"/>
                    <a:pt x="75845" y="156856"/>
                  </a:cubicBezTo>
                  <a:cubicBezTo>
                    <a:pt x="71595" y="186394"/>
                    <a:pt x="53532" y="200419"/>
                    <a:pt x="29732" y="195744"/>
                  </a:cubicBezTo>
                  <a:cubicBezTo>
                    <a:pt x="7631" y="191281"/>
                    <a:pt x="-3206" y="171731"/>
                    <a:pt x="831" y="143681"/>
                  </a:cubicBezTo>
                  <a:cubicBezTo>
                    <a:pt x="5294" y="113505"/>
                    <a:pt x="8482" y="83330"/>
                    <a:pt x="8694" y="52942"/>
                  </a:cubicBezTo>
                  <a:cubicBezTo>
                    <a:pt x="8906" y="17241"/>
                    <a:pt x="22932" y="-821"/>
                    <a:pt x="48432" y="29"/>
                  </a:cubicBezTo>
                  <a:cubicBezTo>
                    <a:pt x="73932" y="879"/>
                    <a:pt x="86257" y="18941"/>
                    <a:pt x="85620" y="6569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8" name="Forma libre: forma 57">
              <a:extLst>
                <a:ext uri="{FF2B5EF4-FFF2-40B4-BE49-F238E27FC236}">
                  <a16:creationId xmlns:a16="http://schemas.microsoft.com/office/drawing/2014/main" id="{84796748-EAC9-4725-B32A-C7EC1E3191EA}"/>
                </a:ext>
              </a:extLst>
            </p:cNvPr>
            <p:cNvSpPr/>
            <p:nvPr/>
          </p:nvSpPr>
          <p:spPr>
            <a:xfrm>
              <a:off x="8703149" y="2501071"/>
              <a:ext cx="103891" cy="194141"/>
            </a:xfrm>
            <a:custGeom>
              <a:avLst/>
              <a:gdLst>
                <a:gd name="connsiteX0" fmla="*/ 103891 w 103891"/>
                <a:gd name="connsiteY0" fmla="*/ 147953 h 194141"/>
                <a:gd name="connsiteX1" fmla="*/ 70741 w 103891"/>
                <a:gd name="connsiteY1" fmla="*/ 193854 h 194141"/>
                <a:gd name="connsiteX2" fmla="*/ 29940 w 103891"/>
                <a:gd name="connsiteY2" fmla="*/ 163891 h 194141"/>
                <a:gd name="connsiteX3" fmla="*/ 1465 w 103891"/>
                <a:gd name="connsiteY3" fmla="*/ 47227 h 194141"/>
                <a:gd name="connsiteX4" fmla="*/ 24627 w 103891"/>
                <a:gd name="connsiteY4" fmla="*/ 2389 h 194141"/>
                <a:gd name="connsiteX5" fmla="*/ 71378 w 103891"/>
                <a:gd name="connsiteY5" fmla="*/ 21727 h 194141"/>
                <a:gd name="connsiteX6" fmla="*/ 103891 w 103891"/>
                <a:gd name="connsiteY6" fmla="*/ 147741 h 19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91" h="194141">
                  <a:moveTo>
                    <a:pt x="103891" y="147953"/>
                  </a:moveTo>
                  <a:cubicBezTo>
                    <a:pt x="103891" y="175154"/>
                    <a:pt x="90715" y="191517"/>
                    <a:pt x="70741" y="193854"/>
                  </a:cubicBezTo>
                  <a:cubicBezTo>
                    <a:pt x="52040" y="196192"/>
                    <a:pt x="34402" y="184079"/>
                    <a:pt x="29940" y="163891"/>
                  </a:cubicBezTo>
                  <a:cubicBezTo>
                    <a:pt x="21440" y="124791"/>
                    <a:pt x="12303" y="85903"/>
                    <a:pt x="1465" y="47227"/>
                  </a:cubicBezTo>
                  <a:cubicBezTo>
                    <a:pt x="-4061" y="27252"/>
                    <a:pt x="6565" y="8977"/>
                    <a:pt x="24627" y="2389"/>
                  </a:cubicBezTo>
                  <a:cubicBezTo>
                    <a:pt x="42902" y="-4199"/>
                    <a:pt x="63728" y="3027"/>
                    <a:pt x="71378" y="21727"/>
                  </a:cubicBezTo>
                  <a:cubicBezTo>
                    <a:pt x="88591" y="63802"/>
                    <a:pt x="96453" y="108428"/>
                    <a:pt x="103891" y="147741"/>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9" name="Forma libre: forma 58">
              <a:extLst>
                <a:ext uri="{FF2B5EF4-FFF2-40B4-BE49-F238E27FC236}">
                  <a16:creationId xmlns:a16="http://schemas.microsoft.com/office/drawing/2014/main" id="{0A732987-D383-4D71-B985-8C052785FC5E}"/>
                </a:ext>
              </a:extLst>
            </p:cNvPr>
            <p:cNvSpPr/>
            <p:nvPr/>
          </p:nvSpPr>
          <p:spPr>
            <a:xfrm>
              <a:off x="8250667" y="3481084"/>
              <a:ext cx="181304" cy="134687"/>
            </a:xfrm>
            <a:custGeom>
              <a:avLst/>
              <a:gdLst>
                <a:gd name="connsiteX0" fmla="*/ 181305 w 181304"/>
                <a:gd name="connsiteY0" fmla="*/ 37290 h 134687"/>
                <a:gd name="connsiteX1" fmla="*/ 164518 w 181304"/>
                <a:gd name="connsiteY1" fmla="*/ 69378 h 134687"/>
                <a:gd name="connsiteX2" fmla="*/ 56141 w 181304"/>
                <a:gd name="connsiteY2" fmla="*/ 130366 h 134687"/>
                <a:gd name="connsiteX3" fmla="*/ 3653 w 181304"/>
                <a:gd name="connsiteY3" fmla="*/ 112304 h 134687"/>
                <a:gd name="connsiteX4" fmla="*/ 23203 w 181304"/>
                <a:gd name="connsiteY4" fmla="*/ 62153 h 134687"/>
                <a:gd name="connsiteX5" fmla="*/ 122017 w 181304"/>
                <a:gd name="connsiteY5" fmla="*/ 6902 h 134687"/>
                <a:gd name="connsiteX6" fmla="*/ 181305 w 181304"/>
                <a:gd name="connsiteY6" fmla="*/ 37290 h 1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304" h="134687">
                  <a:moveTo>
                    <a:pt x="181305" y="37290"/>
                  </a:moveTo>
                  <a:cubicBezTo>
                    <a:pt x="181305" y="50890"/>
                    <a:pt x="175780" y="61940"/>
                    <a:pt x="164518" y="69378"/>
                  </a:cubicBezTo>
                  <a:cubicBezTo>
                    <a:pt x="130092" y="92541"/>
                    <a:pt x="94179" y="113579"/>
                    <a:pt x="56141" y="130366"/>
                  </a:cubicBezTo>
                  <a:cubicBezTo>
                    <a:pt x="33616" y="140354"/>
                    <a:pt x="12578" y="132491"/>
                    <a:pt x="3653" y="112304"/>
                  </a:cubicBezTo>
                  <a:cubicBezTo>
                    <a:pt x="-5060" y="92966"/>
                    <a:pt x="1952" y="72991"/>
                    <a:pt x="23203" y="62153"/>
                  </a:cubicBezTo>
                  <a:cubicBezTo>
                    <a:pt x="56991" y="44940"/>
                    <a:pt x="89716" y="26452"/>
                    <a:pt x="122017" y="6902"/>
                  </a:cubicBezTo>
                  <a:cubicBezTo>
                    <a:pt x="150280" y="-10311"/>
                    <a:pt x="181093" y="6477"/>
                    <a:pt x="181305" y="3729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0" name="Forma libre: forma 59">
              <a:extLst>
                <a:ext uri="{FF2B5EF4-FFF2-40B4-BE49-F238E27FC236}">
                  <a16:creationId xmlns:a16="http://schemas.microsoft.com/office/drawing/2014/main" id="{A3811C34-BA6A-4F28-B20D-9775414F649B}"/>
                </a:ext>
              </a:extLst>
            </p:cNvPr>
            <p:cNvSpPr/>
            <p:nvPr/>
          </p:nvSpPr>
          <p:spPr>
            <a:xfrm>
              <a:off x="8029206" y="2067829"/>
              <a:ext cx="192726" cy="111096"/>
            </a:xfrm>
            <a:custGeom>
              <a:avLst/>
              <a:gdLst>
                <a:gd name="connsiteX0" fmla="*/ 40237 w 192726"/>
                <a:gd name="connsiteY0" fmla="*/ 213 h 111096"/>
                <a:gd name="connsiteX1" fmla="*/ 175389 w 192726"/>
                <a:gd name="connsiteY1" fmla="*/ 42713 h 111096"/>
                <a:gd name="connsiteX2" fmla="*/ 189201 w 192726"/>
                <a:gd name="connsiteY2" fmla="*/ 87339 h 111096"/>
                <a:gd name="connsiteX3" fmla="*/ 145851 w 192726"/>
                <a:gd name="connsiteY3" fmla="*/ 109227 h 111096"/>
                <a:gd name="connsiteX4" fmla="*/ 24512 w 192726"/>
                <a:gd name="connsiteY4" fmla="*/ 72889 h 111096"/>
                <a:gd name="connsiteX5" fmla="*/ 711 w 192726"/>
                <a:gd name="connsiteY5" fmla="*/ 32513 h 111096"/>
                <a:gd name="connsiteX6" fmla="*/ 40449 w 192726"/>
                <a:gd name="connsiteY6" fmla="*/ 0 h 11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26" h="111096">
                  <a:moveTo>
                    <a:pt x="40237" y="213"/>
                  </a:moveTo>
                  <a:cubicBezTo>
                    <a:pt x="85075" y="9775"/>
                    <a:pt x="132251" y="20188"/>
                    <a:pt x="175389" y="42713"/>
                  </a:cubicBezTo>
                  <a:cubicBezTo>
                    <a:pt x="191964" y="51426"/>
                    <a:pt x="196851" y="68851"/>
                    <a:pt x="189201" y="87339"/>
                  </a:cubicBezTo>
                  <a:cubicBezTo>
                    <a:pt x="181126" y="106676"/>
                    <a:pt x="164551" y="115177"/>
                    <a:pt x="145851" y="109227"/>
                  </a:cubicBezTo>
                  <a:cubicBezTo>
                    <a:pt x="105475" y="96689"/>
                    <a:pt x="65100" y="84364"/>
                    <a:pt x="24512" y="72889"/>
                  </a:cubicBezTo>
                  <a:cubicBezTo>
                    <a:pt x="6237" y="67788"/>
                    <a:pt x="-2689" y="51851"/>
                    <a:pt x="711" y="32513"/>
                  </a:cubicBezTo>
                  <a:cubicBezTo>
                    <a:pt x="4324" y="12538"/>
                    <a:pt x="17499" y="1913"/>
                    <a:pt x="40449" y="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1" name="Forma libre: forma 60">
              <a:extLst>
                <a:ext uri="{FF2B5EF4-FFF2-40B4-BE49-F238E27FC236}">
                  <a16:creationId xmlns:a16="http://schemas.microsoft.com/office/drawing/2014/main" id="{567F8094-0715-41A6-A4B0-0D3A70121D31}"/>
                </a:ext>
              </a:extLst>
            </p:cNvPr>
            <p:cNvSpPr/>
            <p:nvPr/>
          </p:nvSpPr>
          <p:spPr>
            <a:xfrm>
              <a:off x="7751611" y="2054783"/>
              <a:ext cx="196816" cy="87159"/>
            </a:xfrm>
            <a:custGeom>
              <a:avLst/>
              <a:gdLst>
                <a:gd name="connsiteX0" fmla="*/ 135079 w 196816"/>
                <a:gd name="connsiteY0" fmla="*/ 509 h 87159"/>
                <a:gd name="connsiteX1" fmla="*/ 166104 w 196816"/>
                <a:gd name="connsiteY1" fmla="*/ 721 h 87159"/>
                <a:gd name="connsiteX2" fmla="*/ 196705 w 196816"/>
                <a:gd name="connsiteY2" fmla="*/ 38759 h 87159"/>
                <a:gd name="connsiteX3" fmla="*/ 165254 w 196816"/>
                <a:gd name="connsiteY3" fmla="*/ 73397 h 87159"/>
                <a:gd name="connsiteX4" fmla="*/ 41577 w 196816"/>
                <a:gd name="connsiteY4" fmla="*/ 86785 h 87159"/>
                <a:gd name="connsiteX5" fmla="*/ 352 w 196816"/>
                <a:gd name="connsiteY5" fmla="*/ 54697 h 87159"/>
                <a:gd name="connsiteX6" fmla="*/ 29465 w 196816"/>
                <a:gd name="connsiteY6" fmla="*/ 13259 h 87159"/>
                <a:gd name="connsiteX7" fmla="*/ 135079 w 196816"/>
                <a:gd name="connsiteY7" fmla="*/ 721 h 8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816" h="87159">
                  <a:moveTo>
                    <a:pt x="135079" y="509"/>
                  </a:moveTo>
                  <a:cubicBezTo>
                    <a:pt x="145492" y="509"/>
                    <a:pt x="155904" y="-766"/>
                    <a:pt x="166104" y="721"/>
                  </a:cubicBezTo>
                  <a:cubicBezTo>
                    <a:pt x="184592" y="3484"/>
                    <a:pt x="198192" y="20059"/>
                    <a:pt x="196705" y="38759"/>
                  </a:cubicBezTo>
                  <a:cubicBezTo>
                    <a:pt x="195430" y="58097"/>
                    <a:pt x="184592" y="71697"/>
                    <a:pt x="165254" y="73397"/>
                  </a:cubicBezTo>
                  <a:cubicBezTo>
                    <a:pt x="124029" y="77222"/>
                    <a:pt x="82591" y="81047"/>
                    <a:pt x="41577" y="86785"/>
                  </a:cubicBezTo>
                  <a:cubicBezTo>
                    <a:pt x="20327" y="89760"/>
                    <a:pt x="3114" y="74672"/>
                    <a:pt x="352" y="54697"/>
                  </a:cubicBezTo>
                  <a:cubicBezTo>
                    <a:pt x="-2198" y="36209"/>
                    <a:pt x="9277" y="17721"/>
                    <a:pt x="29465" y="13259"/>
                  </a:cubicBezTo>
                  <a:cubicBezTo>
                    <a:pt x="64103" y="5396"/>
                    <a:pt x="99378" y="509"/>
                    <a:pt x="135079" y="721"/>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2" name="Forma libre: forma 61">
              <a:extLst>
                <a:ext uri="{FF2B5EF4-FFF2-40B4-BE49-F238E27FC236}">
                  <a16:creationId xmlns:a16="http://schemas.microsoft.com/office/drawing/2014/main" id="{9F2FF609-8807-4CC2-83B1-68D167A1F5C6}"/>
                </a:ext>
              </a:extLst>
            </p:cNvPr>
            <p:cNvSpPr/>
            <p:nvPr/>
          </p:nvSpPr>
          <p:spPr>
            <a:xfrm>
              <a:off x="8647016" y="3050211"/>
              <a:ext cx="124535" cy="186418"/>
            </a:xfrm>
            <a:custGeom>
              <a:avLst/>
              <a:gdLst>
                <a:gd name="connsiteX0" fmla="*/ 124536 w 124535"/>
                <a:gd name="connsiteY0" fmla="*/ 37420 h 186418"/>
                <a:gd name="connsiteX1" fmla="*/ 119648 w 124535"/>
                <a:gd name="connsiteY1" fmla="*/ 56120 h 186418"/>
                <a:gd name="connsiteX2" fmla="*/ 73110 w 124535"/>
                <a:gd name="connsiteY2" fmla="*/ 161734 h 186418"/>
                <a:gd name="connsiteX3" fmla="*/ 19347 w 124535"/>
                <a:gd name="connsiteY3" fmla="*/ 181710 h 186418"/>
                <a:gd name="connsiteX4" fmla="*/ 5534 w 124535"/>
                <a:gd name="connsiteY4" fmla="*/ 127946 h 186418"/>
                <a:gd name="connsiteX5" fmla="*/ 50373 w 124535"/>
                <a:gd name="connsiteY5" fmla="*/ 24032 h 186418"/>
                <a:gd name="connsiteX6" fmla="*/ 93298 w 124535"/>
                <a:gd name="connsiteY6" fmla="*/ 657 h 186418"/>
                <a:gd name="connsiteX7" fmla="*/ 124323 w 124535"/>
                <a:gd name="connsiteY7" fmla="*/ 37633 h 18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535" h="186418">
                  <a:moveTo>
                    <a:pt x="124536" y="37420"/>
                  </a:moveTo>
                  <a:cubicBezTo>
                    <a:pt x="123048" y="43158"/>
                    <a:pt x="121773" y="49745"/>
                    <a:pt x="119648" y="56120"/>
                  </a:cubicBezTo>
                  <a:cubicBezTo>
                    <a:pt x="106898" y="92671"/>
                    <a:pt x="91173" y="127734"/>
                    <a:pt x="73110" y="161734"/>
                  </a:cubicBezTo>
                  <a:cubicBezTo>
                    <a:pt x="60998" y="184685"/>
                    <a:pt x="39110" y="192335"/>
                    <a:pt x="19347" y="181710"/>
                  </a:cubicBezTo>
                  <a:cubicBezTo>
                    <a:pt x="434" y="171509"/>
                    <a:pt x="-5516" y="150472"/>
                    <a:pt x="5534" y="127946"/>
                  </a:cubicBezTo>
                  <a:cubicBezTo>
                    <a:pt x="22322" y="93946"/>
                    <a:pt x="36772" y="59095"/>
                    <a:pt x="50373" y="24032"/>
                  </a:cubicBezTo>
                  <a:cubicBezTo>
                    <a:pt x="58022" y="4695"/>
                    <a:pt x="73748" y="-2318"/>
                    <a:pt x="93298" y="657"/>
                  </a:cubicBezTo>
                  <a:cubicBezTo>
                    <a:pt x="113061" y="3845"/>
                    <a:pt x="120923" y="18507"/>
                    <a:pt x="124323" y="37633"/>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3" name="Forma libre: forma 62">
              <a:extLst>
                <a:ext uri="{FF2B5EF4-FFF2-40B4-BE49-F238E27FC236}">
                  <a16:creationId xmlns:a16="http://schemas.microsoft.com/office/drawing/2014/main" id="{DE3C299D-F31F-4BB7-AEAB-D794E2506D90}"/>
                </a:ext>
              </a:extLst>
            </p:cNvPr>
            <p:cNvSpPr/>
            <p:nvPr/>
          </p:nvSpPr>
          <p:spPr>
            <a:xfrm>
              <a:off x="7706243" y="3604542"/>
              <a:ext cx="196406" cy="91314"/>
            </a:xfrm>
            <a:custGeom>
              <a:avLst/>
              <a:gdLst>
                <a:gd name="connsiteX0" fmla="*/ 143897 w 196406"/>
                <a:gd name="connsiteY0" fmla="*/ 91060 h 91314"/>
                <a:gd name="connsiteX1" fmla="*/ 34883 w 196406"/>
                <a:gd name="connsiteY1" fmla="*/ 75122 h 91314"/>
                <a:gd name="connsiteX2" fmla="*/ 1095 w 196406"/>
                <a:gd name="connsiteY2" fmla="*/ 29009 h 91314"/>
                <a:gd name="connsiteX3" fmla="*/ 51245 w 196406"/>
                <a:gd name="connsiteY3" fmla="*/ 1171 h 91314"/>
                <a:gd name="connsiteX4" fmla="*/ 145809 w 196406"/>
                <a:gd name="connsiteY4" fmla="*/ 13921 h 91314"/>
                <a:gd name="connsiteX5" fmla="*/ 154734 w 196406"/>
                <a:gd name="connsiteY5" fmla="*/ 14984 h 91314"/>
                <a:gd name="connsiteX6" fmla="*/ 196172 w 196406"/>
                <a:gd name="connsiteY6" fmla="*/ 57484 h 91314"/>
                <a:gd name="connsiteX7" fmla="*/ 144109 w 196406"/>
                <a:gd name="connsiteY7" fmla="*/ 91272 h 9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406" h="91314">
                  <a:moveTo>
                    <a:pt x="143897" y="91060"/>
                  </a:moveTo>
                  <a:cubicBezTo>
                    <a:pt x="109259" y="87660"/>
                    <a:pt x="71645" y="83622"/>
                    <a:pt x="34883" y="75122"/>
                  </a:cubicBezTo>
                  <a:cubicBezTo>
                    <a:pt x="8957" y="69172"/>
                    <a:pt x="-4006" y="50684"/>
                    <a:pt x="1095" y="29009"/>
                  </a:cubicBezTo>
                  <a:cubicBezTo>
                    <a:pt x="6195" y="6909"/>
                    <a:pt x="25320" y="-3716"/>
                    <a:pt x="51245" y="1171"/>
                  </a:cubicBezTo>
                  <a:cubicBezTo>
                    <a:pt x="82483" y="6909"/>
                    <a:pt x="113934" y="12646"/>
                    <a:pt x="145809" y="13921"/>
                  </a:cubicBezTo>
                  <a:cubicBezTo>
                    <a:pt x="148784" y="13921"/>
                    <a:pt x="151759" y="14559"/>
                    <a:pt x="154734" y="14984"/>
                  </a:cubicBezTo>
                  <a:cubicBezTo>
                    <a:pt x="183209" y="19234"/>
                    <a:pt x="198510" y="34959"/>
                    <a:pt x="196172" y="57484"/>
                  </a:cubicBezTo>
                  <a:cubicBezTo>
                    <a:pt x="193623" y="80010"/>
                    <a:pt x="175984" y="92122"/>
                    <a:pt x="144109" y="9127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4" name="Forma libre: forma 63">
              <a:extLst>
                <a:ext uri="{FF2B5EF4-FFF2-40B4-BE49-F238E27FC236}">
                  <a16:creationId xmlns:a16="http://schemas.microsoft.com/office/drawing/2014/main" id="{50D21FE5-E9F6-4804-ABAB-E65334729A44}"/>
                </a:ext>
              </a:extLst>
            </p:cNvPr>
            <p:cNvSpPr/>
            <p:nvPr/>
          </p:nvSpPr>
          <p:spPr>
            <a:xfrm>
              <a:off x="7983484" y="3595281"/>
              <a:ext cx="195307" cy="96283"/>
            </a:xfrm>
            <a:custGeom>
              <a:avLst/>
              <a:gdLst>
                <a:gd name="connsiteX0" fmla="*/ 49196 w 195307"/>
                <a:gd name="connsiteY0" fmla="*/ 96071 h 96283"/>
                <a:gd name="connsiteX1" fmla="*/ 108 w 195307"/>
                <a:gd name="connsiteY1" fmla="*/ 61858 h 96283"/>
                <a:gd name="connsiteX2" fmla="*/ 36233 w 195307"/>
                <a:gd name="connsiteY2" fmla="*/ 21695 h 96283"/>
                <a:gd name="connsiteX3" fmla="*/ 143122 w 195307"/>
                <a:gd name="connsiteY3" fmla="*/ 1294 h 96283"/>
                <a:gd name="connsiteX4" fmla="*/ 194122 w 195307"/>
                <a:gd name="connsiteY4" fmla="*/ 27857 h 96283"/>
                <a:gd name="connsiteX5" fmla="*/ 161822 w 195307"/>
                <a:gd name="connsiteY5" fmla="*/ 75033 h 96283"/>
                <a:gd name="connsiteX6" fmla="*/ 49408 w 195307"/>
                <a:gd name="connsiteY6" fmla="*/ 96283 h 9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07" h="96283">
                  <a:moveTo>
                    <a:pt x="49196" y="96071"/>
                  </a:moveTo>
                  <a:cubicBezTo>
                    <a:pt x="18595" y="96496"/>
                    <a:pt x="1807" y="83321"/>
                    <a:pt x="108" y="61858"/>
                  </a:cubicBezTo>
                  <a:cubicBezTo>
                    <a:pt x="-1380" y="41457"/>
                    <a:pt x="12645" y="26157"/>
                    <a:pt x="36233" y="21695"/>
                  </a:cubicBezTo>
                  <a:cubicBezTo>
                    <a:pt x="71933" y="15107"/>
                    <a:pt x="107421" y="8307"/>
                    <a:pt x="143122" y="1294"/>
                  </a:cubicBezTo>
                  <a:cubicBezTo>
                    <a:pt x="169260" y="-3806"/>
                    <a:pt x="189447" y="6394"/>
                    <a:pt x="194122" y="27857"/>
                  </a:cubicBezTo>
                  <a:cubicBezTo>
                    <a:pt x="199223" y="50383"/>
                    <a:pt x="187747" y="68020"/>
                    <a:pt x="161822" y="75033"/>
                  </a:cubicBezTo>
                  <a:cubicBezTo>
                    <a:pt x="123146" y="85446"/>
                    <a:pt x="83834" y="92671"/>
                    <a:pt x="49408" y="96283"/>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5" name="Forma libre: forma 64">
              <a:extLst>
                <a:ext uri="{FF2B5EF4-FFF2-40B4-BE49-F238E27FC236}">
                  <a16:creationId xmlns:a16="http://schemas.microsoft.com/office/drawing/2014/main" id="{0D799703-998D-4FB0-AFDB-83306F79F67F}"/>
                </a:ext>
              </a:extLst>
            </p:cNvPr>
            <p:cNvSpPr/>
            <p:nvPr/>
          </p:nvSpPr>
          <p:spPr>
            <a:xfrm>
              <a:off x="7494757" y="2111886"/>
              <a:ext cx="183049" cy="132957"/>
            </a:xfrm>
            <a:custGeom>
              <a:avLst/>
              <a:gdLst>
                <a:gd name="connsiteX0" fmla="*/ 39179 w 183049"/>
                <a:gd name="connsiteY0" fmla="*/ 132958 h 132957"/>
                <a:gd name="connsiteX1" fmla="*/ 3478 w 183049"/>
                <a:gd name="connsiteY1" fmla="*/ 111070 h 132957"/>
                <a:gd name="connsiteX2" fmla="*/ 11553 w 183049"/>
                <a:gd name="connsiteY2" fmla="*/ 70057 h 132957"/>
                <a:gd name="connsiteX3" fmla="*/ 136292 w 183049"/>
                <a:gd name="connsiteY3" fmla="*/ 2056 h 132957"/>
                <a:gd name="connsiteX4" fmla="*/ 178580 w 183049"/>
                <a:gd name="connsiteY4" fmla="*/ 22244 h 132957"/>
                <a:gd name="connsiteX5" fmla="*/ 168593 w 183049"/>
                <a:gd name="connsiteY5" fmla="*/ 66232 h 132957"/>
                <a:gd name="connsiteX6" fmla="*/ 49591 w 183049"/>
                <a:gd name="connsiteY6" fmla="*/ 131470 h 132957"/>
                <a:gd name="connsiteX7" fmla="*/ 38966 w 183049"/>
                <a:gd name="connsiteY7" fmla="*/ 132745 h 13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049" h="132957">
                  <a:moveTo>
                    <a:pt x="39179" y="132958"/>
                  </a:moveTo>
                  <a:cubicBezTo>
                    <a:pt x="20691" y="132958"/>
                    <a:pt x="9428" y="125520"/>
                    <a:pt x="3478" y="111070"/>
                  </a:cubicBezTo>
                  <a:cubicBezTo>
                    <a:pt x="-2473" y="95982"/>
                    <a:pt x="-1410" y="80257"/>
                    <a:pt x="11553" y="70057"/>
                  </a:cubicBezTo>
                  <a:cubicBezTo>
                    <a:pt x="49378" y="40732"/>
                    <a:pt x="91241" y="17994"/>
                    <a:pt x="136292" y="2056"/>
                  </a:cubicBezTo>
                  <a:cubicBezTo>
                    <a:pt x="154143" y="-4319"/>
                    <a:pt x="170080" y="4606"/>
                    <a:pt x="178580" y="22244"/>
                  </a:cubicBezTo>
                  <a:cubicBezTo>
                    <a:pt x="186868" y="39244"/>
                    <a:pt x="183680" y="57094"/>
                    <a:pt x="168593" y="66232"/>
                  </a:cubicBezTo>
                  <a:cubicBezTo>
                    <a:pt x="129917" y="89607"/>
                    <a:pt x="89542" y="110220"/>
                    <a:pt x="49591" y="131470"/>
                  </a:cubicBezTo>
                  <a:cubicBezTo>
                    <a:pt x="45978" y="133383"/>
                    <a:pt x="40878" y="132533"/>
                    <a:pt x="38966" y="132745"/>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6" name="Forma libre: forma 65">
              <a:extLst>
                <a:ext uri="{FF2B5EF4-FFF2-40B4-BE49-F238E27FC236}">
                  <a16:creationId xmlns:a16="http://schemas.microsoft.com/office/drawing/2014/main" id="{D9118AC5-F07A-46A2-AF3A-E299DB36F9B5}"/>
                </a:ext>
              </a:extLst>
            </p:cNvPr>
            <p:cNvSpPr/>
            <p:nvPr/>
          </p:nvSpPr>
          <p:spPr>
            <a:xfrm>
              <a:off x="7404165" y="2567666"/>
              <a:ext cx="95769" cy="132981"/>
            </a:xfrm>
            <a:custGeom>
              <a:avLst/>
              <a:gdLst>
                <a:gd name="connsiteX0" fmla="*/ 95770 w 95769"/>
                <a:gd name="connsiteY0" fmla="*/ 40558 h 132981"/>
                <a:gd name="connsiteX1" fmla="*/ 65594 w 95769"/>
                <a:gd name="connsiteY1" fmla="*/ 119396 h 132981"/>
                <a:gd name="connsiteX2" fmla="*/ 23731 w 95769"/>
                <a:gd name="connsiteY2" fmla="*/ 129171 h 132981"/>
                <a:gd name="connsiteX3" fmla="*/ 781 w 95769"/>
                <a:gd name="connsiteY3" fmla="*/ 88158 h 132981"/>
                <a:gd name="connsiteX4" fmla="*/ 25644 w 95769"/>
                <a:gd name="connsiteY4" fmla="*/ 19520 h 132981"/>
                <a:gd name="connsiteX5" fmla="*/ 69207 w 95769"/>
                <a:gd name="connsiteY5" fmla="*/ 1882 h 132981"/>
                <a:gd name="connsiteX6" fmla="*/ 95557 w 95769"/>
                <a:gd name="connsiteY6" fmla="*/ 40558 h 13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69" h="132981">
                  <a:moveTo>
                    <a:pt x="95770" y="40558"/>
                  </a:moveTo>
                  <a:cubicBezTo>
                    <a:pt x="88332" y="65208"/>
                    <a:pt x="81320" y="94321"/>
                    <a:pt x="65594" y="119396"/>
                  </a:cubicBezTo>
                  <a:cubicBezTo>
                    <a:pt x="56457" y="133847"/>
                    <a:pt x="39457" y="136184"/>
                    <a:pt x="23731" y="129171"/>
                  </a:cubicBezTo>
                  <a:cubicBezTo>
                    <a:pt x="6306" y="121521"/>
                    <a:pt x="-2832" y="106859"/>
                    <a:pt x="781" y="88158"/>
                  </a:cubicBezTo>
                  <a:cubicBezTo>
                    <a:pt x="5456" y="64146"/>
                    <a:pt x="13956" y="40983"/>
                    <a:pt x="25644" y="19520"/>
                  </a:cubicBezTo>
                  <a:cubicBezTo>
                    <a:pt x="34994" y="2520"/>
                    <a:pt x="50931" y="-3430"/>
                    <a:pt x="69207" y="1882"/>
                  </a:cubicBezTo>
                  <a:cubicBezTo>
                    <a:pt x="85569" y="6770"/>
                    <a:pt x="94495" y="19095"/>
                    <a:pt x="95557" y="40558"/>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7" name="Forma libre: forma 66">
              <a:extLst>
                <a:ext uri="{FF2B5EF4-FFF2-40B4-BE49-F238E27FC236}">
                  <a16:creationId xmlns:a16="http://schemas.microsoft.com/office/drawing/2014/main" id="{491B9FEE-CA66-4940-B6D0-033C20E1CC29}"/>
                </a:ext>
              </a:extLst>
            </p:cNvPr>
            <p:cNvSpPr/>
            <p:nvPr/>
          </p:nvSpPr>
          <p:spPr>
            <a:xfrm>
              <a:off x="7733263" y="2605661"/>
              <a:ext cx="390793" cy="389531"/>
            </a:xfrm>
            <a:custGeom>
              <a:avLst/>
              <a:gdLst>
                <a:gd name="connsiteX0" fmla="*/ 193803 w 390793"/>
                <a:gd name="connsiteY0" fmla="*/ 389531 h 389531"/>
                <a:gd name="connsiteX1" fmla="*/ 0 w 390793"/>
                <a:gd name="connsiteY1" fmla="*/ 194879 h 389531"/>
                <a:gd name="connsiteX2" fmla="*/ 194652 w 390793"/>
                <a:gd name="connsiteY2" fmla="*/ 13 h 389531"/>
                <a:gd name="connsiteX3" fmla="*/ 390793 w 390793"/>
                <a:gd name="connsiteY3" fmla="*/ 195516 h 389531"/>
                <a:gd name="connsiteX4" fmla="*/ 194015 w 390793"/>
                <a:gd name="connsiteY4" fmla="*/ 389319 h 389531"/>
                <a:gd name="connsiteX5" fmla="*/ 313442 w 390793"/>
                <a:gd name="connsiteY5" fmla="*/ 198279 h 389531"/>
                <a:gd name="connsiteX6" fmla="*/ 197628 w 390793"/>
                <a:gd name="connsiteY6" fmla="*/ 76514 h 389531"/>
                <a:gd name="connsiteX7" fmla="*/ 77351 w 390793"/>
                <a:gd name="connsiteY7" fmla="*/ 191479 h 389531"/>
                <a:gd name="connsiteX8" fmla="*/ 194228 w 390793"/>
                <a:gd name="connsiteY8" fmla="*/ 314730 h 389531"/>
                <a:gd name="connsiteX9" fmla="*/ 313442 w 390793"/>
                <a:gd name="connsiteY9" fmla="*/ 198066 h 38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93" h="389531">
                  <a:moveTo>
                    <a:pt x="193803" y="389531"/>
                  </a:moveTo>
                  <a:cubicBezTo>
                    <a:pt x="86701" y="389319"/>
                    <a:pt x="-212" y="301980"/>
                    <a:pt x="0" y="194879"/>
                  </a:cubicBezTo>
                  <a:cubicBezTo>
                    <a:pt x="0" y="88202"/>
                    <a:pt x="86914" y="1288"/>
                    <a:pt x="194652" y="13"/>
                  </a:cubicBezTo>
                  <a:cubicBezTo>
                    <a:pt x="301117" y="-1262"/>
                    <a:pt x="391006" y="88415"/>
                    <a:pt x="390793" y="195516"/>
                  </a:cubicBezTo>
                  <a:cubicBezTo>
                    <a:pt x="390580" y="303680"/>
                    <a:pt x="303242" y="389531"/>
                    <a:pt x="194015" y="389319"/>
                  </a:cubicBezTo>
                  <a:close/>
                  <a:moveTo>
                    <a:pt x="313442" y="198279"/>
                  </a:moveTo>
                  <a:cubicBezTo>
                    <a:pt x="314717" y="131553"/>
                    <a:pt x="263291" y="77577"/>
                    <a:pt x="197628" y="76514"/>
                  </a:cubicBezTo>
                  <a:cubicBezTo>
                    <a:pt x="132177" y="75452"/>
                    <a:pt x="79051" y="126453"/>
                    <a:pt x="77351" y="191479"/>
                  </a:cubicBezTo>
                  <a:cubicBezTo>
                    <a:pt x="75651" y="259267"/>
                    <a:pt x="127502" y="314093"/>
                    <a:pt x="194228" y="314730"/>
                  </a:cubicBezTo>
                  <a:cubicBezTo>
                    <a:pt x="258403" y="315580"/>
                    <a:pt x="312167" y="262880"/>
                    <a:pt x="313442" y="198066"/>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grpSp>
      <p:pic>
        <p:nvPicPr>
          <p:cNvPr id="69" name="Imagen 68">
            <a:extLst>
              <a:ext uri="{FF2B5EF4-FFF2-40B4-BE49-F238E27FC236}">
                <a16:creationId xmlns:a16="http://schemas.microsoft.com/office/drawing/2014/main" id="{1893D26A-672F-49E1-8223-6C8763FEE8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12682318" y="4604136"/>
            <a:ext cx="10287000" cy="1078728"/>
          </a:xfrm>
          <a:prstGeom prst="rect">
            <a:avLst/>
          </a:prstGeom>
        </p:spPr>
      </p:pic>
    </p:spTree>
    <p:custDataLst>
      <p:tags r:id="rId1"/>
    </p:custDataLst>
    <p:extLst>
      <p:ext uri="{BB962C8B-B14F-4D97-AF65-F5344CB8AC3E}">
        <p14:creationId xmlns:p14="http://schemas.microsoft.com/office/powerpoint/2010/main" val="3398855173"/>
      </p:ext>
    </p:ext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strVal val="#ppt_w*0.70"/>
                                          </p:val>
                                        </p:tav>
                                        <p:tav tm="100000">
                                          <p:val>
                                            <p:strVal val="#ppt_w"/>
                                          </p:val>
                                        </p:tav>
                                      </p:tavLst>
                                    </p:anim>
                                    <p:anim calcmode="lin" valueType="num">
                                      <p:cBhvr>
                                        <p:cTn id="12" dur="1000" fill="hold"/>
                                        <p:tgtEl>
                                          <p:spTgt spid="25"/>
                                        </p:tgtEl>
                                        <p:attrNameLst>
                                          <p:attrName>ppt_h</p:attrName>
                                        </p:attrNameLst>
                                      </p:cBhvr>
                                      <p:tavLst>
                                        <p:tav tm="0">
                                          <p:val>
                                            <p:strVal val="#ppt_h"/>
                                          </p:val>
                                        </p:tav>
                                        <p:tav tm="100000">
                                          <p:val>
                                            <p:strVal val="#ppt_h"/>
                                          </p:val>
                                        </p:tav>
                                      </p:tavLst>
                                    </p:anim>
                                    <p:animEffect transition="in" filter="fade">
                                      <p:cBhvr>
                                        <p:cTn id="13" dur="1000"/>
                                        <p:tgtEl>
                                          <p:spTgt spid="25"/>
                                        </p:tgtEl>
                                      </p:cBhvr>
                                    </p:animEffect>
                                  </p:childTnLst>
                                </p:cTn>
                              </p:par>
                              <p:par>
                                <p:cTn id="14" presetID="42"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par>
                                <p:cTn id="19" presetID="5"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par>
                                <p:cTn id="22" presetID="47" presetClass="entr" presetSubtype="0" fill="hold" grpId="0" nodeType="withEffect">
                                  <p:stCondLst>
                                    <p:cond delay="225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5" grpId="0"/>
      <p:bldP spid="16" grpId="0" bldLvl="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8">
            <a:extLst>
              <a:ext uri="{FF2B5EF4-FFF2-40B4-BE49-F238E27FC236}">
                <a16:creationId xmlns:a16="http://schemas.microsoft.com/office/drawing/2014/main" id="{47C5473E-8552-41B5-8840-ABCA3962255D}"/>
              </a:ext>
            </a:extLst>
          </p:cNvPr>
          <p:cNvSpPr/>
          <p:nvPr/>
        </p:nvSpPr>
        <p:spPr>
          <a:xfrm>
            <a:off x="-1" y="9670792"/>
            <a:ext cx="18286413" cy="617349"/>
          </a:xfrm>
          <a:prstGeom prst="rect">
            <a:avLst/>
          </a:prstGeom>
          <a:solidFill>
            <a:srgbClr val="6B2985"/>
          </a:solidFill>
          <a:ln cap="flat">
            <a:noFill/>
            <a:prstDash val="solid"/>
          </a:ln>
        </p:spPr>
        <p:txBody>
          <a:bodyPr vert="horz" wrap="square" lIns="182864" tIns="91432" rIns="182864" bIns="91432" anchor="ctr" anchorCtr="1" compatLnSpc="1">
            <a:noAutofit/>
          </a:bodyPr>
          <a:lstStyle/>
          <a:p>
            <a:pPr algn="ctr" defTabSz="1828594" rtl="1">
              <a:defRPr sz="1800" b="0" i="0" u="none" strike="noStrike" kern="0" cap="none" spc="0" baseline="0">
                <a:solidFill>
                  <a:srgbClr val="000000"/>
                </a:solidFill>
                <a:uFillTx/>
              </a:defRPr>
            </a:pPr>
            <a:endParaRPr lang="es-ES" sz="2100" kern="0" dirty="0">
              <a:solidFill>
                <a:srgbClr val="FFFFFF"/>
              </a:solidFill>
              <a:latin typeface="Arial"/>
              <a:ea typeface="Arial"/>
              <a:cs typeface="B Nazanin" panose="00000400000000000000" pitchFamily="2" charset="-78"/>
            </a:endParaRPr>
          </a:p>
        </p:txBody>
      </p:sp>
      <p:sp>
        <p:nvSpPr>
          <p:cNvPr id="4" name="Google Shape;263;p42">
            <a:extLst>
              <a:ext uri="{FF2B5EF4-FFF2-40B4-BE49-F238E27FC236}">
                <a16:creationId xmlns:a16="http://schemas.microsoft.com/office/drawing/2014/main" id="{3732067F-8EEF-42B2-ABB7-D043F16889CF}"/>
              </a:ext>
            </a:extLst>
          </p:cNvPr>
          <p:cNvSpPr txBox="1"/>
          <p:nvPr/>
        </p:nvSpPr>
        <p:spPr>
          <a:xfrm>
            <a:off x="1167276" y="1424226"/>
            <a:ext cx="5902670" cy="1547066"/>
          </a:xfrm>
          <a:prstGeom prst="rect">
            <a:avLst/>
          </a:prstGeom>
          <a:noFill/>
          <a:ln cap="flat">
            <a:noFill/>
          </a:ln>
        </p:spPr>
        <p:txBody>
          <a:bodyPr vert="horz" wrap="square" lIns="182827" tIns="182827" rIns="182827" bIns="182827" anchor="t" anchorCtr="1" compatLnSpc="1">
            <a:noAutofit/>
          </a:bodyPr>
          <a:lstStyle/>
          <a:p>
            <a:pPr algn="ctr" defTabSz="1828594" rtl="1">
              <a:lnSpc>
                <a:spcPct val="80000"/>
              </a:lnSpc>
              <a:defRPr sz="1800" b="0" i="0" u="none" strike="noStrike" kern="0" cap="none" spc="0" baseline="0">
                <a:solidFill>
                  <a:srgbClr val="000000"/>
                </a:solidFill>
                <a:uFillTx/>
              </a:defRPr>
            </a:pPr>
            <a:r>
              <a:rPr lang="fa-IR" sz="8999" b="1" kern="0" dirty="0">
                <a:solidFill>
                  <a:srgbClr val="E71682"/>
                </a:solidFill>
                <a:latin typeface="Arial (Títulos)"/>
                <a:ea typeface="DM Sans"/>
                <a:cs typeface="B Nazanin" panose="00000400000000000000" pitchFamily="2" charset="-78"/>
              </a:rPr>
              <a:t>آبنما</a:t>
            </a:r>
            <a:endParaRPr lang="es-PE" sz="8999" b="1" kern="0" dirty="0">
              <a:solidFill>
                <a:srgbClr val="E71682"/>
              </a:solidFill>
              <a:latin typeface="Arial (Títulos)"/>
              <a:ea typeface="DM Sans"/>
              <a:cs typeface="B Nazanin" panose="00000400000000000000" pitchFamily="2" charset="-78"/>
            </a:endParaRPr>
          </a:p>
        </p:txBody>
      </p:sp>
      <p:grpSp>
        <p:nvGrpSpPr>
          <p:cNvPr id="6" name="Grupo 3">
            <a:extLst>
              <a:ext uri="{FF2B5EF4-FFF2-40B4-BE49-F238E27FC236}">
                <a16:creationId xmlns:a16="http://schemas.microsoft.com/office/drawing/2014/main" id="{56085442-24B8-43E2-A4AE-7ADACA3B3354}"/>
              </a:ext>
            </a:extLst>
          </p:cNvPr>
          <p:cNvGrpSpPr/>
          <p:nvPr/>
        </p:nvGrpSpPr>
        <p:grpSpPr>
          <a:xfrm>
            <a:off x="1754690" y="4495357"/>
            <a:ext cx="5977845" cy="3188837"/>
            <a:chOff x="877421" y="2247650"/>
            <a:chExt cx="2989182" cy="1594557"/>
          </a:xfrm>
        </p:grpSpPr>
        <p:sp>
          <p:nvSpPr>
            <p:cNvPr id="7" name="Google Shape;272;p42">
              <a:extLst>
                <a:ext uri="{FF2B5EF4-FFF2-40B4-BE49-F238E27FC236}">
                  <a16:creationId xmlns:a16="http://schemas.microsoft.com/office/drawing/2014/main" id="{875836A2-5E60-4217-9E50-839E08E27423}"/>
                </a:ext>
              </a:extLst>
            </p:cNvPr>
            <p:cNvSpPr txBox="1"/>
            <p:nvPr/>
          </p:nvSpPr>
          <p:spPr>
            <a:xfrm>
              <a:off x="877421" y="2247650"/>
              <a:ext cx="2117101" cy="308701"/>
            </a:xfrm>
            <a:prstGeom prst="rect">
              <a:avLst/>
            </a:prstGeom>
            <a:noFill/>
            <a:ln cap="flat">
              <a:noFill/>
            </a:ln>
          </p:spPr>
          <p:txBody>
            <a:bodyPr vert="horz" wrap="square" lIns="182827" tIns="182827" rIns="182827" bIns="182827" anchor="t" anchorCtr="0" compatLnSpc="1">
              <a:noAutofit/>
            </a:bodyPr>
            <a:lstStyle/>
            <a:p>
              <a:pPr algn="r" defTabSz="1828594" rtl="1">
                <a:defRPr sz="1800" b="0" i="0" u="none" strike="noStrike" kern="0" cap="none" spc="0" baseline="0">
                  <a:solidFill>
                    <a:srgbClr val="000000"/>
                  </a:solidFill>
                  <a:uFillTx/>
                </a:defRPr>
              </a:pPr>
              <a:r>
                <a:rPr lang="fa-IR" sz="3199" kern="0" dirty="0">
                  <a:solidFill>
                    <a:srgbClr val="E71682"/>
                  </a:solidFill>
                  <a:latin typeface="Source Sans Pro" pitchFamily="34"/>
                  <a:ea typeface="Rubik"/>
                  <a:cs typeface="B Nazanin" panose="00000400000000000000" pitchFamily="2" charset="-78"/>
                </a:rPr>
                <a:t>تصاویر :</a:t>
              </a:r>
              <a:endParaRPr lang="es-PE" sz="3199" kern="0" dirty="0">
                <a:solidFill>
                  <a:srgbClr val="E71682"/>
                </a:solidFill>
                <a:latin typeface="Source Sans Pro" pitchFamily="34"/>
                <a:ea typeface="Rubik"/>
                <a:cs typeface="B Nazanin" panose="00000400000000000000" pitchFamily="2" charset="-78"/>
              </a:endParaRPr>
            </a:p>
          </p:txBody>
        </p:sp>
        <p:sp>
          <p:nvSpPr>
            <p:cNvPr id="8" name="Google Shape;273;p42">
              <a:extLst>
                <a:ext uri="{FF2B5EF4-FFF2-40B4-BE49-F238E27FC236}">
                  <a16:creationId xmlns:a16="http://schemas.microsoft.com/office/drawing/2014/main" id="{7724E113-4413-4A5F-8213-1ACBA65959F9}"/>
                </a:ext>
              </a:extLst>
            </p:cNvPr>
            <p:cNvSpPr txBox="1"/>
            <p:nvPr/>
          </p:nvSpPr>
          <p:spPr>
            <a:xfrm>
              <a:off x="877421" y="2556278"/>
              <a:ext cx="2989182" cy="1285929"/>
            </a:xfrm>
            <a:prstGeom prst="rect">
              <a:avLst/>
            </a:prstGeom>
            <a:noFill/>
            <a:ln cap="flat">
              <a:noFill/>
            </a:ln>
          </p:spPr>
          <p:txBody>
            <a:bodyPr vert="horz" wrap="square" lIns="182827" tIns="182827" rIns="182827" bIns="182827" anchor="t" anchorCtr="0" compatLnSpc="1">
              <a:noAutofit/>
            </a:bodyPr>
            <a:lstStyle/>
            <a:p>
              <a:pPr marL="514265" indent="-514265" algn="r" defTabSz="1828594" rtl="1">
                <a:buClr>
                  <a:srgbClr val="000000"/>
                </a:buClr>
                <a:buSzPct val="100000"/>
                <a:buFont typeface="Arial" pitchFamily="34"/>
                <a:buChar char="•"/>
                <a:defRPr sz="1800" b="0" i="0" u="none" strike="noStrike" kern="0" cap="none" spc="0" baseline="0">
                  <a:solidFill>
                    <a:srgbClr val="000000"/>
                  </a:solidFill>
                  <a:uFillTx/>
                </a:defRPr>
              </a:pPr>
              <a:r>
                <a:rPr lang="es-PE" sz="3000" kern="0" dirty="0">
                  <a:solidFill>
                    <a:srgbClr val="000000"/>
                  </a:solidFill>
                  <a:latin typeface="Source Sans Pro" pitchFamily="34"/>
                  <a:ea typeface="Montserrat"/>
                  <a:cs typeface="B Nazanin" panose="00000400000000000000" pitchFamily="2" charset="-78"/>
                </a:rPr>
                <a:t>gettyimages.es</a:t>
              </a:r>
            </a:p>
            <a:p>
              <a:pPr marL="514265" indent="-514265" algn="r" defTabSz="1828594" rtl="1">
                <a:buClr>
                  <a:srgbClr val="000000"/>
                </a:buClr>
                <a:buSzPct val="100000"/>
                <a:buFont typeface="Arial" pitchFamily="34"/>
                <a:buChar char="•"/>
                <a:defRPr sz="1800" b="0" i="0" u="none" strike="noStrike" kern="0" cap="none" spc="0" baseline="0">
                  <a:solidFill>
                    <a:srgbClr val="000000"/>
                  </a:solidFill>
                  <a:uFillTx/>
                </a:defRPr>
              </a:pPr>
              <a:r>
                <a:rPr lang="es-PE" sz="3000" kern="0" dirty="0">
                  <a:solidFill>
                    <a:srgbClr val="000000"/>
                  </a:solidFill>
                  <a:latin typeface="Source Sans Pro" pitchFamily="34"/>
                  <a:ea typeface="Montserrat"/>
                  <a:cs typeface="B Nazanin" panose="00000400000000000000" pitchFamily="2" charset="-78"/>
                </a:rPr>
                <a:t>pexels.com</a:t>
              </a:r>
            </a:p>
            <a:p>
              <a:pPr marL="514265" indent="-514265" algn="r" defTabSz="1828594" rtl="1">
                <a:buClr>
                  <a:srgbClr val="000000"/>
                </a:buClr>
                <a:buSzPct val="100000"/>
                <a:buFont typeface="Arial" pitchFamily="34"/>
                <a:buChar char="•"/>
                <a:defRPr sz="1800" b="0" i="0" u="none" strike="noStrike" kern="0" cap="none" spc="0" baseline="0">
                  <a:solidFill>
                    <a:srgbClr val="000000"/>
                  </a:solidFill>
                  <a:uFillTx/>
                </a:defRPr>
              </a:pPr>
              <a:r>
                <a:rPr lang="es-PE" sz="3000" kern="0" dirty="0" err="1">
                  <a:solidFill>
                    <a:srgbClr val="000000"/>
                  </a:solidFill>
                  <a:latin typeface="Source Sans Pro" pitchFamily="34"/>
                  <a:ea typeface="Montserrat"/>
                  <a:cs typeface="B Nazanin" panose="00000400000000000000" pitchFamily="2" charset="-78"/>
                </a:rPr>
                <a:t>telescope.live</a:t>
              </a:r>
              <a:endParaRPr lang="es-PE" sz="3000" kern="0" dirty="0">
                <a:solidFill>
                  <a:srgbClr val="000000"/>
                </a:solidFill>
                <a:latin typeface="Source Sans Pro" pitchFamily="34"/>
                <a:ea typeface="Montserrat"/>
                <a:cs typeface="B Nazanin" panose="00000400000000000000" pitchFamily="2" charset="-78"/>
              </a:endParaRPr>
            </a:p>
          </p:txBody>
        </p:sp>
      </p:grpSp>
      <p:sp>
        <p:nvSpPr>
          <p:cNvPr id="9" name="Google Shape;274;p42">
            <a:extLst>
              <a:ext uri="{FF2B5EF4-FFF2-40B4-BE49-F238E27FC236}">
                <a16:creationId xmlns:a16="http://schemas.microsoft.com/office/drawing/2014/main" id="{E2993FD3-7328-41A1-B1CD-5C9E59E24526}"/>
              </a:ext>
            </a:extLst>
          </p:cNvPr>
          <p:cNvSpPr txBox="1"/>
          <p:nvPr/>
        </p:nvSpPr>
        <p:spPr>
          <a:xfrm>
            <a:off x="1779652" y="6760275"/>
            <a:ext cx="4233834" cy="617348"/>
          </a:xfrm>
          <a:prstGeom prst="rect">
            <a:avLst/>
          </a:prstGeom>
          <a:noFill/>
          <a:ln cap="flat">
            <a:noFill/>
          </a:ln>
        </p:spPr>
        <p:txBody>
          <a:bodyPr vert="horz" wrap="square" lIns="182827" tIns="182827" rIns="182827" bIns="182827" anchor="t" anchorCtr="0" compatLnSpc="1">
            <a:noAutofit/>
          </a:bodyPr>
          <a:lstStyle/>
          <a:p>
            <a:pPr algn="r" defTabSz="1828594" rtl="1">
              <a:defRPr sz="1800" b="0" i="0" u="none" strike="noStrike" kern="0" cap="none" spc="0" baseline="0">
                <a:solidFill>
                  <a:srgbClr val="000000"/>
                </a:solidFill>
                <a:uFillTx/>
              </a:defRPr>
            </a:pPr>
            <a:r>
              <a:rPr lang="fa-IR" sz="3199" kern="0" dirty="0">
                <a:solidFill>
                  <a:srgbClr val="E71682"/>
                </a:solidFill>
                <a:latin typeface="Source Sans Pro" pitchFamily="34"/>
                <a:ea typeface="Rubik"/>
                <a:cs typeface="B Nazanin" panose="00000400000000000000" pitchFamily="2" charset="-78"/>
              </a:rPr>
              <a:t>فونت ها:</a:t>
            </a:r>
            <a:endParaRPr lang="en-US" sz="3199" kern="0" dirty="0">
              <a:solidFill>
                <a:srgbClr val="E71682"/>
              </a:solidFill>
              <a:latin typeface="Source Sans Pro" pitchFamily="34"/>
              <a:ea typeface="Rubik"/>
              <a:cs typeface="B Nazanin" panose="00000400000000000000" pitchFamily="2" charset="-78"/>
            </a:endParaRPr>
          </a:p>
        </p:txBody>
      </p:sp>
      <p:sp>
        <p:nvSpPr>
          <p:cNvPr id="10" name="Google Shape;275;p42">
            <a:extLst>
              <a:ext uri="{FF2B5EF4-FFF2-40B4-BE49-F238E27FC236}">
                <a16:creationId xmlns:a16="http://schemas.microsoft.com/office/drawing/2014/main" id="{3C19DCE1-476C-4DBF-B64D-0990AA46201D}"/>
              </a:ext>
            </a:extLst>
          </p:cNvPr>
          <p:cNvSpPr txBox="1"/>
          <p:nvPr/>
        </p:nvSpPr>
        <p:spPr>
          <a:xfrm>
            <a:off x="1779652" y="7377476"/>
            <a:ext cx="5290294" cy="1369086"/>
          </a:xfrm>
          <a:prstGeom prst="rect">
            <a:avLst/>
          </a:prstGeom>
          <a:noFill/>
          <a:ln cap="flat">
            <a:noFill/>
          </a:ln>
        </p:spPr>
        <p:txBody>
          <a:bodyPr vert="horz" wrap="square" lIns="182827" tIns="182827" rIns="182827" bIns="182827" anchor="t" anchorCtr="0" compatLnSpc="1">
            <a:noAutofit/>
          </a:bodyPr>
          <a:lstStyle/>
          <a:p>
            <a:pPr marL="571355" indent="-571355" algn="r" defTabSz="1828594" rtl="1">
              <a:buClr>
                <a:srgbClr val="000000"/>
              </a:buClr>
              <a:buSzPct val="100000"/>
              <a:buFont typeface="Arial" pitchFamily="34"/>
              <a:buChar char="•"/>
              <a:defRPr sz="1800" b="0" i="0" u="none" strike="noStrike" kern="0" cap="none" spc="0" baseline="0">
                <a:solidFill>
                  <a:srgbClr val="000000"/>
                </a:solidFill>
                <a:uFillTx/>
              </a:defRPr>
            </a:pPr>
            <a:r>
              <a:rPr lang="fa-IR" sz="3000" kern="0" dirty="0">
                <a:solidFill>
                  <a:srgbClr val="000000"/>
                </a:solidFill>
                <a:latin typeface="Source Sans Pro" pitchFamily="34"/>
                <a:ea typeface="Montserrat"/>
                <a:cs typeface="B Nazanin" panose="00000400000000000000" pitchFamily="2" charset="-78"/>
              </a:rPr>
              <a:t>آریال </a:t>
            </a:r>
            <a:r>
              <a:rPr lang="es-PE" sz="3000" kern="0" dirty="0">
                <a:solidFill>
                  <a:srgbClr val="000000"/>
                </a:solidFill>
                <a:latin typeface="Source Sans Pro" pitchFamily="34"/>
                <a:ea typeface="Montserrat"/>
                <a:cs typeface="B Nazanin" panose="00000400000000000000" pitchFamily="2" charset="-78"/>
              </a:rPr>
              <a:t>Rounded MT Bold</a:t>
            </a:r>
          </a:p>
          <a:p>
            <a:pPr marL="571355" indent="-571355" algn="r" defTabSz="1828594" rtl="1">
              <a:buClr>
                <a:srgbClr val="000000"/>
              </a:buClr>
              <a:buSzPct val="100000"/>
              <a:buFont typeface="Arial" pitchFamily="34"/>
              <a:buChar char="•"/>
              <a:defRPr sz="1800" b="0" i="0" u="none" strike="noStrike" kern="0" cap="none" spc="0" baseline="0">
                <a:solidFill>
                  <a:srgbClr val="000000"/>
                </a:solidFill>
                <a:uFillTx/>
              </a:defRPr>
            </a:pPr>
            <a:r>
              <a:rPr lang="es-PE" sz="3000" kern="0" dirty="0">
                <a:solidFill>
                  <a:srgbClr val="000000"/>
                </a:solidFill>
                <a:latin typeface="Source Sans Pro" pitchFamily="34"/>
                <a:ea typeface="Montserrat"/>
                <a:cs typeface="B Nazanin" panose="00000400000000000000" pitchFamily="2" charset="-78"/>
              </a:rPr>
              <a:t>Arial (Cuerpo)</a:t>
            </a:r>
          </a:p>
        </p:txBody>
      </p:sp>
      <p:cxnSp>
        <p:nvCxnSpPr>
          <p:cNvPr id="18" name="Conector recto 17">
            <a:extLst>
              <a:ext uri="{FF2B5EF4-FFF2-40B4-BE49-F238E27FC236}">
                <a16:creationId xmlns:a16="http://schemas.microsoft.com/office/drawing/2014/main" id="{0C2A707E-C0B2-440E-9BB2-00FC9FB69166}"/>
              </a:ext>
            </a:extLst>
          </p:cNvPr>
          <p:cNvCxnSpPr/>
          <p:nvPr/>
        </p:nvCxnSpPr>
        <p:spPr>
          <a:xfrm flipH="1">
            <a:off x="453945" y="390972"/>
            <a:ext cx="1737852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upo 19">
            <a:extLst>
              <a:ext uri="{FF2B5EF4-FFF2-40B4-BE49-F238E27FC236}">
                <a16:creationId xmlns:a16="http://schemas.microsoft.com/office/drawing/2014/main" id="{49994E16-04AE-4CA9-97E6-0568C5CD8BFA}"/>
              </a:ext>
            </a:extLst>
          </p:cNvPr>
          <p:cNvGrpSpPr/>
          <p:nvPr/>
        </p:nvGrpSpPr>
        <p:grpSpPr>
          <a:xfrm>
            <a:off x="16952850" y="694001"/>
            <a:ext cx="1062256" cy="1178204"/>
            <a:chOff x="16898348" y="304142"/>
            <a:chExt cx="1062256" cy="1178204"/>
          </a:xfrm>
        </p:grpSpPr>
        <p:sp>
          <p:nvSpPr>
            <p:cNvPr id="21" name="Forma libre: forma 20">
              <a:extLst>
                <a:ext uri="{FF2B5EF4-FFF2-40B4-BE49-F238E27FC236}">
                  <a16:creationId xmlns:a16="http://schemas.microsoft.com/office/drawing/2014/main" id="{7675657E-0B88-428D-B349-DBF0E36CF146}"/>
                </a:ext>
              </a:extLst>
            </p:cNvPr>
            <p:cNvSpPr/>
            <p:nvPr/>
          </p:nvSpPr>
          <p:spPr>
            <a:xfrm>
              <a:off x="16898348" y="550753"/>
              <a:ext cx="910410" cy="931593"/>
            </a:xfrm>
            <a:custGeom>
              <a:avLst/>
              <a:gdLst>
                <a:gd name="connsiteX0" fmla="*/ 910410 w 910410"/>
                <a:gd name="connsiteY0" fmla="*/ 468249 h 931593"/>
                <a:gd name="connsiteX1" fmla="*/ 458215 w 910410"/>
                <a:gd name="connsiteY1" fmla="*/ 931593 h 931593"/>
                <a:gd name="connsiteX2" fmla="*/ 0 w 910410"/>
                <a:gd name="connsiteY2" fmla="*/ 473155 h 931593"/>
                <a:gd name="connsiteX3" fmla="*/ 456432 w 910410"/>
                <a:gd name="connsiteY3" fmla="*/ 0 h 931593"/>
                <a:gd name="connsiteX4" fmla="*/ 910410 w 910410"/>
                <a:gd name="connsiteY4" fmla="*/ 468249 h 9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410" h="931593">
                  <a:moveTo>
                    <a:pt x="910410" y="468249"/>
                  </a:moveTo>
                  <a:cubicBezTo>
                    <a:pt x="664914" y="533135"/>
                    <a:pt x="519311" y="683421"/>
                    <a:pt x="458215" y="931593"/>
                  </a:cubicBezTo>
                  <a:cubicBezTo>
                    <a:pt x="398681" y="684759"/>
                    <a:pt x="253524" y="527784"/>
                    <a:pt x="0" y="473155"/>
                  </a:cubicBezTo>
                  <a:cubicBezTo>
                    <a:pt x="248618" y="401580"/>
                    <a:pt x="399350" y="252186"/>
                    <a:pt x="456432" y="0"/>
                  </a:cubicBezTo>
                  <a:cubicBezTo>
                    <a:pt x="513290" y="246611"/>
                    <a:pt x="653096" y="408938"/>
                    <a:pt x="910410" y="468249"/>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sp>
          <p:nvSpPr>
            <p:cNvPr id="22" name="Forma libre: forma 21">
              <a:extLst>
                <a:ext uri="{FF2B5EF4-FFF2-40B4-BE49-F238E27FC236}">
                  <a16:creationId xmlns:a16="http://schemas.microsoft.com/office/drawing/2014/main" id="{0A2661B8-ECDD-4C3F-8233-5D92F4264DC3}"/>
                </a:ext>
              </a:extLst>
            </p:cNvPr>
            <p:cNvSpPr/>
            <p:nvPr/>
          </p:nvSpPr>
          <p:spPr>
            <a:xfrm>
              <a:off x="17541856" y="304142"/>
              <a:ext cx="418748" cy="400687"/>
            </a:xfrm>
            <a:custGeom>
              <a:avLst/>
              <a:gdLst>
                <a:gd name="connsiteX0" fmla="*/ 0 w 418748"/>
                <a:gd name="connsiteY0" fmla="*/ 198671 h 400687"/>
                <a:gd name="connsiteX1" fmla="*/ 211827 w 418748"/>
                <a:gd name="connsiteY1" fmla="*/ 0 h 400687"/>
                <a:gd name="connsiteX2" fmla="*/ 418749 w 418748"/>
                <a:gd name="connsiteY2" fmla="*/ 194881 h 400687"/>
                <a:gd name="connsiteX3" fmla="*/ 218516 w 418748"/>
                <a:gd name="connsiteY3" fmla="*/ 400688 h 400687"/>
                <a:gd name="connsiteX4" fmla="*/ 223 w 418748"/>
                <a:gd name="connsiteY4" fmla="*/ 198894 h 40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48" h="400687">
                  <a:moveTo>
                    <a:pt x="0" y="198671"/>
                  </a:moveTo>
                  <a:cubicBezTo>
                    <a:pt x="114387" y="156306"/>
                    <a:pt x="164333" y="88075"/>
                    <a:pt x="211827" y="0"/>
                  </a:cubicBezTo>
                  <a:cubicBezTo>
                    <a:pt x="254638" y="92312"/>
                    <a:pt x="312835" y="155191"/>
                    <a:pt x="418749" y="194881"/>
                  </a:cubicBezTo>
                  <a:cubicBezTo>
                    <a:pt x="315511" y="236800"/>
                    <a:pt x="249733" y="292990"/>
                    <a:pt x="218516" y="400688"/>
                  </a:cubicBezTo>
                  <a:cubicBezTo>
                    <a:pt x="164110" y="310382"/>
                    <a:pt x="123306" y="233233"/>
                    <a:pt x="223" y="198894"/>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grpSp>
      <p:sp>
        <p:nvSpPr>
          <p:cNvPr id="25" name="Forma libre: forma 24">
            <a:extLst>
              <a:ext uri="{FF2B5EF4-FFF2-40B4-BE49-F238E27FC236}">
                <a16:creationId xmlns:a16="http://schemas.microsoft.com/office/drawing/2014/main" id="{5886BE0C-5FA8-421F-86D3-DC7996C04B77}"/>
              </a:ext>
            </a:extLst>
          </p:cNvPr>
          <p:cNvSpPr/>
          <p:nvPr/>
        </p:nvSpPr>
        <p:spPr>
          <a:xfrm>
            <a:off x="9701619" y="2119732"/>
            <a:ext cx="5252661" cy="6573821"/>
          </a:xfrm>
          <a:custGeom>
            <a:avLst/>
            <a:gdLst>
              <a:gd name="connsiteX0" fmla="*/ 5000450 w 5252661"/>
              <a:gd name="connsiteY0" fmla="*/ 6100368 h 6573821"/>
              <a:gd name="connsiteX1" fmla="*/ 5252417 w 5252661"/>
              <a:gd name="connsiteY1" fmla="*/ 6330305 h 6573821"/>
              <a:gd name="connsiteX2" fmla="*/ 4920535 w 5252661"/>
              <a:gd name="connsiteY2" fmla="*/ 6554776 h 6573821"/>
              <a:gd name="connsiteX3" fmla="*/ 4846086 w 5252661"/>
              <a:gd name="connsiteY3" fmla="*/ 6168384 h 6573821"/>
              <a:gd name="connsiteX4" fmla="*/ 4899471 w 5252661"/>
              <a:gd name="connsiteY4" fmla="*/ 6129954 h 6573821"/>
              <a:gd name="connsiteX5" fmla="*/ 4909440 w 5252661"/>
              <a:gd name="connsiteY5" fmla="*/ 6101333 h 6573821"/>
              <a:gd name="connsiteX6" fmla="*/ 4820038 w 5252661"/>
              <a:gd name="connsiteY6" fmla="*/ 5852582 h 6573821"/>
              <a:gd name="connsiteX7" fmla="*/ 4791577 w 5252661"/>
              <a:gd name="connsiteY7" fmla="*/ 5836663 h 6573821"/>
              <a:gd name="connsiteX8" fmla="*/ 4582382 w 5252661"/>
              <a:gd name="connsiteY8" fmla="*/ 5738256 h 6573821"/>
              <a:gd name="connsiteX9" fmla="*/ 4588492 w 5252661"/>
              <a:gd name="connsiteY9" fmla="*/ 5509766 h 6573821"/>
              <a:gd name="connsiteX10" fmla="*/ 4586402 w 5252661"/>
              <a:gd name="connsiteY10" fmla="*/ 5472461 h 6573821"/>
              <a:gd name="connsiteX11" fmla="*/ 4427214 w 5252661"/>
              <a:gd name="connsiteY11" fmla="*/ 5302822 h 6573821"/>
              <a:gd name="connsiteX12" fmla="*/ 4387337 w 5252661"/>
              <a:gd name="connsiteY12" fmla="*/ 5296550 h 6573821"/>
              <a:gd name="connsiteX13" fmla="*/ 4096618 w 5252661"/>
              <a:gd name="connsiteY13" fmla="*/ 5218725 h 6573821"/>
              <a:gd name="connsiteX14" fmla="*/ 4183770 w 5252661"/>
              <a:gd name="connsiteY14" fmla="*/ 4930098 h 6573821"/>
              <a:gd name="connsiteX15" fmla="*/ 4197919 w 5252661"/>
              <a:gd name="connsiteY15" fmla="*/ 4898421 h 6573821"/>
              <a:gd name="connsiteX16" fmla="*/ 4169941 w 5252661"/>
              <a:gd name="connsiteY16" fmla="*/ 4801783 h 6573821"/>
              <a:gd name="connsiteX17" fmla="*/ 4134083 w 5252661"/>
              <a:gd name="connsiteY17" fmla="*/ 4774769 h 6573821"/>
              <a:gd name="connsiteX18" fmla="*/ 4002231 w 5252661"/>
              <a:gd name="connsiteY18" fmla="*/ 4643238 h 6573821"/>
              <a:gd name="connsiteX19" fmla="*/ 4119291 w 5252661"/>
              <a:gd name="connsiteY19" fmla="*/ 4492412 h 6573821"/>
              <a:gd name="connsiteX20" fmla="*/ 4166564 w 5252661"/>
              <a:gd name="connsiteY20" fmla="*/ 4462021 h 6573821"/>
              <a:gd name="connsiteX21" fmla="*/ 4145018 w 5252661"/>
              <a:gd name="connsiteY21" fmla="*/ 4404939 h 6573821"/>
              <a:gd name="connsiteX22" fmla="*/ 4075233 w 5252661"/>
              <a:gd name="connsiteY22" fmla="*/ 4307819 h 6573821"/>
              <a:gd name="connsiteX23" fmla="*/ 4022652 w 5252661"/>
              <a:gd name="connsiteY23" fmla="*/ 4285307 h 6573821"/>
              <a:gd name="connsiteX24" fmla="*/ 3988242 w 5252661"/>
              <a:gd name="connsiteY24" fmla="*/ 4311356 h 6573821"/>
              <a:gd name="connsiteX25" fmla="*/ 3830180 w 5252661"/>
              <a:gd name="connsiteY25" fmla="*/ 4477780 h 6573821"/>
              <a:gd name="connsiteX26" fmla="*/ 3606674 w 5252661"/>
              <a:gd name="connsiteY26" fmla="*/ 4405904 h 6573821"/>
              <a:gd name="connsiteX27" fmla="*/ 3559722 w 5252661"/>
              <a:gd name="connsiteY27" fmla="*/ 4396738 h 6573821"/>
              <a:gd name="connsiteX28" fmla="*/ 3461636 w 5252661"/>
              <a:gd name="connsiteY28" fmla="*/ 4446746 h 6573821"/>
              <a:gd name="connsiteX29" fmla="*/ 3433336 w 5252661"/>
              <a:gd name="connsiteY29" fmla="*/ 4499809 h 6573821"/>
              <a:gd name="connsiteX30" fmla="*/ 3271576 w 5252661"/>
              <a:gd name="connsiteY30" fmla="*/ 4681507 h 6573821"/>
              <a:gd name="connsiteX31" fmla="*/ 3125091 w 5252661"/>
              <a:gd name="connsiteY31" fmla="*/ 4454946 h 6573821"/>
              <a:gd name="connsiteX32" fmla="*/ 3114800 w 5252661"/>
              <a:gd name="connsiteY32" fmla="*/ 4405261 h 6573821"/>
              <a:gd name="connsiteX33" fmla="*/ 3093897 w 5252661"/>
              <a:gd name="connsiteY33" fmla="*/ 4386126 h 6573821"/>
              <a:gd name="connsiteX34" fmla="*/ 2986164 w 5252661"/>
              <a:gd name="connsiteY34" fmla="*/ 4360399 h 6573821"/>
              <a:gd name="connsiteX35" fmla="*/ 2820705 w 5252661"/>
              <a:gd name="connsiteY35" fmla="*/ 4306050 h 6573821"/>
              <a:gd name="connsiteX36" fmla="*/ 2824564 w 5252661"/>
              <a:gd name="connsiteY36" fmla="*/ 4141556 h 6573821"/>
              <a:gd name="connsiteX37" fmla="*/ 2828745 w 5252661"/>
              <a:gd name="connsiteY37" fmla="*/ 4055048 h 6573821"/>
              <a:gd name="connsiteX38" fmla="*/ 2758960 w 5252661"/>
              <a:gd name="connsiteY38" fmla="*/ 3928341 h 6573821"/>
              <a:gd name="connsiteX39" fmla="*/ 2719083 w 5252661"/>
              <a:gd name="connsiteY39" fmla="*/ 3909849 h 6573821"/>
              <a:gd name="connsiteX40" fmla="*/ 2531434 w 5252661"/>
              <a:gd name="connsiteY40" fmla="*/ 3738602 h 6573821"/>
              <a:gd name="connsiteX41" fmla="*/ 2515837 w 5252661"/>
              <a:gd name="connsiteY41" fmla="*/ 3712714 h 6573821"/>
              <a:gd name="connsiteX42" fmla="*/ 2312430 w 5252661"/>
              <a:gd name="connsiteY42" fmla="*/ 3636818 h 6573821"/>
              <a:gd name="connsiteX43" fmla="*/ 2283005 w 5252661"/>
              <a:gd name="connsiteY43" fmla="*/ 3646627 h 6573821"/>
              <a:gd name="connsiteX44" fmla="*/ 2117064 w 5252661"/>
              <a:gd name="connsiteY44" fmla="*/ 3696795 h 6573821"/>
              <a:gd name="connsiteX45" fmla="*/ 2020265 w 5252661"/>
              <a:gd name="connsiteY45" fmla="*/ 3549506 h 6573821"/>
              <a:gd name="connsiteX46" fmla="*/ 2008205 w 5252661"/>
              <a:gd name="connsiteY46" fmla="*/ 3529086 h 6573821"/>
              <a:gd name="connsiteX47" fmla="*/ 1961414 w 5252661"/>
              <a:gd name="connsiteY47" fmla="*/ 3542914 h 6573821"/>
              <a:gd name="connsiteX48" fmla="*/ 1936008 w 5252661"/>
              <a:gd name="connsiteY48" fmla="*/ 3593243 h 6573821"/>
              <a:gd name="connsiteX49" fmla="*/ 1706231 w 5252661"/>
              <a:gd name="connsiteY49" fmla="*/ 3627010 h 6573821"/>
              <a:gd name="connsiteX50" fmla="*/ 1671178 w 5252661"/>
              <a:gd name="connsiteY50" fmla="*/ 3397072 h 6573821"/>
              <a:gd name="connsiteX51" fmla="*/ 1685649 w 5252661"/>
              <a:gd name="connsiteY51" fmla="*/ 3370862 h 6573821"/>
              <a:gd name="connsiteX52" fmla="*/ 1647701 w 5252661"/>
              <a:gd name="connsiteY52" fmla="*/ 3351889 h 6573821"/>
              <a:gd name="connsiteX53" fmla="*/ 1540451 w 5252661"/>
              <a:gd name="connsiteY53" fmla="*/ 3368933 h 6573821"/>
              <a:gd name="connsiteX54" fmla="*/ 1371937 w 5252661"/>
              <a:gd name="connsiteY54" fmla="*/ 3227272 h 6573821"/>
              <a:gd name="connsiteX55" fmla="*/ 1429502 w 5252661"/>
              <a:gd name="connsiteY55" fmla="*/ 3017755 h 6573821"/>
              <a:gd name="connsiteX56" fmla="*/ 1640466 w 5252661"/>
              <a:gd name="connsiteY56" fmla="*/ 2980451 h 6573821"/>
              <a:gd name="connsiteX57" fmla="*/ 1674233 w 5252661"/>
              <a:gd name="connsiteY57" fmla="*/ 2970803 h 6573821"/>
              <a:gd name="connsiteX58" fmla="*/ 2088603 w 5252661"/>
              <a:gd name="connsiteY58" fmla="*/ 2358333 h 6573821"/>
              <a:gd name="connsiteX59" fmla="*/ 2084583 w 5252661"/>
              <a:gd name="connsiteY59" fmla="*/ 2318455 h 6573821"/>
              <a:gd name="connsiteX60" fmla="*/ 2049690 w 5252661"/>
              <a:gd name="connsiteY60" fmla="*/ 2122124 h 6573821"/>
              <a:gd name="connsiteX61" fmla="*/ 2217239 w 5252661"/>
              <a:gd name="connsiteY61" fmla="*/ 2003296 h 6573821"/>
              <a:gd name="connsiteX62" fmla="*/ 2391542 w 5252661"/>
              <a:gd name="connsiteY62" fmla="*/ 2101864 h 6573821"/>
              <a:gd name="connsiteX63" fmla="*/ 2365493 w 5252661"/>
              <a:gd name="connsiteY63" fmla="*/ 2319099 h 6573821"/>
              <a:gd name="connsiteX64" fmla="*/ 2350217 w 5252661"/>
              <a:gd name="connsiteY64" fmla="*/ 2335017 h 6573821"/>
              <a:gd name="connsiteX65" fmla="*/ 2349896 w 5252661"/>
              <a:gd name="connsiteY65" fmla="*/ 2352223 h 6573821"/>
              <a:gd name="connsiteX66" fmla="*/ 2363885 w 5252661"/>
              <a:gd name="connsiteY66" fmla="*/ 2354956 h 6573821"/>
              <a:gd name="connsiteX67" fmla="*/ 2520661 w 5252661"/>
              <a:gd name="connsiteY67" fmla="*/ 2398210 h 6573821"/>
              <a:gd name="connsiteX68" fmla="*/ 2543011 w 5252661"/>
              <a:gd name="connsiteY68" fmla="*/ 2401748 h 6573821"/>
              <a:gd name="connsiteX69" fmla="*/ 2588677 w 5252661"/>
              <a:gd name="connsiteY69" fmla="*/ 2330997 h 6573821"/>
              <a:gd name="connsiteX70" fmla="*/ 2800123 w 5252661"/>
              <a:gd name="connsiteY70" fmla="*/ 2171649 h 6573821"/>
              <a:gd name="connsiteX71" fmla="*/ 2847880 w 5252661"/>
              <a:gd name="connsiteY71" fmla="*/ 2154605 h 6573821"/>
              <a:gd name="connsiteX72" fmla="*/ 2853347 w 5252661"/>
              <a:gd name="connsiteY72" fmla="*/ 2146886 h 6573821"/>
              <a:gd name="connsiteX73" fmla="*/ 2861869 w 5252661"/>
              <a:gd name="connsiteY73" fmla="*/ 2044620 h 6573821"/>
              <a:gd name="connsiteX74" fmla="*/ 2877949 w 5252661"/>
              <a:gd name="connsiteY74" fmla="*/ 1851344 h 6573821"/>
              <a:gd name="connsiteX75" fmla="*/ 3074280 w 5252661"/>
              <a:gd name="connsiteY75" fmla="*/ 1798282 h 6573821"/>
              <a:gd name="connsiteX76" fmla="*/ 3186676 w 5252661"/>
              <a:gd name="connsiteY76" fmla="*/ 1963740 h 6573821"/>
              <a:gd name="connsiteX77" fmla="*/ 3230091 w 5252661"/>
              <a:gd name="connsiteY77" fmla="*/ 2024682 h 6573821"/>
              <a:gd name="connsiteX78" fmla="*/ 3256461 w 5252661"/>
              <a:gd name="connsiteY78" fmla="*/ 2034812 h 6573821"/>
              <a:gd name="connsiteX79" fmla="*/ 3310328 w 5252661"/>
              <a:gd name="connsiteY79" fmla="*/ 2019536 h 6573821"/>
              <a:gd name="connsiteX80" fmla="*/ 3561169 w 5252661"/>
              <a:gd name="connsiteY80" fmla="*/ 1977247 h 6573821"/>
              <a:gd name="connsiteX81" fmla="*/ 3623718 w 5252661"/>
              <a:gd name="connsiteY81" fmla="*/ 2221174 h 6573821"/>
              <a:gd name="connsiteX82" fmla="*/ 3633205 w 5252661"/>
              <a:gd name="connsiteY82" fmla="*/ 2276488 h 6573821"/>
              <a:gd name="connsiteX83" fmla="*/ 3637708 w 5252661"/>
              <a:gd name="connsiteY83" fmla="*/ 2280829 h 6573821"/>
              <a:gd name="connsiteX84" fmla="*/ 3764576 w 5252661"/>
              <a:gd name="connsiteY84" fmla="*/ 2313953 h 6573821"/>
              <a:gd name="connsiteX85" fmla="*/ 3899644 w 5252661"/>
              <a:gd name="connsiteY85" fmla="*/ 2329390 h 6573821"/>
              <a:gd name="connsiteX86" fmla="*/ 3952224 w 5252661"/>
              <a:gd name="connsiteY86" fmla="*/ 2322154 h 6573821"/>
              <a:gd name="connsiteX87" fmla="*/ 3976825 w 5252661"/>
              <a:gd name="connsiteY87" fmla="*/ 2298034 h 6573821"/>
              <a:gd name="connsiteX88" fmla="*/ 3981167 w 5252661"/>
              <a:gd name="connsiteY88" fmla="*/ 2271825 h 6573821"/>
              <a:gd name="connsiteX89" fmla="*/ 4105784 w 5252661"/>
              <a:gd name="connsiteY89" fmla="*/ 2022592 h 6573821"/>
              <a:gd name="connsiteX90" fmla="*/ 4182965 w 5252661"/>
              <a:gd name="connsiteY90" fmla="*/ 2032722 h 6573821"/>
              <a:gd name="connsiteX91" fmla="*/ 4246801 w 5252661"/>
              <a:gd name="connsiteY91" fmla="*/ 2014230 h 6573821"/>
              <a:gd name="connsiteX92" fmla="*/ 4269635 w 5252661"/>
              <a:gd name="connsiteY92" fmla="*/ 1988342 h 6573821"/>
              <a:gd name="connsiteX93" fmla="*/ 4271242 w 5252661"/>
              <a:gd name="connsiteY93" fmla="*/ 1957952 h 6573821"/>
              <a:gd name="connsiteX94" fmla="*/ 4364504 w 5252661"/>
              <a:gd name="connsiteY94" fmla="*/ 1696498 h 6573821"/>
              <a:gd name="connsiteX95" fmla="*/ 4387659 w 5252661"/>
              <a:gd name="connsiteY95" fmla="*/ 1665304 h 6573821"/>
              <a:gd name="connsiteX96" fmla="*/ 4387659 w 5252661"/>
              <a:gd name="connsiteY96" fmla="*/ 1618030 h 6573821"/>
              <a:gd name="connsiteX97" fmla="*/ 4338133 w 5252661"/>
              <a:gd name="connsiteY97" fmla="*/ 1527341 h 6573821"/>
              <a:gd name="connsiteX98" fmla="*/ 4305009 w 5252661"/>
              <a:gd name="connsiteY98" fmla="*/ 1306729 h 6573821"/>
              <a:gd name="connsiteX99" fmla="*/ 4311602 w 5252661"/>
              <a:gd name="connsiteY99" fmla="*/ 1258008 h 6573821"/>
              <a:gd name="connsiteX100" fmla="*/ 4207889 w 5252661"/>
              <a:gd name="connsiteY100" fmla="*/ 1056532 h 6573821"/>
              <a:gd name="connsiteX101" fmla="*/ 4175890 w 5252661"/>
              <a:gd name="connsiteY101" fmla="*/ 1040613 h 6573821"/>
              <a:gd name="connsiteX102" fmla="*/ 3929391 w 5252661"/>
              <a:gd name="connsiteY102" fmla="*/ 881586 h 6573821"/>
              <a:gd name="connsiteX103" fmla="*/ 3899322 w 5252661"/>
              <a:gd name="connsiteY103" fmla="*/ 858110 h 6573821"/>
              <a:gd name="connsiteX104" fmla="*/ 3855264 w 5252661"/>
              <a:gd name="connsiteY104" fmla="*/ 857467 h 6573821"/>
              <a:gd name="connsiteX105" fmla="*/ 3819246 w 5252661"/>
              <a:gd name="connsiteY105" fmla="*/ 876923 h 6573821"/>
              <a:gd name="connsiteX106" fmla="*/ 3518237 w 5252661"/>
              <a:gd name="connsiteY106" fmla="*/ 867114 h 6573821"/>
              <a:gd name="connsiteX107" fmla="*/ 3449094 w 5252661"/>
              <a:gd name="connsiteY107" fmla="*/ 846211 h 6573821"/>
              <a:gd name="connsiteX108" fmla="*/ 3422403 w 5252661"/>
              <a:gd name="connsiteY108" fmla="*/ 878209 h 6573821"/>
              <a:gd name="connsiteX109" fmla="*/ 3191017 w 5252661"/>
              <a:gd name="connsiteY109" fmla="*/ 1020353 h 6573821"/>
              <a:gd name="connsiteX110" fmla="*/ 3034885 w 5252661"/>
              <a:gd name="connsiteY110" fmla="*/ 804082 h 6573821"/>
              <a:gd name="connsiteX111" fmla="*/ 3007711 w 5252661"/>
              <a:gd name="connsiteY111" fmla="*/ 758577 h 6573821"/>
              <a:gd name="connsiteX112" fmla="*/ 2993239 w 5252661"/>
              <a:gd name="connsiteY112" fmla="*/ 752628 h 6573821"/>
              <a:gd name="connsiteX113" fmla="*/ 2928599 w 5252661"/>
              <a:gd name="connsiteY113" fmla="*/ 767743 h 6573821"/>
              <a:gd name="connsiteX114" fmla="*/ 2830675 w 5252661"/>
              <a:gd name="connsiteY114" fmla="*/ 825307 h 6573821"/>
              <a:gd name="connsiteX115" fmla="*/ 2791601 w 5252661"/>
              <a:gd name="connsiteY115" fmla="*/ 856502 h 6573821"/>
              <a:gd name="connsiteX116" fmla="*/ 2819419 w 5252661"/>
              <a:gd name="connsiteY116" fmla="*/ 908278 h 6573821"/>
              <a:gd name="connsiteX117" fmla="*/ 2903515 w 5252661"/>
              <a:gd name="connsiteY117" fmla="*/ 1042221 h 6573821"/>
              <a:gd name="connsiteX118" fmla="*/ 2826172 w 5252661"/>
              <a:gd name="connsiteY118" fmla="*/ 1177611 h 6573821"/>
              <a:gd name="connsiteX119" fmla="*/ 2650905 w 5252661"/>
              <a:gd name="connsiteY119" fmla="*/ 1160727 h 6573821"/>
              <a:gd name="connsiteX120" fmla="*/ 2571151 w 5252661"/>
              <a:gd name="connsiteY120" fmla="*/ 1151079 h 6573821"/>
              <a:gd name="connsiteX121" fmla="*/ 2547031 w 5252661"/>
              <a:gd name="connsiteY121" fmla="*/ 1199157 h 6573821"/>
              <a:gd name="connsiteX122" fmla="*/ 2519857 w 5252661"/>
              <a:gd name="connsiteY122" fmla="*/ 1365420 h 6573821"/>
              <a:gd name="connsiteX123" fmla="*/ 2154208 w 5252661"/>
              <a:gd name="connsiteY123" fmla="*/ 1391630 h 6573821"/>
              <a:gd name="connsiteX124" fmla="*/ 2162569 w 5252661"/>
              <a:gd name="connsiteY124" fmla="*/ 1095444 h 6573821"/>
              <a:gd name="connsiteX125" fmla="*/ 2165946 w 5252661"/>
              <a:gd name="connsiteY125" fmla="*/ 1037075 h 6573821"/>
              <a:gd name="connsiteX126" fmla="*/ 1982317 w 5252661"/>
              <a:gd name="connsiteY126" fmla="*/ 758417 h 6573821"/>
              <a:gd name="connsiteX127" fmla="*/ 1942600 w 5252661"/>
              <a:gd name="connsiteY127" fmla="*/ 743141 h 6573821"/>
              <a:gd name="connsiteX128" fmla="*/ 1754470 w 5252661"/>
              <a:gd name="connsiteY128" fmla="*/ 698761 h 6573821"/>
              <a:gd name="connsiteX129" fmla="*/ 1714271 w 5252661"/>
              <a:gd name="connsiteY129" fmla="*/ 509666 h 6573821"/>
              <a:gd name="connsiteX130" fmla="*/ 1700764 w 5252661"/>
              <a:gd name="connsiteY130" fmla="*/ 473808 h 6573821"/>
              <a:gd name="connsiteX131" fmla="*/ 1493981 w 5252661"/>
              <a:gd name="connsiteY131" fmla="*/ 335685 h 6573821"/>
              <a:gd name="connsiteX132" fmla="*/ 1453300 w 5252661"/>
              <a:gd name="connsiteY132" fmla="*/ 337775 h 6573821"/>
              <a:gd name="connsiteX133" fmla="*/ 1147145 w 5252661"/>
              <a:gd name="connsiteY133" fmla="*/ 240333 h 6573821"/>
              <a:gd name="connsiteX134" fmla="*/ 1108393 w 5252661"/>
              <a:gd name="connsiteY134" fmla="*/ 215088 h 6573821"/>
              <a:gd name="connsiteX135" fmla="*/ 1057260 w 5252661"/>
              <a:gd name="connsiteY135" fmla="*/ 236796 h 6573821"/>
              <a:gd name="connsiteX136" fmla="*/ 733739 w 5252661"/>
              <a:gd name="connsiteY136" fmla="*/ 300149 h 6573821"/>
              <a:gd name="connsiteX137" fmla="*/ 695792 w 5252661"/>
              <a:gd name="connsiteY137" fmla="*/ 290341 h 6573821"/>
              <a:gd name="connsiteX138" fmla="*/ 448327 w 5252661"/>
              <a:gd name="connsiteY138" fmla="*/ 399842 h 6573821"/>
              <a:gd name="connsiteX139" fmla="*/ 435946 w 5252661"/>
              <a:gd name="connsiteY139" fmla="*/ 430233 h 6573821"/>
              <a:gd name="connsiteX140" fmla="*/ 281582 w 5252661"/>
              <a:gd name="connsiteY140" fmla="*/ 692973 h 6573821"/>
              <a:gd name="connsiteX141" fmla="*/ 4853 w 5252661"/>
              <a:gd name="connsiteY141" fmla="*/ 526871 h 6573821"/>
              <a:gd name="connsiteX142" fmla="*/ 191858 w 5252661"/>
              <a:gd name="connsiteY142" fmla="*/ 262041 h 6573821"/>
              <a:gd name="connsiteX143" fmla="*/ 396390 w 5252661"/>
              <a:gd name="connsiteY143" fmla="*/ 347101 h 6573821"/>
              <a:gd name="connsiteX144" fmla="*/ 445754 w 5252661"/>
              <a:gd name="connsiteY144" fmla="*/ 358839 h 6573821"/>
              <a:gd name="connsiteX145" fmla="*/ 661221 w 5252661"/>
              <a:gd name="connsiteY145" fmla="*/ 262844 h 6573821"/>
              <a:gd name="connsiteX146" fmla="*/ 696756 w 5252661"/>
              <a:gd name="connsiteY146" fmla="*/ 205280 h 6573821"/>
              <a:gd name="connsiteX147" fmla="*/ 788088 w 5252661"/>
              <a:gd name="connsiteY147" fmla="*/ 26153 h 6573821"/>
              <a:gd name="connsiteX148" fmla="*/ 997122 w 5252661"/>
              <a:gd name="connsiteY148" fmla="*/ 43198 h 6573821"/>
              <a:gd name="connsiteX149" fmla="*/ 1058868 w 5252661"/>
              <a:gd name="connsiteY149" fmla="*/ 139675 h 6573821"/>
              <a:gd name="connsiteX150" fmla="*/ 1096333 w 5252661"/>
              <a:gd name="connsiteY150" fmla="*/ 175050 h 6573821"/>
              <a:gd name="connsiteX151" fmla="*/ 1153577 w 5252661"/>
              <a:gd name="connsiteY151" fmla="*/ 142569 h 6573821"/>
              <a:gd name="connsiteX152" fmla="*/ 1308262 w 5252661"/>
              <a:gd name="connsiteY152" fmla="*/ 17792 h 6573821"/>
              <a:gd name="connsiteX153" fmla="*/ 1490122 w 5252661"/>
              <a:gd name="connsiteY153" fmla="*/ 111214 h 6573821"/>
              <a:gd name="connsiteX154" fmla="*/ 1502342 w 5252661"/>
              <a:gd name="connsiteY154" fmla="*/ 263166 h 6573821"/>
              <a:gd name="connsiteX155" fmla="*/ 1515206 w 5252661"/>
              <a:gd name="connsiteY155" fmla="*/ 301918 h 6573821"/>
              <a:gd name="connsiteX156" fmla="*/ 1724240 w 5252661"/>
              <a:gd name="connsiteY156" fmla="*/ 442453 h 6573821"/>
              <a:gd name="connsiteX157" fmla="*/ 1765243 w 5252661"/>
              <a:gd name="connsiteY157" fmla="*/ 435057 h 6573821"/>
              <a:gd name="connsiteX158" fmla="*/ 1964951 w 5252661"/>
              <a:gd name="connsiteY158" fmla="*/ 411259 h 6573821"/>
              <a:gd name="connsiteX159" fmla="*/ 2020104 w 5252661"/>
              <a:gd name="connsiteY159" fmla="*/ 691526 h 6573821"/>
              <a:gd name="connsiteX160" fmla="*/ 2017371 w 5252661"/>
              <a:gd name="connsiteY160" fmla="*/ 739925 h 6573821"/>
              <a:gd name="connsiteX161" fmla="*/ 2200677 w 5252661"/>
              <a:gd name="connsiteY161" fmla="*/ 1018584 h 6573821"/>
              <a:gd name="connsiteX162" fmla="*/ 2250846 w 5252661"/>
              <a:gd name="connsiteY162" fmla="*/ 1036914 h 6573821"/>
              <a:gd name="connsiteX163" fmla="*/ 2463096 w 5252661"/>
              <a:gd name="connsiteY163" fmla="*/ 1066179 h 6573821"/>
              <a:gd name="connsiteX164" fmla="*/ 2508601 w 5252661"/>
              <a:gd name="connsiteY164" fmla="*/ 1113614 h 6573821"/>
              <a:gd name="connsiteX165" fmla="*/ 2546227 w 5252661"/>
              <a:gd name="connsiteY165" fmla="*/ 1121171 h 6573821"/>
              <a:gd name="connsiteX166" fmla="*/ 2565683 w 5252661"/>
              <a:gd name="connsiteY166" fmla="*/ 1111041 h 6573821"/>
              <a:gd name="connsiteX167" fmla="*/ 2596235 w 5252661"/>
              <a:gd name="connsiteY167" fmla="*/ 1055245 h 6573821"/>
              <a:gd name="connsiteX168" fmla="*/ 2720530 w 5252661"/>
              <a:gd name="connsiteY168" fmla="*/ 894610 h 6573821"/>
              <a:gd name="connsiteX169" fmla="*/ 2753653 w 5252661"/>
              <a:gd name="connsiteY169" fmla="*/ 847819 h 6573821"/>
              <a:gd name="connsiteX170" fmla="*/ 2729052 w 5252661"/>
              <a:gd name="connsiteY170" fmla="*/ 815177 h 6573821"/>
              <a:gd name="connsiteX171" fmla="*/ 2623570 w 5252661"/>
              <a:gd name="connsiteY171" fmla="*/ 658562 h 6573821"/>
              <a:gd name="connsiteX172" fmla="*/ 2719565 w 5252661"/>
              <a:gd name="connsiteY172" fmla="*/ 497928 h 6573821"/>
              <a:gd name="connsiteX173" fmla="*/ 2911073 w 5252661"/>
              <a:gd name="connsiteY173" fmla="*/ 520278 h 6573821"/>
              <a:gd name="connsiteX174" fmla="*/ 2971532 w 5252661"/>
              <a:gd name="connsiteY174" fmla="*/ 672069 h 6573821"/>
              <a:gd name="connsiteX175" fmla="*/ 2995651 w 5252661"/>
              <a:gd name="connsiteY175" fmla="*/ 710660 h 6573821"/>
              <a:gd name="connsiteX176" fmla="*/ 3004334 w 5252661"/>
              <a:gd name="connsiteY176" fmla="*/ 714519 h 6573821"/>
              <a:gd name="connsiteX177" fmla="*/ 3081677 w 5252661"/>
              <a:gd name="connsiteY177" fmla="*/ 699244 h 6573821"/>
              <a:gd name="connsiteX178" fmla="*/ 3273184 w 5252661"/>
              <a:gd name="connsiteY178" fmla="*/ 632835 h 6573821"/>
              <a:gd name="connsiteX179" fmla="*/ 3423046 w 5252661"/>
              <a:gd name="connsiteY179" fmla="*/ 777712 h 6573821"/>
              <a:gd name="connsiteX180" fmla="*/ 3479163 w 5252661"/>
              <a:gd name="connsiteY180" fmla="*/ 804726 h 6573821"/>
              <a:gd name="connsiteX181" fmla="*/ 3498459 w 5252661"/>
              <a:gd name="connsiteY181" fmla="*/ 770315 h 6573821"/>
              <a:gd name="connsiteX182" fmla="*/ 3656682 w 5252661"/>
              <a:gd name="connsiteY182" fmla="*/ 609841 h 6573821"/>
              <a:gd name="connsiteX183" fmla="*/ 3842722 w 5252661"/>
              <a:gd name="connsiteY183" fmla="*/ 745714 h 6573821"/>
              <a:gd name="connsiteX184" fmla="*/ 3848028 w 5252661"/>
              <a:gd name="connsiteY184" fmla="*/ 776586 h 6573821"/>
              <a:gd name="connsiteX185" fmla="*/ 3865877 w 5252661"/>
              <a:gd name="connsiteY185" fmla="*/ 817107 h 6573821"/>
              <a:gd name="connsiteX186" fmla="*/ 3937913 w 5252661"/>
              <a:gd name="connsiteY186" fmla="*/ 785109 h 6573821"/>
              <a:gd name="connsiteX187" fmla="*/ 4108678 w 5252661"/>
              <a:gd name="connsiteY187" fmla="*/ 652935 h 6573821"/>
              <a:gd name="connsiteX188" fmla="*/ 4306135 w 5252661"/>
              <a:gd name="connsiteY188" fmla="*/ 769190 h 6573821"/>
              <a:gd name="connsiteX189" fmla="*/ 4261434 w 5252661"/>
              <a:gd name="connsiteY189" fmla="*/ 991731 h 6573821"/>
              <a:gd name="connsiteX190" fmla="*/ 4252108 w 5252661"/>
              <a:gd name="connsiteY190" fmla="*/ 1054924 h 6573821"/>
              <a:gd name="connsiteX191" fmla="*/ 4346013 w 5252661"/>
              <a:gd name="connsiteY191" fmla="*/ 1240321 h 6573821"/>
              <a:gd name="connsiteX192" fmla="*/ 4389267 w 5252661"/>
              <a:gd name="connsiteY192" fmla="*/ 1263958 h 6573821"/>
              <a:gd name="connsiteX193" fmla="*/ 4529158 w 5252661"/>
              <a:gd name="connsiteY193" fmla="*/ 1328759 h 6573821"/>
              <a:gd name="connsiteX194" fmla="*/ 4524817 w 5252661"/>
              <a:gd name="connsiteY194" fmla="*/ 1491966 h 6573821"/>
              <a:gd name="connsiteX195" fmla="*/ 4456640 w 5252661"/>
              <a:gd name="connsiteY195" fmla="*/ 1539562 h 6573821"/>
              <a:gd name="connsiteX196" fmla="*/ 4428661 w 5252661"/>
              <a:gd name="connsiteY196" fmla="*/ 1580243 h 6573821"/>
              <a:gd name="connsiteX197" fmla="*/ 4428661 w 5252661"/>
              <a:gd name="connsiteY197" fmla="*/ 1662088 h 6573821"/>
              <a:gd name="connsiteX198" fmla="*/ 4454550 w 5252661"/>
              <a:gd name="connsiteY198" fmla="*/ 1697945 h 6573821"/>
              <a:gd name="connsiteX199" fmla="*/ 4522405 w 5252661"/>
              <a:gd name="connsiteY199" fmla="*/ 1984322 h 6573821"/>
              <a:gd name="connsiteX200" fmla="*/ 4341188 w 5252661"/>
              <a:gd name="connsiteY200" fmla="*/ 2013265 h 6573821"/>
              <a:gd name="connsiteX201" fmla="*/ 4291664 w 5252661"/>
              <a:gd name="connsiteY201" fmla="*/ 2024682 h 6573821"/>
              <a:gd name="connsiteX202" fmla="*/ 4259826 w 5252661"/>
              <a:gd name="connsiteY202" fmla="*/ 2062951 h 6573821"/>
              <a:gd name="connsiteX203" fmla="*/ 4263685 w 5252661"/>
              <a:gd name="connsiteY203" fmla="*/ 2097522 h 6573821"/>
              <a:gd name="connsiteX204" fmla="*/ 4198080 w 5252661"/>
              <a:gd name="connsiteY204" fmla="*/ 2339037 h 6573821"/>
              <a:gd name="connsiteX205" fmla="*/ 4041787 w 5252661"/>
              <a:gd name="connsiteY205" fmla="*/ 2332123 h 6573821"/>
              <a:gd name="connsiteX206" fmla="*/ 3974414 w 5252661"/>
              <a:gd name="connsiteY206" fmla="*/ 2356081 h 6573821"/>
              <a:gd name="connsiteX207" fmla="*/ 3967982 w 5252661"/>
              <a:gd name="connsiteY207" fmla="*/ 2401104 h 6573821"/>
              <a:gd name="connsiteX208" fmla="*/ 3926979 w 5252661"/>
              <a:gd name="connsiteY208" fmla="*/ 2612551 h 6573821"/>
              <a:gd name="connsiteX209" fmla="*/ 3700257 w 5252661"/>
              <a:gd name="connsiteY209" fmla="*/ 2617214 h 6573821"/>
              <a:gd name="connsiteX210" fmla="*/ 3655878 w 5252661"/>
              <a:gd name="connsiteY210" fmla="*/ 2405767 h 6573821"/>
              <a:gd name="connsiteX211" fmla="*/ 3643657 w 5252661"/>
              <a:gd name="connsiteY211" fmla="*/ 2343700 h 6573821"/>
              <a:gd name="connsiteX212" fmla="*/ 3634492 w 5252661"/>
              <a:gd name="connsiteY212" fmla="*/ 2335178 h 6573821"/>
              <a:gd name="connsiteX213" fmla="*/ 3523864 w 5252661"/>
              <a:gd name="connsiteY213" fmla="*/ 2307521 h 6573821"/>
              <a:gd name="connsiteX214" fmla="*/ 3271898 w 5252661"/>
              <a:gd name="connsiteY214" fmla="*/ 2132415 h 6573821"/>
              <a:gd name="connsiteX215" fmla="*/ 3267717 w 5252661"/>
              <a:gd name="connsiteY215" fmla="*/ 2085141 h 6573821"/>
              <a:gd name="connsiteX216" fmla="*/ 3174295 w 5252661"/>
              <a:gd name="connsiteY216" fmla="*/ 2049766 h 6573821"/>
              <a:gd name="connsiteX217" fmla="*/ 3155803 w 5252661"/>
              <a:gd name="connsiteY217" fmla="*/ 2065042 h 6573821"/>
              <a:gd name="connsiteX218" fmla="*/ 2948699 w 5252661"/>
              <a:gd name="connsiteY218" fmla="*/ 2124375 h 6573821"/>
              <a:gd name="connsiteX219" fmla="*/ 2912037 w 5252661"/>
              <a:gd name="connsiteY219" fmla="*/ 2135792 h 6573821"/>
              <a:gd name="connsiteX220" fmla="*/ 2900782 w 5252661"/>
              <a:gd name="connsiteY220" fmla="*/ 2150906 h 6573821"/>
              <a:gd name="connsiteX221" fmla="*/ 2889847 w 5252661"/>
              <a:gd name="connsiteY221" fmla="*/ 2249635 h 6573821"/>
              <a:gd name="connsiteX222" fmla="*/ 2855598 w 5252661"/>
              <a:gd name="connsiteY222" fmla="*/ 2446449 h 6573821"/>
              <a:gd name="connsiteX223" fmla="*/ 2639810 w 5252661"/>
              <a:gd name="connsiteY223" fmla="*/ 2439052 h 6573821"/>
              <a:gd name="connsiteX224" fmla="*/ 2556357 w 5252661"/>
              <a:gd name="connsiteY224" fmla="*/ 2442107 h 6573821"/>
              <a:gd name="connsiteX225" fmla="*/ 2552498 w 5252661"/>
              <a:gd name="connsiteY225" fmla="*/ 2471854 h 6573821"/>
              <a:gd name="connsiteX226" fmla="*/ 2470332 w 5252661"/>
              <a:gd name="connsiteY226" fmla="*/ 2617857 h 6573821"/>
              <a:gd name="connsiteX227" fmla="*/ 2306159 w 5252661"/>
              <a:gd name="connsiteY227" fmla="*/ 2583125 h 6573821"/>
              <a:gd name="connsiteX228" fmla="*/ 2290241 w 5252661"/>
              <a:gd name="connsiteY228" fmla="*/ 2419114 h 6573821"/>
              <a:gd name="connsiteX229" fmla="*/ 2306320 w 5252661"/>
              <a:gd name="connsiteY229" fmla="*/ 2392100 h 6573821"/>
              <a:gd name="connsiteX230" fmla="*/ 2313878 w 5252661"/>
              <a:gd name="connsiteY230" fmla="*/ 2372161 h 6573821"/>
              <a:gd name="connsiteX231" fmla="*/ 2290401 w 5252661"/>
              <a:gd name="connsiteY231" fmla="*/ 2371840 h 6573821"/>
              <a:gd name="connsiteX232" fmla="*/ 2164016 w 5252661"/>
              <a:gd name="connsiteY232" fmla="*/ 2372644 h 6573821"/>
              <a:gd name="connsiteX233" fmla="*/ 2117868 w 5252661"/>
              <a:gd name="connsiteY233" fmla="*/ 2388402 h 6573821"/>
              <a:gd name="connsiteX234" fmla="*/ 1879730 w 5252661"/>
              <a:gd name="connsiteY234" fmla="*/ 2740383 h 6573821"/>
              <a:gd name="connsiteX235" fmla="*/ 1711537 w 5252661"/>
              <a:gd name="connsiteY235" fmla="*/ 2987526 h 6573821"/>
              <a:gd name="connsiteX236" fmla="*/ 1713628 w 5252661"/>
              <a:gd name="connsiteY236" fmla="*/ 3032549 h 6573821"/>
              <a:gd name="connsiteX237" fmla="*/ 1719577 w 5252661"/>
              <a:gd name="connsiteY237" fmla="*/ 3299308 h 6573821"/>
              <a:gd name="connsiteX238" fmla="*/ 1711055 w 5252661"/>
              <a:gd name="connsiteY238" fmla="*/ 3333719 h 6573821"/>
              <a:gd name="connsiteX239" fmla="*/ 1749324 w 5252661"/>
              <a:gd name="connsiteY239" fmla="*/ 3341276 h 6573821"/>
              <a:gd name="connsiteX240" fmla="*/ 1965434 w 5252661"/>
              <a:gd name="connsiteY240" fmla="*/ 3460908 h 6573821"/>
              <a:gd name="connsiteX241" fmla="*/ 1982317 w 5252661"/>
              <a:gd name="connsiteY241" fmla="*/ 3486475 h 6573821"/>
              <a:gd name="connsiteX242" fmla="*/ 2046475 w 5252661"/>
              <a:gd name="connsiteY242" fmla="*/ 3478917 h 6573821"/>
              <a:gd name="connsiteX243" fmla="*/ 2135716 w 5252661"/>
              <a:gd name="connsiteY243" fmla="*/ 3418780 h 6573821"/>
              <a:gd name="connsiteX244" fmla="*/ 2311787 w 5252661"/>
              <a:gd name="connsiteY244" fmla="*/ 3551757 h 6573821"/>
              <a:gd name="connsiteX245" fmla="*/ 2356328 w 5252661"/>
              <a:gd name="connsiteY245" fmla="*/ 3611734 h 6573821"/>
              <a:gd name="connsiteX246" fmla="*/ 2524841 w 5252661"/>
              <a:gd name="connsiteY246" fmla="*/ 3673158 h 6573821"/>
              <a:gd name="connsiteX247" fmla="*/ 2561342 w 5252661"/>
              <a:gd name="connsiteY247" fmla="*/ 3663350 h 6573821"/>
              <a:gd name="connsiteX248" fmla="*/ 2786456 w 5252661"/>
              <a:gd name="connsiteY248" fmla="*/ 3631030 h 6573821"/>
              <a:gd name="connsiteX249" fmla="*/ 2807198 w 5252661"/>
              <a:gd name="connsiteY249" fmla="*/ 3859360 h 6573821"/>
              <a:gd name="connsiteX250" fmla="*/ 2802857 w 5252661"/>
              <a:gd name="connsiteY250" fmla="*/ 3920462 h 6573821"/>
              <a:gd name="connsiteX251" fmla="*/ 2874733 w 5252661"/>
              <a:gd name="connsiteY251" fmla="*/ 4056495 h 6573821"/>
              <a:gd name="connsiteX252" fmla="*/ 2921202 w 5252661"/>
              <a:gd name="connsiteY252" fmla="*/ 4081579 h 6573821"/>
              <a:gd name="connsiteX253" fmla="*/ 3074441 w 5252661"/>
              <a:gd name="connsiteY253" fmla="*/ 4287237 h 6573821"/>
              <a:gd name="connsiteX254" fmla="*/ 3081677 w 5252661"/>
              <a:gd name="connsiteY254" fmla="*/ 4322290 h 6573821"/>
              <a:gd name="connsiteX255" fmla="*/ 3147120 w 5252661"/>
              <a:gd name="connsiteY255" fmla="*/ 4381302 h 6573821"/>
              <a:gd name="connsiteX256" fmla="*/ 3186033 w 5252661"/>
              <a:gd name="connsiteY256" fmla="*/ 4384679 h 6573821"/>
              <a:gd name="connsiteX257" fmla="*/ 3394906 w 5252661"/>
              <a:gd name="connsiteY257" fmla="*/ 4411853 h 6573821"/>
              <a:gd name="connsiteX258" fmla="*/ 3433176 w 5252661"/>
              <a:gd name="connsiteY258" fmla="*/ 4417481 h 6573821"/>
              <a:gd name="connsiteX259" fmla="*/ 3540265 w 5252661"/>
              <a:gd name="connsiteY259" fmla="*/ 4364097 h 6573821"/>
              <a:gd name="connsiteX260" fmla="*/ 3562777 w 5252661"/>
              <a:gd name="connsiteY260" fmla="*/ 4315697 h 6573821"/>
              <a:gd name="connsiteX261" fmla="*/ 3692217 w 5252661"/>
              <a:gd name="connsiteY261" fmla="*/ 4064052 h 6573821"/>
              <a:gd name="connsiteX262" fmla="*/ 3985991 w 5252661"/>
              <a:gd name="connsiteY262" fmla="*/ 4206518 h 6573821"/>
              <a:gd name="connsiteX263" fmla="*/ 4061565 w 5252661"/>
              <a:gd name="connsiteY263" fmla="*/ 4244144 h 6573821"/>
              <a:gd name="connsiteX264" fmla="*/ 4078448 w 5252661"/>
              <a:gd name="connsiteY264" fmla="*/ 4215683 h 6573821"/>
              <a:gd name="connsiteX265" fmla="*/ 4314014 w 5252661"/>
              <a:gd name="connsiteY265" fmla="*/ 4121135 h 6573821"/>
              <a:gd name="connsiteX266" fmla="*/ 4400683 w 5252661"/>
              <a:gd name="connsiteY266" fmla="*/ 4288523 h 6573821"/>
              <a:gd name="connsiteX267" fmla="*/ 4261112 w 5252661"/>
              <a:gd name="connsiteY267" fmla="*/ 4430827 h 6573821"/>
              <a:gd name="connsiteX268" fmla="*/ 4206603 w 5252661"/>
              <a:gd name="connsiteY268" fmla="*/ 4462826 h 6573821"/>
              <a:gd name="connsiteX269" fmla="*/ 4226541 w 5252661"/>
              <a:gd name="connsiteY269" fmla="*/ 4519587 h 6573821"/>
              <a:gd name="connsiteX270" fmla="*/ 4222843 w 5252661"/>
              <a:gd name="connsiteY270" fmla="*/ 4751614 h 6573821"/>
              <a:gd name="connsiteX271" fmla="*/ 4208211 w 5252661"/>
              <a:gd name="connsiteY271" fmla="*/ 4790044 h 6573821"/>
              <a:gd name="connsiteX272" fmla="*/ 4235867 w 5252661"/>
              <a:gd name="connsiteY272" fmla="*/ 4886844 h 6573821"/>
              <a:gd name="connsiteX273" fmla="*/ 4263524 w 5252661"/>
              <a:gd name="connsiteY273" fmla="*/ 4907908 h 6573821"/>
              <a:gd name="connsiteX274" fmla="*/ 4461464 w 5252661"/>
              <a:gd name="connsiteY274" fmla="*/ 5011782 h 6573821"/>
              <a:gd name="connsiteX275" fmla="*/ 4455192 w 5252661"/>
              <a:gd name="connsiteY275" fmla="*/ 5235127 h 6573821"/>
              <a:gd name="connsiteX276" fmla="*/ 4460017 w 5252661"/>
              <a:gd name="connsiteY276" fmla="*/ 5280310 h 6573821"/>
              <a:gd name="connsiteX277" fmla="*/ 4618722 w 5252661"/>
              <a:gd name="connsiteY277" fmla="*/ 5450593 h 6573821"/>
              <a:gd name="connsiteX278" fmla="*/ 4653132 w 5252661"/>
              <a:gd name="connsiteY278" fmla="*/ 5449789 h 6573821"/>
              <a:gd name="connsiteX279" fmla="*/ 4890145 w 5252661"/>
              <a:gd name="connsiteY279" fmla="*/ 5463778 h 6573821"/>
              <a:gd name="connsiteX280" fmla="*/ 4963467 w 5252661"/>
              <a:gd name="connsiteY280" fmla="*/ 5689214 h 6573821"/>
              <a:gd name="connsiteX281" fmla="*/ 4877120 w 5252661"/>
              <a:gd name="connsiteY281" fmla="*/ 5805308 h 6573821"/>
              <a:gd name="connsiteX282" fmla="*/ 4861201 w 5252661"/>
              <a:gd name="connsiteY282" fmla="*/ 5847919 h 6573821"/>
              <a:gd name="connsiteX283" fmla="*/ 4945458 w 5252661"/>
              <a:gd name="connsiteY283" fmla="*/ 6085092 h 6573821"/>
              <a:gd name="connsiteX284" fmla="*/ 5000933 w 5252661"/>
              <a:gd name="connsiteY284" fmla="*/ 6101976 h 657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Lst>
            <a:rect l="l" t="t" r="r" b="b"/>
            <a:pathLst>
              <a:path w="5252661" h="6573821">
                <a:moveTo>
                  <a:pt x="5000450" y="6100368"/>
                </a:moveTo>
                <a:cubicBezTo>
                  <a:pt x="5140343" y="6098439"/>
                  <a:pt x="5246146" y="6195881"/>
                  <a:pt x="5252417" y="6330305"/>
                </a:cubicBezTo>
                <a:cubicBezTo>
                  <a:pt x="5260296" y="6499462"/>
                  <a:pt x="5076185" y="6622793"/>
                  <a:pt x="4920535" y="6554776"/>
                </a:cubicBezTo>
                <a:cubicBezTo>
                  <a:pt x="4777588" y="6492388"/>
                  <a:pt x="4722917" y="6299272"/>
                  <a:pt x="4846086" y="6168384"/>
                </a:cubicBezTo>
                <a:cubicBezTo>
                  <a:pt x="4860880" y="6152627"/>
                  <a:pt x="4880818" y="6141210"/>
                  <a:pt x="4899471" y="6129954"/>
                </a:cubicBezTo>
                <a:cubicBezTo>
                  <a:pt x="4912174" y="6122397"/>
                  <a:pt x="4914103" y="6114036"/>
                  <a:pt x="4909440" y="6101333"/>
                </a:cubicBezTo>
                <a:cubicBezTo>
                  <a:pt x="4879532" y="6018523"/>
                  <a:pt x="4849624" y="5935552"/>
                  <a:pt x="4820038" y="5852582"/>
                </a:cubicBezTo>
                <a:cubicBezTo>
                  <a:pt x="4814892" y="5838271"/>
                  <a:pt x="4807335" y="5834733"/>
                  <a:pt x="4791577" y="5836663"/>
                </a:cubicBezTo>
                <a:cubicBezTo>
                  <a:pt x="4701692" y="5847597"/>
                  <a:pt x="4629978" y="5814795"/>
                  <a:pt x="4582382" y="5738256"/>
                </a:cubicBezTo>
                <a:cubicBezTo>
                  <a:pt x="4535108" y="5662200"/>
                  <a:pt x="4540897" y="5584214"/>
                  <a:pt x="4588492" y="5509766"/>
                </a:cubicBezTo>
                <a:cubicBezTo>
                  <a:pt x="4598140" y="5494812"/>
                  <a:pt x="4599426" y="5485968"/>
                  <a:pt x="4586402" y="5472461"/>
                </a:cubicBezTo>
                <a:cubicBezTo>
                  <a:pt x="4532535" y="5416665"/>
                  <a:pt x="4479473" y="5360065"/>
                  <a:pt x="4427214" y="5302822"/>
                </a:cubicBezTo>
                <a:cubicBezTo>
                  <a:pt x="4414190" y="5288672"/>
                  <a:pt x="4404703" y="5286581"/>
                  <a:pt x="4387337" y="5296550"/>
                </a:cubicBezTo>
                <a:cubicBezTo>
                  <a:pt x="4280247" y="5357010"/>
                  <a:pt x="4154826" y="5322921"/>
                  <a:pt x="4096618" y="5218725"/>
                </a:cubicBezTo>
                <a:cubicBezTo>
                  <a:pt x="4038571" y="5114852"/>
                  <a:pt x="4075554" y="4990235"/>
                  <a:pt x="4183770" y="4930098"/>
                </a:cubicBezTo>
                <a:cubicBezTo>
                  <a:pt x="4198884" y="4921736"/>
                  <a:pt x="4202904" y="4914018"/>
                  <a:pt x="4197919" y="4898421"/>
                </a:cubicBezTo>
                <a:cubicBezTo>
                  <a:pt x="4187950" y="4866422"/>
                  <a:pt x="4178302" y="4834263"/>
                  <a:pt x="4169941" y="4801783"/>
                </a:cubicBezTo>
                <a:cubicBezTo>
                  <a:pt x="4164956" y="4782166"/>
                  <a:pt x="4153861" y="4776216"/>
                  <a:pt x="4134083" y="4774769"/>
                </a:cubicBezTo>
                <a:cubicBezTo>
                  <a:pt x="4059957" y="4769784"/>
                  <a:pt x="4005929" y="4714953"/>
                  <a:pt x="4002231" y="4643238"/>
                </a:cubicBezTo>
                <a:cubicBezTo>
                  <a:pt x="3998051" y="4564609"/>
                  <a:pt x="4042269" y="4507848"/>
                  <a:pt x="4119291" y="4492412"/>
                </a:cubicBezTo>
                <a:cubicBezTo>
                  <a:pt x="4138908" y="4488553"/>
                  <a:pt x="4159650" y="4491125"/>
                  <a:pt x="4166564" y="4462021"/>
                </a:cubicBezTo>
                <a:cubicBezTo>
                  <a:pt x="4172996" y="4435169"/>
                  <a:pt x="4168333" y="4419089"/>
                  <a:pt x="4145018" y="4404939"/>
                </a:cubicBezTo>
                <a:cubicBezTo>
                  <a:pt x="4108678" y="4382588"/>
                  <a:pt x="4084398" y="4349304"/>
                  <a:pt x="4075233" y="4307819"/>
                </a:cubicBezTo>
                <a:cubicBezTo>
                  <a:pt x="4067514" y="4272765"/>
                  <a:pt x="4041948" y="4288684"/>
                  <a:pt x="4022652" y="4285307"/>
                </a:cubicBezTo>
                <a:cubicBezTo>
                  <a:pt x="4001749" y="4281609"/>
                  <a:pt x="3992744" y="4291257"/>
                  <a:pt x="3988242" y="4311356"/>
                </a:cubicBezTo>
                <a:cubicBezTo>
                  <a:pt x="3968464" y="4397703"/>
                  <a:pt x="3915562" y="4455268"/>
                  <a:pt x="3830180" y="4477780"/>
                </a:cubicBezTo>
                <a:cubicBezTo>
                  <a:pt x="3741903" y="4500934"/>
                  <a:pt x="3666008" y="4475046"/>
                  <a:pt x="3606674" y="4405904"/>
                </a:cubicBezTo>
                <a:cubicBezTo>
                  <a:pt x="3591238" y="4387895"/>
                  <a:pt x="3579821" y="4385000"/>
                  <a:pt x="3559722" y="4396738"/>
                </a:cubicBezTo>
                <a:cubicBezTo>
                  <a:pt x="3528045" y="4415230"/>
                  <a:pt x="3495564" y="4432757"/>
                  <a:pt x="3461636" y="4446746"/>
                </a:cubicBezTo>
                <a:cubicBezTo>
                  <a:pt x="3435105" y="4457680"/>
                  <a:pt x="3430442" y="4472955"/>
                  <a:pt x="3433336" y="4499809"/>
                </a:cubicBezTo>
                <a:cubicBezTo>
                  <a:pt x="3444753" y="4601110"/>
                  <a:pt x="3371591" y="4681829"/>
                  <a:pt x="3271576" y="4681507"/>
                </a:cubicBezTo>
                <a:cubicBezTo>
                  <a:pt x="3155321" y="4681186"/>
                  <a:pt x="3076370" y="4560428"/>
                  <a:pt x="3125091" y="4454946"/>
                </a:cubicBezTo>
                <a:cubicBezTo>
                  <a:pt x="3135543" y="4432435"/>
                  <a:pt x="3134578" y="4418928"/>
                  <a:pt x="3114800" y="4405261"/>
                </a:cubicBezTo>
                <a:cubicBezTo>
                  <a:pt x="3107082" y="4399955"/>
                  <a:pt x="3100811" y="4392558"/>
                  <a:pt x="3093897" y="4386126"/>
                </a:cubicBezTo>
                <a:cubicBezTo>
                  <a:pt x="3063024" y="4357183"/>
                  <a:pt x="3038583" y="4330169"/>
                  <a:pt x="2986164" y="4360399"/>
                </a:cubicBezTo>
                <a:cubicBezTo>
                  <a:pt x="2932297" y="4391432"/>
                  <a:pt x="2862995" y="4361364"/>
                  <a:pt x="2820705" y="4306050"/>
                </a:cubicBezTo>
                <a:cubicBezTo>
                  <a:pt x="2787099" y="4262314"/>
                  <a:pt x="2785009" y="4189312"/>
                  <a:pt x="2824564" y="4141556"/>
                </a:cubicBezTo>
                <a:cubicBezTo>
                  <a:pt x="2850935" y="4109718"/>
                  <a:pt x="2849327" y="4087046"/>
                  <a:pt x="2828745" y="4055048"/>
                </a:cubicBezTo>
                <a:cubicBezTo>
                  <a:pt x="2802696" y="4014527"/>
                  <a:pt x="2780506" y="3971434"/>
                  <a:pt x="2758960" y="3928341"/>
                </a:cubicBezTo>
                <a:cubicBezTo>
                  <a:pt x="2749473" y="3909367"/>
                  <a:pt x="2738700" y="3906633"/>
                  <a:pt x="2719083" y="3909849"/>
                </a:cubicBezTo>
                <a:cubicBezTo>
                  <a:pt x="2610867" y="3928180"/>
                  <a:pt x="2523877" y="3848747"/>
                  <a:pt x="2531434" y="3738602"/>
                </a:cubicBezTo>
                <a:cubicBezTo>
                  <a:pt x="2532399" y="3724130"/>
                  <a:pt x="2528701" y="3717538"/>
                  <a:pt x="2515837" y="3712714"/>
                </a:cubicBezTo>
                <a:cubicBezTo>
                  <a:pt x="2447981" y="3687630"/>
                  <a:pt x="2380125" y="3662385"/>
                  <a:pt x="2312430" y="3636818"/>
                </a:cubicBezTo>
                <a:cubicBezTo>
                  <a:pt x="2299567" y="3631995"/>
                  <a:pt x="2291366" y="3636175"/>
                  <a:pt x="2283005" y="3646627"/>
                </a:cubicBezTo>
                <a:cubicBezTo>
                  <a:pt x="2239269" y="3700493"/>
                  <a:pt x="2183151" y="3718503"/>
                  <a:pt x="2117064" y="3696795"/>
                </a:cubicBezTo>
                <a:cubicBezTo>
                  <a:pt x="2057087" y="3677178"/>
                  <a:pt x="2022194" y="3621864"/>
                  <a:pt x="2020265" y="3549506"/>
                </a:cubicBezTo>
                <a:cubicBezTo>
                  <a:pt x="2019943" y="3539859"/>
                  <a:pt x="2022355" y="3528925"/>
                  <a:pt x="2008205" y="3529086"/>
                </a:cubicBezTo>
                <a:cubicBezTo>
                  <a:pt x="1991482" y="3529407"/>
                  <a:pt x="1971061" y="3519759"/>
                  <a:pt x="1961414" y="3542914"/>
                </a:cubicBezTo>
                <a:cubicBezTo>
                  <a:pt x="1954178" y="3560280"/>
                  <a:pt x="1947746" y="3577807"/>
                  <a:pt x="1936008" y="3593243"/>
                </a:cubicBezTo>
                <a:cubicBezTo>
                  <a:pt x="1879890" y="3666083"/>
                  <a:pt x="1778107" y="3681198"/>
                  <a:pt x="1706231" y="3627010"/>
                </a:cubicBezTo>
                <a:cubicBezTo>
                  <a:pt x="1632587" y="3571536"/>
                  <a:pt x="1617633" y="3472325"/>
                  <a:pt x="1671178" y="3397072"/>
                </a:cubicBezTo>
                <a:cubicBezTo>
                  <a:pt x="1676966" y="3388872"/>
                  <a:pt x="1689669" y="3381957"/>
                  <a:pt x="1685649" y="3370862"/>
                </a:cubicBezTo>
                <a:cubicBezTo>
                  <a:pt x="1679700" y="3354461"/>
                  <a:pt x="1670213" y="3341598"/>
                  <a:pt x="1647701" y="3351889"/>
                </a:cubicBezTo>
                <a:cubicBezTo>
                  <a:pt x="1613774" y="3367325"/>
                  <a:pt x="1577755" y="3374722"/>
                  <a:pt x="1540451" y="3368933"/>
                </a:cubicBezTo>
                <a:cubicBezTo>
                  <a:pt x="1455712" y="3355909"/>
                  <a:pt x="1396860" y="3308474"/>
                  <a:pt x="1371937" y="3227272"/>
                </a:cubicBezTo>
                <a:cubicBezTo>
                  <a:pt x="1347496" y="3147517"/>
                  <a:pt x="1366952" y="3073873"/>
                  <a:pt x="1429502" y="3017755"/>
                </a:cubicBezTo>
                <a:cubicBezTo>
                  <a:pt x="1490604" y="2962924"/>
                  <a:pt x="1562801" y="2949900"/>
                  <a:pt x="1640466" y="2980451"/>
                </a:cubicBezTo>
                <a:cubicBezTo>
                  <a:pt x="1655741" y="2986561"/>
                  <a:pt x="1664585" y="2985275"/>
                  <a:pt x="1674233" y="2970803"/>
                </a:cubicBezTo>
                <a:cubicBezTo>
                  <a:pt x="1811874" y="2766271"/>
                  <a:pt x="1949836" y="2562061"/>
                  <a:pt x="2088603" y="2358333"/>
                </a:cubicBezTo>
                <a:cubicBezTo>
                  <a:pt x="2100341" y="2341128"/>
                  <a:pt x="2097125" y="2332123"/>
                  <a:pt x="2084583" y="2318455"/>
                </a:cubicBezTo>
                <a:cubicBezTo>
                  <a:pt x="2031842" y="2260730"/>
                  <a:pt x="2022516" y="2192552"/>
                  <a:pt x="2049690" y="2122124"/>
                </a:cubicBezTo>
                <a:cubicBezTo>
                  <a:pt x="2078473" y="2047676"/>
                  <a:pt x="2139093" y="2007637"/>
                  <a:pt x="2217239" y="2003296"/>
                </a:cubicBezTo>
                <a:cubicBezTo>
                  <a:pt x="2293778" y="1999115"/>
                  <a:pt x="2352951" y="2036259"/>
                  <a:pt x="2391542" y="2101864"/>
                </a:cubicBezTo>
                <a:cubicBezTo>
                  <a:pt x="2430294" y="2167790"/>
                  <a:pt x="2417591" y="2263463"/>
                  <a:pt x="2365493" y="2319099"/>
                </a:cubicBezTo>
                <a:cubicBezTo>
                  <a:pt x="2360508" y="2324405"/>
                  <a:pt x="2355202" y="2329550"/>
                  <a:pt x="2350217" y="2335017"/>
                </a:cubicBezTo>
                <a:cubicBezTo>
                  <a:pt x="2345233" y="2340485"/>
                  <a:pt x="2346037" y="2346273"/>
                  <a:pt x="2349896" y="2352223"/>
                </a:cubicBezTo>
                <a:cubicBezTo>
                  <a:pt x="2353755" y="2357850"/>
                  <a:pt x="2358740" y="2356564"/>
                  <a:pt x="2363885" y="2354956"/>
                </a:cubicBezTo>
                <a:cubicBezTo>
                  <a:pt x="2425470" y="2335982"/>
                  <a:pt x="2477728" y="2350614"/>
                  <a:pt x="2520661" y="2398210"/>
                </a:cubicBezTo>
                <a:cubicBezTo>
                  <a:pt x="2527575" y="2405928"/>
                  <a:pt x="2534168" y="2404803"/>
                  <a:pt x="2543011" y="2401748"/>
                </a:cubicBezTo>
                <a:cubicBezTo>
                  <a:pt x="2588677" y="2385346"/>
                  <a:pt x="2592697" y="2379558"/>
                  <a:pt x="2588677" y="2330997"/>
                </a:cubicBezTo>
                <a:cubicBezTo>
                  <a:pt x="2579673" y="2222139"/>
                  <a:pt x="2693516" y="2135148"/>
                  <a:pt x="2800123" y="2171649"/>
                </a:cubicBezTo>
                <a:cubicBezTo>
                  <a:pt x="2825047" y="2180171"/>
                  <a:pt x="2836946" y="2174543"/>
                  <a:pt x="2847880" y="2154605"/>
                </a:cubicBezTo>
                <a:cubicBezTo>
                  <a:pt x="2849327" y="2151871"/>
                  <a:pt x="2851096" y="2149138"/>
                  <a:pt x="2853347" y="2146886"/>
                </a:cubicBezTo>
                <a:cubicBezTo>
                  <a:pt x="2884380" y="2115049"/>
                  <a:pt x="2894511" y="2088518"/>
                  <a:pt x="2861869" y="2044620"/>
                </a:cubicBezTo>
                <a:cubicBezTo>
                  <a:pt x="2819419" y="1987538"/>
                  <a:pt x="2832765" y="1904246"/>
                  <a:pt x="2877949" y="1851344"/>
                </a:cubicBezTo>
                <a:cubicBezTo>
                  <a:pt x="2928760" y="1792011"/>
                  <a:pt x="3003369" y="1771750"/>
                  <a:pt x="3074280" y="1798282"/>
                </a:cubicBezTo>
                <a:cubicBezTo>
                  <a:pt x="3143583" y="1824170"/>
                  <a:pt x="3191017" y="1889292"/>
                  <a:pt x="3186676" y="1963740"/>
                </a:cubicBezTo>
                <a:cubicBezTo>
                  <a:pt x="3184586" y="2000563"/>
                  <a:pt x="3196324" y="2017607"/>
                  <a:pt x="3230091" y="2024682"/>
                </a:cubicBezTo>
                <a:cubicBezTo>
                  <a:pt x="3239256" y="2026611"/>
                  <a:pt x="3248422" y="2029988"/>
                  <a:pt x="3256461" y="2034812"/>
                </a:cubicBezTo>
                <a:cubicBezTo>
                  <a:pt x="3280420" y="2049284"/>
                  <a:pt x="3294248" y="2041726"/>
                  <a:pt x="3310328" y="2019536"/>
                </a:cubicBezTo>
                <a:cubicBezTo>
                  <a:pt x="3366928" y="1941711"/>
                  <a:pt x="3478038" y="1924185"/>
                  <a:pt x="3561169" y="1977247"/>
                </a:cubicBezTo>
                <a:cubicBezTo>
                  <a:pt x="3641085" y="2028380"/>
                  <a:pt x="3670831" y="2138525"/>
                  <a:pt x="3623718" y="2221174"/>
                </a:cubicBezTo>
                <a:cubicBezTo>
                  <a:pt x="3609568" y="2246097"/>
                  <a:pt x="3611980" y="2261051"/>
                  <a:pt x="3633205" y="2276488"/>
                </a:cubicBezTo>
                <a:cubicBezTo>
                  <a:pt x="3634813" y="2277774"/>
                  <a:pt x="3636421" y="2279221"/>
                  <a:pt x="3637708" y="2280829"/>
                </a:cubicBezTo>
                <a:cubicBezTo>
                  <a:pt x="3671636" y="2323279"/>
                  <a:pt x="3704760" y="2349007"/>
                  <a:pt x="3764576" y="2313953"/>
                </a:cubicBezTo>
                <a:cubicBezTo>
                  <a:pt x="3806382" y="2289351"/>
                  <a:pt x="3857676" y="2302858"/>
                  <a:pt x="3899644" y="2329390"/>
                </a:cubicBezTo>
                <a:cubicBezTo>
                  <a:pt x="3921673" y="2343379"/>
                  <a:pt x="3936466" y="2337590"/>
                  <a:pt x="3952224" y="2322154"/>
                </a:cubicBezTo>
                <a:cubicBezTo>
                  <a:pt x="3960424" y="2314114"/>
                  <a:pt x="3967660" y="2304788"/>
                  <a:pt x="3976825" y="2298034"/>
                </a:cubicBezTo>
                <a:cubicBezTo>
                  <a:pt x="3987599" y="2289995"/>
                  <a:pt x="3987117" y="2283563"/>
                  <a:pt x="3981167" y="2271825"/>
                </a:cubicBezTo>
                <a:cubicBezTo>
                  <a:pt x="3923924" y="2159589"/>
                  <a:pt x="3982775" y="2042691"/>
                  <a:pt x="4105784" y="2022592"/>
                </a:cubicBezTo>
                <a:cubicBezTo>
                  <a:pt x="4132636" y="2018250"/>
                  <a:pt x="4158364" y="2023396"/>
                  <a:pt x="4182965" y="2032722"/>
                </a:cubicBezTo>
                <a:cubicBezTo>
                  <a:pt x="4209979" y="2043013"/>
                  <a:pt x="4231365" y="2043173"/>
                  <a:pt x="4246801" y="2014230"/>
                </a:cubicBezTo>
                <a:cubicBezTo>
                  <a:pt x="4252108" y="2004422"/>
                  <a:pt x="4261916" y="1997025"/>
                  <a:pt x="4269635" y="1988342"/>
                </a:cubicBezTo>
                <a:cubicBezTo>
                  <a:pt x="4278478" y="1978694"/>
                  <a:pt x="4280086" y="1969851"/>
                  <a:pt x="4271242" y="1957952"/>
                </a:cubicBezTo>
                <a:cubicBezTo>
                  <a:pt x="4200010" y="1862600"/>
                  <a:pt x="4252751" y="1723190"/>
                  <a:pt x="4364504" y="1696498"/>
                </a:cubicBezTo>
                <a:cubicBezTo>
                  <a:pt x="4381870" y="1692317"/>
                  <a:pt x="4388784" y="1682830"/>
                  <a:pt x="4387659" y="1665304"/>
                </a:cubicBezTo>
                <a:cubicBezTo>
                  <a:pt x="4386694" y="1649546"/>
                  <a:pt x="4386211" y="1633788"/>
                  <a:pt x="4387659" y="1618030"/>
                </a:cubicBezTo>
                <a:cubicBezTo>
                  <a:pt x="4391678" y="1576384"/>
                  <a:pt x="4385568" y="1549209"/>
                  <a:pt x="4338133" y="1527341"/>
                </a:cubicBezTo>
                <a:cubicBezTo>
                  <a:pt x="4251947" y="1487625"/>
                  <a:pt x="4238601" y="1374907"/>
                  <a:pt x="4305009" y="1306729"/>
                </a:cubicBezTo>
                <a:cubicBezTo>
                  <a:pt x="4321411" y="1289846"/>
                  <a:pt x="4322054" y="1277465"/>
                  <a:pt x="4311602" y="1258008"/>
                </a:cubicBezTo>
                <a:cubicBezTo>
                  <a:pt x="4276066" y="1191439"/>
                  <a:pt x="4241656" y="1124066"/>
                  <a:pt x="4207889" y="1056532"/>
                </a:cubicBezTo>
                <a:cubicBezTo>
                  <a:pt x="4200332" y="1041578"/>
                  <a:pt x="4192292" y="1037879"/>
                  <a:pt x="4175890" y="1040613"/>
                </a:cubicBezTo>
                <a:cubicBezTo>
                  <a:pt x="4046289" y="1062159"/>
                  <a:pt x="3960424" y="1007006"/>
                  <a:pt x="3929391" y="881586"/>
                </a:cubicBezTo>
                <a:cubicBezTo>
                  <a:pt x="3924728" y="863094"/>
                  <a:pt x="3916367" y="857467"/>
                  <a:pt x="3899322" y="858110"/>
                </a:cubicBezTo>
                <a:cubicBezTo>
                  <a:pt x="3884690" y="858592"/>
                  <a:pt x="3869896" y="858592"/>
                  <a:pt x="3855264" y="857467"/>
                </a:cubicBezTo>
                <a:cubicBezTo>
                  <a:pt x="3838702" y="856341"/>
                  <a:pt x="3828733" y="862934"/>
                  <a:pt x="3819246" y="876923"/>
                </a:cubicBezTo>
                <a:cubicBezTo>
                  <a:pt x="3742064" y="991088"/>
                  <a:pt x="3585931" y="986425"/>
                  <a:pt x="3518237" y="867114"/>
                </a:cubicBezTo>
                <a:cubicBezTo>
                  <a:pt x="3499906" y="834794"/>
                  <a:pt x="3473053" y="848784"/>
                  <a:pt x="3449094" y="846211"/>
                </a:cubicBezTo>
                <a:cubicBezTo>
                  <a:pt x="3426101" y="843799"/>
                  <a:pt x="3426583" y="864059"/>
                  <a:pt x="3422403" y="878209"/>
                </a:cubicBezTo>
                <a:cubicBezTo>
                  <a:pt x="3392816" y="980797"/>
                  <a:pt x="3295213" y="1040934"/>
                  <a:pt x="3191017" y="1020353"/>
                </a:cubicBezTo>
                <a:cubicBezTo>
                  <a:pt x="3092611" y="1000896"/>
                  <a:pt x="3022182" y="905866"/>
                  <a:pt x="3034885" y="804082"/>
                </a:cubicBezTo>
                <a:cubicBezTo>
                  <a:pt x="3038101" y="777551"/>
                  <a:pt x="3032634" y="764527"/>
                  <a:pt x="3007711" y="758577"/>
                </a:cubicBezTo>
                <a:cubicBezTo>
                  <a:pt x="3002726" y="757452"/>
                  <a:pt x="2997580" y="755201"/>
                  <a:pt x="2993239" y="752628"/>
                </a:cubicBezTo>
                <a:cubicBezTo>
                  <a:pt x="2966708" y="736709"/>
                  <a:pt x="2947734" y="740407"/>
                  <a:pt x="2928599" y="767743"/>
                </a:cubicBezTo>
                <a:cubicBezTo>
                  <a:pt x="2905605" y="800545"/>
                  <a:pt x="2870552" y="819840"/>
                  <a:pt x="2830675" y="825307"/>
                </a:cubicBezTo>
                <a:cubicBezTo>
                  <a:pt x="2809611" y="828202"/>
                  <a:pt x="2794978" y="832382"/>
                  <a:pt x="2791601" y="856502"/>
                </a:cubicBezTo>
                <a:cubicBezTo>
                  <a:pt x="2788225" y="881425"/>
                  <a:pt x="2794656" y="896379"/>
                  <a:pt x="2819419" y="908278"/>
                </a:cubicBezTo>
                <a:cubicBezTo>
                  <a:pt x="2874411" y="934648"/>
                  <a:pt x="2901907" y="982083"/>
                  <a:pt x="2903515" y="1042221"/>
                </a:cubicBezTo>
                <a:cubicBezTo>
                  <a:pt x="2905123" y="1101876"/>
                  <a:pt x="2876180" y="1146738"/>
                  <a:pt x="2826172" y="1177611"/>
                </a:cubicBezTo>
                <a:cubicBezTo>
                  <a:pt x="2772306" y="1210734"/>
                  <a:pt x="2692551" y="1206715"/>
                  <a:pt x="2650905" y="1160727"/>
                </a:cubicBezTo>
                <a:cubicBezTo>
                  <a:pt x="2622605" y="1129533"/>
                  <a:pt x="2602023" y="1135000"/>
                  <a:pt x="2571151" y="1151079"/>
                </a:cubicBezTo>
                <a:cubicBezTo>
                  <a:pt x="2548800" y="1162817"/>
                  <a:pt x="2541082" y="1172948"/>
                  <a:pt x="2547031" y="1199157"/>
                </a:cubicBezTo>
                <a:cubicBezTo>
                  <a:pt x="2560377" y="1257526"/>
                  <a:pt x="2552016" y="1313805"/>
                  <a:pt x="2519857" y="1365420"/>
                </a:cubicBezTo>
                <a:cubicBezTo>
                  <a:pt x="2442997" y="1488429"/>
                  <a:pt x="2265478" y="1521552"/>
                  <a:pt x="2154208" y="1391630"/>
                </a:cubicBezTo>
                <a:cubicBezTo>
                  <a:pt x="2077347" y="1301906"/>
                  <a:pt x="2081689" y="1185168"/>
                  <a:pt x="2162569" y="1095444"/>
                </a:cubicBezTo>
                <a:cubicBezTo>
                  <a:pt x="2182508" y="1073254"/>
                  <a:pt x="2181543" y="1059908"/>
                  <a:pt x="2165946" y="1037075"/>
                </a:cubicBezTo>
                <a:cubicBezTo>
                  <a:pt x="2103396" y="945100"/>
                  <a:pt x="2042615" y="851839"/>
                  <a:pt x="1982317" y="758417"/>
                </a:cubicBezTo>
                <a:cubicBezTo>
                  <a:pt x="1971705" y="742015"/>
                  <a:pt x="1963504" y="736227"/>
                  <a:pt x="1942600" y="743141"/>
                </a:cubicBezTo>
                <a:cubicBezTo>
                  <a:pt x="1871851" y="766135"/>
                  <a:pt x="1807372" y="752467"/>
                  <a:pt x="1754470" y="698761"/>
                </a:cubicBezTo>
                <a:cubicBezTo>
                  <a:pt x="1701407" y="644734"/>
                  <a:pt x="1690795" y="580094"/>
                  <a:pt x="1714271" y="509666"/>
                </a:cubicBezTo>
                <a:cubicBezTo>
                  <a:pt x="1720220" y="491657"/>
                  <a:pt x="1715075" y="483134"/>
                  <a:pt x="1700764" y="473808"/>
                </a:cubicBezTo>
                <a:cubicBezTo>
                  <a:pt x="1631461" y="428303"/>
                  <a:pt x="1562480" y="382316"/>
                  <a:pt x="1493981" y="335685"/>
                </a:cubicBezTo>
                <a:cubicBezTo>
                  <a:pt x="1478705" y="325394"/>
                  <a:pt x="1468093" y="323786"/>
                  <a:pt x="1453300" y="337775"/>
                </a:cubicBezTo>
                <a:cubicBezTo>
                  <a:pt x="1359234" y="427499"/>
                  <a:pt x="1180108" y="392446"/>
                  <a:pt x="1147145" y="240333"/>
                </a:cubicBezTo>
                <a:cubicBezTo>
                  <a:pt x="1141839" y="215892"/>
                  <a:pt x="1127206" y="213802"/>
                  <a:pt x="1108393" y="215088"/>
                </a:cubicBezTo>
                <a:cubicBezTo>
                  <a:pt x="1089258" y="216375"/>
                  <a:pt x="1067873" y="206405"/>
                  <a:pt x="1057260" y="236796"/>
                </a:cubicBezTo>
                <a:cubicBezTo>
                  <a:pt x="1005002" y="387622"/>
                  <a:pt x="837292" y="419942"/>
                  <a:pt x="733739" y="300149"/>
                </a:cubicBezTo>
                <a:cubicBezTo>
                  <a:pt x="722323" y="286964"/>
                  <a:pt x="712032" y="282944"/>
                  <a:pt x="695792" y="290341"/>
                </a:cubicBezTo>
                <a:cubicBezTo>
                  <a:pt x="613464" y="327324"/>
                  <a:pt x="530976" y="363824"/>
                  <a:pt x="448327" y="399842"/>
                </a:cubicBezTo>
                <a:cubicBezTo>
                  <a:pt x="432891" y="406596"/>
                  <a:pt x="433052" y="416404"/>
                  <a:pt x="435946" y="430233"/>
                </a:cubicBezTo>
                <a:cubicBezTo>
                  <a:pt x="460869" y="550186"/>
                  <a:pt x="397194" y="658241"/>
                  <a:pt x="281582" y="692973"/>
                </a:cubicBezTo>
                <a:cubicBezTo>
                  <a:pt x="161146" y="729152"/>
                  <a:pt x="30741" y="650844"/>
                  <a:pt x="4853" y="526871"/>
                </a:cubicBezTo>
                <a:cubicBezTo>
                  <a:pt x="-21839" y="399360"/>
                  <a:pt x="64508" y="277477"/>
                  <a:pt x="191858" y="262041"/>
                </a:cubicBezTo>
                <a:cubicBezTo>
                  <a:pt x="276276" y="251750"/>
                  <a:pt x="344614" y="280854"/>
                  <a:pt x="396390" y="347101"/>
                </a:cubicBezTo>
                <a:cubicBezTo>
                  <a:pt x="411505" y="366397"/>
                  <a:pt x="423243" y="369452"/>
                  <a:pt x="445754" y="358839"/>
                </a:cubicBezTo>
                <a:cubicBezTo>
                  <a:pt x="516826" y="325072"/>
                  <a:pt x="588541" y="292913"/>
                  <a:pt x="661221" y="262844"/>
                </a:cubicBezTo>
                <a:cubicBezTo>
                  <a:pt x="689521" y="251106"/>
                  <a:pt x="700616" y="238082"/>
                  <a:pt x="696756" y="205280"/>
                </a:cubicBezTo>
                <a:cubicBezTo>
                  <a:pt x="687591" y="126811"/>
                  <a:pt x="719589" y="64744"/>
                  <a:pt x="788088" y="26153"/>
                </a:cubicBezTo>
                <a:cubicBezTo>
                  <a:pt x="860125" y="-14367"/>
                  <a:pt x="931357" y="-7131"/>
                  <a:pt x="997122" y="43198"/>
                </a:cubicBezTo>
                <a:cubicBezTo>
                  <a:pt x="1029121" y="67639"/>
                  <a:pt x="1048416" y="101245"/>
                  <a:pt x="1058868" y="139675"/>
                </a:cubicBezTo>
                <a:cubicBezTo>
                  <a:pt x="1064335" y="160096"/>
                  <a:pt x="1068033" y="177301"/>
                  <a:pt x="1096333" y="175050"/>
                </a:cubicBezTo>
                <a:cubicBezTo>
                  <a:pt x="1121578" y="172960"/>
                  <a:pt x="1142803" y="176980"/>
                  <a:pt x="1153577" y="142569"/>
                </a:cubicBezTo>
                <a:cubicBezTo>
                  <a:pt x="1176892" y="68925"/>
                  <a:pt x="1231562" y="25993"/>
                  <a:pt x="1308262" y="17792"/>
                </a:cubicBezTo>
                <a:cubicBezTo>
                  <a:pt x="1387534" y="9431"/>
                  <a:pt x="1450084" y="41429"/>
                  <a:pt x="1490122" y="111214"/>
                </a:cubicBezTo>
                <a:cubicBezTo>
                  <a:pt x="1517618" y="159131"/>
                  <a:pt x="1521477" y="211229"/>
                  <a:pt x="1502342" y="263166"/>
                </a:cubicBezTo>
                <a:cubicBezTo>
                  <a:pt x="1495267" y="282301"/>
                  <a:pt x="1499930" y="291788"/>
                  <a:pt x="1515206" y="301918"/>
                </a:cubicBezTo>
                <a:cubicBezTo>
                  <a:pt x="1585152" y="348227"/>
                  <a:pt x="1655098" y="394697"/>
                  <a:pt x="1724240" y="442453"/>
                </a:cubicBezTo>
                <a:cubicBezTo>
                  <a:pt x="1742571" y="454995"/>
                  <a:pt x="1752862" y="445187"/>
                  <a:pt x="1765243" y="435057"/>
                </a:cubicBezTo>
                <a:cubicBezTo>
                  <a:pt x="1826828" y="385049"/>
                  <a:pt x="1894040" y="376527"/>
                  <a:pt x="1964951" y="411259"/>
                </a:cubicBezTo>
                <a:cubicBezTo>
                  <a:pt x="2071076" y="463035"/>
                  <a:pt x="2099055" y="603570"/>
                  <a:pt x="2020104" y="691526"/>
                </a:cubicBezTo>
                <a:cubicBezTo>
                  <a:pt x="2003864" y="709695"/>
                  <a:pt x="2004989" y="721434"/>
                  <a:pt x="2017371" y="739925"/>
                </a:cubicBezTo>
                <a:cubicBezTo>
                  <a:pt x="2079277" y="832222"/>
                  <a:pt x="2141022" y="924679"/>
                  <a:pt x="2200677" y="1018584"/>
                </a:cubicBezTo>
                <a:cubicBezTo>
                  <a:pt x="2214506" y="1040452"/>
                  <a:pt x="2226083" y="1046241"/>
                  <a:pt x="2250846" y="1036914"/>
                </a:cubicBezTo>
                <a:cubicBezTo>
                  <a:pt x="2326259" y="1008775"/>
                  <a:pt x="2397009" y="1021317"/>
                  <a:pt x="2463096" y="1066179"/>
                </a:cubicBezTo>
                <a:cubicBezTo>
                  <a:pt x="2481909" y="1078882"/>
                  <a:pt x="2494290" y="1097213"/>
                  <a:pt x="2508601" y="1113614"/>
                </a:cubicBezTo>
                <a:cubicBezTo>
                  <a:pt x="2520339" y="1126799"/>
                  <a:pt x="2530952" y="1131302"/>
                  <a:pt x="2546227" y="1121171"/>
                </a:cubicBezTo>
                <a:cubicBezTo>
                  <a:pt x="2552338" y="1117151"/>
                  <a:pt x="2558769" y="1112971"/>
                  <a:pt x="2565683" y="1111041"/>
                </a:cubicBezTo>
                <a:cubicBezTo>
                  <a:pt x="2596074" y="1103001"/>
                  <a:pt x="2600576" y="1085314"/>
                  <a:pt x="2596235" y="1055245"/>
                </a:cubicBezTo>
                <a:cubicBezTo>
                  <a:pt x="2585783" y="981762"/>
                  <a:pt x="2643991" y="905544"/>
                  <a:pt x="2720530" y="894610"/>
                </a:cubicBezTo>
                <a:cubicBezTo>
                  <a:pt x="2754618" y="889787"/>
                  <a:pt x="2748026" y="867275"/>
                  <a:pt x="2753653" y="847819"/>
                </a:cubicBezTo>
                <a:cubicBezTo>
                  <a:pt x="2760085" y="825468"/>
                  <a:pt x="2743684" y="821448"/>
                  <a:pt x="2729052" y="815177"/>
                </a:cubicBezTo>
                <a:cubicBezTo>
                  <a:pt x="2660553" y="785591"/>
                  <a:pt x="2626303" y="732207"/>
                  <a:pt x="2623570" y="658562"/>
                </a:cubicBezTo>
                <a:cubicBezTo>
                  <a:pt x="2620997" y="584757"/>
                  <a:pt x="2655890" y="530730"/>
                  <a:pt x="2719565" y="497928"/>
                </a:cubicBezTo>
                <a:cubicBezTo>
                  <a:pt x="2786777" y="463357"/>
                  <a:pt x="2854312" y="472844"/>
                  <a:pt x="2911073" y="520278"/>
                </a:cubicBezTo>
                <a:cubicBezTo>
                  <a:pt x="2956417" y="558226"/>
                  <a:pt x="2978928" y="611610"/>
                  <a:pt x="2971532" y="672069"/>
                </a:cubicBezTo>
                <a:cubicBezTo>
                  <a:pt x="2968637" y="695224"/>
                  <a:pt x="2975230" y="705354"/>
                  <a:pt x="2995651" y="710660"/>
                </a:cubicBezTo>
                <a:cubicBezTo>
                  <a:pt x="2998706" y="711464"/>
                  <a:pt x="3001600" y="712911"/>
                  <a:pt x="3004334" y="714519"/>
                </a:cubicBezTo>
                <a:cubicBezTo>
                  <a:pt x="3034724" y="732368"/>
                  <a:pt x="3055949" y="732368"/>
                  <a:pt x="3081677" y="699244"/>
                </a:cubicBezTo>
                <a:cubicBezTo>
                  <a:pt x="3129111" y="637981"/>
                  <a:pt x="3196967" y="616112"/>
                  <a:pt x="3273184" y="632835"/>
                </a:cubicBezTo>
                <a:cubicBezTo>
                  <a:pt x="3351652" y="650040"/>
                  <a:pt x="3403750" y="699565"/>
                  <a:pt x="3423046" y="777712"/>
                </a:cubicBezTo>
                <a:cubicBezTo>
                  <a:pt x="3432211" y="814534"/>
                  <a:pt x="3456973" y="804243"/>
                  <a:pt x="3479163" y="804726"/>
                </a:cubicBezTo>
                <a:cubicBezTo>
                  <a:pt x="3505534" y="805369"/>
                  <a:pt x="3497655" y="784144"/>
                  <a:pt x="3498459" y="770315"/>
                </a:cubicBezTo>
                <a:cubicBezTo>
                  <a:pt x="3503122" y="686702"/>
                  <a:pt x="3571942" y="616595"/>
                  <a:pt x="3656682" y="609841"/>
                </a:cubicBezTo>
                <a:cubicBezTo>
                  <a:pt x="3745923" y="602766"/>
                  <a:pt x="3825839" y="660974"/>
                  <a:pt x="3842722" y="745714"/>
                </a:cubicBezTo>
                <a:cubicBezTo>
                  <a:pt x="3844812" y="756005"/>
                  <a:pt x="3844651" y="766939"/>
                  <a:pt x="3848028" y="776586"/>
                </a:cubicBezTo>
                <a:cubicBezTo>
                  <a:pt x="3852852" y="790415"/>
                  <a:pt x="3833235" y="816303"/>
                  <a:pt x="3865877" y="817107"/>
                </a:cubicBezTo>
                <a:cubicBezTo>
                  <a:pt x="3924567" y="818393"/>
                  <a:pt x="3926175" y="821770"/>
                  <a:pt x="3937913" y="785109"/>
                </a:cubicBezTo>
                <a:cubicBezTo>
                  <a:pt x="3962676" y="708248"/>
                  <a:pt x="4033747" y="655347"/>
                  <a:pt x="4108678" y="652935"/>
                </a:cubicBezTo>
                <a:cubicBezTo>
                  <a:pt x="4201618" y="650040"/>
                  <a:pt x="4272207" y="691526"/>
                  <a:pt x="4306135" y="769190"/>
                </a:cubicBezTo>
                <a:cubicBezTo>
                  <a:pt x="4339741" y="845889"/>
                  <a:pt x="4324466" y="933845"/>
                  <a:pt x="4261434" y="991731"/>
                </a:cubicBezTo>
                <a:cubicBezTo>
                  <a:pt x="4237154" y="1013921"/>
                  <a:pt x="4238279" y="1029357"/>
                  <a:pt x="4252108" y="1054924"/>
                </a:cubicBezTo>
                <a:cubicBezTo>
                  <a:pt x="4284910" y="1115865"/>
                  <a:pt x="4315944" y="1177932"/>
                  <a:pt x="4346013" y="1240321"/>
                </a:cubicBezTo>
                <a:cubicBezTo>
                  <a:pt x="4355660" y="1260420"/>
                  <a:pt x="4366272" y="1267495"/>
                  <a:pt x="4389267" y="1263958"/>
                </a:cubicBezTo>
                <a:cubicBezTo>
                  <a:pt x="4449243" y="1254953"/>
                  <a:pt x="4496356" y="1279073"/>
                  <a:pt x="4529158" y="1328759"/>
                </a:cubicBezTo>
                <a:cubicBezTo>
                  <a:pt x="4565177" y="1383268"/>
                  <a:pt x="4557459" y="1440351"/>
                  <a:pt x="4524817" y="1491966"/>
                </a:cubicBezTo>
                <a:cubicBezTo>
                  <a:pt x="4510667" y="1514477"/>
                  <a:pt x="4485583" y="1533451"/>
                  <a:pt x="4456640" y="1539562"/>
                </a:cubicBezTo>
                <a:cubicBezTo>
                  <a:pt x="4433003" y="1544546"/>
                  <a:pt x="4427536" y="1558375"/>
                  <a:pt x="4428661" y="1580243"/>
                </a:cubicBezTo>
                <a:cubicBezTo>
                  <a:pt x="4430108" y="1607417"/>
                  <a:pt x="4429948" y="1634913"/>
                  <a:pt x="4428661" y="1662088"/>
                </a:cubicBezTo>
                <a:cubicBezTo>
                  <a:pt x="4427696" y="1682026"/>
                  <a:pt x="4434611" y="1692478"/>
                  <a:pt x="4454550" y="1697945"/>
                </a:cubicBezTo>
                <a:cubicBezTo>
                  <a:pt x="4585759" y="1734285"/>
                  <a:pt x="4615988" y="1899583"/>
                  <a:pt x="4522405" y="1984322"/>
                </a:cubicBezTo>
                <a:cubicBezTo>
                  <a:pt x="4475131" y="2027254"/>
                  <a:pt x="4401165" y="2043013"/>
                  <a:pt x="4341188" y="2013265"/>
                </a:cubicBezTo>
                <a:cubicBezTo>
                  <a:pt x="4318516" y="2002010"/>
                  <a:pt x="4305653" y="2005386"/>
                  <a:pt x="4291664" y="2024682"/>
                </a:cubicBezTo>
                <a:cubicBezTo>
                  <a:pt x="4282016" y="2038028"/>
                  <a:pt x="4274137" y="2052821"/>
                  <a:pt x="4259826" y="2062951"/>
                </a:cubicBezTo>
                <a:cubicBezTo>
                  <a:pt x="4242621" y="2075172"/>
                  <a:pt x="4256771" y="2086588"/>
                  <a:pt x="4263685" y="2097522"/>
                </a:cubicBezTo>
                <a:cubicBezTo>
                  <a:pt x="4318516" y="2183709"/>
                  <a:pt x="4288769" y="2295140"/>
                  <a:pt x="4198080" y="2339037"/>
                </a:cubicBezTo>
                <a:cubicBezTo>
                  <a:pt x="4145178" y="2364765"/>
                  <a:pt x="4090830" y="2363961"/>
                  <a:pt x="4041787" y="2332123"/>
                </a:cubicBezTo>
                <a:cubicBezTo>
                  <a:pt x="4004482" y="2307843"/>
                  <a:pt x="3994995" y="2344665"/>
                  <a:pt x="3974414" y="2356081"/>
                </a:cubicBezTo>
                <a:cubicBezTo>
                  <a:pt x="3954796" y="2366855"/>
                  <a:pt x="3957852" y="2381970"/>
                  <a:pt x="3967982" y="2401104"/>
                </a:cubicBezTo>
                <a:cubicBezTo>
                  <a:pt x="4005929" y="2472015"/>
                  <a:pt x="3987438" y="2562543"/>
                  <a:pt x="3926979" y="2612551"/>
                </a:cubicBezTo>
                <a:cubicBezTo>
                  <a:pt x="3861213" y="2666899"/>
                  <a:pt x="3764415" y="2668990"/>
                  <a:pt x="3700257" y="2617214"/>
                </a:cubicBezTo>
                <a:cubicBezTo>
                  <a:pt x="3640441" y="2569136"/>
                  <a:pt x="3618412" y="2475392"/>
                  <a:pt x="3655878" y="2405767"/>
                </a:cubicBezTo>
                <a:cubicBezTo>
                  <a:pt x="3671314" y="2377146"/>
                  <a:pt x="3667294" y="2360745"/>
                  <a:pt x="3643657" y="2343700"/>
                </a:cubicBezTo>
                <a:cubicBezTo>
                  <a:pt x="3640280" y="2341288"/>
                  <a:pt x="3637065" y="2338394"/>
                  <a:pt x="3634492" y="2335178"/>
                </a:cubicBezTo>
                <a:cubicBezTo>
                  <a:pt x="3604906" y="2296587"/>
                  <a:pt x="3578374" y="2283563"/>
                  <a:pt x="3523864" y="2307521"/>
                </a:cubicBezTo>
                <a:cubicBezTo>
                  <a:pt x="3400695" y="2361549"/>
                  <a:pt x="3272219" y="2267001"/>
                  <a:pt x="3271898" y="2132415"/>
                </a:cubicBezTo>
                <a:cubicBezTo>
                  <a:pt x="3271898" y="2116335"/>
                  <a:pt x="3283153" y="2093824"/>
                  <a:pt x="3267717" y="2085141"/>
                </a:cubicBezTo>
                <a:cubicBezTo>
                  <a:pt x="3238935" y="2068740"/>
                  <a:pt x="3207740" y="2054911"/>
                  <a:pt x="3174295" y="2049766"/>
                </a:cubicBezTo>
                <a:cubicBezTo>
                  <a:pt x="3164808" y="2048319"/>
                  <a:pt x="3160949" y="2058610"/>
                  <a:pt x="3155803" y="2065042"/>
                </a:cubicBezTo>
                <a:cubicBezTo>
                  <a:pt x="3100168" y="2133701"/>
                  <a:pt x="3030865" y="2154283"/>
                  <a:pt x="2948699" y="2124375"/>
                </a:cubicBezTo>
                <a:cubicBezTo>
                  <a:pt x="2931172" y="2118104"/>
                  <a:pt x="2921042" y="2120998"/>
                  <a:pt x="2912037" y="2135792"/>
                </a:cubicBezTo>
                <a:cubicBezTo>
                  <a:pt x="2908821" y="2141098"/>
                  <a:pt x="2904801" y="2146082"/>
                  <a:pt x="2900782" y="2150906"/>
                </a:cubicBezTo>
                <a:cubicBezTo>
                  <a:pt x="2875537" y="2181297"/>
                  <a:pt x="2858653" y="2205416"/>
                  <a:pt x="2889847" y="2249635"/>
                </a:cubicBezTo>
                <a:cubicBezTo>
                  <a:pt x="2932137" y="2309612"/>
                  <a:pt x="2908982" y="2406089"/>
                  <a:pt x="2855598" y="2446449"/>
                </a:cubicBezTo>
                <a:cubicBezTo>
                  <a:pt x="2786134" y="2499029"/>
                  <a:pt x="2701074" y="2496135"/>
                  <a:pt x="2639810" y="2439052"/>
                </a:cubicBezTo>
                <a:cubicBezTo>
                  <a:pt x="2613601" y="2414450"/>
                  <a:pt x="2582085" y="2416058"/>
                  <a:pt x="2556357" y="2442107"/>
                </a:cubicBezTo>
                <a:cubicBezTo>
                  <a:pt x="2547031" y="2451594"/>
                  <a:pt x="2552177" y="2461885"/>
                  <a:pt x="2552498" y="2471854"/>
                </a:cubicBezTo>
                <a:cubicBezTo>
                  <a:pt x="2555071" y="2542765"/>
                  <a:pt x="2527414" y="2592130"/>
                  <a:pt x="2470332" y="2617857"/>
                </a:cubicBezTo>
                <a:cubicBezTo>
                  <a:pt x="2414214" y="2643262"/>
                  <a:pt x="2347484" y="2629113"/>
                  <a:pt x="2306159" y="2583125"/>
                </a:cubicBezTo>
                <a:cubicBezTo>
                  <a:pt x="2266282" y="2538745"/>
                  <a:pt x="2259850" y="2471694"/>
                  <a:pt x="2290241" y="2419114"/>
                </a:cubicBezTo>
                <a:cubicBezTo>
                  <a:pt x="2295547" y="2410109"/>
                  <a:pt x="2300692" y="2400944"/>
                  <a:pt x="2306320" y="2392100"/>
                </a:cubicBezTo>
                <a:cubicBezTo>
                  <a:pt x="2310340" y="2385829"/>
                  <a:pt x="2322721" y="2382613"/>
                  <a:pt x="2313878" y="2372161"/>
                </a:cubicBezTo>
                <a:cubicBezTo>
                  <a:pt x="2306803" y="2363800"/>
                  <a:pt x="2297798" y="2369267"/>
                  <a:pt x="2290401" y="2371840"/>
                </a:cubicBezTo>
                <a:cubicBezTo>
                  <a:pt x="2248273" y="2387115"/>
                  <a:pt x="2205501" y="2388723"/>
                  <a:pt x="2164016" y="2372644"/>
                </a:cubicBezTo>
                <a:cubicBezTo>
                  <a:pt x="2141505" y="2363961"/>
                  <a:pt x="2130249" y="2369588"/>
                  <a:pt x="2117868" y="2388402"/>
                </a:cubicBezTo>
                <a:cubicBezTo>
                  <a:pt x="2039078" y="2506104"/>
                  <a:pt x="1959163" y="2623163"/>
                  <a:pt x="1879730" y="2740383"/>
                </a:cubicBezTo>
                <a:cubicBezTo>
                  <a:pt x="1823773" y="2822871"/>
                  <a:pt x="1768137" y="2905520"/>
                  <a:pt x="1711537" y="2987526"/>
                </a:cubicBezTo>
                <a:cubicBezTo>
                  <a:pt x="1699799" y="3004409"/>
                  <a:pt x="1697066" y="3015343"/>
                  <a:pt x="1713628" y="3032549"/>
                </a:cubicBezTo>
                <a:cubicBezTo>
                  <a:pt x="1784539" y="3106997"/>
                  <a:pt x="1785986" y="3220036"/>
                  <a:pt x="1719577" y="3299308"/>
                </a:cubicBezTo>
                <a:cubicBezTo>
                  <a:pt x="1711216" y="3309278"/>
                  <a:pt x="1698835" y="3316514"/>
                  <a:pt x="1711055" y="3333719"/>
                </a:cubicBezTo>
                <a:cubicBezTo>
                  <a:pt x="1722793" y="3350281"/>
                  <a:pt x="1734853" y="3345778"/>
                  <a:pt x="1749324" y="3341276"/>
                </a:cubicBezTo>
                <a:cubicBezTo>
                  <a:pt x="1848696" y="3310243"/>
                  <a:pt x="1942600" y="3362180"/>
                  <a:pt x="1965434" y="3460908"/>
                </a:cubicBezTo>
                <a:cubicBezTo>
                  <a:pt x="1968006" y="3472003"/>
                  <a:pt x="1966881" y="3487761"/>
                  <a:pt x="1982317" y="3486475"/>
                </a:cubicBezTo>
                <a:cubicBezTo>
                  <a:pt x="2003703" y="3484706"/>
                  <a:pt x="2027822" y="3503036"/>
                  <a:pt x="2046475" y="3478917"/>
                </a:cubicBezTo>
                <a:cubicBezTo>
                  <a:pt x="2069468" y="3449009"/>
                  <a:pt x="2097447" y="3426819"/>
                  <a:pt x="2135716" y="3418780"/>
                </a:cubicBezTo>
                <a:cubicBezTo>
                  <a:pt x="2223993" y="3400127"/>
                  <a:pt x="2308089" y="3461712"/>
                  <a:pt x="2311787" y="3551757"/>
                </a:cubicBezTo>
                <a:cubicBezTo>
                  <a:pt x="2313074" y="3585203"/>
                  <a:pt x="2323686" y="3601604"/>
                  <a:pt x="2356328" y="3611734"/>
                </a:cubicBezTo>
                <a:cubicBezTo>
                  <a:pt x="2413410" y="3629261"/>
                  <a:pt x="2469045" y="3651772"/>
                  <a:pt x="2524841" y="3673158"/>
                </a:cubicBezTo>
                <a:cubicBezTo>
                  <a:pt x="2540599" y="3679269"/>
                  <a:pt x="2549926" y="3679108"/>
                  <a:pt x="2561342" y="3663350"/>
                </a:cubicBezTo>
                <a:cubicBezTo>
                  <a:pt x="2615530" y="3588901"/>
                  <a:pt x="2717314" y="3575073"/>
                  <a:pt x="2786456" y="3631030"/>
                </a:cubicBezTo>
                <a:cubicBezTo>
                  <a:pt x="2859618" y="3690363"/>
                  <a:pt x="2869909" y="3789092"/>
                  <a:pt x="2807198" y="3859360"/>
                </a:cubicBezTo>
                <a:cubicBezTo>
                  <a:pt x="2787421" y="3881549"/>
                  <a:pt x="2786456" y="3895056"/>
                  <a:pt x="2802857" y="3920462"/>
                </a:cubicBezTo>
                <a:cubicBezTo>
                  <a:pt x="2830514" y="3963394"/>
                  <a:pt x="2851257" y="4010829"/>
                  <a:pt x="2874733" y="4056495"/>
                </a:cubicBezTo>
                <a:cubicBezTo>
                  <a:pt x="2884541" y="4075630"/>
                  <a:pt x="2895475" y="4084795"/>
                  <a:pt x="2921202" y="4081579"/>
                </a:cubicBezTo>
                <a:cubicBezTo>
                  <a:pt x="3040191" y="4067268"/>
                  <a:pt x="3121072" y="4176609"/>
                  <a:pt x="3074441" y="4287237"/>
                </a:cubicBezTo>
                <a:cubicBezTo>
                  <a:pt x="3067848" y="4302995"/>
                  <a:pt x="3069456" y="4311838"/>
                  <a:pt x="3081677" y="4322290"/>
                </a:cubicBezTo>
                <a:cubicBezTo>
                  <a:pt x="3104027" y="4341425"/>
                  <a:pt x="3125734" y="4361203"/>
                  <a:pt x="3147120" y="4381302"/>
                </a:cubicBezTo>
                <a:cubicBezTo>
                  <a:pt x="3159502" y="4392880"/>
                  <a:pt x="3170275" y="4393523"/>
                  <a:pt x="3186033" y="4384679"/>
                </a:cubicBezTo>
                <a:cubicBezTo>
                  <a:pt x="3263697" y="4340942"/>
                  <a:pt x="3333804" y="4349947"/>
                  <a:pt x="3394906" y="4411853"/>
                </a:cubicBezTo>
                <a:cubicBezTo>
                  <a:pt x="3408091" y="4425199"/>
                  <a:pt x="3418061" y="4425360"/>
                  <a:pt x="3433176" y="4417481"/>
                </a:cubicBezTo>
                <a:cubicBezTo>
                  <a:pt x="3468390" y="4398829"/>
                  <a:pt x="3503604" y="4379855"/>
                  <a:pt x="3540265" y="4364097"/>
                </a:cubicBezTo>
                <a:cubicBezTo>
                  <a:pt x="3564546" y="4353645"/>
                  <a:pt x="3568566" y="4340621"/>
                  <a:pt x="3562777" y="4315697"/>
                </a:cubicBezTo>
                <a:cubicBezTo>
                  <a:pt x="3538175" y="4208929"/>
                  <a:pt x="3592364" y="4105538"/>
                  <a:pt x="3692217" y="4064052"/>
                </a:cubicBezTo>
                <a:cubicBezTo>
                  <a:pt x="3812171" y="4014366"/>
                  <a:pt x="3950134" y="4081257"/>
                  <a:pt x="3985991" y="4206518"/>
                </a:cubicBezTo>
                <a:cubicBezTo>
                  <a:pt x="3996121" y="4241732"/>
                  <a:pt x="4028119" y="4257489"/>
                  <a:pt x="4061565" y="4244144"/>
                </a:cubicBezTo>
                <a:cubicBezTo>
                  <a:pt x="4074911" y="4238837"/>
                  <a:pt x="4074750" y="4226135"/>
                  <a:pt x="4078448" y="4215683"/>
                </a:cubicBezTo>
                <a:cubicBezTo>
                  <a:pt x="4115110" y="4115185"/>
                  <a:pt x="4220431" y="4072896"/>
                  <a:pt x="4314014" y="4121135"/>
                </a:cubicBezTo>
                <a:cubicBezTo>
                  <a:pt x="4375438" y="4152972"/>
                  <a:pt x="4412099" y="4223722"/>
                  <a:pt x="4400683" y="4288523"/>
                </a:cubicBezTo>
                <a:cubicBezTo>
                  <a:pt x="4387015" y="4366670"/>
                  <a:pt x="4334596" y="4419411"/>
                  <a:pt x="4261112" y="4430827"/>
                </a:cubicBezTo>
                <a:cubicBezTo>
                  <a:pt x="4239726" y="4434204"/>
                  <a:pt x="4212552" y="4425682"/>
                  <a:pt x="4206603" y="4462826"/>
                </a:cubicBezTo>
                <a:cubicBezTo>
                  <a:pt x="4202422" y="4488231"/>
                  <a:pt x="4202422" y="4502864"/>
                  <a:pt x="4226541" y="4519587"/>
                </a:cubicBezTo>
                <a:cubicBezTo>
                  <a:pt x="4308708" y="4576830"/>
                  <a:pt x="4306135" y="4695657"/>
                  <a:pt x="4222843" y="4751614"/>
                </a:cubicBezTo>
                <a:cubicBezTo>
                  <a:pt x="4206763" y="4762388"/>
                  <a:pt x="4202261" y="4771714"/>
                  <a:pt x="4208211" y="4790044"/>
                </a:cubicBezTo>
                <a:cubicBezTo>
                  <a:pt x="4218662" y="4821882"/>
                  <a:pt x="4227023" y="4854524"/>
                  <a:pt x="4235867" y="4886844"/>
                </a:cubicBezTo>
                <a:cubicBezTo>
                  <a:pt x="4239887" y="4901476"/>
                  <a:pt x="4244872" y="4909033"/>
                  <a:pt x="4263524" y="4907908"/>
                </a:cubicBezTo>
                <a:cubicBezTo>
                  <a:pt x="4349871" y="4902601"/>
                  <a:pt x="4417245" y="4938459"/>
                  <a:pt x="4461464" y="5011782"/>
                </a:cubicBezTo>
                <a:cubicBezTo>
                  <a:pt x="4506326" y="5086230"/>
                  <a:pt x="4500698" y="5162929"/>
                  <a:pt x="4455192" y="5235127"/>
                </a:cubicBezTo>
                <a:cubicBezTo>
                  <a:pt x="4442490" y="5255387"/>
                  <a:pt x="4445866" y="5265517"/>
                  <a:pt x="4460017" y="5280310"/>
                </a:cubicBezTo>
                <a:cubicBezTo>
                  <a:pt x="4513561" y="5336589"/>
                  <a:pt x="4566785" y="5393028"/>
                  <a:pt x="4618722" y="5450593"/>
                </a:cubicBezTo>
                <a:cubicBezTo>
                  <a:pt x="4632872" y="5466190"/>
                  <a:pt x="4641555" y="5456542"/>
                  <a:pt x="4653132" y="5449789"/>
                </a:cubicBezTo>
                <a:cubicBezTo>
                  <a:pt x="4727580" y="5406052"/>
                  <a:pt x="4823736" y="5411841"/>
                  <a:pt x="4890145" y="5463778"/>
                </a:cubicBezTo>
                <a:cubicBezTo>
                  <a:pt x="4958804" y="5517644"/>
                  <a:pt x="4987908" y="5605117"/>
                  <a:pt x="4963467" y="5689214"/>
                </a:cubicBezTo>
                <a:cubicBezTo>
                  <a:pt x="4949156" y="5738256"/>
                  <a:pt x="4920696" y="5778294"/>
                  <a:pt x="4877120" y="5805308"/>
                </a:cubicBezTo>
                <a:cubicBezTo>
                  <a:pt x="4858789" y="5816724"/>
                  <a:pt x="4853322" y="5826533"/>
                  <a:pt x="4861201" y="5847919"/>
                </a:cubicBezTo>
                <a:cubicBezTo>
                  <a:pt x="4890466" y="5926548"/>
                  <a:pt x="4918766" y="6005499"/>
                  <a:pt x="4945458" y="6085092"/>
                </a:cubicBezTo>
                <a:cubicBezTo>
                  <a:pt x="4957840" y="6121915"/>
                  <a:pt x="4984693" y="6094579"/>
                  <a:pt x="5000933" y="6101976"/>
                </a:cubicBezTo>
                <a:close/>
              </a:path>
            </a:pathLst>
          </a:custGeom>
          <a:solidFill>
            <a:srgbClr val="E71682"/>
          </a:solidFill>
          <a:ln w="16068" cap="flat">
            <a:noFill/>
            <a:prstDash val="solid"/>
            <a:miter/>
          </a:ln>
        </p:spPr>
        <p:txBody>
          <a:bodyPr rtlCol="0" anchor="ctr"/>
          <a:lstStyle/>
          <a:p>
            <a:pPr algn="r" rtl="1"/>
            <a:endParaRPr lang="es-PE" dirty="0">
              <a:cs typeface="B Nazanin" panose="00000400000000000000" pitchFamily="2" charset="-78"/>
            </a:endParaRPr>
          </a:p>
        </p:txBody>
      </p:sp>
      <p:sp>
        <p:nvSpPr>
          <p:cNvPr id="26" name="Forma libre: forma 25">
            <a:extLst>
              <a:ext uri="{FF2B5EF4-FFF2-40B4-BE49-F238E27FC236}">
                <a16:creationId xmlns:a16="http://schemas.microsoft.com/office/drawing/2014/main" id="{83C1029F-253F-4F7F-B0E5-D59258E0AA44}"/>
              </a:ext>
            </a:extLst>
          </p:cNvPr>
          <p:cNvSpPr/>
          <p:nvPr/>
        </p:nvSpPr>
        <p:spPr>
          <a:xfrm>
            <a:off x="10719923" y="3357314"/>
            <a:ext cx="430818" cy="429973"/>
          </a:xfrm>
          <a:custGeom>
            <a:avLst/>
            <a:gdLst>
              <a:gd name="connsiteX0" fmla="*/ 214866 w 430818"/>
              <a:gd name="connsiteY0" fmla="*/ 166 h 429973"/>
              <a:gd name="connsiteX1" fmla="*/ 430814 w 430818"/>
              <a:gd name="connsiteY1" fmla="*/ 215793 h 429973"/>
              <a:gd name="connsiteX2" fmla="*/ 215348 w 430818"/>
              <a:gd name="connsiteY2" fmla="*/ 429972 h 429973"/>
              <a:gd name="connsiteX3" fmla="*/ 43 w 430818"/>
              <a:gd name="connsiteY3" fmla="*/ 212577 h 429973"/>
              <a:gd name="connsiteX4" fmla="*/ 214705 w 430818"/>
              <a:gd name="connsiteY4" fmla="*/ 5 h 429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818" h="429973">
                <a:moveTo>
                  <a:pt x="214866" y="166"/>
                </a:moveTo>
                <a:cubicBezTo>
                  <a:pt x="335462" y="166"/>
                  <a:pt x="431618" y="96161"/>
                  <a:pt x="430814" y="215793"/>
                </a:cubicBezTo>
                <a:cubicBezTo>
                  <a:pt x="430010" y="333013"/>
                  <a:pt x="332890" y="429651"/>
                  <a:pt x="215348" y="429972"/>
                </a:cubicBezTo>
                <a:cubicBezTo>
                  <a:pt x="97967" y="430294"/>
                  <a:pt x="-2369" y="330440"/>
                  <a:pt x="43" y="212577"/>
                </a:cubicBezTo>
                <a:cubicBezTo>
                  <a:pt x="2615" y="95678"/>
                  <a:pt x="91535" y="-799"/>
                  <a:pt x="214705" y="5"/>
                </a:cubicBezTo>
                <a:close/>
              </a:path>
            </a:pathLst>
          </a:custGeom>
          <a:solidFill>
            <a:srgbClr val="E71682"/>
          </a:solidFill>
          <a:ln w="16068" cap="flat">
            <a:noFill/>
            <a:prstDash val="solid"/>
            <a:miter/>
          </a:ln>
        </p:spPr>
        <p:txBody>
          <a:bodyPr rtlCol="0" anchor="ctr"/>
          <a:lstStyle/>
          <a:p>
            <a:pPr algn="r" rtl="1"/>
            <a:endParaRPr lang="es-PE" dirty="0">
              <a:cs typeface="B Nazanin" panose="00000400000000000000" pitchFamily="2" charset="-78"/>
            </a:endParaRPr>
          </a:p>
        </p:txBody>
      </p:sp>
      <p:sp>
        <p:nvSpPr>
          <p:cNvPr id="27" name="Forma libre: forma 26">
            <a:extLst>
              <a:ext uri="{FF2B5EF4-FFF2-40B4-BE49-F238E27FC236}">
                <a16:creationId xmlns:a16="http://schemas.microsoft.com/office/drawing/2014/main" id="{B96097F2-D2DE-4072-97D6-ACB90679ECF9}"/>
              </a:ext>
            </a:extLst>
          </p:cNvPr>
          <p:cNvSpPr/>
          <p:nvPr/>
        </p:nvSpPr>
        <p:spPr>
          <a:xfrm>
            <a:off x="13136563" y="5293137"/>
            <a:ext cx="232671" cy="238942"/>
          </a:xfrm>
          <a:custGeom>
            <a:avLst/>
            <a:gdLst>
              <a:gd name="connsiteX0" fmla="*/ 232671 w 232671"/>
              <a:gd name="connsiteY0" fmla="*/ 119150 h 238942"/>
              <a:gd name="connsiteX1" fmla="*/ 144394 w 232671"/>
              <a:gd name="connsiteY1" fmla="*/ 148736 h 238942"/>
              <a:gd name="connsiteX2" fmla="*/ 120275 w 232671"/>
              <a:gd name="connsiteY2" fmla="*/ 238942 h 238942"/>
              <a:gd name="connsiteX3" fmla="*/ 0 w 232671"/>
              <a:gd name="connsiteY3" fmla="*/ 113843 h 238942"/>
              <a:gd name="connsiteX4" fmla="*/ 113682 w 232671"/>
              <a:gd name="connsiteY4" fmla="*/ 0 h 238942"/>
              <a:gd name="connsiteX5" fmla="*/ 145520 w 232671"/>
              <a:gd name="connsiteY5" fmla="*/ 89242 h 238942"/>
              <a:gd name="connsiteX6" fmla="*/ 232671 w 232671"/>
              <a:gd name="connsiteY6" fmla="*/ 119310 h 23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671" h="238942">
                <a:moveTo>
                  <a:pt x="232671" y="119150"/>
                </a:moveTo>
                <a:cubicBezTo>
                  <a:pt x="203085" y="131531"/>
                  <a:pt x="168513" y="123491"/>
                  <a:pt x="144394" y="148736"/>
                </a:cubicBezTo>
                <a:cubicBezTo>
                  <a:pt x="120757" y="173499"/>
                  <a:pt x="127511" y="207426"/>
                  <a:pt x="120275" y="238942"/>
                </a:cubicBezTo>
                <a:cubicBezTo>
                  <a:pt x="117702" y="236370"/>
                  <a:pt x="4985" y="118989"/>
                  <a:pt x="0" y="113843"/>
                </a:cubicBezTo>
                <a:cubicBezTo>
                  <a:pt x="79433" y="116255"/>
                  <a:pt x="113522" y="75413"/>
                  <a:pt x="113682" y="0"/>
                </a:cubicBezTo>
                <a:cubicBezTo>
                  <a:pt x="129923" y="29908"/>
                  <a:pt x="120757" y="65444"/>
                  <a:pt x="145520" y="89242"/>
                </a:cubicBezTo>
                <a:cubicBezTo>
                  <a:pt x="170122" y="112879"/>
                  <a:pt x="203728" y="107251"/>
                  <a:pt x="232671" y="119310"/>
                </a:cubicBezTo>
                <a:close/>
              </a:path>
            </a:pathLst>
          </a:custGeom>
          <a:solidFill>
            <a:srgbClr val="E71682"/>
          </a:solidFill>
          <a:ln w="16068" cap="flat">
            <a:noFill/>
            <a:prstDash val="solid"/>
            <a:miter/>
          </a:ln>
        </p:spPr>
        <p:txBody>
          <a:bodyPr rtlCol="0" anchor="ctr"/>
          <a:lstStyle/>
          <a:p>
            <a:pPr algn="r" rtl="1"/>
            <a:endParaRPr lang="es-PE" dirty="0">
              <a:cs typeface="B Nazanin" panose="00000400000000000000" pitchFamily="2" charset="-78"/>
            </a:endParaRPr>
          </a:p>
        </p:txBody>
      </p:sp>
      <p:sp>
        <p:nvSpPr>
          <p:cNvPr id="28" name="Forma libre: forma 27">
            <a:extLst>
              <a:ext uri="{FF2B5EF4-FFF2-40B4-BE49-F238E27FC236}">
                <a16:creationId xmlns:a16="http://schemas.microsoft.com/office/drawing/2014/main" id="{A9B04A86-FD1C-4D46-82C2-373B078B7088}"/>
              </a:ext>
            </a:extLst>
          </p:cNvPr>
          <p:cNvSpPr/>
          <p:nvPr/>
        </p:nvSpPr>
        <p:spPr>
          <a:xfrm>
            <a:off x="13009374" y="8104166"/>
            <a:ext cx="238138" cy="237013"/>
          </a:xfrm>
          <a:custGeom>
            <a:avLst/>
            <a:gdLst>
              <a:gd name="connsiteX0" fmla="*/ 238138 w 238138"/>
              <a:gd name="connsiteY0" fmla="*/ 119632 h 237013"/>
              <a:gd name="connsiteX1" fmla="*/ 121883 w 238138"/>
              <a:gd name="connsiteY1" fmla="*/ 237013 h 237013"/>
              <a:gd name="connsiteX2" fmla="*/ 89563 w 238138"/>
              <a:gd name="connsiteY2" fmla="*/ 146806 h 237013"/>
              <a:gd name="connsiteX3" fmla="*/ 0 w 238138"/>
              <a:gd name="connsiteY3" fmla="*/ 121401 h 237013"/>
              <a:gd name="connsiteX4" fmla="*/ 121401 w 238138"/>
              <a:gd name="connsiteY4" fmla="*/ 0 h 237013"/>
              <a:gd name="connsiteX5" fmla="*/ 148254 w 238138"/>
              <a:gd name="connsiteY5" fmla="*/ 88438 h 237013"/>
              <a:gd name="connsiteX6" fmla="*/ 238138 w 238138"/>
              <a:gd name="connsiteY6" fmla="*/ 119632 h 2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38" h="237013">
                <a:moveTo>
                  <a:pt x="238138" y="119632"/>
                </a:moveTo>
                <a:cubicBezTo>
                  <a:pt x="158223" y="119150"/>
                  <a:pt x="119150" y="155811"/>
                  <a:pt x="121883" y="237013"/>
                </a:cubicBezTo>
                <a:cubicBezTo>
                  <a:pt x="104678" y="206944"/>
                  <a:pt x="115290" y="170604"/>
                  <a:pt x="89563" y="146806"/>
                </a:cubicBezTo>
                <a:cubicBezTo>
                  <a:pt x="64318" y="123491"/>
                  <a:pt x="30551" y="129441"/>
                  <a:pt x="0" y="121401"/>
                </a:cubicBezTo>
                <a:cubicBezTo>
                  <a:pt x="1447" y="119954"/>
                  <a:pt x="119632" y="1930"/>
                  <a:pt x="121401" y="0"/>
                </a:cubicBezTo>
                <a:cubicBezTo>
                  <a:pt x="129923" y="30391"/>
                  <a:pt x="124777" y="64640"/>
                  <a:pt x="148254" y="88438"/>
                </a:cubicBezTo>
                <a:cubicBezTo>
                  <a:pt x="171891" y="112236"/>
                  <a:pt x="205979" y="107090"/>
                  <a:pt x="238138" y="119632"/>
                </a:cubicBezTo>
                <a:close/>
              </a:path>
            </a:pathLst>
          </a:custGeom>
          <a:solidFill>
            <a:srgbClr val="E71682"/>
          </a:solidFill>
          <a:ln w="16068" cap="flat">
            <a:noFill/>
            <a:prstDash val="solid"/>
            <a:miter/>
          </a:ln>
        </p:spPr>
        <p:txBody>
          <a:bodyPr rtlCol="0" anchor="ctr"/>
          <a:lstStyle/>
          <a:p>
            <a:pPr algn="r" rtl="1"/>
            <a:endParaRPr lang="es-PE" dirty="0">
              <a:cs typeface="B Nazanin" panose="00000400000000000000" pitchFamily="2" charset="-78"/>
            </a:endParaRPr>
          </a:p>
        </p:txBody>
      </p:sp>
      <p:sp>
        <p:nvSpPr>
          <p:cNvPr id="29" name="Forma libre: forma 28">
            <a:extLst>
              <a:ext uri="{FF2B5EF4-FFF2-40B4-BE49-F238E27FC236}">
                <a16:creationId xmlns:a16="http://schemas.microsoft.com/office/drawing/2014/main" id="{A01ECA6E-FBC5-4B9A-948A-25A749557339}"/>
              </a:ext>
            </a:extLst>
          </p:cNvPr>
          <p:cNvSpPr/>
          <p:nvPr/>
        </p:nvSpPr>
        <p:spPr>
          <a:xfrm>
            <a:off x="9143044" y="3449455"/>
            <a:ext cx="238299" cy="251001"/>
          </a:xfrm>
          <a:custGeom>
            <a:avLst/>
            <a:gdLst>
              <a:gd name="connsiteX0" fmla="*/ 161 w 238299"/>
              <a:gd name="connsiteY0" fmla="*/ 119310 h 251001"/>
              <a:gd name="connsiteX1" fmla="*/ 118185 w 238299"/>
              <a:gd name="connsiteY1" fmla="*/ 0 h 251001"/>
              <a:gd name="connsiteX2" fmla="*/ 149540 w 238299"/>
              <a:gd name="connsiteY2" fmla="*/ 92136 h 251001"/>
              <a:gd name="connsiteX3" fmla="*/ 238299 w 238299"/>
              <a:gd name="connsiteY3" fmla="*/ 121240 h 251001"/>
              <a:gd name="connsiteX4" fmla="*/ 151309 w 238299"/>
              <a:gd name="connsiteY4" fmla="*/ 150987 h 251001"/>
              <a:gd name="connsiteX5" fmla="*/ 122526 w 238299"/>
              <a:gd name="connsiteY5" fmla="*/ 251002 h 251001"/>
              <a:gd name="connsiteX6" fmla="*/ 90206 w 238299"/>
              <a:gd name="connsiteY6" fmla="*/ 150022 h 251001"/>
              <a:gd name="connsiteX7" fmla="*/ 0 w 238299"/>
              <a:gd name="connsiteY7" fmla="*/ 119310 h 25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299" h="251001">
                <a:moveTo>
                  <a:pt x="161" y="119310"/>
                </a:moveTo>
                <a:cubicBezTo>
                  <a:pt x="84739" y="123330"/>
                  <a:pt x="122365" y="83131"/>
                  <a:pt x="118185" y="0"/>
                </a:cubicBezTo>
                <a:cubicBezTo>
                  <a:pt x="136998" y="30712"/>
                  <a:pt x="124617" y="68177"/>
                  <a:pt x="149540" y="92136"/>
                </a:cubicBezTo>
                <a:cubicBezTo>
                  <a:pt x="173820" y="115451"/>
                  <a:pt x="207105" y="113682"/>
                  <a:pt x="238299" y="121240"/>
                </a:cubicBezTo>
                <a:cubicBezTo>
                  <a:pt x="211446" y="137641"/>
                  <a:pt x="175106" y="125903"/>
                  <a:pt x="151309" y="150987"/>
                </a:cubicBezTo>
                <a:cubicBezTo>
                  <a:pt x="126868" y="176554"/>
                  <a:pt x="134425" y="211446"/>
                  <a:pt x="122526" y="251002"/>
                </a:cubicBezTo>
                <a:cubicBezTo>
                  <a:pt x="110145" y="211125"/>
                  <a:pt x="115612" y="175267"/>
                  <a:pt x="90206" y="150022"/>
                </a:cubicBezTo>
                <a:cubicBezTo>
                  <a:pt x="65926" y="125903"/>
                  <a:pt x="30069" y="136998"/>
                  <a:pt x="0" y="119310"/>
                </a:cubicBezTo>
                <a:close/>
              </a:path>
            </a:pathLst>
          </a:custGeom>
          <a:solidFill>
            <a:srgbClr val="E71682"/>
          </a:solidFill>
          <a:ln w="16068" cap="flat">
            <a:noFill/>
            <a:prstDash val="solid"/>
            <a:miter/>
          </a:ln>
        </p:spPr>
        <p:txBody>
          <a:bodyPr rtlCol="0" anchor="ctr"/>
          <a:lstStyle/>
          <a:p>
            <a:pPr algn="r" rtl="1"/>
            <a:endParaRPr lang="es-PE" dirty="0">
              <a:cs typeface="B Nazanin" panose="00000400000000000000" pitchFamily="2" charset="-78"/>
            </a:endParaRPr>
          </a:p>
        </p:txBody>
      </p:sp>
      <p:sp>
        <p:nvSpPr>
          <p:cNvPr id="30" name="Forma libre: forma 29">
            <a:extLst>
              <a:ext uri="{FF2B5EF4-FFF2-40B4-BE49-F238E27FC236}">
                <a16:creationId xmlns:a16="http://schemas.microsoft.com/office/drawing/2014/main" id="{DDED6548-4C3C-49DD-958C-9FFDEB33BFFD}"/>
              </a:ext>
            </a:extLst>
          </p:cNvPr>
          <p:cNvSpPr/>
          <p:nvPr/>
        </p:nvSpPr>
        <p:spPr>
          <a:xfrm>
            <a:off x="11910979" y="6949171"/>
            <a:ext cx="235887" cy="241514"/>
          </a:xfrm>
          <a:custGeom>
            <a:avLst/>
            <a:gdLst>
              <a:gd name="connsiteX0" fmla="*/ 235726 w 235887"/>
              <a:gd name="connsiteY0" fmla="*/ 119150 h 241514"/>
              <a:gd name="connsiteX1" fmla="*/ 147610 w 235887"/>
              <a:gd name="connsiteY1" fmla="*/ 150022 h 241514"/>
              <a:gd name="connsiteX2" fmla="*/ 116898 w 235887"/>
              <a:gd name="connsiteY2" fmla="*/ 241515 h 241514"/>
              <a:gd name="connsiteX3" fmla="*/ 89885 w 235887"/>
              <a:gd name="connsiteY3" fmla="*/ 148093 h 241514"/>
              <a:gd name="connsiteX4" fmla="*/ 0 w 235887"/>
              <a:gd name="connsiteY4" fmla="*/ 116416 h 241514"/>
              <a:gd name="connsiteX5" fmla="*/ 116738 w 235887"/>
              <a:gd name="connsiteY5" fmla="*/ 0 h 241514"/>
              <a:gd name="connsiteX6" fmla="*/ 147932 w 235887"/>
              <a:gd name="connsiteY6" fmla="*/ 89885 h 241514"/>
              <a:gd name="connsiteX7" fmla="*/ 235887 w 235887"/>
              <a:gd name="connsiteY7" fmla="*/ 119311 h 24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887" h="241514">
                <a:moveTo>
                  <a:pt x="235726" y="119150"/>
                </a:moveTo>
                <a:cubicBezTo>
                  <a:pt x="205497" y="129601"/>
                  <a:pt x="172373" y="127028"/>
                  <a:pt x="147610" y="150022"/>
                </a:cubicBezTo>
                <a:cubicBezTo>
                  <a:pt x="122365" y="173338"/>
                  <a:pt x="134425" y="209356"/>
                  <a:pt x="116898" y="241515"/>
                </a:cubicBezTo>
                <a:cubicBezTo>
                  <a:pt x="109019" y="205979"/>
                  <a:pt x="112718" y="172051"/>
                  <a:pt x="89885" y="148093"/>
                </a:cubicBezTo>
                <a:cubicBezTo>
                  <a:pt x="66891" y="123973"/>
                  <a:pt x="31194" y="133139"/>
                  <a:pt x="0" y="116416"/>
                </a:cubicBezTo>
                <a:cubicBezTo>
                  <a:pt x="79433" y="117863"/>
                  <a:pt x="119310" y="81041"/>
                  <a:pt x="116738" y="0"/>
                </a:cubicBezTo>
                <a:cubicBezTo>
                  <a:pt x="132495" y="31355"/>
                  <a:pt x="123169" y="66730"/>
                  <a:pt x="147932" y="89885"/>
                </a:cubicBezTo>
                <a:cubicBezTo>
                  <a:pt x="172373" y="112718"/>
                  <a:pt x="205979" y="109019"/>
                  <a:pt x="235887" y="119311"/>
                </a:cubicBezTo>
                <a:close/>
              </a:path>
            </a:pathLst>
          </a:custGeom>
          <a:solidFill>
            <a:srgbClr val="E71682"/>
          </a:solidFill>
          <a:ln w="16068" cap="flat">
            <a:noFill/>
            <a:prstDash val="solid"/>
            <a:miter/>
          </a:ln>
        </p:spPr>
        <p:txBody>
          <a:bodyPr rtlCol="0" anchor="ctr"/>
          <a:lstStyle/>
          <a:p>
            <a:pPr algn="r" rtl="1"/>
            <a:endParaRPr lang="es-PE" dirty="0">
              <a:cs typeface="B Nazanin" panose="00000400000000000000" pitchFamily="2" charset="-78"/>
            </a:endParaRPr>
          </a:p>
        </p:txBody>
      </p:sp>
      <p:sp>
        <p:nvSpPr>
          <p:cNvPr id="31" name="Forma libre: forma 30">
            <a:extLst>
              <a:ext uri="{FF2B5EF4-FFF2-40B4-BE49-F238E27FC236}">
                <a16:creationId xmlns:a16="http://schemas.microsoft.com/office/drawing/2014/main" id="{899E04C0-0E9E-44FE-820B-58B2E8DEAA4A}"/>
              </a:ext>
            </a:extLst>
          </p:cNvPr>
          <p:cNvSpPr/>
          <p:nvPr/>
        </p:nvSpPr>
        <p:spPr>
          <a:xfrm>
            <a:off x="10300611" y="7702499"/>
            <a:ext cx="238781" cy="241353"/>
          </a:xfrm>
          <a:custGeom>
            <a:avLst/>
            <a:gdLst>
              <a:gd name="connsiteX0" fmla="*/ 115934 w 238781"/>
              <a:gd name="connsiteY0" fmla="*/ 241354 h 241353"/>
              <a:gd name="connsiteX1" fmla="*/ 0 w 238781"/>
              <a:gd name="connsiteY1" fmla="*/ 124134 h 241353"/>
              <a:gd name="connsiteX2" fmla="*/ 112235 w 238781"/>
              <a:gd name="connsiteY2" fmla="*/ 0 h 241353"/>
              <a:gd name="connsiteX3" fmla="*/ 238781 w 238781"/>
              <a:gd name="connsiteY3" fmla="*/ 124295 h 241353"/>
              <a:gd name="connsiteX4" fmla="*/ 147450 w 238781"/>
              <a:gd name="connsiteY4" fmla="*/ 150987 h 241353"/>
              <a:gd name="connsiteX5" fmla="*/ 115934 w 238781"/>
              <a:gd name="connsiteY5" fmla="*/ 241354 h 24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781" h="241353">
                <a:moveTo>
                  <a:pt x="115934" y="241354"/>
                </a:moveTo>
                <a:cubicBezTo>
                  <a:pt x="114004" y="167871"/>
                  <a:pt x="86830" y="120757"/>
                  <a:pt x="0" y="124134"/>
                </a:cubicBezTo>
                <a:cubicBezTo>
                  <a:pt x="81041" y="119632"/>
                  <a:pt x="113200" y="76860"/>
                  <a:pt x="112235" y="0"/>
                </a:cubicBezTo>
                <a:cubicBezTo>
                  <a:pt x="116416" y="7718"/>
                  <a:pt x="232993" y="121722"/>
                  <a:pt x="238781" y="124295"/>
                </a:cubicBezTo>
                <a:cubicBezTo>
                  <a:pt x="205979" y="134586"/>
                  <a:pt x="171569" y="128154"/>
                  <a:pt x="147450" y="150987"/>
                </a:cubicBezTo>
                <a:cubicBezTo>
                  <a:pt x="122365" y="174785"/>
                  <a:pt x="128797" y="209195"/>
                  <a:pt x="115934" y="241354"/>
                </a:cubicBezTo>
                <a:close/>
              </a:path>
            </a:pathLst>
          </a:custGeom>
          <a:solidFill>
            <a:srgbClr val="E71682"/>
          </a:solidFill>
          <a:ln w="16068" cap="flat">
            <a:noFill/>
            <a:prstDash val="solid"/>
            <a:miter/>
          </a:ln>
        </p:spPr>
        <p:txBody>
          <a:bodyPr rtlCol="0" anchor="ctr"/>
          <a:lstStyle/>
          <a:p>
            <a:pPr algn="r" rtl="1"/>
            <a:endParaRPr lang="es-PE" dirty="0">
              <a:cs typeface="B Nazanin" panose="00000400000000000000" pitchFamily="2" charset="-78"/>
            </a:endParaRPr>
          </a:p>
        </p:txBody>
      </p:sp>
      <p:sp>
        <p:nvSpPr>
          <p:cNvPr id="32" name="Forma libre: forma 31">
            <a:extLst>
              <a:ext uri="{FF2B5EF4-FFF2-40B4-BE49-F238E27FC236}">
                <a16:creationId xmlns:a16="http://schemas.microsoft.com/office/drawing/2014/main" id="{4392591D-0452-48AE-BA45-FB18935C8130}"/>
              </a:ext>
            </a:extLst>
          </p:cNvPr>
          <p:cNvSpPr/>
          <p:nvPr/>
        </p:nvSpPr>
        <p:spPr>
          <a:xfrm>
            <a:off x="15773128" y="4627604"/>
            <a:ext cx="245052" cy="234279"/>
          </a:xfrm>
          <a:custGeom>
            <a:avLst/>
            <a:gdLst>
              <a:gd name="connsiteX0" fmla="*/ 120597 w 245052"/>
              <a:gd name="connsiteY0" fmla="*/ 234279 h 234279"/>
              <a:gd name="connsiteX1" fmla="*/ 0 w 245052"/>
              <a:gd name="connsiteY1" fmla="*/ 120918 h 234279"/>
              <a:gd name="connsiteX2" fmla="*/ 92779 w 245052"/>
              <a:gd name="connsiteY2" fmla="*/ 89563 h 234279"/>
              <a:gd name="connsiteX3" fmla="*/ 124134 w 245052"/>
              <a:gd name="connsiteY3" fmla="*/ 0 h 234279"/>
              <a:gd name="connsiteX4" fmla="*/ 245052 w 245052"/>
              <a:gd name="connsiteY4" fmla="*/ 114487 h 234279"/>
              <a:gd name="connsiteX5" fmla="*/ 154846 w 245052"/>
              <a:gd name="connsiteY5" fmla="*/ 145359 h 234279"/>
              <a:gd name="connsiteX6" fmla="*/ 120597 w 245052"/>
              <a:gd name="connsiteY6" fmla="*/ 234279 h 23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52" h="234279">
                <a:moveTo>
                  <a:pt x="120597" y="234279"/>
                </a:moveTo>
                <a:cubicBezTo>
                  <a:pt x="122526" y="152113"/>
                  <a:pt x="78468" y="119471"/>
                  <a:pt x="0" y="120918"/>
                </a:cubicBezTo>
                <a:cubicBezTo>
                  <a:pt x="31837" y="104035"/>
                  <a:pt x="68177" y="115290"/>
                  <a:pt x="92779" y="89563"/>
                </a:cubicBezTo>
                <a:cubicBezTo>
                  <a:pt x="115933" y="65283"/>
                  <a:pt x="113039" y="31998"/>
                  <a:pt x="124134" y="0"/>
                </a:cubicBezTo>
                <a:cubicBezTo>
                  <a:pt x="124938" y="79915"/>
                  <a:pt x="162725" y="119632"/>
                  <a:pt x="245052" y="114487"/>
                </a:cubicBezTo>
                <a:cubicBezTo>
                  <a:pt x="214501" y="130566"/>
                  <a:pt x="179608" y="124134"/>
                  <a:pt x="154846" y="145359"/>
                </a:cubicBezTo>
                <a:cubicBezTo>
                  <a:pt x="128476" y="167871"/>
                  <a:pt x="134586" y="203085"/>
                  <a:pt x="120597" y="234279"/>
                </a:cubicBezTo>
                <a:close/>
              </a:path>
            </a:pathLst>
          </a:custGeom>
          <a:solidFill>
            <a:srgbClr val="E71682"/>
          </a:solidFill>
          <a:ln w="16068" cap="flat">
            <a:noFill/>
            <a:prstDash val="solid"/>
            <a:miter/>
          </a:ln>
        </p:spPr>
        <p:txBody>
          <a:bodyPr rtlCol="0" anchor="ctr"/>
          <a:lstStyle/>
          <a:p>
            <a:pPr algn="r" rtl="1"/>
            <a:endParaRPr lang="es-PE" dirty="0">
              <a:cs typeface="B Nazanin" panose="00000400000000000000" pitchFamily="2" charset="-78"/>
            </a:endParaRPr>
          </a:p>
        </p:txBody>
      </p:sp>
      <p:sp>
        <p:nvSpPr>
          <p:cNvPr id="33" name="Forma libre: forma 32">
            <a:extLst>
              <a:ext uri="{FF2B5EF4-FFF2-40B4-BE49-F238E27FC236}">
                <a16:creationId xmlns:a16="http://schemas.microsoft.com/office/drawing/2014/main" id="{0CE91802-7E33-4E2A-B7BF-2CC957EF2ED6}"/>
              </a:ext>
            </a:extLst>
          </p:cNvPr>
          <p:cNvSpPr/>
          <p:nvPr/>
        </p:nvSpPr>
        <p:spPr>
          <a:xfrm>
            <a:off x="15120780" y="2949702"/>
            <a:ext cx="233635" cy="248750"/>
          </a:xfrm>
          <a:custGeom>
            <a:avLst/>
            <a:gdLst>
              <a:gd name="connsiteX0" fmla="*/ 0 w 233635"/>
              <a:gd name="connsiteY0" fmla="*/ 125099 h 248750"/>
              <a:gd name="connsiteX1" fmla="*/ 88116 w 233635"/>
              <a:gd name="connsiteY1" fmla="*/ 95191 h 248750"/>
              <a:gd name="connsiteX2" fmla="*/ 116577 w 233635"/>
              <a:gd name="connsiteY2" fmla="*/ 0 h 248750"/>
              <a:gd name="connsiteX3" fmla="*/ 145359 w 233635"/>
              <a:gd name="connsiteY3" fmla="*/ 95030 h 248750"/>
              <a:gd name="connsiteX4" fmla="*/ 233636 w 233635"/>
              <a:gd name="connsiteY4" fmla="*/ 125099 h 248750"/>
              <a:gd name="connsiteX5" fmla="*/ 144877 w 233635"/>
              <a:gd name="connsiteY5" fmla="*/ 155007 h 248750"/>
              <a:gd name="connsiteX6" fmla="*/ 118024 w 233635"/>
              <a:gd name="connsiteY6" fmla="*/ 248751 h 248750"/>
              <a:gd name="connsiteX7" fmla="*/ 87473 w 233635"/>
              <a:gd name="connsiteY7" fmla="*/ 154364 h 248750"/>
              <a:gd name="connsiteX8" fmla="*/ 0 w 233635"/>
              <a:gd name="connsiteY8" fmla="*/ 124938 h 24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635" h="248750">
                <a:moveTo>
                  <a:pt x="0" y="125099"/>
                </a:moveTo>
                <a:cubicBezTo>
                  <a:pt x="30551" y="115612"/>
                  <a:pt x="63997" y="118828"/>
                  <a:pt x="88116" y="95191"/>
                </a:cubicBezTo>
                <a:cubicBezTo>
                  <a:pt x="112075" y="71715"/>
                  <a:pt x="103874" y="36983"/>
                  <a:pt x="116577" y="0"/>
                </a:cubicBezTo>
                <a:cubicBezTo>
                  <a:pt x="129119" y="36983"/>
                  <a:pt x="121079" y="71393"/>
                  <a:pt x="145359" y="95030"/>
                </a:cubicBezTo>
                <a:cubicBezTo>
                  <a:pt x="169639" y="118828"/>
                  <a:pt x="202924" y="115130"/>
                  <a:pt x="233636" y="125099"/>
                </a:cubicBezTo>
                <a:cubicBezTo>
                  <a:pt x="204211" y="137480"/>
                  <a:pt x="168835" y="130727"/>
                  <a:pt x="144877" y="155007"/>
                </a:cubicBezTo>
                <a:cubicBezTo>
                  <a:pt x="120918" y="179287"/>
                  <a:pt x="128958" y="213697"/>
                  <a:pt x="118024" y="248751"/>
                </a:cubicBezTo>
                <a:cubicBezTo>
                  <a:pt x="101944" y="214984"/>
                  <a:pt x="113039" y="178322"/>
                  <a:pt x="87473" y="154364"/>
                </a:cubicBezTo>
                <a:cubicBezTo>
                  <a:pt x="62871" y="131370"/>
                  <a:pt x="28943" y="137319"/>
                  <a:pt x="0" y="124938"/>
                </a:cubicBezTo>
                <a:close/>
              </a:path>
            </a:pathLst>
          </a:custGeom>
          <a:solidFill>
            <a:srgbClr val="E71682"/>
          </a:solidFill>
          <a:ln w="16068" cap="flat">
            <a:noFill/>
            <a:prstDash val="solid"/>
            <a:miter/>
          </a:ln>
        </p:spPr>
        <p:txBody>
          <a:bodyPr rtlCol="0" anchor="ctr"/>
          <a:lstStyle/>
          <a:p>
            <a:pPr algn="r" rtl="1"/>
            <a:endParaRPr lang="es-PE" dirty="0">
              <a:cs typeface="B Nazanin" panose="00000400000000000000" pitchFamily="2" charset="-78"/>
            </a:endParaRPr>
          </a:p>
        </p:txBody>
      </p:sp>
      <p:sp>
        <p:nvSpPr>
          <p:cNvPr id="34" name="Forma libre: forma 33">
            <a:extLst>
              <a:ext uri="{FF2B5EF4-FFF2-40B4-BE49-F238E27FC236}">
                <a16:creationId xmlns:a16="http://schemas.microsoft.com/office/drawing/2014/main" id="{C83CFA3A-27C9-4F9F-8428-4C350F64CEFE}"/>
              </a:ext>
            </a:extLst>
          </p:cNvPr>
          <p:cNvSpPr/>
          <p:nvPr/>
        </p:nvSpPr>
        <p:spPr>
          <a:xfrm>
            <a:off x="13225001" y="3465213"/>
            <a:ext cx="234922" cy="250841"/>
          </a:xfrm>
          <a:custGeom>
            <a:avLst/>
            <a:gdLst>
              <a:gd name="connsiteX0" fmla="*/ 118024 w 234922"/>
              <a:gd name="connsiteY0" fmla="*/ 250680 h 250841"/>
              <a:gd name="connsiteX1" fmla="*/ 0 w 234922"/>
              <a:gd name="connsiteY1" fmla="*/ 127189 h 250841"/>
              <a:gd name="connsiteX2" fmla="*/ 86669 w 234922"/>
              <a:gd name="connsiteY2" fmla="*/ 95352 h 250841"/>
              <a:gd name="connsiteX3" fmla="*/ 116094 w 234922"/>
              <a:gd name="connsiteY3" fmla="*/ 0 h 250841"/>
              <a:gd name="connsiteX4" fmla="*/ 147289 w 234922"/>
              <a:gd name="connsiteY4" fmla="*/ 94709 h 250841"/>
              <a:gd name="connsiteX5" fmla="*/ 234922 w 234922"/>
              <a:gd name="connsiteY5" fmla="*/ 126064 h 250841"/>
              <a:gd name="connsiteX6" fmla="*/ 118185 w 234922"/>
              <a:gd name="connsiteY6" fmla="*/ 250841 h 25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922" h="250841">
                <a:moveTo>
                  <a:pt x="118024" y="250680"/>
                </a:moveTo>
                <a:cubicBezTo>
                  <a:pt x="114647" y="172373"/>
                  <a:pt x="88438" y="121079"/>
                  <a:pt x="0" y="127189"/>
                </a:cubicBezTo>
                <a:cubicBezTo>
                  <a:pt x="27978" y="108055"/>
                  <a:pt x="63354" y="118989"/>
                  <a:pt x="86669" y="95352"/>
                </a:cubicBezTo>
                <a:cubicBezTo>
                  <a:pt x="110466" y="71232"/>
                  <a:pt x="104839" y="37465"/>
                  <a:pt x="116094" y="0"/>
                </a:cubicBezTo>
                <a:cubicBezTo>
                  <a:pt x="130084" y="36983"/>
                  <a:pt x="121722" y="72036"/>
                  <a:pt x="147289" y="94709"/>
                </a:cubicBezTo>
                <a:cubicBezTo>
                  <a:pt x="171247" y="115773"/>
                  <a:pt x="204050" y="112396"/>
                  <a:pt x="234922" y="126064"/>
                </a:cubicBezTo>
                <a:cubicBezTo>
                  <a:pt x="149057" y="123813"/>
                  <a:pt x="116416" y="168835"/>
                  <a:pt x="118185" y="250841"/>
                </a:cubicBezTo>
                <a:close/>
              </a:path>
            </a:pathLst>
          </a:custGeom>
          <a:solidFill>
            <a:srgbClr val="E71682"/>
          </a:solidFill>
          <a:ln w="16068" cap="flat">
            <a:noFill/>
            <a:prstDash val="solid"/>
            <a:miter/>
          </a:ln>
        </p:spPr>
        <p:txBody>
          <a:bodyPr rtlCol="0" anchor="ctr"/>
          <a:lstStyle/>
          <a:p>
            <a:pPr algn="r" rtl="1"/>
            <a:endParaRPr lang="es-PE" dirty="0">
              <a:cs typeface="B Nazanin" panose="00000400000000000000" pitchFamily="2" charset="-78"/>
            </a:endParaRPr>
          </a:p>
        </p:txBody>
      </p:sp>
      <p:sp>
        <p:nvSpPr>
          <p:cNvPr id="35" name="Forma libre: forma 34">
            <a:extLst>
              <a:ext uri="{FF2B5EF4-FFF2-40B4-BE49-F238E27FC236}">
                <a16:creationId xmlns:a16="http://schemas.microsoft.com/office/drawing/2014/main" id="{0254E3FD-A615-40FC-9251-22CF6C112430}"/>
              </a:ext>
            </a:extLst>
          </p:cNvPr>
          <p:cNvSpPr/>
          <p:nvPr/>
        </p:nvSpPr>
        <p:spPr>
          <a:xfrm>
            <a:off x="12046047" y="2012747"/>
            <a:ext cx="242158" cy="238781"/>
          </a:xfrm>
          <a:custGeom>
            <a:avLst/>
            <a:gdLst>
              <a:gd name="connsiteX0" fmla="*/ 127832 w 242158"/>
              <a:gd name="connsiteY0" fmla="*/ 238781 h 238781"/>
              <a:gd name="connsiteX1" fmla="*/ 0 w 242158"/>
              <a:gd name="connsiteY1" fmla="*/ 124938 h 238781"/>
              <a:gd name="connsiteX2" fmla="*/ 95834 w 242158"/>
              <a:gd name="connsiteY2" fmla="*/ 96960 h 238781"/>
              <a:gd name="connsiteX3" fmla="*/ 126064 w 242158"/>
              <a:gd name="connsiteY3" fmla="*/ 0 h 238781"/>
              <a:gd name="connsiteX4" fmla="*/ 154685 w 242158"/>
              <a:gd name="connsiteY4" fmla="*/ 94548 h 238781"/>
              <a:gd name="connsiteX5" fmla="*/ 242158 w 242158"/>
              <a:gd name="connsiteY5" fmla="*/ 123813 h 238781"/>
              <a:gd name="connsiteX6" fmla="*/ 155811 w 242158"/>
              <a:gd name="connsiteY6" fmla="*/ 153881 h 238781"/>
              <a:gd name="connsiteX7" fmla="*/ 127511 w 242158"/>
              <a:gd name="connsiteY7" fmla="*/ 238781 h 23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58" h="238781">
                <a:moveTo>
                  <a:pt x="127832" y="238781"/>
                </a:moveTo>
                <a:cubicBezTo>
                  <a:pt x="111222" y="181860"/>
                  <a:pt x="68611" y="143912"/>
                  <a:pt x="0" y="124938"/>
                </a:cubicBezTo>
                <a:cubicBezTo>
                  <a:pt x="35857" y="112235"/>
                  <a:pt x="71233" y="119954"/>
                  <a:pt x="95834" y="96960"/>
                </a:cubicBezTo>
                <a:cubicBezTo>
                  <a:pt x="121883" y="72680"/>
                  <a:pt x="113200" y="36501"/>
                  <a:pt x="126064" y="0"/>
                </a:cubicBezTo>
                <a:cubicBezTo>
                  <a:pt x="136837" y="36018"/>
                  <a:pt x="131370" y="70107"/>
                  <a:pt x="154685" y="94548"/>
                </a:cubicBezTo>
                <a:cubicBezTo>
                  <a:pt x="178322" y="119310"/>
                  <a:pt x="211929" y="114486"/>
                  <a:pt x="242158" y="123813"/>
                </a:cubicBezTo>
                <a:cubicBezTo>
                  <a:pt x="213537" y="136837"/>
                  <a:pt x="179126" y="130405"/>
                  <a:pt x="155811" y="153881"/>
                </a:cubicBezTo>
                <a:cubicBezTo>
                  <a:pt x="132656" y="177197"/>
                  <a:pt x="133300" y="208873"/>
                  <a:pt x="127511" y="238781"/>
                </a:cubicBezTo>
                <a:close/>
              </a:path>
            </a:pathLst>
          </a:custGeom>
          <a:solidFill>
            <a:srgbClr val="E71682"/>
          </a:solidFill>
          <a:ln w="16068" cap="flat">
            <a:noFill/>
            <a:prstDash val="solid"/>
            <a:miter/>
          </a:ln>
        </p:spPr>
        <p:txBody>
          <a:bodyPr rtlCol="0" anchor="ctr"/>
          <a:lstStyle/>
          <a:p>
            <a:pPr algn="r" rtl="1"/>
            <a:endParaRPr lang="es-PE" dirty="0">
              <a:cs typeface="B Nazanin" panose="00000400000000000000" pitchFamily="2" charset="-78"/>
            </a:endParaRPr>
          </a:p>
        </p:txBody>
      </p:sp>
      <p:sp>
        <p:nvSpPr>
          <p:cNvPr id="36" name="Forma libre: forma 35">
            <a:extLst>
              <a:ext uri="{FF2B5EF4-FFF2-40B4-BE49-F238E27FC236}">
                <a16:creationId xmlns:a16="http://schemas.microsoft.com/office/drawing/2014/main" id="{DB52D210-9057-4010-9379-3C5164995171}"/>
              </a:ext>
            </a:extLst>
          </p:cNvPr>
          <p:cNvSpPr/>
          <p:nvPr/>
        </p:nvSpPr>
        <p:spPr>
          <a:xfrm>
            <a:off x="9534581" y="5416146"/>
            <a:ext cx="240711" cy="240871"/>
          </a:xfrm>
          <a:custGeom>
            <a:avLst/>
            <a:gdLst>
              <a:gd name="connsiteX0" fmla="*/ 240550 w 240711"/>
              <a:gd name="connsiteY0" fmla="*/ 119471 h 240871"/>
              <a:gd name="connsiteX1" fmla="*/ 119150 w 240711"/>
              <a:gd name="connsiteY1" fmla="*/ 240872 h 240871"/>
              <a:gd name="connsiteX2" fmla="*/ 0 w 240711"/>
              <a:gd name="connsiteY2" fmla="*/ 122365 h 240871"/>
              <a:gd name="connsiteX3" fmla="*/ 89724 w 240711"/>
              <a:gd name="connsiteY3" fmla="*/ 90367 h 240871"/>
              <a:gd name="connsiteX4" fmla="*/ 120436 w 240711"/>
              <a:gd name="connsiteY4" fmla="*/ 0 h 240871"/>
              <a:gd name="connsiteX5" fmla="*/ 240711 w 240711"/>
              <a:gd name="connsiteY5" fmla="*/ 119471 h 2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711" h="240871">
                <a:moveTo>
                  <a:pt x="240550" y="119471"/>
                </a:moveTo>
                <a:cubicBezTo>
                  <a:pt x="159831" y="121401"/>
                  <a:pt x="119471" y="158544"/>
                  <a:pt x="119150" y="240872"/>
                </a:cubicBezTo>
                <a:cubicBezTo>
                  <a:pt x="118024" y="159670"/>
                  <a:pt x="79433" y="121079"/>
                  <a:pt x="0" y="122365"/>
                </a:cubicBezTo>
                <a:cubicBezTo>
                  <a:pt x="31034" y="109341"/>
                  <a:pt x="65926" y="113522"/>
                  <a:pt x="89724" y="90367"/>
                </a:cubicBezTo>
                <a:cubicBezTo>
                  <a:pt x="113682" y="66730"/>
                  <a:pt x="109341" y="32481"/>
                  <a:pt x="120436" y="0"/>
                </a:cubicBezTo>
                <a:cubicBezTo>
                  <a:pt x="120918" y="78629"/>
                  <a:pt x="157097" y="120757"/>
                  <a:pt x="240711" y="119471"/>
                </a:cubicBezTo>
                <a:close/>
              </a:path>
            </a:pathLst>
          </a:custGeom>
          <a:solidFill>
            <a:srgbClr val="E71682"/>
          </a:solidFill>
          <a:ln w="16068" cap="flat">
            <a:noFill/>
            <a:prstDash val="solid"/>
            <a:miter/>
          </a:ln>
        </p:spPr>
        <p:txBody>
          <a:bodyPr rtlCol="0" anchor="ctr"/>
          <a:lstStyle/>
          <a:p>
            <a:pPr algn="r" rtl="1"/>
            <a:endParaRPr lang="es-PE" dirty="0">
              <a:cs typeface="B Nazanin" panose="00000400000000000000" pitchFamily="2" charset="-78"/>
            </a:endParaRPr>
          </a:p>
        </p:txBody>
      </p:sp>
      <p:sp>
        <p:nvSpPr>
          <p:cNvPr id="37" name="Forma libre: forma 36">
            <a:extLst>
              <a:ext uri="{FF2B5EF4-FFF2-40B4-BE49-F238E27FC236}">
                <a16:creationId xmlns:a16="http://schemas.microsoft.com/office/drawing/2014/main" id="{795F1D86-2DAC-4841-88F8-65158928AF96}"/>
              </a:ext>
            </a:extLst>
          </p:cNvPr>
          <p:cNvSpPr/>
          <p:nvPr/>
        </p:nvSpPr>
        <p:spPr>
          <a:xfrm>
            <a:off x="15364547" y="6752518"/>
            <a:ext cx="238942" cy="239424"/>
          </a:xfrm>
          <a:custGeom>
            <a:avLst/>
            <a:gdLst>
              <a:gd name="connsiteX0" fmla="*/ 0 w 238942"/>
              <a:gd name="connsiteY0" fmla="*/ 125742 h 239424"/>
              <a:gd name="connsiteX1" fmla="*/ 92297 w 238942"/>
              <a:gd name="connsiteY1" fmla="*/ 92618 h 239424"/>
              <a:gd name="connsiteX2" fmla="*/ 122848 w 238942"/>
              <a:gd name="connsiteY2" fmla="*/ 0 h 239424"/>
              <a:gd name="connsiteX3" fmla="*/ 238942 w 238942"/>
              <a:gd name="connsiteY3" fmla="*/ 118346 h 239424"/>
              <a:gd name="connsiteX4" fmla="*/ 150987 w 238942"/>
              <a:gd name="connsiteY4" fmla="*/ 151631 h 239424"/>
              <a:gd name="connsiteX5" fmla="*/ 119792 w 238942"/>
              <a:gd name="connsiteY5" fmla="*/ 239425 h 239424"/>
              <a:gd name="connsiteX6" fmla="*/ 0 w 238942"/>
              <a:gd name="connsiteY6" fmla="*/ 125581 h 23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942" h="239424">
                <a:moveTo>
                  <a:pt x="0" y="125742"/>
                </a:moveTo>
                <a:cubicBezTo>
                  <a:pt x="31998" y="109663"/>
                  <a:pt x="69142" y="119311"/>
                  <a:pt x="92297" y="92618"/>
                </a:cubicBezTo>
                <a:cubicBezTo>
                  <a:pt x="114165" y="67213"/>
                  <a:pt x="114004" y="33446"/>
                  <a:pt x="122848" y="0"/>
                </a:cubicBezTo>
                <a:cubicBezTo>
                  <a:pt x="122526" y="77343"/>
                  <a:pt x="153238" y="123330"/>
                  <a:pt x="238942" y="118346"/>
                </a:cubicBezTo>
                <a:cubicBezTo>
                  <a:pt x="208713" y="136355"/>
                  <a:pt x="173981" y="127994"/>
                  <a:pt x="150987" y="151631"/>
                </a:cubicBezTo>
                <a:cubicBezTo>
                  <a:pt x="127993" y="175268"/>
                  <a:pt x="132174" y="207909"/>
                  <a:pt x="119792" y="239425"/>
                </a:cubicBezTo>
                <a:cubicBezTo>
                  <a:pt x="118667" y="160796"/>
                  <a:pt x="81845" y="120436"/>
                  <a:pt x="0" y="125581"/>
                </a:cubicBezTo>
                <a:close/>
              </a:path>
            </a:pathLst>
          </a:custGeom>
          <a:solidFill>
            <a:srgbClr val="E71682"/>
          </a:solidFill>
          <a:ln w="16068" cap="flat">
            <a:noFill/>
            <a:prstDash val="solid"/>
            <a:miter/>
          </a:ln>
        </p:spPr>
        <p:txBody>
          <a:bodyPr rtlCol="0" anchor="ctr"/>
          <a:lstStyle/>
          <a:p>
            <a:pPr algn="r" rtl="1"/>
            <a:endParaRPr lang="es-PE" dirty="0">
              <a:cs typeface="B Nazanin" panose="00000400000000000000" pitchFamily="2" charset="-78"/>
            </a:endParaRPr>
          </a:p>
        </p:txBody>
      </p:sp>
    </p:spTree>
    <p:extLst>
      <p:ext uri="{BB962C8B-B14F-4D97-AF65-F5344CB8AC3E}">
        <p14:creationId xmlns:p14="http://schemas.microsoft.com/office/powerpoint/2010/main" val="37838618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DD9C69-FE3E-45B8-A1A1-A203BF84F687}"/>
              </a:ext>
            </a:extLst>
          </p:cNvPr>
          <p:cNvSpPr txBox="1">
            <a:spLocks noGrp="1"/>
          </p:cNvSpPr>
          <p:nvPr>
            <p:ph type="body" idx="4294967295"/>
          </p:nvPr>
        </p:nvSpPr>
        <p:spPr>
          <a:xfrm>
            <a:off x="152379" y="267118"/>
            <a:ext cx="3504902" cy="814695"/>
          </a:xfrm>
        </p:spPr>
        <p:txBody>
          <a:bodyPr vert="horz" lIns="137148" tIns="68574" rIns="137148" bIns="68574" rtlCol="0" anchor="ctr" anchorCtr="1">
            <a:normAutofit/>
          </a:bodyPr>
          <a:lstStyle/>
          <a:p>
            <a:pPr algn="ctr"/>
            <a:r>
              <a:rPr lang="fa-IR" sz="4050" b="1" dirty="0">
                <a:solidFill>
                  <a:srgbClr val="E71682"/>
                </a:solidFill>
                <a:latin typeface="Arial"/>
                <a:cs typeface="B Nazanin" panose="00000400000000000000" pitchFamily="2" charset="-78"/>
              </a:rPr>
              <a:t>منابع</a:t>
            </a:r>
            <a:endParaRPr lang="en-US" sz="4050" b="1" dirty="0">
              <a:solidFill>
                <a:srgbClr val="E71682"/>
              </a:solidFill>
              <a:latin typeface="Arial"/>
              <a:cs typeface="B Nazanin" panose="00000400000000000000" pitchFamily="2" charset="-78"/>
            </a:endParaRPr>
          </a:p>
        </p:txBody>
      </p:sp>
      <p:sp>
        <p:nvSpPr>
          <p:cNvPr id="6" name="Forma libre: forma 5">
            <a:extLst>
              <a:ext uri="{FF2B5EF4-FFF2-40B4-BE49-F238E27FC236}">
                <a16:creationId xmlns:a16="http://schemas.microsoft.com/office/drawing/2014/main" id="{7E0EDA29-6383-4F46-8E53-D21C24FD4020}"/>
              </a:ext>
            </a:extLst>
          </p:cNvPr>
          <p:cNvSpPr/>
          <p:nvPr/>
        </p:nvSpPr>
        <p:spPr>
          <a:xfrm>
            <a:off x="1078161" y="7857285"/>
            <a:ext cx="1792217" cy="1790843"/>
          </a:xfrm>
          <a:custGeom>
            <a:avLst/>
            <a:gdLst>
              <a:gd name="connsiteX0" fmla="*/ 894361 w 1792217"/>
              <a:gd name="connsiteY0" fmla="*/ 1790524 h 1790843"/>
              <a:gd name="connsiteX1" fmla="*/ 148 w 1792217"/>
              <a:gd name="connsiteY1" fmla="*/ 878461 h 1790843"/>
              <a:gd name="connsiteX2" fmla="*/ 916036 w 1792217"/>
              <a:gd name="connsiteY2" fmla="*/ 187 h 1790843"/>
              <a:gd name="connsiteX3" fmla="*/ 1791973 w 1792217"/>
              <a:gd name="connsiteY3" fmla="*/ 918199 h 1790843"/>
              <a:gd name="connsiteX4" fmla="*/ 894361 w 1792217"/>
              <a:gd name="connsiteY4" fmla="*/ 1790736 h 1790843"/>
              <a:gd name="connsiteX5" fmla="*/ 1484481 w 1792217"/>
              <a:gd name="connsiteY5" fmla="*/ 751384 h 1790843"/>
              <a:gd name="connsiteX6" fmla="*/ 1501056 w 1792217"/>
              <a:gd name="connsiteY6" fmla="*/ 769022 h 1790843"/>
              <a:gd name="connsiteX7" fmla="*/ 1569695 w 1792217"/>
              <a:gd name="connsiteY7" fmla="*/ 850836 h 1790843"/>
              <a:gd name="connsiteX8" fmla="*/ 1583508 w 1792217"/>
              <a:gd name="connsiteY8" fmla="*/ 995975 h 1790843"/>
              <a:gd name="connsiteX9" fmla="*/ 1533569 w 1792217"/>
              <a:gd name="connsiteY9" fmla="*/ 1074813 h 1790843"/>
              <a:gd name="connsiteX10" fmla="*/ 1431355 w 1792217"/>
              <a:gd name="connsiteY10" fmla="*/ 1270954 h 1790843"/>
              <a:gd name="connsiteX11" fmla="*/ 1399693 w 1792217"/>
              <a:gd name="connsiteY11" fmla="*/ 1361480 h 1790843"/>
              <a:gd name="connsiteX12" fmla="*/ 1249878 w 1792217"/>
              <a:gd name="connsiteY12" fmla="*/ 1541257 h 1790843"/>
              <a:gd name="connsiteX13" fmla="*/ 1069463 w 1792217"/>
              <a:gd name="connsiteY13" fmla="*/ 1503432 h 1790843"/>
              <a:gd name="connsiteX14" fmla="*/ 1016762 w 1792217"/>
              <a:gd name="connsiteY14" fmla="*/ 1318980 h 1790843"/>
              <a:gd name="connsiteX15" fmla="*/ 1018887 w 1792217"/>
              <a:gd name="connsiteY15" fmla="*/ 1207628 h 1790843"/>
              <a:gd name="connsiteX16" fmla="*/ 978087 w 1792217"/>
              <a:gd name="connsiteY16" fmla="*/ 1058238 h 1790843"/>
              <a:gd name="connsiteX17" fmla="*/ 879485 w 1792217"/>
              <a:gd name="connsiteY17" fmla="*/ 985562 h 1790843"/>
              <a:gd name="connsiteX18" fmla="*/ 816797 w 1792217"/>
              <a:gd name="connsiteY18" fmla="*/ 963037 h 1790843"/>
              <a:gd name="connsiteX19" fmla="*/ 696308 w 1792217"/>
              <a:gd name="connsiteY19" fmla="*/ 689758 h 1790843"/>
              <a:gd name="connsiteX20" fmla="*/ 865248 w 1792217"/>
              <a:gd name="connsiteY20" fmla="*/ 522306 h 1790843"/>
              <a:gd name="connsiteX21" fmla="*/ 992112 w 1792217"/>
              <a:gd name="connsiteY21" fmla="*/ 521456 h 1790843"/>
              <a:gd name="connsiteX22" fmla="*/ 1154252 w 1792217"/>
              <a:gd name="connsiteY22" fmla="*/ 559706 h 1790843"/>
              <a:gd name="connsiteX23" fmla="*/ 1168277 w 1792217"/>
              <a:gd name="connsiteY23" fmla="*/ 560344 h 1790843"/>
              <a:gd name="connsiteX24" fmla="*/ 1164877 w 1792217"/>
              <a:gd name="connsiteY24" fmla="*/ 548231 h 1790843"/>
              <a:gd name="connsiteX25" fmla="*/ 1138314 w 1792217"/>
              <a:gd name="connsiteY25" fmla="*/ 515293 h 1790843"/>
              <a:gd name="connsiteX26" fmla="*/ 890323 w 1792217"/>
              <a:gd name="connsiteY26" fmla="*/ 405429 h 1790843"/>
              <a:gd name="connsiteX27" fmla="*/ 763246 w 1792217"/>
              <a:gd name="connsiteY27" fmla="*/ 374829 h 1790843"/>
              <a:gd name="connsiteX28" fmla="*/ 748584 w 1792217"/>
              <a:gd name="connsiteY28" fmla="*/ 222040 h 1790843"/>
              <a:gd name="connsiteX29" fmla="*/ 803197 w 1792217"/>
              <a:gd name="connsiteY29" fmla="*/ 192501 h 1790843"/>
              <a:gd name="connsiteX30" fmla="*/ 946211 w 1792217"/>
              <a:gd name="connsiteY30" fmla="*/ 177626 h 1790843"/>
              <a:gd name="connsiteX31" fmla="*/ 1059050 w 1792217"/>
              <a:gd name="connsiteY31" fmla="*/ 170401 h 1790843"/>
              <a:gd name="connsiteX32" fmla="*/ 1113876 w 1792217"/>
              <a:gd name="connsiteY32" fmla="*/ 134488 h 1790843"/>
              <a:gd name="connsiteX33" fmla="*/ 1102401 w 1792217"/>
              <a:gd name="connsiteY33" fmla="*/ 103463 h 1790843"/>
              <a:gd name="connsiteX34" fmla="*/ 981912 w 1792217"/>
              <a:gd name="connsiteY34" fmla="*/ 81788 h 1790843"/>
              <a:gd name="connsiteX35" fmla="*/ 541181 w 1792217"/>
              <a:gd name="connsiteY35" fmla="*/ 157439 h 1790843"/>
              <a:gd name="connsiteX36" fmla="*/ 518868 w 1792217"/>
              <a:gd name="connsiteY36" fmla="*/ 189952 h 1790843"/>
              <a:gd name="connsiteX37" fmla="*/ 512918 w 1792217"/>
              <a:gd name="connsiteY37" fmla="*/ 256465 h 1790843"/>
              <a:gd name="connsiteX38" fmla="*/ 333778 w 1792217"/>
              <a:gd name="connsiteY38" fmla="*/ 444105 h 1790843"/>
              <a:gd name="connsiteX39" fmla="*/ 233689 w 1792217"/>
              <a:gd name="connsiteY39" fmla="*/ 448780 h 1790843"/>
              <a:gd name="connsiteX40" fmla="*/ 197776 w 1792217"/>
              <a:gd name="connsiteY40" fmla="*/ 468330 h 1790843"/>
              <a:gd name="connsiteX41" fmla="*/ 141038 w 1792217"/>
              <a:gd name="connsiteY41" fmla="*/ 579469 h 1790843"/>
              <a:gd name="connsiteX42" fmla="*/ 161863 w 1792217"/>
              <a:gd name="connsiteY42" fmla="*/ 675733 h 1790843"/>
              <a:gd name="connsiteX43" fmla="*/ 228802 w 1792217"/>
              <a:gd name="connsiteY43" fmla="*/ 715046 h 1790843"/>
              <a:gd name="connsiteX44" fmla="*/ 299352 w 1792217"/>
              <a:gd name="connsiteY44" fmla="*/ 748196 h 1790843"/>
              <a:gd name="connsiteX45" fmla="*/ 320603 w 1792217"/>
              <a:gd name="connsiteY45" fmla="*/ 845523 h 1790843"/>
              <a:gd name="connsiteX46" fmla="*/ 309553 w 1792217"/>
              <a:gd name="connsiteY46" fmla="*/ 862310 h 1790843"/>
              <a:gd name="connsiteX47" fmla="*/ 309978 w 1792217"/>
              <a:gd name="connsiteY47" fmla="*/ 1153864 h 1790843"/>
              <a:gd name="connsiteX48" fmla="*/ 412617 w 1792217"/>
              <a:gd name="connsiteY48" fmla="*/ 1251829 h 1790843"/>
              <a:gd name="connsiteX49" fmla="*/ 522056 w 1792217"/>
              <a:gd name="connsiteY49" fmla="*/ 1325142 h 1790843"/>
              <a:gd name="connsiteX50" fmla="*/ 638932 w 1792217"/>
              <a:gd name="connsiteY50" fmla="*/ 1424594 h 1790843"/>
              <a:gd name="connsiteX51" fmla="*/ 601532 w 1792217"/>
              <a:gd name="connsiteY51" fmla="*/ 1549120 h 1790843"/>
              <a:gd name="connsiteX52" fmla="*/ 533743 w 1792217"/>
              <a:gd name="connsiteY52" fmla="*/ 1561020 h 1790843"/>
              <a:gd name="connsiteX53" fmla="*/ 398166 w 1792217"/>
              <a:gd name="connsiteY53" fmla="*/ 1542320 h 1790843"/>
              <a:gd name="connsiteX54" fmla="*/ 410917 w 1792217"/>
              <a:gd name="connsiteY54" fmla="*/ 1552945 h 1790843"/>
              <a:gd name="connsiteX55" fmla="*/ 800647 w 1792217"/>
              <a:gd name="connsiteY55" fmla="*/ 1706585 h 1790843"/>
              <a:gd name="connsiteX56" fmla="*/ 1464718 w 1792217"/>
              <a:gd name="connsiteY56" fmla="*/ 1481544 h 1790843"/>
              <a:gd name="connsiteX57" fmla="*/ 1710797 w 1792217"/>
              <a:gd name="connsiteY57" fmla="*/ 967500 h 1790843"/>
              <a:gd name="connsiteX58" fmla="*/ 1697197 w 1792217"/>
              <a:gd name="connsiteY58" fmla="*/ 725458 h 1790843"/>
              <a:gd name="connsiteX59" fmla="*/ 1669146 w 1792217"/>
              <a:gd name="connsiteY59" fmla="*/ 711434 h 1790843"/>
              <a:gd name="connsiteX60" fmla="*/ 1577983 w 1792217"/>
              <a:gd name="connsiteY60" fmla="*/ 739484 h 1790843"/>
              <a:gd name="connsiteX61" fmla="*/ 1484481 w 1792217"/>
              <a:gd name="connsiteY61" fmla="*/ 749684 h 1790843"/>
              <a:gd name="connsiteX62" fmla="*/ 935161 w 1792217"/>
              <a:gd name="connsiteY62" fmla="*/ 597957 h 1790843"/>
              <a:gd name="connsiteX63" fmla="*/ 886073 w 1792217"/>
              <a:gd name="connsiteY63" fmla="*/ 598169 h 1790843"/>
              <a:gd name="connsiteX64" fmla="*/ 793634 w 1792217"/>
              <a:gd name="connsiteY64" fmla="*/ 653633 h 1790843"/>
              <a:gd name="connsiteX65" fmla="*/ 895211 w 1792217"/>
              <a:gd name="connsiteY65" fmla="*/ 909061 h 1790843"/>
              <a:gd name="connsiteX66" fmla="*/ 1059263 w 1792217"/>
              <a:gd name="connsiteY66" fmla="*/ 1045913 h 1790843"/>
              <a:gd name="connsiteX67" fmla="*/ 1098363 w 1792217"/>
              <a:gd name="connsiteY67" fmla="*/ 1254591 h 1790843"/>
              <a:gd name="connsiteX68" fmla="*/ 1094751 w 1792217"/>
              <a:gd name="connsiteY68" fmla="*/ 1348092 h 1790843"/>
              <a:gd name="connsiteX69" fmla="*/ 1143202 w 1792217"/>
              <a:gd name="connsiteY69" fmla="*/ 1466457 h 1790843"/>
              <a:gd name="connsiteX70" fmla="*/ 1208227 w 1792217"/>
              <a:gd name="connsiteY70" fmla="*/ 1475594 h 1790843"/>
              <a:gd name="connsiteX71" fmla="*/ 1267941 w 1792217"/>
              <a:gd name="connsiteY71" fmla="*/ 1429481 h 1790843"/>
              <a:gd name="connsiteX72" fmla="*/ 1358892 w 1792217"/>
              <a:gd name="connsiteY72" fmla="*/ 1242478 h 1790843"/>
              <a:gd name="connsiteX73" fmla="*/ 1459831 w 1792217"/>
              <a:gd name="connsiteY73" fmla="*/ 1042726 h 1790843"/>
              <a:gd name="connsiteX74" fmla="*/ 1502119 w 1792217"/>
              <a:gd name="connsiteY74" fmla="*/ 985350 h 1790843"/>
              <a:gd name="connsiteX75" fmla="*/ 1500419 w 1792217"/>
              <a:gd name="connsiteY75" fmla="*/ 887174 h 1790843"/>
              <a:gd name="connsiteX76" fmla="*/ 1418818 w 1792217"/>
              <a:gd name="connsiteY76" fmla="*/ 798985 h 1790843"/>
              <a:gd name="connsiteX77" fmla="*/ 1336792 w 1792217"/>
              <a:gd name="connsiteY77" fmla="*/ 730134 h 1790843"/>
              <a:gd name="connsiteX78" fmla="*/ 1326379 w 1792217"/>
              <a:gd name="connsiteY78" fmla="*/ 683383 h 1790843"/>
              <a:gd name="connsiteX79" fmla="*/ 1362079 w 1792217"/>
              <a:gd name="connsiteY79" fmla="*/ 662345 h 1790843"/>
              <a:gd name="connsiteX80" fmla="*/ 1393317 w 1792217"/>
              <a:gd name="connsiteY80" fmla="*/ 664470 h 1790843"/>
              <a:gd name="connsiteX81" fmla="*/ 1508919 w 1792217"/>
              <a:gd name="connsiteY81" fmla="*/ 671058 h 1790843"/>
              <a:gd name="connsiteX82" fmla="*/ 1648533 w 1792217"/>
              <a:gd name="connsiteY82" fmla="*/ 637058 h 1790843"/>
              <a:gd name="connsiteX83" fmla="*/ 1660646 w 1792217"/>
              <a:gd name="connsiteY83" fmla="*/ 602632 h 1790843"/>
              <a:gd name="connsiteX84" fmla="*/ 1606245 w 1792217"/>
              <a:gd name="connsiteY84" fmla="*/ 490218 h 1790843"/>
              <a:gd name="connsiteX85" fmla="*/ 1220553 w 1792217"/>
              <a:gd name="connsiteY85" fmla="*/ 144901 h 1790843"/>
              <a:gd name="connsiteX86" fmla="*/ 1192927 w 1792217"/>
              <a:gd name="connsiteY86" fmla="*/ 152551 h 1790843"/>
              <a:gd name="connsiteX87" fmla="*/ 1095813 w 1792217"/>
              <a:gd name="connsiteY87" fmla="*/ 241590 h 1790843"/>
              <a:gd name="connsiteX88" fmla="*/ 952799 w 1792217"/>
              <a:gd name="connsiteY88" fmla="*/ 256465 h 1790843"/>
              <a:gd name="connsiteX89" fmla="*/ 833372 w 1792217"/>
              <a:gd name="connsiteY89" fmla="*/ 265178 h 1790843"/>
              <a:gd name="connsiteX90" fmla="*/ 794059 w 1792217"/>
              <a:gd name="connsiteY90" fmla="*/ 295353 h 1790843"/>
              <a:gd name="connsiteX91" fmla="*/ 835285 w 1792217"/>
              <a:gd name="connsiteY91" fmla="*/ 319366 h 1790843"/>
              <a:gd name="connsiteX92" fmla="*/ 969374 w 1792217"/>
              <a:gd name="connsiteY92" fmla="*/ 341678 h 1790843"/>
              <a:gd name="connsiteX93" fmla="*/ 1218428 w 1792217"/>
              <a:gd name="connsiteY93" fmla="*/ 487668 h 1790843"/>
              <a:gd name="connsiteX94" fmla="*/ 1236490 w 1792217"/>
              <a:gd name="connsiteY94" fmla="*/ 644708 h 1790843"/>
              <a:gd name="connsiteX95" fmla="*/ 1176565 w 1792217"/>
              <a:gd name="connsiteY95" fmla="*/ 658946 h 1790843"/>
              <a:gd name="connsiteX96" fmla="*/ 935374 w 1792217"/>
              <a:gd name="connsiteY96" fmla="*/ 598169 h 1790843"/>
              <a:gd name="connsiteX97" fmla="*/ 78987 w 1792217"/>
              <a:gd name="connsiteY97" fmla="*/ 890148 h 1790843"/>
              <a:gd name="connsiteX98" fmla="*/ 174188 w 1792217"/>
              <a:gd name="connsiteY98" fmla="*/ 1281579 h 1790843"/>
              <a:gd name="connsiteX99" fmla="*/ 322303 w 1792217"/>
              <a:gd name="connsiteY99" fmla="*/ 1432456 h 1790843"/>
              <a:gd name="connsiteX100" fmla="*/ 433229 w 1792217"/>
              <a:gd name="connsiteY100" fmla="*/ 1473044 h 1790843"/>
              <a:gd name="connsiteX101" fmla="*/ 561156 w 1792217"/>
              <a:gd name="connsiteY101" fmla="*/ 1480694 h 1790843"/>
              <a:gd name="connsiteX102" fmla="*/ 567106 w 1792217"/>
              <a:gd name="connsiteY102" fmla="*/ 1462419 h 1790843"/>
              <a:gd name="connsiteX103" fmla="*/ 525031 w 1792217"/>
              <a:gd name="connsiteY103" fmla="*/ 1426081 h 1790843"/>
              <a:gd name="connsiteX104" fmla="*/ 338241 w 1792217"/>
              <a:gd name="connsiteY104" fmla="*/ 1296029 h 1790843"/>
              <a:gd name="connsiteX105" fmla="*/ 238152 w 1792217"/>
              <a:gd name="connsiteY105" fmla="*/ 833623 h 1790843"/>
              <a:gd name="connsiteX106" fmla="*/ 226464 w 1792217"/>
              <a:gd name="connsiteY106" fmla="*/ 799622 h 1790843"/>
              <a:gd name="connsiteX107" fmla="*/ 108525 w 1792217"/>
              <a:gd name="connsiteY107" fmla="*/ 733322 h 1790843"/>
              <a:gd name="connsiteX108" fmla="*/ 93012 w 1792217"/>
              <a:gd name="connsiteY108" fmla="*/ 740759 h 1790843"/>
              <a:gd name="connsiteX109" fmla="*/ 78987 w 1792217"/>
              <a:gd name="connsiteY109" fmla="*/ 890361 h 1790843"/>
              <a:gd name="connsiteX110" fmla="*/ 436629 w 1792217"/>
              <a:gd name="connsiteY110" fmla="*/ 223315 h 1790843"/>
              <a:gd name="connsiteX111" fmla="*/ 273215 w 1792217"/>
              <a:gd name="connsiteY111" fmla="*/ 369516 h 1790843"/>
              <a:gd name="connsiteX112" fmla="*/ 436629 w 1792217"/>
              <a:gd name="connsiteY112" fmla="*/ 223315 h 179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792217" h="1790843">
                <a:moveTo>
                  <a:pt x="894361" y="1790524"/>
                </a:moveTo>
                <a:cubicBezTo>
                  <a:pt x="405179" y="1796898"/>
                  <a:pt x="-8989" y="1380181"/>
                  <a:pt x="148" y="878461"/>
                </a:cubicBezTo>
                <a:cubicBezTo>
                  <a:pt x="9073" y="399479"/>
                  <a:pt x="413679" y="-10014"/>
                  <a:pt x="916036" y="187"/>
                </a:cubicBezTo>
                <a:cubicBezTo>
                  <a:pt x="1395443" y="9962"/>
                  <a:pt x="1803661" y="416054"/>
                  <a:pt x="1791973" y="918199"/>
                </a:cubicBezTo>
                <a:cubicBezTo>
                  <a:pt x="1780710" y="1398243"/>
                  <a:pt x="1377380" y="1798386"/>
                  <a:pt x="894361" y="1790736"/>
                </a:cubicBezTo>
                <a:close/>
                <a:moveTo>
                  <a:pt x="1484481" y="751384"/>
                </a:moveTo>
                <a:cubicBezTo>
                  <a:pt x="1491281" y="758610"/>
                  <a:pt x="1495956" y="764134"/>
                  <a:pt x="1501056" y="769022"/>
                </a:cubicBezTo>
                <a:cubicBezTo>
                  <a:pt x="1526769" y="794097"/>
                  <a:pt x="1550570" y="820447"/>
                  <a:pt x="1569695" y="850836"/>
                </a:cubicBezTo>
                <a:cubicBezTo>
                  <a:pt x="1598808" y="896948"/>
                  <a:pt x="1602420" y="945612"/>
                  <a:pt x="1583508" y="995975"/>
                </a:cubicBezTo>
                <a:cubicBezTo>
                  <a:pt x="1572457" y="1025725"/>
                  <a:pt x="1553757" y="1050801"/>
                  <a:pt x="1533569" y="1074813"/>
                </a:cubicBezTo>
                <a:cubicBezTo>
                  <a:pt x="1485119" y="1132827"/>
                  <a:pt x="1450056" y="1197428"/>
                  <a:pt x="1431355" y="1270954"/>
                </a:cubicBezTo>
                <a:cubicBezTo>
                  <a:pt x="1423493" y="1301979"/>
                  <a:pt x="1412655" y="1332155"/>
                  <a:pt x="1399693" y="1361480"/>
                </a:cubicBezTo>
                <a:cubicBezTo>
                  <a:pt x="1367180" y="1435856"/>
                  <a:pt x="1324254" y="1501944"/>
                  <a:pt x="1249878" y="1541257"/>
                </a:cubicBezTo>
                <a:cubicBezTo>
                  <a:pt x="1181665" y="1577383"/>
                  <a:pt x="1117914" y="1563783"/>
                  <a:pt x="1069463" y="1503432"/>
                </a:cubicBezTo>
                <a:cubicBezTo>
                  <a:pt x="1026112" y="1449244"/>
                  <a:pt x="1012512" y="1386131"/>
                  <a:pt x="1016762" y="1318980"/>
                </a:cubicBezTo>
                <a:cubicBezTo>
                  <a:pt x="1019100" y="1281792"/>
                  <a:pt x="1021225" y="1244604"/>
                  <a:pt x="1018887" y="1207628"/>
                </a:cubicBezTo>
                <a:cubicBezTo>
                  <a:pt x="1015700" y="1155352"/>
                  <a:pt x="1004437" y="1104564"/>
                  <a:pt x="978087" y="1058238"/>
                </a:cubicBezTo>
                <a:cubicBezTo>
                  <a:pt x="955986" y="1019563"/>
                  <a:pt x="925386" y="992787"/>
                  <a:pt x="879485" y="985562"/>
                </a:cubicBezTo>
                <a:cubicBezTo>
                  <a:pt x="857385" y="982162"/>
                  <a:pt x="836347" y="974087"/>
                  <a:pt x="816797" y="963037"/>
                </a:cubicBezTo>
                <a:cubicBezTo>
                  <a:pt x="723721" y="910336"/>
                  <a:pt x="674420" y="798560"/>
                  <a:pt x="696308" y="689758"/>
                </a:cubicBezTo>
                <a:cubicBezTo>
                  <a:pt x="714796" y="597957"/>
                  <a:pt x="773234" y="538881"/>
                  <a:pt x="865248" y="522306"/>
                </a:cubicBezTo>
                <a:cubicBezTo>
                  <a:pt x="907111" y="514869"/>
                  <a:pt x="949824" y="517206"/>
                  <a:pt x="992112" y="521456"/>
                </a:cubicBezTo>
                <a:cubicBezTo>
                  <a:pt x="1047788" y="526769"/>
                  <a:pt x="1102401" y="538243"/>
                  <a:pt x="1154252" y="559706"/>
                </a:cubicBezTo>
                <a:cubicBezTo>
                  <a:pt x="1158714" y="561619"/>
                  <a:pt x="1164027" y="566294"/>
                  <a:pt x="1168277" y="560344"/>
                </a:cubicBezTo>
                <a:cubicBezTo>
                  <a:pt x="1171039" y="556306"/>
                  <a:pt x="1167427" y="551631"/>
                  <a:pt x="1164877" y="548231"/>
                </a:cubicBezTo>
                <a:cubicBezTo>
                  <a:pt x="1156377" y="536968"/>
                  <a:pt x="1148089" y="525494"/>
                  <a:pt x="1138314" y="515293"/>
                </a:cubicBezTo>
                <a:cubicBezTo>
                  <a:pt x="1070738" y="444530"/>
                  <a:pt x="982974" y="419667"/>
                  <a:pt x="890323" y="405429"/>
                </a:cubicBezTo>
                <a:cubicBezTo>
                  <a:pt x="847185" y="398842"/>
                  <a:pt x="802772" y="397992"/>
                  <a:pt x="763246" y="374829"/>
                </a:cubicBezTo>
                <a:cubicBezTo>
                  <a:pt x="702045" y="338704"/>
                  <a:pt x="695033" y="268790"/>
                  <a:pt x="748584" y="222040"/>
                </a:cubicBezTo>
                <a:cubicBezTo>
                  <a:pt x="764521" y="208226"/>
                  <a:pt x="783222" y="199089"/>
                  <a:pt x="803197" y="192501"/>
                </a:cubicBezTo>
                <a:cubicBezTo>
                  <a:pt x="849735" y="176988"/>
                  <a:pt x="897548" y="172951"/>
                  <a:pt x="946211" y="177626"/>
                </a:cubicBezTo>
                <a:cubicBezTo>
                  <a:pt x="984249" y="181452"/>
                  <a:pt x="1022075" y="180814"/>
                  <a:pt x="1059050" y="170401"/>
                </a:cubicBezTo>
                <a:cubicBezTo>
                  <a:pt x="1080938" y="164239"/>
                  <a:pt x="1100913" y="154676"/>
                  <a:pt x="1113876" y="134488"/>
                </a:cubicBezTo>
                <a:cubicBezTo>
                  <a:pt x="1126201" y="115363"/>
                  <a:pt x="1124076" y="108988"/>
                  <a:pt x="1102401" y="103463"/>
                </a:cubicBezTo>
                <a:cubicBezTo>
                  <a:pt x="1062663" y="93262"/>
                  <a:pt x="1022712" y="85825"/>
                  <a:pt x="981912" y="81788"/>
                </a:cubicBezTo>
                <a:cubicBezTo>
                  <a:pt x="828060" y="66487"/>
                  <a:pt x="681220" y="90925"/>
                  <a:pt x="541181" y="157439"/>
                </a:cubicBezTo>
                <a:cubicBezTo>
                  <a:pt x="526518" y="164451"/>
                  <a:pt x="519930" y="174227"/>
                  <a:pt x="518868" y="189952"/>
                </a:cubicBezTo>
                <a:cubicBezTo>
                  <a:pt x="517380" y="212264"/>
                  <a:pt x="515680" y="234365"/>
                  <a:pt x="512918" y="256465"/>
                </a:cubicBezTo>
                <a:cubicBezTo>
                  <a:pt x="499955" y="368241"/>
                  <a:pt x="444492" y="426255"/>
                  <a:pt x="333778" y="444105"/>
                </a:cubicBezTo>
                <a:cubicBezTo>
                  <a:pt x="300628" y="449417"/>
                  <a:pt x="267052" y="450480"/>
                  <a:pt x="233689" y="448780"/>
                </a:cubicBezTo>
                <a:cubicBezTo>
                  <a:pt x="216901" y="447930"/>
                  <a:pt x="206276" y="453242"/>
                  <a:pt x="197776" y="468330"/>
                </a:cubicBezTo>
                <a:cubicBezTo>
                  <a:pt x="177163" y="504668"/>
                  <a:pt x="156976" y="541006"/>
                  <a:pt x="141038" y="579469"/>
                </a:cubicBezTo>
                <a:cubicBezTo>
                  <a:pt x="125100" y="617507"/>
                  <a:pt x="131475" y="648108"/>
                  <a:pt x="161863" y="675733"/>
                </a:cubicBezTo>
                <a:cubicBezTo>
                  <a:pt x="181413" y="693583"/>
                  <a:pt x="205001" y="704846"/>
                  <a:pt x="228802" y="715046"/>
                </a:cubicBezTo>
                <a:cubicBezTo>
                  <a:pt x="252602" y="725246"/>
                  <a:pt x="277252" y="734171"/>
                  <a:pt x="299352" y="748196"/>
                </a:cubicBezTo>
                <a:cubicBezTo>
                  <a:pt x="337603" y="772634"/>
                  <a:pt x="345041" y="807485"/>
                  <a:pt x="320603" y="845523"/>
                </a:cubicBezTo>
                <a:cubicBezTo>
                  <a:pt x="316990" y="851048"/>
                  <a:pt x="312740" y="856360"/>
                  <a:pt x="309553" y="862310"/>
                </a:cubicBezTo>
                <a:cubicBezTo>
                  <a:pt x="256639" y="959637"/>
                  <a:pt x="248139" y="1056963"/>
                  <a:pt x="309978" y="1153864"/>
                </a:cubicBezTo>
                <a:cubicBezTo>
                  <a:pt x="336115" y="1194665"/>
                  <a:pt x="372879" y="1225053"/>
                  <a:pt x="412617" y="1251829"/>
                </a:cubicBezTo>
                <a:cubicBezTo>
                  <a:pt x="448955" y="1276266"/>
                  <a:pt x="486143" y="1299854"/>
                  <a:pt x="522056" y="1325142"/>
                </a:cubicBezTo>
                <a:cubicBezTo>
                  <a:pt x="564131" y="1354680"/>
                  <a:pt x="606207" y="1384005"/>
                  <a:pt x="638932" y="1424594"/>
                </a:cubicBezTo>
                <a:cubicBezTo>
                  <a:pt x="681220" y="1477082"/>
                  <a:pt x="665920" y="1527657"/>
                  <a:pt x="601532" y="1549120"/>
                </a:cubicBezTo>
                <a:cubicBezTo>
                  <a:pt x="579431" y="1556558"/>
                  <a:pt x="556906" y="1559958"/>
                  <a:pt x="533743" y="1561020"/>
                </a:cubicBezTo>
                <a:cubicBezTo>
                  <a:pt x="489543" y="1562933"/>
                  <a:pt x="446617" y="1555070"/>
                  <a:pt x="398166" y="1542320"/>
                </a:cubicBezTo>
                <a:cubicBezTo>
                  <a:pt x="405604" y="1548482"/>
                  <a:pt x="408154" y="1550820"/>
                  <a:pt x="410917" y="1552945"/>
                </a:cubicBezTo>
                <a:cubicBezTo>
                  <a:pt x="527368" y="1638159"/>
                  <a:pt x="656782" y="1691497"/>
                  <a:pt x="800647" y="1706585"/>
                </a:cubicBezTo>
                <a:cubicBezTo>
                  <a:pt x="1056288" y="1733360"/>
                  <a:pt x="1279203" y="1659196"/>
                  <a:pt x="1464718" y="1481544"/>
                </a:cubicBezTo>
                <a:cubicBezTo>
                  <a:pt x="1610495" y="1341930"/>
                  <a:pt x="1692097" y="1168740"/>
                  <a:pt x="1710797" y="967500"/>
                </a:cubicBezTo>
                <a:cubicBezTo>
                  <a:pt x="1718234" y="886536"/>
                  <a:pt x="1713984" y="805572"/>
                  <a:pt x="1697197" y="725458"/>
                </a:cubicBezTo>
                <a:cubicBezTo>
                  <a:pt x="1693372" y="707396"/>
                  <a:pt x="1687634" y="701446"/>
                  <a:pt x="1669146" y="711434"/>
                </a:cubicBezTo>
                <a:cubicBezTo>
                  <a:pt x="1640883" y="726734"/>
                  <a:pt x="1609858" y="735446"/>
                  <a:pt x="1577983" y="739484"/>
                </a:cubicBezTo>
                <a:cubicBezTo>
                  <a:pt x="1548020" y="743309"/>
                  <a:pt x="1517844" y="746071"/>
                  <a:pt x="1484481" y="749684"/>
                </a:cubicBezTo>
                <a:close/>
                <a:moveTo>
                  <a:pt x="935161" y="597957"/>
                </a:moveTo>
                <a:cubicBezTo>
                  <a:pt x="918798" y="597957"/>
                  <a:pt x="902223" y="596470"/>
                  <a:pt x="886073" y="598169"/>
                </a:cubicBezTo>
                <a:cubicBezTo>
                  <a:pt x="846972" y="602420"/>
                  <a:pt x="815097" y="620057"/>
                  <a:pt x="793634" y="653633"/>
                </a:cubicBezTo>
                <a:cubicBezTo>
                  <a:pt x="738808" y="740121"/>
                  <a:pt x="780672" y="887174"/>
                  <a:pt x="895211" y="909061"/>
                </a:cubicBezTo>
                <a:cubicBezTo>
                  <a:pt x="976174" y="924574"/>
                  <a:pt x="1026325" y="974512"/>
                  <a:pt x="1059263" y="1045913"/>
                </a:cubicBezTo>
                <a:cubicBezTo>
                  <a:pt x="1089651" y="1112214"/>
                  <a:pt x="1099426" y="1182552"/>
                  <a:pt x="1098363" y="1254591"/>
                </a:cubicBezTo>
                <a:cubicBezTo>
                  <a:pt x="1097938" y="1285829"/>
                  <a:pt x="1093688" y="1317067"/>
                  <a:pt x="1094751" y="1348092"/>
                </a:cubicBezTo>
                <a:cubicBezTo>
                  <a:pt x="1096238" y="1392930"/>
                  <a:pt x="1107714" y="1435006"/>
                  <a:pt x="1143202" y="1466457"/>
                </a:cubicBezTo>
                <a:cubicBezTo>
                  <a:pt x="1165939" y="1486644"/>
                  <a:pt x="1181027" y="1488769"/>
                  <a:pt x="1208227" y="1475594"/>
                </a:cubicBezTo>
                <a:cubicBezTo>
                  <a:pt x="1231178" y="1464332"/>
                  <a:pt x="1250728" y="1448606"/>
                  <a:pt x="1267941" y="1429481"/>
                </a:cubicBezTo>
                <a:cubicBezTo>
                  <a:pt x="1316179" y="1375930"/>
                  <a:pt x="1340192" y="1310267"/>
                  <a:pt x="1358892" y="1242478"/>
                </a:cubicBezTo>
                <a:cubicBezTo>
                  <a:pt x="1379292" y="1168953"/>
                  <a:pt x="1412655" y="1102439"/>
                  <a:pt x="1459831" y="1042726"/>
                </a:cubicBezTo>
                <a:cubicBezTo>
                  <a:pt x="1474494" y="1024025"/>
                  <a:pt x="1489581" y="1005325"/>
                  <a:pt x="1502119" y="985350"/>
                </a:cubicBezTo>
                <a:cubicBezTo>
                  <a:pt x="1522732" y="952837"/>
                  <a:pt x="1522732" y="919474"/>
                  <a:pt x="1500419" y="887174"/>
                </a:cubicBezTo>
                <a:cubicBezTo>
                  <a:pt x="1477469" y="853810"/>
                  <a:pt x="1449206" y="825335"/>
                  <a:pt x="1418818" y="798985"/>
                </a:cubicBezTo>
                <a:cubicBezTo>
                  <a:pt x="1391830" y="775609"/>
                  <a:pt x="1363992" y="753084"/>
                  <a:pt x="1336792" y="730134"/>
                </a:cubicBezTo>
                <a:cubicBezTo>
                  <a:pt x="1321704" y="717384"/>
                  <a:pt x="1320004" y="700596"/>
                  <a:pt x="1326379" y="683383"/>
                </a:cubicBezTo>
                <a:cubicBezTo>
                  <a:pt x="1332117" y="667446"/>
                  <a:pt x="1345717" y="661708"/>
                  <a:pt x="1362079" y="662345"/>
                </a:cubicBezTo>
                <a:cubicBezTo>
                  <a:pt x="1372492" y="662770"/>
                  <a:pt x="1382905" y="663195"/>
                  <a:pt x="1393317" y="664470"/>
                </a:cubicBezTo>
                <a:cubicBezTo>
                  <a:pt x="1431781" y="668721"/>
                  <a:pt x="1470244" y="673820"/>
                  <a:pt x="1508919" y="671058"/>
                </a:cubicBezTo>
                <a:cubicBezTo>
                  <a:pt x="1557157" y="667658"/>
                  <a:pt x="1605183" y="662345"/>
                  <a:pt x="1648533" y="637058"/>
                </a:cubicBezTo>
                <a:cubicBezTo>
                  <a:pt x="1663196" y="628345"/>
                  <a:pt x="1667446" y="619207"/>
                  <a:pt x="1660646" y="602632"/>
                </a:cubicBezTo>
                <a:cubicBezTo>
                  <a:pt x="1644496" y="564169"/>
                  <a:pt x="1627283" y="526343"/>
                  <a:pt x="1606245" y="490218"/>
                </a:cubicBezTo>
                <a:cubicBezTo>
                  <a:pt x="1515082" y="333178"/>
                  <a:pt x="1386305" y="218427"/>
                  <a:pt x="1220553" y="144901"/>
                </a:cubicBezTo>
                <a:cubicBezTo>
                  <a:pt x="1208865" y="139800"/>
                  <a:pt x="1199515" y="135125"/>
                  <a:pt x="1192927" y="152551"/>
                </a:cubicBezTo>
                <a:cubicBezTo>
                  <a:pt x="1175502" y="197814"/>
                  <a:pt x="1140864" y="226077"/>
                  <a:pt x="1095813" y="241590"/>
                </a:cubicBezTo>
                <a:cubicBezTo>
                  <a:pt x="1049488" y="257527"/>
                  <a:pt x="1001462" y="261352"/>
                  <a:pt x="952799" y="256465"/>
                </a:cubicBezTo>
                <a:cubicBezTo>
                  <a:pt x="912423" y="252215"/>
                  <a:pt x="872260" y="253490"/>
                  <a:pt x="833372" y="265178"/>
                </a:cubicBezTo>
                <a:cubicBezTo>
                  <a:pt x="817010" y="270065"/>
                  <a:pt x="792784" y="275165"/>
                  <a:pt x="794059" y="295353"/>
                </a:cubicBezTo>
                <a:cubicBezTo>
                  <a:pt x="795122" y="313840"/>
                  <a:pt x="818497" y="316603"/>
                  <a:pt x="835285" y="319366"/>
                </a:cubicBezTo>
                <a:cubicBezTo>
                  <a:pt x="880123" y="326591"/>
                  <a:pt x="925174" y="331479"/>
                  <a:pt x="969374" y="341678"/>
                </a:cubicBezTo>
                <a:cubicBezTo>
                  <a:pt x="1067763" y="364204"/>
                  <a:pt x="1154039" y="407130"/>
                  <a:pt x="1218428" y="487668"/>
                </a:cubicBezTo>
                <a:cubicBezTo>
                  <a:pt x="1259228" y="538669"/>
                  <a:pt x="1266878" y="601357"/>
                  <a:pt x="1236490" y="644708"/>
                </a:cubicBezTo>
                <a:cubicBezTo>
                  <a:pt x="1220765" y="667233"/>
                  <a:pt x="1199515" y="673183"/>
                  <a:pt x="1176565" y="658946"/>
                </a:cubicBezTo>
                <a:cubicBezTo>
                  <a:pt x="1102401" y="613257"/>
                  <a:pt x="1020587" y="599232"/>
                  <a:pt x="935374" y="598169"/>
                </a:cubicBezTo>
                <a:close/>
                <a:moveTo>
                  <a:pt x="78987" y="890148"/>
                </a:moveTo>
                <a:cubicBezTo>
                  <a:pt x="77074" y="1032738"/>
                  <a:pt x="111712" y="1160240"/>
                  <a:pt x="174188" y="1281579"/>
                </a:cubicBezTo>
                <a:cubicBezTo>
                  <a:pt x="208189" y="1347667"/>
                  <a:pt x="251327" y="1402706"/>
                  <a:pt x="322303" y="1432456"/>
                </a:cubicBezTo>
                <a:cubicBezTo>
                  <a:pt x="358641" y="1447756"/>
                  <a:pt x="394766" y="1463481"/>
                  <a:pt x="433229" y="1473044"/>
                </a:cubicBezTo>
                <a:cubicBezTo>
                  <a:pt x="475305" y="1483244"/>
                  <a:pt x="517805" y="1490257"/>
                  <a:pt x="561156" y="1480694"/>
                </a:cubicBezTo>
                <a:cubicBezTo>
                  <a:pt x="574969" y="1477719"/>
                  <a:pt x="578581" y="1472619"/>
                  <a:pt x="567106" y="1462419"/>
                </a:cubicBezTo>
                <a:cubicBezTo>
                  <a:pt x="553293" y="1450094"/>
                  <a:pt x="539481" y="1437556"/>
                  <a:pt x="525031" y="1426081"/>
                </a:cubicBezTo>
                <a:cubicBezTo>
                  <a:pt x="465742" y="1378480"/>
                  <a:pt x="399654" y="1340655"/>
                  <a:pt x="338241" y="1296029"/>
                </a:cubicBezTo>
                <a:cubicBezTo>
                  <a:pt x="187576" y="1186165"/>
                  <a:pt x="145925" y="995337"/>
                  <a:pt x="238152" y="833623"/>
                </a:cubicBezTo>
                <a:cubicBezTo>
                  <a:pt x="248989" y="814710"/>
                  <a:pt x="245589" y="806847"/>
                  <a:pt x="226464" y="799622"/>
                </a:cubicBezTo>
                <a:cubicBezTo>
                  <a:pt x="183751" y="783685"/>
                  <a:pt x="142525" y="764772"/>
                  <a:pt x="108525" y="733322"/>
                </a:cubicBezTo>
                <a:cubicBezTo>
                  <a:pt x="96200" y="722059"/>
                  <a:pt x="95137" y="729921"/>
                  <a:pt x="93012" y="740759"/>
                </a:cubicBezTo>
                <a:cubicBezTo>
                  <a:pt x="82600" y="791972"/>
                  <a:pt x="78137" y="843823"/>
                  <a:pt x="78987" y="890361"/>
                </a:cubicBezTo>
                <a:close/>
                <a:moveTo>
                  <a:pt x="436629" y="223315"/>
                </a:moveTo>
                <a:cubicBezTo>
                  <a:pt x="401141" y="236914"/>
                  <a:pt x="299990" y="327228"/>
                  <a:pt x="273215" y="369516"/>
                </a:cubicBezTo>
                <a:cubicBezTo>
                  <a:pt x="369691" y="384816"/>
                  <a:pt x="444279" y="318091"/>
                  <a:pt x="436629" y="223315"/>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7" name="Forma libre: forma 6">
            <a:extLst>
              <a:ext uri="{FF2B5EF4-FFF2-40B4-BE49-F238E27FC236}">
                <a16:creationId xmlns:a16="http://schemas.microsoft.com/office/drawing/2014/main" id="{27F4F52B-F189-40D6-836A-4114DC997752}"/>
              </a:ext>
            </a:extLst>
          </p:cNvPr>
          <p:cNvSpPr/>
          <p:nvPr/>
        </p:nvSpPr>
        <p:spPr>
          <a:xfrm>
            <a:off x="4098401" y="1903847"/>
            <a:ext cx="1708031" cy="1793389"/>
          </a:xfrm>
          <a:custGeom>
            <a:avLst/>
            <a:gdLst>
              <a:gd name="connsiteX0" fmla="*/ 1502183 w 1708031"/>
              <a:gd name="connsiteY0" fmla="*/ 363948 h 1793389"/>
              <a:gd name="connsiteX1" fmla="*/ 1503033 w 1708031"/>
              <a:gd name="connsiteY1" fmla="*/ 260246 h 1793389"/>
              <a:gd name="connsiteX2" fmla="*/ 1483270 w 1708031"/>
              <a:gd name="connsiteY2" fmla="*/ 244096 h 1793389"/>
              <a:gd name="connsiteX3" fmla="*/ 1411444 w 1708031"/>
              <a:gd name="connsiteY3" fmla="*/ 111919 h 1793389"/>
              <a:gd name="connsiteX4" fmla="*/ 1508133 w 1708031"/>
              <a:gd name="connsiteY4" fmla="*/ 3968 h 1793389"/>
              <a:gd name="connsiteX5" fmla="*/ 1656673 w 1708031"/>
              <a:gd name="connsiteY5" fmla="*/ 78131 h 1793389"/>
              <a:gd name="connsiteX6" fmla="*/ 1601635 w 1708031"/>
              <a:gd name="connsiteY6" fmla="*/ 239634 h 1793389"/>
              <a:gd name="connsiteX7" fmla="*/ 1574009 w 1708031"/>
              <a:gd name="connsiteY7" fmla="*/ 287872 h 1793389"/>
              <a:gd name="connsiteX8" fmla="*/ 1574222 w 1708031"/>
              <a:gd name="connsiteY8" fmla="*/ 564763 h 1793389"/>
              <a:gd name="connsiteX9" fmla="*/ 1596960 w 1708031"/>
              <a:gd name="connsiteY9" fmla="*/ 598551 h 1793389"/>
              <a:gd name="connsiteX10" fmla="*/ 1705549 w 1708031"/>
              <a:gd name="connsiteY10" fmla="*/ 749216 h 1793389"/>
              <a:gd name="connsiteX11" fmla="*/ 1704274 w 1708031"/>
              <a:gd name="connsiteY11" fmla="*/ 1032482 h 1793389"/>
              <a:gd name="connsiteX12" fmla="*/ 1597597 w 1708031"/>
              <a:gd name="connsiteY12" fmla="*/ 1172946 h 1793389"/>
              <a:gd name="connsiteX13" fmla="*/ 1571247 w 1708031"/>
              <a:gd name="connsiteY13" fmla="*/ 1206097 h 1793389"/>
              <a:gd name="connsiteX14" fmla="*/ 1534909 w 1708031"/>
              <a:gd name="connsiteY14" fmla="*/ 1343586 h 1793389"/>
              <a:gd name="connsiteX15" fmla="*/ 1539796 w 1708031"/>
              <a:gd name="connsiteY15" fmla="*/ 1366749 h 1793389"/>
              <a:gd name="connsiteX16" fmla="*/ 1565934 w 1708031"/>
              <a:gd name="connsiteY16" fmla="*/ 1501476 h 1793389"/>
              <a:gd name="connsiteX17" fmla="*/ 1316031 w 1708031"/>
              <a:gd name="connsiteY17" fmla="*/ 1738416 h 1793389"/>
              <a:gd name="connsiteX18" fmla="*/ 1063365 w 1708031"/>
              <a:gd name="connsiteY18" fmla="*/ 1787292 h 1793389"/>
              <a:gd name="connsiteX19" fmla="*/ 744398 w 1708031"/>
              <a:gd name="connsiteY19" fmla="*/ 1791117 h 1793389"/>
              <a:gd name="connsiteX20" fmla="*/ 454544 w 1708031"/>
              <a:gd name="connsiteY20" fmla="*/ 1761154 h 1793389"/>
              <a:gd name="connsiteX21" fmla="*/ 151940 w 1708031"/>
              <a:gd name="connsiteY21" fmla="*/ 1527826 h 1793389"/>
              <a:gd name="connsiteX22" fmla="*/ 176377 w 1708031"/>
              <a:gd name="connsiteY22" fmla="*/ 1388212 h 1793389"/>
              <a:gd name="connsiteX23" fmla="*/ 180627 w 1708031"/>
              <a:gd name="connsiteY23" fmla="*/ 1365261 h 1793389"/>
              <a:gd name="connsiteX24" fmla="*/ 133452 w 1708031"/>
              <a:gd name="connsiteY24" fmla="*/ 1196747 h 1793389"/>
              <a:gd name="connsiteX25" fmla="*/ 116239 w 1708031"/>
              <a:gd name="connsiteY25" fmla="*/ 1176134 h 1793389"/>
              <a:gd name="connsiteX26" fmla="*/ 0 w 1708031"/>
              <a:gd name="connsiteY26" fmla="*/ 1003794 h 1793389"/>
              <a:gd name="connsiteX27" fmla="*/ 0 w 1708031"/>
              <a:gd name="connsiteY27" fmla="*/ 751553 h 1793389"/>
              <a:gd name="connsiteX28" fmla="*/ 112414 w 1708031"/>
              <a:gd name="connsiteY28" fmla="*/ 596851 h 1793389"/>
              <a:gd name="connsiteX29" fmla="*/ 138340 w 1708031"/>
              <a:gd name="connsiteY29" fmla="*/ 565826 h 1793389"/>
              <a:gd name="connsiteX30" fmla="*/ 642397 w 1708031"/>
              <a:gd name="connsiteY30" fmla="*/ 73031 h 1793389"/>
              <a:gd name="connsiteX31" fmla="*/ 918863 w 1708031"/>
              <a:gd name="connsiteY31" fmla="*/ 66231 h 1793389"/>
              <a:gd name="connsiteX32" fmla="*/ 1180454 w 1708031"/>
              <a:gd name="connsiteY32" fmla="*/ 101507 h 1793389"/>
              <a:gd name="connsiteX33" fmla="*/ 1486033 w 1708031"/>
              <a:gd name="connsiteY33" fmla="*/ 346948 h 1793389"/>
              <a:gd name="connsiteX34" fmla="*/ 1497296 w 1708031"/>
              <a:gd name="connsiteY34" fmla="*/ 363523 h 1793389"/>
              <a:gd name="connsiteX35" fmla="*/ 1502183 w 1708031"/>
              <a:gd name="connsiteY35" fmla="*/ 364160 h 1793389"/>
              <a:gd name="connsiteX36" fmla="*/ 1504308 w 1708031"/>
              <a:gd name="connsiteY36" fmla="*/ 923468 h 1793389"/>
              <a:gd name="connsiteX37" fmla="*/ 1504096 w 1708031"/>
              <a:gd name="connsiteY37" fmla="*/ 690140 h 1793389"/>
              <a:gd name="connsiteX38" fmla="*/ 1483270 w 1708031"/>
              <a:gd name="connsiteY38" fmla="*/ 515887 h 1793389"/>
              <a:gd name="connsiteX39" fmla="*/ 999401 w 1708031"/>
              <a:gd name="connsiteY39" fmla="*/ 139545 h 1793389"/>
              <a:gd name="connsiteX40" fmla="*/ 707422 w 1708031"/>
              <a:gd name="connsiteY40" fmla="*/ 139545 h 1793389"/>
              <a:gd name="connsiteX41" fmla="*/ 618809 w 1708031"/>
              <a:gd name="connsiteY41" fmla="*/ 149107 h 1793389"/>
              <a:gd name="connsiteX42" fmla="*/ 204003 w 1708031"/>
              <a:gd name="connsiteY42" fmla="*/ 639352 h 1793389"/>
              <a:gd name="connsiteX43" fmla="*/ 204003 w 1708031"/>
              <a:gd name="connsiteY43" fmla="*/ 1170396 h 1793389"/>
              <a:gd name="connsiteX44" fmla="*/ 493644 w 1708031"/>
              <a:gd name="connsiteY44" fmla="*/ 1535689 h 1793389"/>
              <a:gd name="connsiteX45" fmla="*/ 741635 w 1708031"/>
              <a:gd name="connsiteY45" fmla="*/ 1560552 h 1793389"/>
              <a:gd name="connsiteX46" fmla="*/ 1144966 w 1708031"/>
              <a:gd name="connsiteY46" fmla="*/ 1548864 h 1793389"/>
              <a:gd name="connsiteX47" fmla="*/ 1501546 w 1708031"/>
              <a:gd name="connsiteY47" fmla="*/ 1181021 h 1793389"/>
              <a:gd name="connsiteX48" fmla="*/ 1504308 w 1708031"/>
              <a:gd name="connsiteY48" fmla="*/ 923468 h 1793389"/>
              <a:gd name="connsiteX49" fmla="*/ 852774 w 1708031"/>
              <a:gd name="connsiteY49" fmla="*/ 1722054 h 1793389"/>
              <a:gd name="connsiteX50" fmla="*/ 1098640 w 1708031"/>
              <a:gd name="connsiteY50" fmla="*/ 1712704 h 1793389"/>
              <a:gd name="connsiteX51" fmla="*/ 1293505 w 1708031"/>
              <a:gd name="connsiteY51" fmla="*/ 1669566 h 1793389"/>
              <a:gd name="connsiteX52" fmla="*/ 1504733 w 1708031"/>
              <a:gd name="connsiteY52" fmla="*/ 1461950 h 1793389"/>
              <a:gd name="connsiteX53" fmla="*/ 1497933 w 1708031"/>
              <a:gd name="connsiteY53" fmla="*/ 1426250 h 1793389"/>
              <a:gd name="connsiteX54" fmla="*/ 1476258 w 1708031"/>
              <a:gd name="connsiteY54" fmla="*/ 1442612 h 1793389"/>
              <a:gd name="connsiteX55" fmla="*/ 1212329 w 1708031"/>
              <a:gd name="connsiteY55" fmla="*/ 1610065 h 1793389"/>
              <a:gd name="connsiteX56" fmla="*/ 923963 w 1708031"/>
              <a:gd name="connsiteY56" fmla="*/ 1634078 h 1793389"/>
              <a:gd name="connsiteX57" fmla="*/ 580771 w 1708031"/>
              <a:gd name="connsiteY57" fmla="*/ 1622815 h 1793389"/>
              <a:gd name="connsiteX58" fmla="*/ 238641 w 1708031"/>
              <a:gd name="connsiteY58" fmla="*/ 1454088 h 1793389"/>
              <a:gd name="connsiteX59" fmla="*/ 223766 w 1708031"/>
              <a:gd name="connsiteY59" fmla="*/ 1443888 h 1793389"/>
              <a:gd name="connsiteX60" fmla="*/ 208465 w 1708031"/>
              <a:gd name="connsiteY60" fmla="*/ 1464500 h 1793389"/>
              <a:gd name="connsiteX61" fmla="*/ 222491 w 1708031"/>
              <a:gd name="connsiteY61" fmla="*/ 1505938 h 1793389"/>
              <a:gd name="connsiteX62" fmla="*/ 533595 w 1708031"/>
              <a:gd name="connsiteY62" fmla="*/ 1704416 h 1793389"/>
              <a:gd name="connsiteX63" fmla="*/ 853199 w 1708031"/>
              <a:gd name="connsiteY63" fmla="*/ 1722266 h 1793389"/>
              <a:gd name="connsiteX64" fmla="*/ 1574434 w 1708031"/>
              <a:gd name="connsiteY64" fmla="*/ 885855 h 1793389"/>
              <a:gd name="connsiteX65" fmla="*/ 1574434 w 1708031"/>
              <a:gd name="connsiteY65" fmla="*/ 1084120 h 1793389"/>
              <a:gd name="connsiteX66" fmla="*/ 1577409 w 1708031"/>
              <a:gd name="connsiteY66" fmla="*/ 1100695 h 1793389"/>
              <a:gd name="connsiteX67" fmla="*/ 1595047 w 1708031"/>
              <a:gd name="connsiteY67" fmla="*/ 1094320 h 1793389"/>
              <a:gd name="connsiteX68" fmla="*/ 1633722 w 1708031"/>
              <a:gd name="connsiteY68" fmla="*/ 1022494 h 1793389"/>
              <a:gd name="connsiteX69" fmla="*/ 1633722 w 1708031"/>
              <a:gd name="connsiteY69" fmla="*/ 748365 h 1793389"/>
              <a:gd name="connsiteX70" fmla="*/ 1595472 w 1708031"/>
              <a:gd name="connsiteY70" fmla="*/ 676327 h 1793389"/>
              <a:gd name="connsiteX71" fmla="*/ 1577622 w 1708031"/>
              <a:gd name="connsiteY71" fmla="*/ 670802 h 1793389"/>
              <a:gd name="connsiteX72" fmla="*/ 1574434 w 1708031"/>
              <a:gd name="connsiteY72" fmla="*/ 687377 h 1793389"/>
              <a:gd name="connsiteX73" fmla="*/ 1574434 w 1708031"/>
              <a:gd name="connsiteY73" fmla="*/ 885642 h 1793389"/>
              <a:gd name="connsiteX74" fmla="*/ 130052 w 1708031"/>
              <a:gd name="connsiteY74" fmla="*/ 886492 h 1793389"/>
              <a:gd name="connsiteX75" fmla="*/ 130052 w 1708031"/>
              <a:gd name="connsiteY75" fmla="*/ 685677 h 1793389"/>
              <a:gd name="connsiteX76" fmla="*/ 124952 w 1708031"/>
              <a:gd name="connsiteY76" fmla="*/ 669952 h 1793389"/>
              <a:gd name="connsiteX77" fmla="*/ 111139 w 1708031"/>
              <a:gd name="connsiteY77" fmla="*/ 675690 h 1793389"/>
              <a:gd name="connsiteX78" fmla="*/ 73101 w 1708031"/>
              <a:gd name="connsiteY78" fmla="*/ 745390 h 1793389"/>
              <a:gd name="connsiteX79" fmla="*/ 73101 w 1708031"/>
              <a:gd name="connsiteY79" fmla="*/ 1026532 h 1793389"/>
              <a:gd name="connsiteX80" fmla="*/ 106677 w 1708031"/>
              <a:gd name="connsiteY80" fmla="*/ 1091558 h 1793389"/>
              <a:gd name="connsiteX81" fmla="*/ 125802 w 1708031"/>
              <a:gd name="connsiteY81" fmla="*/ 1100695 h 1793389"/>
              <a:gd name="connsiteX82" fmla="*/ 130052 w 1708031"/>
              <a:gd name="connsiteY82" fmla="*/ 1080720 h 1793389"/>
              <a:gd name="connsiteX83" fmla="*/ 130052 w 1708031"/>
              <a:gd name="connsiteY83" fmla="*/ 886492 h 1793389"/>
              <a:gd name="connsiteX84" fmla="*/ 1483483 w 1708031"/>
              <a:gd name="connsiteY84" fmla="*/ 128069 h 1793389"/>
              <a:gd name="connsiteX85" fmla="*/ 1538734 w 1708031"/>
              <a:gd name="connsiteY85" fmla="*/ 185870 h 1793389"/>
              <a:gd name="connsiteX86" fmla="*/ 1594622 w 1708031"/>
              <a:gd name="connsiteY86" fmla="*/ 130407 h 1793389"/>
              <a:gd name="connsiteX87" fmla="*/ 1540221 w 1708031"/>
              <a:gd name="connsiteY87" fmla="*/ 72606 h 1793389"/>
              <a:gd name="connsiteX88" fmla="*/ 1483695 w 1708031"/>
              <a:gd name="connsiteY88" fmla="*/ 128069 h 179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708031" h="1793389">
                <a:moveTo>
                  <a:pt x="1502183" y="363948"/>
                </a:moveTo>
                <a:cubicBezTo>
                  <a:pt x="1505796" y="329310"/>
                  <a:pt x="1504946" y="294672"/>
                  <a:pt x="1503033" y="260246"/>
                </a:cubicBezTo>
                <a:cubicBezTo>
                  <a:pt x="1502396" y="249834"/>
                  <a:pt x="1491133" y="247921"/>
                  <a:pt x="1483270" y="244096"/>
                </a:cubicBezTo>
                <a:cubicBezTo>
                  <a:pt x="1431845" y="217746"/>
                  <a:pt x="1405282" y="168870"/>
                  <a:pt x="1411444" y="111919"/>
                </a:cubicBezTo>
                <a:cubicBezTo>
                  <a:pt x="1416970" y="60706"/>
                  <a:pt x="1455220" y="17993"/>
                  <a:pt x="1508133" y="3968"/>
                </a:cubicBezTo>
                <a:cubicBezTo>
                  <a:pt x="1567634" y="-11757"/>
                  <a:pt x="1632660" y="20543"/>
                  <a:pt x="1656673" y="78131"/>
                </a:cubicBezTo>
                <a:cubicBezTo>
                  <a:pt x="1682173" y="139332"/>
                  <a:pt x="1660073" y="209033"/>
                  <a:pt x="1601635" y="239634"/>
                </a:cubicBezTo>
                <a:cubicBezTo>
                  <a:pt x="1579322" y="251321"/>
                  <a:pt x="1573584" y="264496"/>
                  <a:pt x="1574009" y="287872"/>
                </a:cubicBezTo>
                <a:cubicBezTo>
                  <a:pt x="1575284" y="380098"/>
                  <a:pt x="1574859" y="472324"/>
                  <a:pt x="1574222" y="564763"/>
                </a:cubicBezTo>
                <a:cubicBezTo>
                  <a:pt x="1574222" y="582613"/>
                  <a:pt x="1578047" y="591751"/>
                  <a:pt x="1596960" y="598551"/>
                </a:cubicBezTo>
                <a:cubicBezTo>
                  <a:pt x="1666873" y="623626"/>
                  <a:pt x="1703636" y="675902"/>
                  <a:pt x="1705549" y="749216"/>
                </a:cubicBezTo>
                <a:cubicBezTo>
                  <a:pt x="1707886" y="843567"/>
                  <a:pt x="1710224" y="938131"/>
                  <a:pt x="1704274" y="1032482"/>
                </a:cubicBezTo>
                <a:cubicBezTo>
                  <a:pt x="1700023" y="1101758"/>
                  <a:pt x="1662198" y="1148721"/>
                  <a:pt x="1597597" y="1172946"/>
                </a:cubicBezTo>
                <a:cubicBezTo>
                  <a:pt x="1580172" y="1179534"/>
                  <a:pt x="1572947" y="1188459"/>
                  <a:pt x="1571247" y="1206097"/>
                </a:cubicBezTo>
                <a:cubicBezTo>
                  <a:pt x="1566997" y="1253910"/>
                  <a:pt x="1554246" y="1299598"/>
                  <a:pt x="1534909" y="1343586"/>
                </a:cubicBezTo>
                <a:cubicBezTo>
                  <a:pt x="1530658" y="1353361"/>
                  <a:pt x="1531934" y="1359311"/>
                  <a:pt x="1539796" y="1366749"/>
                </a:cubicBezTo>
                <a:cubicBezTo>
                  <a:pt x="1583147" y="1407975"/>
                  <a:pt x="1590797" y="1446438"/>
                  <a:pt x="1565934" y="1501476"/>
                </a:cubicBezTo>
                <a:cubicBezTo>
                  <a:pt x="1514933" y="1614315"/>
                  <a:pt x="1427595" y="1689116"/>
                  <a:pt x="1316031" y="1738416"/>
                </a:cubicBezTo>
                <a:cubicBezTo>
                  <a:pt x="1235492" y="1774117"/>
                  <a:pt x="1149853" y="1782617"/>
                  <a:pt x="1063365" y="1787292"/>
                </a:cubicBezTo>
                <a:cubicBezTo>
                  <a:pt x="957113" y="1793030"/>
                  <a:pt x="850649" y="1795580"/>
                  <a:pt x="744398" y="1791117"/>
                </a:cubicBezTo>
                <a:cubicBezTo>
                  <a:pt x="647284" y="1787080"/>
                  <a:pt x="549108" y="1788992"/>
                  <a:pt x="454544" y="1761154"/>
                </a:cubicBezTo>
                <a:cubicBezTo>
                  <a:pt x="323429" y="1722904"/>
                  <a:pt x="218878" y="1649378"/>
                  <a:pt x="151940" y="1527826"/>
                </a:cubicBezTo>
                <a:cubicBezTo>
                  <a:pt x="122614" y="1474700"/>
                  <a:pt x="130477" y="1428375"/>
                  <a:pt x="176377" y="1388212"/>
                </a:cubicBezTo>
                <a:cubicBezTo>
                  <a:pt x="185090" y="1380562"/>
                  <a:pt x="185303" y="1374612"/>
                  <a:pt x="180627" y="1365261"/>
                </a:cubicBezTo>
                <a:cubicBezTo>
                  <a:pt x="154065" y="1312136"/>
                  <a:pt x="137277" y="1256248"/>
                  <a:pt x="133452" y="1196747"/>
                </a:cubicBezTo>
                <a:cubicBezTo>
                  <a:pt x="132814" y="1185484"/>
                  <a:pt x="126439" y="1180171"/>
                  <a:pt x="116239" y="1176134"/>
                </a:cubicBezTo>
                <a:cubicBezTo>
                  <a:pt x="32513" y="1142983"/>
                  <a:pt x="0" y="1094533"/>
                  <a:pt x="0" y="1003794"/>
                </a:cubicBezTo>
                <a:cubicBezTo>
                  <a:pt x="0" y="919643"/>
                  <a:pt x="0" y="835704"/>
                  <a:pt x="0" y="751553"/>
                </a:cubicBezTo>
                <a:cubicBezTo>
                  <a:pt x="0" y="678665"/>
                  <a:pt x="42713" y="618951"/>
                  <a:pt x="112414" y="596851"/>
                </a:cubicBezTo>
                <a:cubicBezTo>
                  <a:pt x="129627" y="591538"/>
                  <a:pt x="135365" y="582188"/>
                  <a:pt x="138340" y="565826"/>
                </a:cubicBezTo>
                <a:cubicBezTo>
                  <a:pt x="184453" y="300409"/>
                  <a:pt x="375705" y="112132"/>
                  <a:pt x="642397" y="73031"/>
                </a:cubicBezTo>
                <a:cubicBezTo>
                  <a:pt x="733773" y="59644"/>
                  <a:pt x="826637" y="66656"/>
                  <a:pt x="918863" y="66231"/>
                </a:cubicBezTo>
                <a:cubicBezTo>
                  <a:pt x="1007689" y="65806"/>
                  <a:pt x="1095665" y="71119"/>
                  <a:pt x="1180454" y="101507"/>
                </a:cubicBezTo>
                <a:cubicBezTo>
                  <a:pt x="1310718" y="148045"/>
                  <a:pt x="1411869" y="230496"/>
                  <a:pt x="1486033" y="346948"/>
                </a:cubicBezTo>
                <a:cubicBezTo>
                  <a:pt x="1489646" y="352473"/>
                  <a:pt x="1493470" y="357998"/>
                  <a:pt x="1497296" y="363523"/>
                </a:cubicBezTo>
                <a:cubicBezTo>
                  <a:pt x="1497508" y="363948"/>
                  <a:pt x="1498783" y="363735"/>
                  <a:pt x="1502183" y="364160"/>
                </a:cubicBezTo>
                <a:close/>
                <a:moveTo>
                  <a:pt x="1504308" y="923468"/>
                </a:moveTo>
                <a:cubicBezTo>
                  <a:pt x="1504308" y="834429"/>
                  <a:pt x="1505158" y="762391"/>
                  <a:pt x="1504096" y="690140"/>
                </a:cubicBezTo>
                <a:cubicBezTo>
                  <a:pt x="1503033" y="631489"/>
                  <a:pt x="1498996" y="573263"/>
                  <a:pt x="1483270" y="515887"/>
                </a:cubicBezTo>
                <a:cubicBezTo>
                  <a:pt x="1424407" y="301472"/>
                  <a:pt x="1221467" y="143582"/>
                  <a:pt x="999401" y="139545"/>
                </a:cubicBezTo>
                <a:cubicBezTo>
                  <a:pt x="902075" y="137845"/>
                  <a:pt x="804749" y="134870"/>
                  <a:pt x="707422" y="139545"/>
                </a:cubicBezTo>
                <a:cubicBezTo>
                  <a:pt x="677672" y="141032"/>
                  <a:pt x="648134" y="143582"/>
                  <a:pt x="618809" y="149107"/>
                </a:cubicBezTo>
                <a:cubicBezTo>
                  <a:pt x="384205" y="194583"/>
                  <a:pt x="207828" y="400923"/>
                  <a:pt x="204003" y="639352"/>
                </a:cubicBezTo>
                <a:cubicBezTo>
                  <a:pt x="201028" y="816366"/>
                  <a:pt x="201665" y="993381"/>
                  <a:pt x="204003" y="1170396"/>
                </a:cubicBezTo>
                <a:cubicBezTo>
                  <a:pt x="206340" y="1340611"/>
                  <a:pt x="328742" y="1492338"/>
                  <a:pt x="493644" y="1535689"/>
                </a:cubicBezTo>
                <a:cubicBezTo>
                  <a:pt x="574820" y="1556939"/>
                  <a:pt x="658759" y="1557152"/>
                  <a:pt x="741635" y="1560552"/>
                </a:cubicBezTo>
                <a:cubicBezTo>
                  <a:pt x="876150" y="1565864"/>
                  <a:pt x="1010664" y="1560764"/>
                  <a:pt x="1144966" y="1548864"/>
                </a:cubicBezTo>
                <a:cubicBezTo>
                  <a:pt x="1334943" y="1532076"/>
                  <a:pt x="1490921" y="1372062"/>
                  <a:pt x="1501546" y="1181021"/>
                </a:cubicBezTo>
                <a:cubicBezTo>
                  <a:pt x="1506646" y="1089645"/>
                  <a:pt x="1502396" y="998056"/>
                  <a:pt x="1504308" y="923468"/>
                </a:cubicBezTo>
                <a:close/>
                <a:moveTo>
                  <a:pt x="852774" y="1722054"/>
                </a:moveTo>
                <a:cubicBezTo>
                  <a:pt x="933738" y="1719079"/>
                  <a:pt x="1016401" y="1717166"/>
                  <a:pt x="1098640" y="1712704"/>
                </a:cubicBezTo>
                <a:cubicBezTo>
                  <a:pt x="1165791" y="1709091"/>
                  <a:pt x="1231667" y="1697829"/>
                  <a:pt x="1293505" y="1669566"/>
                </a:cubicBezTo>
                <a:cubicBezTo>
                  <a:pt x="1388919" y="1625790"/>
                  <a:pt x="1463083" y="1560552"/>
                  <a:pt x="1504733" y="1461950"/>
                </a:cubicBezTo>
                <a:cubicBezTo>
                  <a:pt x="1510683" y="1447925"/>
                  <a:pt x="1511108" y="1433687"/>
                  <a:pt x="1497933" y="1426250"/>
                </a:cubicBezTo>
                <a:cubicBezTo>
                  <a:pt x="1484970" y="1418812"/>
                  <a:pt x="1481783" y="1435600"/>
                  <a:pt x="1476258" y="1442612"/>
                </a:cubicBezTo>
                <a:cubicBezTo>
                  <a:pt x="1407619" y="1529314"/>
                  <a:pt x="1320068" y="1586264"/>
                  <a:pt x="1212329" y="1610065"/>
                </a:cubicBezTo>
                <a:cubicBezTo>
                  <a:pt x="1117340" y="1630890"/>
                  <a:pt x="1020227" y="1630253"/>
                  <a:pt x="923963" y="1634078"/>
                </a:cubicBezTo>
                <a:cubicBezTo>
                  <a:pt x="809424" y="1638540"/>
                  <a:pt x="695097" y="1631103"/>
                  <a:pt x="580771" y="1622815"/>
                </a:cubicBezTo>
                <a:cubicBezTo>
                  <a:pt x="443281" y="1613040"/>
                  <a:pt x="328317" y="1559702"/>
                  <a:pt x="238641" y="1454088"/>
                </a:cubicBezTo>
                <a:cubicBezTo>
                  <a:pt x="234603" y="1449413"/>
                  <a:pt x="232478" y="1440275"/>
                  <a:pt x="223766" y="1443888"/>
                </a:cubicBezTo>
                <a:cubicBezTo>
                  <a:pt x="215266" y="1447500"/>
                  <a:pt x="209953" y="1454938"/>
                  <a:pt x="208465" y="1464500"/>
                </a:cubicBezTo>
                <a:cubicBezTo>
                  <a:pt x="205915" y="1480651"/>
                  <a:pt x="214628" y="1493401"/>
                  <a:pt x="222491" y="1505938"/>
                </a:cubicBezTo>
                <a:cubicBezTo>
                  <a:pt x="294317" y="1621965"/>
                  <a:pt x="401631" y="1683803"/>
                  <a:pt x="533595" y="1704416"/>
                </a:cubicBezTo>
                <a:cubicBezTo>
                  <a:pt x="638784" y="1720779"/>
                  <a:pt x="745673" y="1716741"/>
                  <a:pt x="853199" y="1722266"/>
                </a:cubicBezTo>
                <a:close/>
                <a:moveTo>
                  <a:pt x="1574434" y="885855"/>
                </a:moveTo>
                <a:cubicBezTo>
                  <a:pt x="1574434" y="951943"/>
                  <a:pt x="1574434" y="1018032"/>
                  <a:pt x="1574434" y="1084120"/>
                </a:cubicBezTo>
                <a:cubicBezTo>
                  <a:pt x="1574434" y="1089858"/>
                  <a:pt x="1571672" y="1097295"/>
                  <a:pt x="1577409" y="1100695"/>
                </a:cubicBezTo>
                <a:cubicBezTo>
                  <a:pt x="1584209" y="1104733"/>
                  <a:pt x="1589947" y="1098145"/>
                  <a:pt x="1595047" y="1094320"/>
                </a:cubicBezTo>
                <a:cubicBezTo>
                  <a:pt x="1619060" y="1076470"/>
                  <a:pt x="1633510" y="1052670"/>
                  <a:pt x="1633722" y="1022494"/>
                </a:cubicBezTo>
                <a:cubicBezTo>
                  <a:pt x="1634360" y="931118"/>
                  <a:pt x="1634360" y="839742"/>
                  <a:pt x="1633722" y="748365"/>
                </a:cubicBezTo>
                <a:cubicBezTo>
                  <a:pt x="1633510" y="718403"/>
                  <a:pt x="1619910" y="693965"/>
                  <a:pt x="1595472" y="676327"/>
                </a:cubicBezTo>
                <a:cubicBezTo>
                  <a:pt x="1590372" y="672714"/>
                  <a:pt x="1584422" y="666552"/>
                  <a:pt x="1577622" y="670802"/>
                </a:cubicBezTo>
                <a:cubicBezTo>
                  <a:pt x="1571884" y="674414"/>
                  <a:pt x="1574434" y="681640"/>
                  <a:pt x="1574434" y="687377"/>
                </a:cubicBezTo>
                <a:cubicBezTo>
                  <a:pt x="1574434" y="753466"/>
                  <a:pt x="1574434" y="819554"/>
                  <a:pt x="1574434" y="885642"/>
                </a:cubicBezTo>
                <a:close/>
                <a:moveTo>
                  <a:pt x="130052" y="886492"/>
                </a:moveTo>
                <a:cubicBezTo>
                  <a:pt x="130052" y="819554"/>
                  <a:pt x="130052" y="752616"/>
                  <a:pt x="130052" y="685677"/>
                </a:cubicBezTo>
                <a:cubicBezTo>
                  <a:pt x="130052" y="680152"/>
                  <a:pt x="131964" y="672714"/>
                  <a:pt x="124952" y="669952"/>
                </a:cubicBezTo>
                <a:cubicBezTo>
                  <a:pt x="119852" y="668039"/>
                  <a:pt x="115177" y="672502"/>
                  <a:pt x="111139" y="675690"/>
                </a:cubicBezTo>
                <a:cubicBezTo>
                  <a:pt x="87976" y="693115"/>
                  <a:pt x="73101" y="715215"/>
                  <a:pt x="73101" y="745390"/>
                </a:cubicBezTo>
                <a:cubicBezTo>
                  <a:pt x="73101" y="839104"/>
                  <a:pt x="73101" y="932818"/>
                  <a:pt x="73101" y="1026532"/>
                </a:cubicBezTo>
                <a:cubicBezTo>
                  <a:pt x="73101" y="1053945"/>
                  <a:pt x="86276" y="1074770"/>
                  <a:pt x="106677" y="1091558"/>
                </a:cubicBezTo>
                <a:cubicBezTo>
                  <a:pt x="112202" y="1096233"/>
                  <a:pt x="118577" y="1103670"/>
                  <a:pt x="125802" y="1100695"/>
                </a:cubicBezTo>
                <a:cubicBezTo>
                  <a:pt x="134089" y="1097295"/>
                  <a:pt x="130052" y="1087520"/>
                  <a:pt x="130052" y="1080720"/>
                </a:cubicBezTo>
                <a:cubicBezTo>
                  <a:pt x="130264" y="1015907"/>
                  <a:pt x="130052" y="951306"/>
                  <a:pt x="130052" y="886492"/>
                </a:cubicBezTo>
                <a:close/>
                <a:moveTo>
                  <a:pt x="1483483" y="128069"/>
                </a:moveTo>
                <a:cubicBezTo>
                  <a:pt x="1483270" y="159732"/>
                  <a:pt x="1507921" y="185658"/>
                  <a:pt x="1538734" y="185870"/>
                </a:cubicBezTo>
                <a:cubicBezTo>
                  <a:pt x="1568059" y="185870"/>
                  <a:pt x="1593772" y="160370"/>
                  <a:pt x="1594622" y="130407"/>
                </a:cubicBezTo>
                <a:cubicBezTo>
                  <a:pt x="1595260" y="98107"/>
                  <a:pt x="1571672" y="73244"/>
                  <a:pt x="1540221" y="72606"/>
                </a:cubicBezTo>
                <a:cubicBezTo>
                  <a:pt x="1507708" y="71969"/>
                  <a:pt x="1484121" y="95344"/>
                  <a:pt x="1483695" y="128069"/>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8" name="Forma libre: forma 7">
            <a:extLst>
              <a:ext uri="{FF2B5EF4-FFF2-40B4-BE49-F238E27FC236}">
                <a16:creationId xmlns:a16="http://schemas.microsoft.com/office/drawing/2014/main" id="{9E5688CB-0DB5-4EC4-8677-4701C86BFC56}"/>
              </a:ext>
            </a:extLst>
          </p:cNvPr>
          <p:cNvSpPr/>
          <p:nvPr/>
        </p:nvSpPr>
        <p:spPr>
          <a:xfrm>
            <a:off x="7031790" y="4880730"/>
            <a:ext cx="1792052" cy="1792077"/>
          </a:xfrm>
          <a:custGeom>
            <a:avLst/>
            <a:gdLst>
              <a:gd name="connsiteX0" fmla="*/ 1 w 1792052"/>
              <a:gd name="connsiteY0" fmla="*/ 896125 h 1792077"/>
              <a:gd name="connsiteX1" fmla="*/ 898039 w 1792052"/>
              <a:gd name="connsiteY1" fmla="*/ 0 h 1792077"/>
              <a:gd name="connsiteX2" fmla="*/ 1792038 w 1792052"/>
              <a:gd name="connsiteY2" fmla="*/ 902500 h 1792077"/>
              <a:gd name="connsiteX3" fmla="*/ 887201 w 1792052"/>
              <a:gd name="connsiteY3" fmla="*/ 1792037 h 1792077"/>
              <a:gd name="connsiteX4" fmla="*/ 1 w 1792052"/>
              <a:gd name="connsiteY4" fmla="*/ 896125 h 1792077"/>
              <a:gd name="connsiteX5" fmla="*/ 1708525 w 1792052"/>
              <a:gd name="connsiteY5" fmla="*/ 980914 h 1792077"/>
              <a:gd name="connsiteX6" fmla="*/ 1711925 w 1792052"/>
              <a:gd name="connsiteY6" fmla="*/ 841937 h 1792077"/>
              <a:gd name="connsiteX7" fmla="*/ 1478172 w 1792052"/>
              <a:gd name="connsiteY7" fmla="*/ 322580 h 1792077"/>
              <a:gd name="connsiteX8" fmla="*/ 808787 w 1792052"/>
              <a:gd name="connsiteY8" fmla="*/ 83089 h 1792077"/>
              <a:gd name="connsiteX9" fmla="*/ 337031 w 1792052"/>
              <a:gd name="connsiteY9" fmla="*/ 299842 h 1792077"/>
              <a:gd name="connsiteX10" fmla="*/ 83090 w 1792052"/>
              <a:gd name="connsiteY10" fmla="*/ 985164 h 1792077"/>
              <a:gd name="connsiteX11" fmla="*/ 351481 w 1792052"/>
              <a:gd name="connsiteY11" fmla="*/ 1506433 h 1792077"/>
              <a:gd name="connsiteX12" fmla="*/ 376557 w 1792052"/>
              <a:gd name="connsiteY12" fmla="*/ 1501971 h 1792077"/>
              <a:gd name="connsiteX13" fmla="*/ 506183 w 1792052"/>
              <a:gd name="connsiteY13" fmla="*/ 1378294 h 1792077"/>
              <a:gd name="connsiteX14" fmla="*/ 605847 w 1792052"/>
              <a:gd name="connsiteY14" fmla="*/ 1357894 h 1792077"/>
              <a:gd name="connsiteX15" fmla="*/ 645373 w 1792052"/>
              <a:gd name="connsiteY15" fmla="*/ 1395082 h 1792077"/>
              <a:gd name="connsiteX16" fmla="*/ 610522 w 1792052"/>
              <a:gd name="connsiteY16" fmla="*/ 1434607 h 1792077"/>
              <a:gd name="connsiteX17" fmla="*/ 595010 w 1792052"/>
              <a:gd name="connsiteY17" fmla="*/ 1435882 h 1792077"/>
              <a:gd name="connsiteX18" fmla="*/ 441158 w 1792052"/>
              <a:gd name="connsiteY18" fmla="*/ 1548296 h 1792077"/>
              <a:gd name="connsiteX19" fmla="*/ 453483 w 1792052"/>
              <a:gd name="connsiteY19" fmla="*/ 1584634 h 1792077"/>
              <a:gd name="connsiteX20" fmla="*/ 737386 w 1792052"/>
              <a:gd name="connsiteY20" fmla="*/ 1699386 h 1792077"/>
              <a:gd name="connsiteX21" fmla="*/ 772662 w 1792052"/>
              <a:gd name="connsiteY21" fmla="*/ 1680048 h 1792077"/>
              <a:gd name="connsiteX22" fmla="*/ 713161 w 1792052"/>
              <a:gd name="connsiteY22" fmla="*/ 1470521 h 1792077"/>
              <a:gd name="connsiteX23" fmla="*/ 698498 w 1792052"/>
              <a:gd name="connsiteY23" fmla="*/ 1409320 h 1792077"/>
              <a:gd name="connsiteX24" fmla="*/ 761399 w 1792052"/>
              <a:gd name="connsiteY24" fmla="*/ 1409320 h 1792077"/>
              <a:gd name="connsiteX25" fmla="*/ 852988 w 1792052"/>
              <a:gd name="connsiteY25" fmla="*/ 1683873 h 1792077"/>
              <a:gd name="connsiteX26" fmla="*/ 876151 w 1792052"/>
              <a:gd name="connsiteY26" fmla="*/ 1714686 h 1792077"/>
              <a:gd name="connsiteX27" fmla="*/ 1014065 w 1792052"/>
              <a:gd name="connsiteY27" fmla="*/ 1705761 h 1792077"/>
              <a:gd name="connsiteX28" fmla="*/ 1453521 w 1792052"/>
              <a:gd name="connsiteY28" fmla="*/ 1494108 h 1792077"/>
              <a:gd name="connsiteX29" fmla="*/ 1448846 w 1792052"/>
              <a:gd name="connsiteY29" fmla="*/ 1470945 h 1792077"/>
              <a:gd name="connsiteX30" fmla="*/ 1311569 w 1792052"/>
              <a:gd name="connsiteY30" fmla="*/ 1015976 h 1792077"/>
              <a:gd name="connsiteX31" fmla="*/ 1364695 w 1792052"/>
              <a:gd name="connsiteY31" fmla="*/ 969013 h 1792077"/>
              <a:gd name="connsiteX32" fmla="*/ 1413146 w 1792052"/>
              <a:gd name="connsiteY32" fmla="*/ 977939 h 1792077"/>
              <a:gd name="connsiteX33" fmla="*/ 1410808 w 1792052"/>
              <a:gd name="connsiteY33" fmla="*/ 1028727 h 1792077"/>
              <a:gd name="connsiteX34" fmla="*/ 1395720 w 1792052"/>
              <a:gd name="connsiteY34" fmla="*/ 1041902 h 1792077"/>
              <a:gd name="connsiteX35" fmla="*/ 1328995 w 1792052"/>
              <a:gd name="connsiteY35" fmla="*/ 1145391 h 1792077"/>
              <a:gd name="connsiteX36" fmla="*/ 1507284 w 1792052"/>
              <a:gd name="connsiteY36" fmla="*/ 1403157 h 1792077"/>
              <a:gd name="connsiteX37" fmla="*/ 1546385 w 1792052"/>
              <a:gd name="connsiteY37" fmla="*/ 1392107 h 1792077"/>
              <a:gd name="connsiteX38" fmla="*/ 1689187 w 1792052"/>
              <a:gd name="connsiteY38" fmla="*/ 1096728 h 1792077"/>
              <a:gd name="connsiteX39" fmla="*/ 1681112 w 1792052"/>
              <a:gd name="connsiteY39" fmla="*/ 1064427 h 1792077"/>
              <a:gd name="connsiteX40" fmla="*/ 1605673 w 1792052"/>
              <a:gd name="connsiteY40" fmla="*/ 1010026 h 1792077"/>
              <a:gd name="connsiteX41" fmla="*/ 1578473 w 1792052"/>
              <a:gd name="connsiteY41" fmla="*/ 955413 h 1792077"/>
              <a:gd name="connsiteX42" fmla="*/ 1635849 w 1792052"/>
              <a:gd name="connsiteY42" fmla="*/ 938625 h 1792077"/>
              <a:gd name="connsiteX43" fmla="*/ 1708525 w 1792052"/>
              <a:gd name="connsiteY43" fmla="*/ 981126 h 179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92052" h="1792077">
                <a:moveTo>
                  <a:pt x="1" y="896125"/>
                </a:moveTo>
                <a:cubicBezTo>
                  <a:pt x="1" y="400143"/>
                  <a:pt x="401419" y="-212"/>
                  <a:pt x="898039" y="0"/>
                </a:cubicBezTo>
                <a:cubicBezTo>
                  <a:pt x="1393383" y="213"/>
                  <a:pt x="1794801" y="403118"/>
                  <a:pt x="1792038" y="902500"/>
                </a:cubicBezTo>
                <a:cubicBezTo>
                  <a:pt x="1789276" y="1394657"/>
                  <a:pt x="1388283" y="1796712"/>
                  <a:pt x="887201" y="1792037"/>
                </a:cubicBezTo>
                <a:cubicBezTo>
                  <a:pt x="389732" y="1787362"/>
                  <a:pt x="-849" y="1381269"/>
                  <a:pt x="1" y="896125"/>
                </a:cubicBezTo>
                <a:close/>
                <a:moveTo>
                  <a:pt x="1708525" y="980914"/>
                </a:moveTo>
                <a:cubicBezTo>
                  <a:pt x="1713837" y="932038"/>
                  <a:pt x="1714899" y="887412"/>
                  <a:pt x="1711925" y="841937"/>
                </a:cubicBezTo>
                <a:cubicBezTo>
                  <a:pt x="1698537" y="639634"/>
                  <a:pt x="1620336" y="465169"/>
                  <a:pt x="1478172" y="322580"/>
                </a:cubicBezTo>
                <a:cubicBezTo>
                  <a:pt x="1294144" y="137702"/>
                  <a:pt x="1069104" y="57589"/>
                  <a:pt x="808787" y="83089"/>
                </a:cubicBezTo>
                <a:cubicBezTo>
                  <a:pt x="627098" y="100939"/>
                  <a:pt x="468570" y="173828"/>
                  <a:pt x="337031" y="299842"/>
                </a:cubicBezTo>
                <a:cubicBezTo>
                  <a:pt x="141953" y="486419"/>
                  <a:pt x="55677" y="716135"/>
                  <a:pt x="83090" y="985164"/>
                </a:cubicBezTo>
                <a:cubicBezTo>
                  <a:pt x="104340" y="1192991"/>
                  <a:pt x="196991" y="1366181"/>
                  <a:pt x="351481" y="1506433"/>
                </a:cubicBezTo>
                <a:cubicBezTo>
                  <a:pt x="363594" y="1517271"/>
                  <a:pt x="368694" y="1517909"/>
                  <a:pt x="376557" y="1501971"/>
                </a:cubicBezTo>
                <a:cubicBezTo>
                  <a:pt x="404607" y="1445233"/>
                  <a:pt x="447745" y="1403582"/>
                  <a:pt x="506183" y="1378294"/>
                </a:cubicBezTo>
                <a:cubicBezTo>
                  <a:pt x="537846" y="1364481"/>
                  <a:pt x="570997" y="1356619"/>
                  <a:pt x="605847" y="1357894"/>
                </a:cubicBezTo>
                <a:cubicBezTo>
                  <a:pt x="629222" y="1358744"/>
                  <a:pt x="644735" y="1373832"/>
                  <a:pt x="645373" y="1395082"/>
                </a:cubicBezTo>
                <a:cubicBezTo>
                  <a:pt x="646010" y="1415057"/>
                  <a:pt x="632198" y="1430782"/>
                  <a:pt x="610522" y="1434607"/>
                </a:cubicBezTo>
                <a:cubicBezTo>
                  <a:pt x="605422" y="1435457"/>
                  <a:pt x="600109" y="1435457"/>
                  <a:pt x="595010" y="1435882"/>
                </a:cubicBezTo>
                <a:cubicBezTo>
                  <a:pt x="521484" y="1443107"/>
                  <a:pt x="471545" y="1481783"/>
                  <a:pt x="441158" y="1548296"/>
                </a:cubicBezTo>
                <a:cubicBezTo>
                  <a:pt x="433294" y="1565509"/>
                  <a:pt x="437970" y="1574859"/>
                  <a:pt x="453483" y="1584634"/>
                </a:cubicBezTo>
                <a:cubicBezTo>
                  <a:pt x="541459" y="1639673"/>
                  <a:pt x="635810" y="1678348"/>
                  <a:pt x="737386" y="1699386"/>
                </a:cubicBezTo>
                <a:cubicBezTo>
                  <a:pt x="756724" y="1703424"/>
                  <a:pt x="765862" y="1697899"/>
                  <a:pt x="772662" y="1680048"/>
                </a:cubicBezTo>
                <a:cubicBezTo>
                  <a:pt x="802200" y="1603972"/>
                  <a:pt x="779887" y="1523859"/>
                  <a:pt x="713161" y="1470521"/>
                </a:cubicBezTo>
                <a:cubicBezTo>
                  <a:pt x="688935" y="1451183"/>
                  <a:pt x="683411" y="1428232"/>
                  <a:pt x="698498" y="1409320"/>
                </a:cubicBezTo>
                <a:cubicBezTo>
                  <a:pt x="714011" y="1389982"/>
                  <a:pt x="736111" y="1389982"/>
                  <a:pt x="761399" y="1409320"/>
                </a:cubicBezTo>
                <a:cubicBezTo>
                  <a:pt x="846188" y="1473496"/>
                  <a:pt x="882101" y="1581447"/>
                  <a:pt x="852988" y="1683873"/>
                </a:cubicBezTo>
                <a:cubicBezTo>
                  <a:pt x="845125" y="1711286"/>
                  <a:pt x="846826" y="1714049"/>
                  <a:pt x="876151" y="1714686"/>
                </a:cubicBezTo>
                <a:cubicBezTo>
                  <a:pt x="922264" y="1715961"/>
                  <a:pt x="968377" y="1712774"/>
                  <a:pt x="1014065" y="1705761"/>
                </a:cubicBezTo>
                <a:cubicBezTo>
                  <a:pt x="1182155" y="1680473"/>
                  <a:pt x="1328782" y="1609922"/>
                  <a:pt x="1453521" y="1494108"/>
                </a:cubicBezTo>
                <a:cubicBezTo>
                  <a:pt x="1465634" y="1482845"/>
                  <a:pt x="1470521" y="1477320"/>
                  <a:pt x="1448846" y="1470945"/>
                </a:cubicBezTo>
                <a:cubicBezTo>
                  <a:pt x="1250368" y="1412082"/>
                  <a:pt x="1179180" y="1175354"/>
                  <a:pt x="1311569" y="1015976"/>
                </a:cubicBezTo>
                <a:cubicBezTo>
                  <a:pt x="1326870" y="997702"/>
                  <a:pt x="1343232" y="980276"/>
                  <a:pt x="1364695" y="969013"/>
                </a:cubicBezTo>
                <a:cubicBezTo>
                  <a:pt x="1382545" y="959663"/>
                  <a:pt x="1399545" y="962426"/>
                  <a:pt x="1413146" y="977939"/>
                </a:cubicBezTo>
                <a:cubicBezTo>
                  <a:pt x="1426108" y="992814"/>
                  <a:pt x="1425046" y="1013427"/>
                  <a:pt x="1410808" y="1028727"/>
                </a:cubicBezTo>
                <a:cubicBezTo>
                  <a:pt x="1406346" y="1033614"/>
                  <a:pt x="1400820" y="1037652"/>
                  <a:pt x="1395720" y="1041902"/>
                </a:cubicBezTo>
                <a:cubicBezTo>
                  <a:pt x="1363207" y="1069740"/>
                  <a:pt x="1340257" y="1104165"/>
                  <a:pt x="1328995" y="1145391"/>
                </a:cubicBezTo>
                <a:cubicBezTo>
                  <a:pt x="1295632" y="1268643"/>
                  <a:pt x="1379783" y="1389982"/>
                  <a:pt x="1507284" y="1403157"/>
                </a:cubicBezTo>
                <a:cubicBezTo>
                  <a:pt x="1521734" y="1404644"/>
                  <a:pt x="1534485" y="1408045"/>
                  <a:pt x="1546385" y="1392107"/>
                </a:cubicBezTo>
                <a:cubicBezTo>
                  <a:pt x="1613111" y="1302855"/>
                  <a:pt x="1661136" y="1204679"/>
                  <a:pt x="1689187" y="1096728"/>
                </a:cubicBezTo>
                <a:cubicBezTo>
                  <a:pt x="1692587" y="1083340"/>
                  <a:pt x="1689824" y="1073990"/>
                  <a:pt x="1681112" y="1064427"/>
                </a:cubicBezTo>
                <a:cubicBezTo>
                  <a:pt x="1659861" y="1040840"/>
                  <a:pt x="1634786" y="1022989"/>
                  <a:pt x="1605673" y="1010026"/>
                </a:cubicBezTo>
                <a:cubicBezTo>
                  <a:pt x="1578898" y="998126"/>
                  <a:pt x="1569123" y="977726"/>
                  <a:pt x="1578473" y="955413"/>
                </a:cubicBezTo>
                <a:cubicBezTo>
                  <a:pt x="1587186" y="934801"/>
                  <a:pt x="1609711" y="928000"/>
                  <a:pt x="1635849" y="938625"/>
                </a:cubicBezTo>
                <a:cubicBezTo>
                  <a:pt x="1660712" y="948613"/>
                  <a:pt x="1683237" y="963276"/>
                  <a:pt x="1708525" y="981126"/>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9" name="Forma libre: forma 8">
            <a:extLst>
              <a:ext uri="{FF2B5EF4-FFF2-40B4-BE49-F238E27FC236}">
                <a16:creationId xmlns:a16="http://schemas.microsoft.com/office/drawing/2014/main" id="{574F4079-2F28-4190-915D-EA76EC701B28}"/>
              </a:ext>
            </a:extLst>
          </p:cNvPr>
          <p:cNvSpPr/>
          <p:nvPr/>
        </p:nvSpPr>
        <p:spPr>
          <a:xfrm>
            <a:off x="1160177" y="1904230"/>
            <a:ext cx="1709228" cy="1709474"/>
          </a:xfrm>
          <a:custGeom>
            <a:avLst/>
            <a:gdLst>
              <a:gd name="connsiteX0" fmla="*/ 1708682 w 1709228"/>
              <a:gd name="connsiteY0" fmla="*/ 231600 h 1709474"/>
              <a:gd name="connsiteX1" fmla="*/ 1693169 w 1709228"/>
              <a:gd name="connsiteY1" fmla="*/ 316389 h 1709474"/>
              <a:gd name="connsiteX2" fmla="*/ 1611568 w 1709228"/>
              <a:gd name="connsiteY2" fmla="*/ 547805 h 1709474"/>
              <a:gd name="connsiteX3" fmla="*/ 1517642 w 1709228"/>
              <a:gd name="connsiteY3" fmla="*/ 691882 h 1709474"/>
              <a:gd name="connsiteX4" fmla="*/ 1242451 w 1709228"/>
              <a:gd name="connsiteY4" fmla="*/ 949860 h 1709474"/>
              <a:gd name="connsiteX5" fmla="*/ 1154687 w 1709228"/>
              <a:gd name="connsiteY5" fmla="*/ 1130913 h 1709474"/>
              <a:gd name="connsiteX6" fmla="*/ 1175300 w 1709228"/>
              <a:gd name="connsiteY6" fmla="*/ 1315365 h 1709474"/>
              <a:gd name="connsiteX7" fmla="*/ 1074998 w 1709228"/>
              <a:gd name="connsiteY7" fmla="*/ 1632420 h 1709474"/>
              <a:gd name="connsiteX8" fmla="*/ 1010397 w 1709228"/>
              <a:gd name="connsiteY8" fmla="*/ 1683845 h 1709474"/>
              <a:gd name="connsiteX9" fmla="*/ 861008 w 1709228"/>
              <a:gd name="connsiteY9" fmla="*/ 1674283 h 1709474"/>
              <a:gd name="connsiteX10" fmla="*/ 561379 w 1709228"/>
              <a:gd name="connsiteY10" fmla="*/ 1374229 h 1709474"/>
              <a:gd name="connsiteX11" fmla="*/ 523766 w 1709228"/>
              <a:gd name="connsiteY11" fmla="*/ 1372741 h 1709474"/>
              <a:gd name="connsiteX12" fmla="*/ 342288 w 1709228"/>
              <a:gd name="connsiteY12" fmla="*/ 1366791 h 1709474"/>
              <a:gd name="connsiteX13" fmla="*/ 336976 w 1709228"/>
              <a:gd name="connsiteY13" fmla="*/ 1186589 h 1709474"/>
              <a:gd name="connsiteX14" fmla="*/ 334638 w 1709228"/>
              <a:gd name="connsiteY14" fmla="*/ 1147488 h 1709474"/>
              <a:gd name="connsiteX15" fmla="*/ 40747 w 1709228"/>
              <a:gd name="connsiteY15" fmla="*/ 854234 h 1709474"/>
              <a:gd name="connsiteX16" fmla="*/ 31609 w 1709228"/>
              <a:gd name="connsiteY16" fmla="*/ 693157 h 1709474"/>
              <a:gd name="connsiteX17" fmla="*/ 130635 w 1709228"/>
              <a:gd name="connsiteY17" fmla="*/ 581805 h 1709474"/>
              <a:gd name="connsiteX18" fmla="*/ 385851 w 1709228"/>
              <a:gd name="connsiteY18" fmla="*/ 532717 h 1709474"/>
              <a:gd name="connsiteX19" fmla="*/ 516753 w 1709228"/>
              <a:gd name="connsiteY19" fmla="*/ 559067 h 1709474"/>
              <a:gd name="connsiteX20" fmla="*/ 759857 w 1709228"/>
              <a:gd name="connsiteY20" fmla="*/ 467691 h 1709474"/>
              <a:gd name="connsiteX21" fmla="*/ 1035898 w 1709228"/>
              <a:gd name="connsiteY21" fmla="*/ 175712 h 1709474"/>
              <a:gd name="connsiteX22" fmla="*/ 1160212 w 1709228"/>
              <a:gd name="connsiteY22" fmla="*/ 99424 h 1709474"/>
              <a:gd name="connsiteX23" fmla="*/ 1404378 w 1709228"/>
              <a:gd name="connsiteY23" fmla="*/ 13572 h 1709474"/>
              <a:gd name="connsiteX24" fmla="*/ 1703369 w 1709228"/>
              <a:gd name="connsiteY24" fmla="*/ 169762 h 1709474"/>
              <a:gd name="connsiteX25" fmla="*/ 1709107 w 1709228"/>
              <a:gd name="connsiteY25" fmla="*/ 231813 h 1709474"/>
              <a:gd name="connsiteX26" fmla="*/ 612379 w 1709228"/>
              <a:gd name="connsiteY26" fmla="*/ 624731 h 1709474"/>
              <a:gd name="connsiteX27" fmla="*/ 364814 w 1709228"/>
              <a:gd name="connsiteY27" fmla="*/ 604543 h 1709474"/>
              <a:gd name="connsiteX28" fmla="*/ 157623 w 1709228"/>
              <a:gd name="connsiteY28" fmla="*/ 658519 h 1709474"/>
              <a:gd name="connsiteX29" fmla="*/ 87922 w 1709228"/>
              <a:gd name="connsiteY29" fmla="*/ 742670 h 1709474"/>
              <a:gd name="connsiteX30" fmla="*/ 91110 w 1709228"/>
              <a:gd name="connsiteY30" fmla="*/ 798983 h 1709474"/>
              <a:gd name="connsiteX31" fmla="*/ 393714 w 1709228"/>
              <a:gd name="connsiteY31" fmla="*/ 1102225 h 1709474"/>
              <a:gd name="connsiteX32" fmla="*/ 418577 w 1709228"/>
              <a:gd name="connsiteY32" fmla="*/ 1101162 h 1709474"/>
              <a:gd name="connsiteX33" fmla="*/ 519516 w 1709228"/>
              <a:gd name="connsiteY33" fmla="*/ 993848 h 1709474"/>
              <a:gd name="connsiteX34" fmla="*/ 589642 w 1709228"/>
              <a:gd name="connsiteY34" fmla="*/ 922022 h 1709474"/>
              <a:gd name="connsiteX35" fmla="*/ 641492 w 1709228"/>
              <a:gd name="connsiteY35" fmla="*/ 921810 h 1709474"/>
              <a:gd name="connsiteX36" fmla="*/ 643192 w 1709228"/>
              <a:gd name="connsiteY36" fmla="*/ 972386 h 1709474"/>
              <a:gd name="connsiteX37" fmla="*/ 631080 w 1709228"/>
              <a:gd name="connsiteY37" fmla="*/ 985561 h 1709474"/>
              <a:gd name="connsiteX38" fmla="*/ 399027 w 1709228"/>
              <a:gd name="connsiteY38" fmla="*/ 1229727 h 1709474"/>
              <a:gd name="connsiteX39" fmla="*/ 396264 w 1709228"/>
              <a:gd name="connsiteY39" fmla="*/ 1314728 h 1709474"/>
              <a:gd name="connsiteX40" fmla="*/ 482115 w 1709228"/>
              <a:gd name="connsiteY40" fmla="*/ 1310265 h 1709474"/>
              <a:gd name="connsiteX41" fmla="*/ 598354 w 1709228"/>
              <a:gd name="connsiteY41" fmla="*/ 1199339 h 1709474"/>
              <a:gd name="connsiteX42" fmla="*/ 733931 w 1709228"/>
              <a:gd name="connsiteY42" fmla="*/ 1069924 h 1709474"/>
              <a:gd name="connsiteX43" fmla="*/ 787694 w 1709228"/>
              <a:gd name="connsiteY43" fmla="*/ 1068224 h 1709474"/>
              <a:gd name="connsiteX44" fmla="*/ 787057 w 1709228"/>
              <a:gd name="connsiteY44" fmla="*/ 1122625 h 1709474"/>
              <a:gd name="connsiteX45" fmla="*/ 774094 w 1709228"/>
              <a:gd name="connsiteY45" fmla="*/ 1134950 h 1709474"/>
              <a:gd name="connsiteX46" fmla="*/ 614080 w 1709228"/>
              <a:gd name="connsiteY46" fmla="*/ 1287315 h 1709474"/>
              <a:gd name="connsiteX47" fmla="*/ 611317 w 1709228"/>
              <a:gd name="connsiteY47" fmla="*/ 1319828 h 1709474"/>
              <a:gd name="connsiteX48" fmla="*/ 911584 w 1709228"/>
              <a:gd name="connsiteY48" fmla="*/ 1619244 h 1709474"/>
              <a:gd name="connsiteX49" fmla="*/ 968747 w 1709228"/>
              <a:gd name="connsiteY49" fmla="*/ 1621369 h 1709474"/>
              <a:gd name="connsiteX50" fmla="*/ 1024423 w 1709228"/>
              <a:gd name="connsiteY50" fmla="*/ 1576531 h 1709474"/>
              <a:gd name="connsiteX51" fmla="*/ 1101774 w 1709228"/>
              <a:gd name="connsiteY51" fmla="*/ 1330453 h 1709474"/>
              <a:gd name="connsiteX52" fmla="*/ 1080098 w 1709228"/>
              <a:gd name="connsiteY52" fmla="*/ 1123900 h 1709474"/>
              <a:gd name="connsiteX53" fmla="*/ 1075423 w 1709228"/>
              <a:gd name="connsiteY53" fmla="*/ 1107537 h 1709474"/>
              <a:gd name="connsiteX54" fmla="*/ 1055448 w 1709228"/>
              <a:gd name="connsiteY54" fmla="*/ 1124538 h 1709474"/>
              <a:gd name="connsiteX55" fmla="*/ 852508 w 1709228"/>
              <a:gd name="connsiteY55" fmla="*/ 1316003 h 1709474"/>
              <a:gd name="connsiteX56" fmla="*/ 793432 w 1709228"/>
              <a:gd name="connsiteY56" fmla="*/ 1370404 h 1709474"/>
              <a:gd name="connsiteX57" fmla="*/ 743069 w 1709228"/>
              <a:gd name="connsiteY57" fmla="*/ 1368066 h 1709474"/>
              <a:gd name="connsiteX58" fmla="*/ 743069 w 1709228"/>
              <a:gd name="connsiteY58" fmla="*/ 1317490 h 1709474"/>
              <a:gd name="connsiteX59" fmla="*/ 758794 w 1709228"/>
              <a:gd name="connsiteY59" fmla="*/ 1301765 h 1709474"/>
              <a:gd name="connsiteX60" fmla="*/ 1475354 w 1709228"/>
              <a:gd name="connsiteY60" fmla="*/ 627493 h 1709474"/>
              <a:gd name="connsiteX61" fmla="*/ 1532942 w 1709228"/>
              <a:gd name="connsiteY61" fmla="*/ 543767 h 1709474"/>
              <a:gd name="connsiteX62" fmla="*/ 1626018 w 1709228"/>
              <a:gd name="connsiteY62" fmla="*/ 280901 h 1709474"/>
              <a:gd name="connsiteX63" fmla="*/ 1630693 w 1709228"/>
              <a:gd name="connsiteY63" fmla="*/ 190800 h 1709474"/>
              <a:gd name="connsiteX64" fmla="*/ 1428178 w 1709228"/>
              <a:gd name="connsiteY64" fmla="*/ 83698 h 1709474"/>
              <a:gd name="connsiteX65" fmla="*/ 1205050 w 1709228"/>
              <a:gd name="connsiteY65" fmla="*/ 161899 h 1709474"/>
              <a:gd name="connsiteX66" fmla="*/ 1061398 w 1709228"/>
              <a:gd name="connsiteY66" fmla="*/ 255613 h 1709474"/>
              <a:gd name="connsiteX67" fmla="*/ 944097 w 1709228"/>
              <a:gd name="connsiteY67" fmla="*/ 381202 h 1709474"/>
              <a:gd name="connsiteX68" fmla="*/ 536091 w 1709228"/>
              <a:gd name="connsiteY68" fmla="*/ 815346 h 1709474"/>
              <a:gd name="connsiteX69" fmla="*/ 398389 w 1709228"/>
              <a:gd name="connsiteY69" fmla="*/ 961548 h 1709474"/>
              <a:gd name="connsiteX70" fmla="*/ 346113 w 1709228"/>
              <a:gd name="connsiteY70" fmla="*/ 970473 h 1709474"/>
              <a:gd name="connsiteX71" fmla="*/ 332726 w 1709228"/>
              <a:gd name="connsiteY71" fmla="*/ 926910 h 1709474"/>
              <a:gd name="connsiteX72" fmla="*/ 348238 w 1709228"/>
              <a:gd name="connsiteY72" fmla="*/ 905235 h 1709474"/>
              <a:gd name="connsiteX73" fmla="*/ 533541 w 1709228"/>
              <a:gd name="connsiteY73" fmla="*/ 708882 h 1709474"/>
              <a:gd name="connsiteX74" fmla="*/ 611955 w 1709228"/>
              <a:gd name="connsiteY74" fmla="*/ 624943 h 17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09228" h="1709474">
                <a:moveTo>
                  <a:pt x="1708682" y="231600"/>
                </a:moveTo>
                <a:cubicBezTo>
                  <a:pt x="1711445" y="259651"/>
                  <a:pt x="1703157" y="288126"/>
                  <a:pt x="1693169" y="316389"/>
                </a:cubicBezTo>
                <a:cubicBezTo>
                  <a:pt x="1665544" y="393315"/>
                  <a:pt x="1637069" y="470241"/>
                  <a:pt x="1611568" y="547805"/>
                </a:cubicBezTo>
                <a:cubicBezTo>
                  <a:pt x="1592868" y="604543"/>
                  <a:pt x="1561205" y="651506"/>
                  <a:pt x="1517642" y="691882"/>
                </a:cubicBezTo>
                <a:cubicBezTo>
                  <a:pt x="1425628" y="777520"/>
                  <a:pt x="1334039" y="863797"/>
                  <a:pt x="1242451" y="949860"/>
                </a:cubicBezTo>
                <a:cubicBezTo>
                  <a:pt x="1190175" y="998948"/>
                  <a:pt x="1166162" y="1061849"/>
                  <a:pt x="1154687" y="1130913"/>
                </a:cubicBezTo>
                <a:cubicBezTo>
                  <a:pt x="1144062" y="1194451"/>
                  <a:pt x="1157449" y="1255014"/>
                  <a:pt x="1175300" y="1315365"/>
                </a:cubicBezTo>
                <a:cubicBezTo>
                  <a:pt x="1211638" y="1437979"/>
                  <a:pt x="1175300" y="1552306"/>
                  <a:pt x="1074998" y="1632420"/>
                </a:cubicBezTo>
                <a:cubicBezTo>
                  <a:pt x="1053536" y="1649632"/>
                  <a:pt x="1032285" y="1667058"/>
                  <a:pt x="1010397" y="1683845"/>
                </a:cubicBezTo>
                <a:cubicBezTo>
                  <a:pt x="961947" y="1721246"/>
                  <a:pt x="904358" y="1717421"/>
                  <a:pt x="861008" y="1674283"/>
                </a:cubicBezTo>
                <a:cubicBezTo>
                  <a:pt x="760919" y="1574406"/>
                  <a:pt x="660618" y="1474742"/>
                  <a:pt x="561379" y="1374229"/>
                </a:cubicBezTo>
                <a:cubicBezTo>
                  <a:pt x="547354" y="1360203"/>
                  <a:pt x="539491" y="1358928"/>
                  <a:pt x="523766" y="1372741"/>
                </a:cubicBezTo>
                <a:cubicBezTo>
                  <a:pt x="469790" y="1420767"/>
                  <a:pt x="392439" y="1417367"/>
                  <a:pt x="342288" y="1366791"/>
                </a:cubicBezTo>
                <a:cubicBezTo>
                  <a:pt x="293625" y="1317915"/>
                  <a:pt x="290225" y="1239289"/>
                  <a:pt x="336976" y="1186589"/>
                </a:cubicBezTo>
                <a:cubicBezTo>
                  <a:pt x="352063" y="1169588"/>
                  <a:pt x="348876" y="1161513"/>
                  <a:pt x="334638" y="1147488"/>
                </a:cubicBezTo>
                <a:cubicBezTo>
                  <a:pt x="236249" y="1050162"/>
                  <a:pt x="138498" y="952198"/>
                  <a:pt x="40747" y="854234"/>
                </a:cubicBezTo>
                <a:cubicBezTo>
                  <a:pt x="-10042" y="803446"/>
                  <a:pt x="-13654" y="749683"/>
                  <a:pt x="31609" y="693157"/>
                </a:cubicBezTo>
                <a:cubicBezTo>
                  <a:pt x="62634" y="654269"/>
                  <a:pt x="90047" y="612193"/>
                  <a:pt x="130635" y="581805"/>
                </a:cubicBezTo>
                <a:cubicBezTo>
                  <a:pt x="207774" y="524004"/>
                  <a:pt x="292775" y="507004"/>
                  <a:pt x="385851" y="532717"/>
                </a:cubicBezTo>
                <a:cubicBezTo>
                  <a:pt x="428777" y="544617"/>
                  <a:pt x="471490" y="558855"/>
                  <a:pt x="516753" y="559067"/>
                </a:cubicBezTo>
                <a:cubicBezTo>
                  <a:pt x="609192" y="559705"/>
                  <a:pt x="693768" y="536755"/>
                  <a:pt x="759857" y="467691"/>
                </a:cubicBezTo>
                <a:cubicBezTo>
                  <a:pt x="852508" y="371002"/>
                  <a:pt x="943671" y="273038"/>
                  <a:pt x="1035898" y="175712"/>
                </a:cubicBezTo>
                <a:cubicBezTo>
                  <a:pt x="1070323" y="139162"/>
                  <a:pt x="1112824" y="115786"/>
                  <a:pt x="1160212" y="99424"/>
                </a:cubicBezTo>
                <a:cubicBezTo>
                  <a:pt x="1241813" y="71373"/>
                  <a:pt x="1322777" y="41623"/>
                  <a:pt x="1404378" y="13572"/>
                </a:cubicBezTo>
                <a:cubicBezTo>
                  <a:pt x="1534217" y="-31053"/>
                  <a:pt x="1665331" y="37798"/>
                  <a:pt x="1703369" y="169762"/>
                </a:cubicBezTo>
                <a:cubicBezTo>
                  <a:pt x="1709107" y="189525"/>
                  <a:pt x="1709532" y="209288"/>
                  <a:pt x="1709107" y="231813"/>
                </a:cubicBezTo>
                <a:close/>
                <a:moveTo>
                  <a:pt x="612379" y="624731"/>
                </a:moveTo>
                <a:cubicBezTo>
                  <a:pt x="523128" y="645344"/>
                  <a:pt x="444077" y="627068"/>
                  <a:pt x="364814" y="604543"/>
                </a:cubicBezTo>
                <a:cubicBezTo>
                  <a:pt x="285975" y="582230"/>
                  <a:pt x="216487" y="600930"/>
                  <a:pt x="157623" y="658519"/>
                </a:cubicBezTo>
                <a:cubicBezTo>
                  <a:pt x="131485" y="684232"/>
                  <a:pt x="110873" y="714407"/>
                  <a:pt x="87922" y="742670"/>
                </a:cubicBezTo>
                <a:cubicBezTo>
                  <a:pt x="69647" y="765195"/>
                  <a:pt x="70285" y="777945"/>
                  <a:pt x="91110" y="798983"/>
                </a:cubicBezTo>
                <a:cubicBezTo>
                  <a:pt x="191836" y="900135"/>
                  <a:pt x="293200" y="1000861"/>
                  <a:pt x="393714" y="1102225"/>
                </a:cubicBezTo>
                <a:cubicBezTo>
                  <a:pt x="403914" y="1112637"/>
                  <a:pt x="409864" y="1110725"/>
                  <a:pt x="418577" y="1101162"/>
                </a:cubicBezTo>
                <a:cubicBezTo>
                  <a:pt x="451940" y="1065037"/>
                  <a:pt x="485515" y="1029549"/>
                  <a:pt x="519516" y="993848"/>
                </a:cubicBezTo>
                <a:cubicBezTo>
                  <a:pt x="542679" y="969623"/>
                  <a:pt x="565629" y="945185"/>
                  <a:pt x="589642" y="922022"/>
                </a:cubicBezTo>
                <a:cubicBezTo>
                  <a:pt x="606217" y="906085"/>
                  <a:pt x="626405" y="906935"/>
                  <a:pt x="641492" y="921810"/>
                </a:cubicBezTo>
                <a:cubicBezTo>
                  <a:pt x="655305" y="935623"/>
                  <a:pt x="656155" y="955385"/>
                  <a:pt x="643192" y="972386"/>
                </a:cubicBezTo>
                <a:cubicBezTo>
                  <a:pt x="639580" y="977061"/>
                  <a:pt x="635117" y="981098"/>
                  <a:pt x="631080" y="985561"/>
                </a:cubicBezTo>
                <a:cubicBezTo>
                  <a:pt x="553729" y="1066949"/>
                  <a:pt x="475953" y="1147913"/>
                  <a:pt x="399027" y="1229727"/>
                </a:cubicBezTo>
                <a:cubicBezTo>
                  <a:pt x="371614" y="1258840"/>
                  <a:pt x="371614" y="1291140"/>
                  <a:pt x="396264" y="1314728"/>
                </a:cubicBezTo>
                <a:cubicBezTo>
                  <a:pt x="420277" y="1337678"/>
                  <a:pt x="454915" y="1335978"/>
                  <a:pt x="482115" y="1310265"/>
                </a:cubicBezTo>
                <a:cubicBezTo>
                  <a:pt x="521003" y="1273502"/>
                  <a:pt x="559466" y="1236314"/>
                  <a:pt x="598354" y="1199339"/>
                </a:cubicBezTo>
                <a:cubicBezTo>
                  <a:pt x="643617" y="1156201"/>
                  <a:pt x="688456" y="1112850"/>
                  <a:pt x="733931" y="1069924"/>
                </a:cubicBezTo>
                <a:cubicBezTo>
                  <a:pt x="751569" y="1053137"/>
                  <a:pt x="772182" y="1053137"/>
                  <a:pt x="787694" y="1068224"/>
                </a:cubicBezTo>
                <a:cubicBezTo>
                  <a:pt x="802145" y="1082250"/>
                  <a:pt x="802145" y="1105200"/>
                  <a:pt x="787057" y="1122625"/>
                </a:cubicBezTo>
                <a:cubicBezTo>
                  <a:pt x="783232" y="1127088"/>
                  <a:pt x="778557" y="1130913"/>
                  <a:pt x="774094" y="1134950"/>
                </a:cubicBezTo>
                <a:cubicBezTo>
                  <a:pt x="720756" y="1185738"/>
                  <a:pt x="667630" y="1236739"/>
                  <a:pt x="614080" y="1287315"/>
                </a:cubicBezTo>
                <a:cubicBezTo>
                  <a:pt x="603029" y="1297728"/>
                  <a:pt x="597079" y="1306015"/>
                  <a:pt x="611317" y="1319828"/>
                </a:cubicBezTo>
                <a:cubicBezTo>
                  <a:pt x="711618" y="1419279"/>
                  <a:pt x="811282" y="1519581"/>
                  <a:pt x="911584" y="1619244"/>
                </a:cubicBezTo>
                <a:cubicBezTo>
                  <a:pt x="930709" y="1638157"/>
                  <a:pt x="947284" y="1638370"/>
                  <a:pt x="968747" y="1621369"/>
                </a:cubicBezTo>
                <a:cubicBezTo>
                  <a:pt x="987447" y="1606707"/>
                  <a:pt x="1005935" y="1591619"/>
                  <a:pt x="1024423" y="1576531"/>
                </a:cubicBezTo>
                <a:cubicBezTo>
                  <a:pt x="1106024" y="1510655"/>
                  <a:pt x="1131524" y="1430967"/>
                  <a:pt x="1101774" y="1330453"/>
                </a:cubicBezTo>
                <a:cubicBezTo>
                  <a:pt x="1081798" y="1262877"/>
                  <a:pt x="1068836" y="1194664"/>
                  <a:pt x="1080098" y="1123900"/>
                </a:cubicBezTo>
                <a:cubicBezTo>
                  <a:pt x="1080948" y="1118800"/>
                  <a:pt x="1083711" y="1112000"/>
                  <a:pt x="1075423" y="1107537"/>
                </a:cubicBezTo>
                <a:cubicBezTo>
                  <a:pt x="1068836" y="1113063"/>
                  <a:pt x="1061823" y="1118588"/>
                  <a:pt x="1055448" y="1124538"/>
                </a:cubicBezTo>
                <a:cubicBezTo>
                  <a:pt x="987872" y="1188289"/>
                  <a:pt x="920296" y="1252252"/>
                  <a:pt x="852508" y="1316003"/>
                </a:cubicBezTo>
                <a:cubicBezTo>
                  <a:pt x="832958" y="1334278"/>
                  <a:pt x="813832" y="1353191"/>
                  <a:pt x="793432" y="1370404"/>
                </a:cubicBezTo>
                <a:cubicBezTo>
                  <a:pt x="777282" y="1384004"/>
                  <a:pt x="756244" y="1382091"/>
                  <a:pt x="743069" y="1368066"/>
                </a:cubicBezTo>
                <a:cubicBezTo>
                  <a:pt x="729469" y="1353616"/>
                  <a:pt x="729256" y="1333853"/>
                  <a:pt x="743069" y="1317490"/>
                </a:cubicBezTo>
                <a:cubicBezTo>
                  <a:pt x="747744" y="1311753"/>
                  <a:pt x="753481" y="1306865"/>
                  <a:pt x="758794" y="1301765"/>
                </a:cubicBezTo>
                <a:cubicBezTo>
                  <a:pt x="997647" y="1076937"/>
                  <a:pt x="1236501" y="852109"/>
                  <a:pt x="1475354" y="627493"/>
                </a:cubicBezTo>
                <a:cubicBezTo>
                  <a:pt x="1500642" y="603693"/>
                  <a:pt x="1521255" y="576705"/>
                  <a:pt x="1532942" y="543767"/>
                </a:cubicBezTo>
                <a:cubicBezTo>
                  <a:pt x="1564180" y="456216"/>
                  <a:pt x="1594993" y="368452"/>
                  <a:pt x="1626018" y="280901"/>
                </a:cubicBezTo>
                <a:cubicBezTo>
                  <a:pt x="1636431" y="251363"/>
                  <a:pt x="1637706" y="221400"/>
                  <a:pt x="1630693" y="190800"/>
                </a:cubicBezTo>
                <a:cubicBezTo>
                  <a:pt x="1611356" y="109199"/>
                  <a:pt x="1521679" y="50123"/>
                  <a:pt x="1428178" y="83698"/>
                </a:cubicBezTo>
                <a:cubicBezTo>
                  <a:pt x="1354015" y="110261"/>
                  <a:pt x="1280064" y="138099"/>
                  <a:pt x="1205050" y="161899"/>
                </a:cubicBezTo>
                <a:cubicBezTo>
                  <a:pt x="1147887" y="179962"/>
                  <a:pt x="1100924" y="210563"/>
                  <a:pt x="1061398" y="255613"/>
                </a:cubicBezTo>
                <a:cubicBezTo>
                  <a:pt x="1023573" y="298539"/>
                  <a:pt x="983410" y="339552"/>
                  <a:pt x="944097" y="381202"/>
                </a:cubicBezTo>
                <a:cubicBezTo>
                  <a:pt x="808095" y="525917"/>
                  <a:pt x="672093" y="670631"/>
                  <a:pt x="536091" y="815346"/>
                </a:cubicBezTo>
                <a:cubicBezTo>
                  <a:pt x="490190" y="864222"/>
                  <a:pt x="444502" y="912885"/>
                  <a:pt x="398389" y="961548"/>
                </a:cubicBezTo>
                <a:cubicBezTo>
                  <a:pt x="382451" y="978336"/>
                  <a:pt x="361626" y="981736"/>
                  <a:pt x="346113" y="970473"/>
                </a:cubicBezTo>
                <a:cubicBezTo>
                  <a:pt x="331238" y="959423"/>
                  <a:pt x="327201" y="944335"/>
                  <a:pt x="332726" y="926910"/>
                </a:cubicBezTo>
                <a:cubicBezTo>
                  <a:pt x="335488" y="918197"/>
                  <a:pt x="342076" y="911822"/>
                  <a:pt x="348238" y="905235"/>
                </a:cubicBezTo>
                <a:cubicBezTo>
                  <a:pt x="410077" y="839784"/>
                  <a:pt x="471703" y="774333"/>
                  <a:pt x="533541" y="708882"/>
                </a:cubicBezTo>
                <a:cubicBezTo>
                  <a:pt x="558191" y="682532"/>
                  <a:pt x="582842" y="656181"/>
                  <a:pt x="611955" y="624943"/>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0" name="Forma libre: forma 9">
            <a:extLst>
              <a:ext uri="{FF2B5EF4-FFF2-40B4-BE49-F238E27FC236}">
                <a16:creationId xmlns:a16="http://schemas.microsoft.com/office/drawing/2014/main" id="{713F4F78-6315-477A-AEEA-99BDA1C7B192}"/>
              </a:ext>
            </a:extLst>
          </p:cNvPr>
          <p:cNvSpPr/>
          <p:nvPr/>
        </p:nvSpPr>
        <p:spPr>
          <a:xfrm>
            <a:off x="7031945" y="7857393"/>
            <a:ext cx="1792337" cy="1794275"/>
          </a:xfrm>
          <a:custGeom>
            <a:avLst/>
            <a:gdLst>
              <a:gd name="connsiteX0" fmla="*/ 863670 w 1792337"/>
              <a:gd name="connsiteY0" fmla="*/ 1791902 h 1794275"/>
              <a:gd name="connsiteX1" fmla="*/ 766556 w 1792337"/>
              <a:gd name="connsiteY1" fmla="*/ 1736439 h 1794275"/>
              <a:gd name="connsiteX2" fmla="*/ 758693 w 1792337"/>
              <a:gd name="connsiteY2" fmla="*/ 1725602 h 1794275"/>
              <a:gd name="connsiteX3" fmla="*/ 653930 w 1792337"/>
              <a:gd name="connsiteY3" fmla="*/ 1657176 h 1794275"/>
              <a:gd name="connsiteX4" fmla="*/ 511765 w 1792337"/>
              <a:gd name="connsiteY4" fmla="*/ 1612975 h 1794275"/>
              <a:gd name="connsiteX5" fmla="*/ 476277 w 1792337"/>
              <a:gd name="connsiteY5" fmla="*/ 1615100 h 1794275"/>
              <a:gd name="connsiteX6" fmla="*/ 385326 w 1792337"/>
              <a:gd name="connsiteY6" fmla="*/ 1656751 h 1794275"/>
              <a:gd name="connsiteX7" fmla="*/ 338363 w 1792337"/>
              <a:gd name="connsiteY7" fmla="*/ 1650163 h 1794275"/>
              <a:gd name="connsiteX8" fmla="*/ 31934 w 1792337"/>
              <a:gd name="connsiteY8" fmla="*/ 1346496 h 1794275"/>
              <a:gd name="connsiteX9" fmla="*/ 28958 w 1792337"/>
              <a:gd name="connsiteY9" fmla="*/ 1288696 h 1794275"/>
              <a:gd name="connsiteX10" fmla="*/ 67846 w 1792337"/>
              <a:gd name="connsiteY10" fmla="*/ 1213682 h 1794275"/>
              <a:gd name="connsiteX11" fmla="*/ 70397 w 1792337"/>
              <a:gd name="connsiteY11" fmla="*/ 1178619 h 1794275"/>
              <a:gd name="connsiteX12" fmla="*/ 3033 w 1792337"/>
              <a:gd name="connsiteY12" fmla="*/ 758713 h 1794275"/>
              <a:gd name="connsiteX13" fmla="*/ 53396 w 1792337"/>
              <a:gd name="connsiteY13" fmla="*/ 535798 h 1794275"/>
              <a:gd name="connsiteX14" fmla="*/ 48934 w 1792337"/>
              <a:gd name="connsiteY14" fmla="*/ 509022 h 1794275"/>
              <a:gd name="connsiteX15" fmla="*/ 3246 w 1792337"/>
              <a:gd name="connsiteY15" fmla="*/ 417434 h 1794275"/>
              <a:gd name="connsiteX16" fmla="*/ 9833 w 1792337"/>
              <a:gd name="connsiteY16" fmla="*/ 363883 h 1794275"/>
              <a:gd name="connsiteX17" fmla="*/ 307975 w 1792337"/>
              <a:gd name="connsiteY17" fmla="*/ 45978 h 1794275"/>
              <a:gd name="connsiteX18" fmla="*/ 360888 w 1792337"/>
              <a:gd name="connsiteY18" fmla="*/ 36203 h 1794275"/>
              <a:gd name="connsiteX19" fmla="*/ 451414 w 1792337"/>
              <a:gd name="connsiteY19" fmla="*/ 73391 h 1794275"/>
              <a:gd name="connsiteX20" fmla="*/ 493065 w 1792337"/>
              <a:gd name="connsiteY20" fmla="*/ 74666 h 1794275"/>
              <a:gd name="connsiteX21" fmla="*/ 908508 w 1792337"/>
              <a:gd name="connsiteY21" fmla="*/ 2840 h 1794275"/>
              <a:gd name="connsiteX22" fmla="*/ 1386214 w 1792337"/>
              <a:gd name="connsiteY22" fmla="*/ 202168 h 1794275"/>
              <a:gd name="connsiteX23" fmla="*/ 1545804 w 1792337"/>
              <a:gd name="connsiteY23" fmla="*/ 387471 h 1794275"/>
              <a:gd name="connsiteX24" fmla="*/ 1574280 w 1792337"/>
              <a:gd name="connsiteY24" fmla="*/ 405109 h 1794275"/>
              <a:gd name="connsiteX25" fmla="*/ 1671606 w 1792337"/>
              <a:gd name="connsiteY25" fmla="*/ 416796 h 1794275"/>
              <a:gd name="connsiteX26" fmla="*/ 1715169 w 1792337"/>
              <a:gd name="connsiteY26" fmla="*/ 453134 h 1794275"/>
              <a:gd name="connsiteX27" fmla="*/ 1792308 w 1792337"/>
              <a:gd name="connsiteY27" fmla="*/ 842652 h 1794275"/>
              <a:gd name="connsiteX28" fmla="*/ 1764470 w 1792337"/>
              <a:gd name="connsiteY28" fmla="*/ 902790 h 1794275"/>
              <a:gd name="connsiteX29" fmla="*/ 1690944 w 1792337"/>
              <a:gd name="connsiteY29" fmla="*/ 953366 h 1794275"/>
              <a:gd name="connsiteX30" fmla="*/ 1663956 w 1792337"/>
              <a:gd name="connsiteY30" fmla="*/ 990767 h 1794275"/>
              <a:gd name="connsiteX31" fmla="*/ 1438490 w 1792337"/>
              <a:gd name="connsiteY31" fmla="*/ 1425972 h 1794275"/>
              <a:gd name="connsiteX32" fmla="*/ 1322889 w 1792337"/>
              <a:gd name="connsiteY32" fmla="*/ 1523724 h 1794275"/>
              <a:gd name="connsiteX33" fmla="*/ 1297601 w 1792337"/>
              <a:gd name="connsiteY33" fmla="*/ 1569412 h 1794275"/>
              <a:gd name="connsiteX34" fmla="*/ 1287613 w 1792337"/>
              <a:gd name="connsiteY34" fmla="*/ 1657813 h 1794275"/>
              <a:gd name="connsiteX35" fmla="*/ 1256376 w 1792337"/>
              <a:gd name="connsiteY35" fmla="*/ 1696064 h 1794275"/>
              <a:gd name="connsiteX36" fmla="*/ 863457 w 1792337"/>
              <a:gd name="connsiteY36" fmla="*/ 1791902 h 1794275"/>
              <a:gd name="connsiteX37" fmla="*/ 1214087 w 1792337"/>
              <a:gd name="connsiteY37" fmla="*/ 1534774 h 1794275"/>
              <a:gd name="connsiteX38" fmla="*/ 1215362 w 1792337"/>
              <a:gd name="connsiteY38" fmla="*/ 1534774 h 1794275"/>
              <a:gd name="connsiteX39" fmla="*/ 1215575 w 1792337"/>
              <a:gd name="connsiteY39" fmla="*/ 1467835 h 1794275"/>
              <a:gd name="connsiteX40" fmla="*/ 1278688 w 1792337"/>
              <a:gd name="connsiteY40" fmla="*/ 1432348 h 1794275"/>
              <a:gd name="connsiteX41" fmla="*/ 1311201 w 1792337"/>
              <a:gd name="connsiteY41" fmla="*/ 1430223 h 1794275"/>
              <a:gd name="connsiteX42" fmla="*/ 1487153 w 1792337"/>
              <a:gd name="connsiteY42" fmla="*/ 1230045 h 1794275"/>
              <a:gd name="connsiteX43" fmla="*/ 1570455 w 1792337"/>
              <a:gd name="connsiteY43" fmla="*/ 1033479 h 1794275"/>
              <a:gd name="connsiteX44" fmla="*/ 1564929 w 1792337"/>
              <a:gd name="connsiteY44" fmla="*/ 1012017 h 1794275"/>
              <a:gd name="connsiteX45" fmla="*/ 1532417 w 1792337"/>
              <a:gd name="connsiteY45" fmla="*/ 971854 h 1794275"/>
              <a:gd name="connsiteX46" fmla="*/ 1564079 w 1792337"/>
              <a:gd name="connsiteY46" fmla="*/ 929991 h 1794275"/>
              <a:gd name="connsiteX47" fmla="*/ 1692856 w 1792337"/>
              <a:gd name="connsiteY47" fmla="*/ 854340 h 1794275"/>
              <a:gd name="connsiteX48" fmla="*/ 1710069 w 1792337"/>
              <a:gd name="connsiteY48" fmla="*/ 821189 h 1794275"/>
              <a:gd name="connsiteX49" fmla="*/ 1705606 w 1792337"/>
              <a:gd name="connsiteY49" fmla="*/ 763388 h 1794275"/>
              <a:gd name="connsiteX50" fmla="*/ 1651418 w 1792337"/>
              <a:gd name="connsiteY50" fmla="*/ 515610 h 1794275"/>
              <a:gd name="connsiteX51" fmla="*/ 1620605 w 1792337"/>
              <a:gd name="connsiteY51" fmla="*/ 492022 h 1794275"/>
              <a:gd name="connsiteX52" fmla="*/ 1544954 w 1792337"/>
              <a:gd name="connsiteY52" fmla="*/ 486284 h 1794275"/>
              <a:gd name="connsiteX53" fmla="*/ 1453790 w 1792337"/>
              <a:gd name="connsiteY53" fmla="*/ 480122 h 1794275"/>
              <a:gd name="connsiteX54" fmla="*/ 1416602 w 1792337"/>
              <a:gd name="connsiteY54" fmla="*/ 446972 h 1794275"/>
              <a:gd name="connsiteX55" fmla="*/ 1438915 w 1792337"/>
              <a:gd name="connsiteY55" fmla="*/ 402984 h 1794275"/>
              <a:gd name="connsiteX56" fmla="*/ 1442953 w 1792337"/>
              <a:gd name="connsiteY56" fmla="*/ 382796 h 1794275"/>
              <a:gd name="connsiteX57" fmla="*/ 1391315 w 1792337"/>
              <a:gd name="connsiteY57" fmla="*/ 321383 h 1794275"/>
              <a:gd name="connsiteX58" fmla="*/ 804594 w 1792337"/>
              <a:gd name="connsiteY58" fmla="*/ 83592 h 1794275"/>
              <a:gd name="connsiteX59" fmla="*/ 575941 w 1792337"/>
              <a:gd name="connsiteY59" fmla="*/ 129492 h 1794275"/>
              <a:gd name="connsiteX60" fmla="*/ 555965 w 1792337"/>
              <a:gd name="connsiteY60" fmla="*/ 149680 h 1794275"/>
              <a:gd name="connsiteX61" fmla="*/ 485415 w 1792337"/>
              <a:gd name="connsiteY61" fmla="*/ 185381 h 1794275"/>
              <a:gd name="connsiteX62" fmla="*/ 376826 w 1792337"/>
              <a:gd name="connsiteY62" fmla="*/ 128218 h 1794275"/>
              <a:gd name="connsiteX63" fmla="*/ 327738 w 1792337"/>
              <a:gd name="connsiteY63" fmla="*/ 132467 h 1794275"/>
              <a:gd name="connsiteX64" fmla="*/ 95047 w 1792337"/>
              <a:gd name="connsiteY64" fmla="*/ 382584 h 1794275"/>
              <a:gd name="connsiteX65" fmla="*/ 94197 w 1792337"/>
              <a:gd name="connsiteY65" fmla="*/ 423809 h 1794275"/>
              <a:gd name="connsiteX66" fmla="*/ 162410 w 1792337"/>
              <a:gd name="connsiteY66" fmla="*/ 528360 h 1794275"/>
              <a:gd name="connsiteX67" fmla="*/ 132660 w 1792337"/>
              <a:gd name="connsiteY67" fmla="*/ 597848 h 1794275"/>
              <a:gd name="connsiteX68" fmla="*/ 112260 w 1792337"/>
              <a:gd name="connsiteY68" fmla="*/ 614424 h 1794275"/>
              <a:gd name="connsiteX69" fmla="*/ 104609 w 1792337"/>
              <a:gd name="connsiteY69" fmla="*/ 640137 h 1794275"/>
              <a:gd name="connsiteX70" fmla="*/ 88459 w 1792337"/>
              <a:gd name="connsiteY70" fmla="*/ 954641 h 1794275"/>
              <a:gd name="connsiteX71" fmla="*/ 128198 w 1792337"/>
              <a:gd name="connsiteY71" fmla="*/ 1107431 h 1794275"/>
              <a:gd name="connsiteX72" fmla="*/ 146260 w 1792337"/>
              <a:gd name="connsiteY72" fmla="*/ 1122518 h 1794275"/>
              <a:gd name="connsiteX73" fmla="*/ 189823 w 1792337"/>
              <a:gd name="connsiteY73" fmla="*/ 1142069 h 1794275"/>
              <a:gd name="connsiteX74" fmla="*/ 182386 w 1792337"/>
              <a:gd name="connsiteY74" fmla="*/ 1193920 h 1794275"/>
              <a:gd name="connsiteX75" fmla="*/ 118635 w 1792337"/>
              <a:gd name="connsiteY75" fmla="*/ 1288058 h 1794275"/>
              <a:gd name="connsiteX76" fmla="*/ 119697 w 1792337"/>
              <a:gd name="connsiteY76" fmla="*/ 1330771 h 1794275"/>
              <a:gd name="connsiteX77" fmla="*/ 356638 w 1792337"/>
              <a:gd name="connsiteY77" fmla="*/ 1564525 h 1794275"/>
              <a:gd name="connsiteX78" fmla="*/ 391488 w 1792337"/>
              <a:gd name="connsiteY78" fmla="*/ 1566862 h 1794275"/>
              <a:gd name="connsiteX79" fmla="*/ 490090 w 1792337"/>
              <a:gd name="connsiteY79" fmla="*/ 1510124 h 1794275"/>
              <a:gd name="connsiteX80" fmla="*/ 549591 w 1792337"/>
              <a:gd name="connsiteY80" fmla="*/ 1521599 h 1794275"/>
              <a:gd name="connsiteX81" fmla="*/ 593366 w 1792337"/>
              <a:gd name="connsiteY81" fmla="*/ 1556662 h 1794275"/>
              <a:gd name="connsiteX82" fmla="*/ 670718 w 1792337"/>
              <a:gd name="connsiteY82" fmla="*/ 1577700 h 1794275"/>
              <a:gd name="connsiteX83" fmla="*/ 693243 w 1792337"/>
              <a:gd name="connsiteY83" fmla="*/ 1573662 h 1794275"/>
              <a:gd name="connsiteX84" fmla="*/ 764643 w 1792337"/>
              <a:gd name="connsiteY84" fmla="*/ 1585350 h 1794275"/>
              <a:gd name="connsiteX85" fmla="*/ 836682 w 1792337"/>
              <a:gd name="connsiteY85" fmla="*/ 1692876 h 1794275"/>
              <a:gd name="connsiteX86" fmla="*/ 868770 w 1792337"/>
              <a:gd name="connsiteY86" fmla="*/ 1708814 h 1794275"/>
              <a:gd name="connsiteX87" fmla="*/ 1190712 w 1792337"/>
              <a:gd name="connsiteY87" fmla="*/ 1636138 h 1794275"/>
              <a:gd name="connsiteX88" fmla="*/ 1213875 w 1792337"/>
              <a:gd name="connsiteY88" fmla="*/ 1601925 h 1794275"/>
              <a:gd name="connsiteX89" fmla="*/ 1213875 w 1792337"/>
              <a:gd name="connsiteY89" fmla="*/ 1534986 h 179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92337" h="1794275">
                <a:moveTo>
                  <a:pt x="863670" y="1791902"/>
                </a:moveTo>
                <a:cubicBezTo>
                  <a:pt x="824994" y="1802740"/>
                  <a:pt x="793119" y="1775115"/>
                  <a:pt x="766556" y="1736439"/>
                </a:cubicBezTo>
                <a:cubicBezTo>
                  <a:pt x="764006" y="1732827"/>
                  <a:pt x="760606" y="1729639"/>
                  <a:pt x="758693" y="1725602"/>
                </a:cubicBezTo>
                <a:cubicBezTo>
                  <a:pt x="737869" y="1680976"/>
                  <a:pt x="702380" y="1662276"/>
                  <a:pt x="653930" y="1657176"/>
                </a:cubicBezTo>
                <a:cubicBezTo>
                  <a:pt x="604204" y="1652076"/>
                  <a:pt x="557453" y="1633163"/>
                  <a:pt x="511765" y="1612975"/>
                </a:cubicBezTo>
                <a:cubicBezTo>
                  <a:pt x="498803" y="1607237"/>
                  <a:pt x="488602" y="1608087"/>
                  <a:pt x="476277" y="1615100"/>
                </a:cubicBezTo>
                <a:cubicBezTo>
                  <a:pt x="447377" y="1631888"/>
                  <a:pt x="418051" y="1648038"/>
                  <a:pt x="385326" y="1656751"/>
                </a:cubicBezTo>
                <a:cubicBezTo>
                  <a:pt x="368326" y="1661213"/>
                  <a:pt x="353025" y="1659301"/>
                  <a:pt x="338363" y="1650163"/>
                </a:cubicBezTo>
                <a:cubicBezTo>
                  <a:pt x="213199" y="1572174"/>
                  <a:pt x="111197" y="1470811"/>
                  <a:pt x="31934" y="1346496"/>
                </a:cubicBezTo>
                <a:cubicBezTo>
                  <a:pt x="19821" y="1327584"/>
                  <a:pt x="21946" y="1308246"/>
                  <a:pt x="28958" y="1288696"/>
                </a:cubicBezTo>
                <a:cubicBezTo>
                  <a:pt x="38521" y="1261920"/>
                  <a:pt x="51696" y="1236845"/>
                  <a:pt x="67846" y="1213682"/>
                </a:cubicBezTo>
                <a:cubicBezTo>
                  <a:pt x="75921" y="1201782"/>
                  <a:pt x="76772" y="1191794"/>
                  <a:pt x="70397" y="1178619"/>
                </a:cubicBezTo>
                <a:cubicBezTo>
                  <a:pt x="5796" y="1045380"/>
                  <a:pt x="-6955" y="904065"/>
                  <a:pt x="3033" y="758713"/>
                </a:cubicBezTo>
                <a:cubicBezTo>
                  <a:pt x="8346" y="681575"/>
                  <a:pt x="24071" y="607199"/>
                  <a:pt x="53396" y="535798"/>
                </a:cubicBezTo>
                <a:cubicBezTo>
                  <a:pt x="57859" y="524960"/>
                  <a:pt x="54246" y="517522"/>
                  <a:pt x="48934" y="509022"/>
                </a:cubicBezTo>
                <a:cubicBezTo>
                  <a:pt x="31084" y="479910"/>
                  <a:pt x="13021" y="450797"/>
                  <a:pt x="3246" y="417434"/>
                </a:cubicBezTo>
                <a:cubicBezTo>
                  <a:pt x="-2279" y="398309"/>
                  <a:pt x="-154" y="381096"/>
                  <a:pt x="9833" y="363883"/>
                </a:cubicBezTo>
                <a:cubicBezTo>
                  <a:pt x="85060" y="235106"/>
                  <a:pt x="184511" y="129280"/>
                  <a:pt x="307975" y="45978"/>
                </a:cubicBezTo>
                <a:cubicBezTo>
                  <a:pt x="324337" y="34928"/>
                  <a:pt x="341125" y="31528"/>
                  <a:pt x="360888" y="36203"/>
                </a:cubicBezTo>
                <a:cubicBezTo>
                  <a:pt x="393189" y="43641"/>
                  <a:pt x="422726" y="57666"/>
                  <a:pt x="451414" y="73391"/>
                </a:cubicBezTo>
                <a:cubicBezTo>
                  <a:pt x="465864" y="81254"/>
                  <a:pt x="477977" y="81679"/>
                  <a:pt x="493065" y="74666"/>
                </a:cubicBezTo>
                <a:cubicBezTo>
                  <a:pt x="625029" y="13465"/>
                  <a:pt x="764431" y="-8422"/>
                  <a:pt x="908508" y="2840"/>
                </a:cubicBezTo>
                <a:cubicBezTo>
                  <a:pt x="1088923" y="17078"/>
                  <a:pt x="1248725" y="83804"/>
                  <a:pt x="1386214" y="202168"/>
                </a:cubicBezTo>
                <a:cubicBezTo>
                  <a:pt x="1448690" y="255931"/>
                  <a:pt x="1502454" y="317345"/>
                  <a:pt x="1545804" y="387471"/>
                </a:cubicBezTo>
                <a:cubicBezTo>
                  <a:pt x="1552817" y="398733"/>
                  <a:pt x="1560892" y="404046"/>
                  <a:pt x="1574280" y="405109"/>
                </a:cubicBezTo>
                <a:cubicBezTo>
                  <a:pt x="1606793" y="408083"/>
                  <a:pt x="1639306" y="412334"/>
                  <a:pt x="1671606" y="416796"/>
                </a:cubicBezTo>
                <a:cubicBezTo>
                  <a:pt x="1693493" y="419772"/>
                  <a:pt x="1706881" y="432096"/>
                  <a:pt x="1715169" y="453134"/>
                </a:cubicBezTo>
                <a:cubicBezTo>
                  <a:pt x="1765108" y="578299"/>
                  <a:pt x="1788908" y="708350"/>
                  <a:pt x="1792308" y="842652"/>
                </a:cubicBezTo>
                <a:cubicBezTo>
                  <a:pt x="1792945" y="867940"/>
                  <a:pt x="1783382" y="887065"/>
                  <a:pt x="1764470" y="902790"/>
                </a:cubicBezTo>
                <a:cubicBezTo>
                  <a:pt x="1741519" y="921915"/>
                  <a:pt x="1717294" y="939341"/>
                  <a:pt x="1690944" y="953366"/>
                </a:cubicBezTo>
                <a:cubicBezTo>
                  <a:pt x="1674794" y="961866"/>
                  <a:pt x="1667356" y="973129"/>
                  <a:pt x="1663956" y="990767"/>
                </a:cubicBezTo>
                <a:cubicBezTo>
                  <a:pt x="1632931" y="1158644"/>
                  <a:pt x="1557280" y="1303571"/>
                  <a:pt x="1438490" y="1425972"/>
                </a:cubicBezTo>
                <a:cubicBezTo>
                  <a:pt x="1403215" y="1462523"/>
                  <a:pt x="1364964" y="1495673"/>
                  <a:pt x="1322889" y="1523724"/>
                </a:cubicBezTo>
                <a:cubicBezTo>
                  <a:pt x="1305251" y="1535412"/>
                  <a:pt x="1297388" y="1549224"/>
                  <a:pt x="1297601" y="1569412"/>
                </a:cubicBezTo>
                <a:cubicBezTo>
                  <a:pt x="1297813" y="1599163"/>
                  <a:pt x="1295476" y="1628913"/>
                  <a:pt x="1287613" y="1657813"/>
                </a:cubicBezTo>
                <a:cubicBezTo>
                  <a:pt x="1282938" y="1675238"/>
                  <a:pt x="1272951" y="1687776"/>
                  <a:pt x="1256376" y="1696064"/>
                </a:cubicBezTo>
                <a:cubicBezTo>
                  <a:pt x="1136524" y="1754927"/>
                  <a:pt x="1009659" y="1785952"/>
                  <a:pt x="863457" y="1791902"/>
                </a:cubicBezTo>
                <a:close/>
                <a:moveTo>
                  <a:pt x="1214087" y="1534774"/>
                </a:moveTo>
                <a:cubicBezTo>
                  <a:pt x="1214087" y="1534774"/>
                  <a:pt x="1214937" y="1534774"/>
                  <a:pt x="1215362" y="1534774"/>
                </a:cubicBezTo>
                <a:cubicBezTo>
                  <a:pt x="1215362" y="1512461"/>
                  <a:pt x="1214512" y="1490149"/>
                  <a:pt x="1215575" y="1467835"/>
                </a:cubicBezTo>
                <a:cubicBezTo>
                  <a:pt x="1217487" y="1432560"/>
                  <a:pt x="1250638" y="1413223"/>
                  <a:pt x="1278688" y="1432348"/>
                </a:cubicBezTo>
                <a:cubicBezTo>
                  <a:pt x="1292501" y="1441698"/>
                  <a:pt x="1300151" y="1439148"/>
                  <a:pt x="1311201" y="1430223"/>
                </a:cubicBezTo>
                <a:cubicBezTo>
                  <a:pt x="1381327" y="1373484"/>
                  <a:pt x="1440190" y="1307183"/>
                  <a:pt x="1487153" y="1230045"/>
                </a:cubicBezTo>
                <a:cubicBezTo>
                  <a:pt x="1524554" y="1168632"/>
                  <a:pt x="1551967" y="1102968"/>
                  <a:pt x="1570455" y="1033479"/>
                </a:cubicBezTo>
                <a:cubicBezTo>
                  <a:pt x="1572367" y="1026042"/>
                  <a:pt x="1579805" y="1016267"/>
                  <a:pt x="1564929" y="1012017"/>
                </a:cubicBezTo>
                <a:cubicBezTo>
                  <a:pt x="1544954" y="1006279"/>
                  <a:pt x="1532629" y="993104"/>
                  <a:pt x="1532417" y="971854"/>
                </a:cubicBezTo>
                <a:cubicBezTo>
                  <a:pt x="1532204" y="950391"/>
                  <a:pt x="1546655" y="939341"/>
                  <a:pt x="1564079" y="929991"/>
                </a:cubicBezTo>
                <a:cubicBezTo>
                  <a:pt x="1607855" y="906190"/>
                  <a:pt x="1651418" y="882177"/>
                  <a:pt x="1692856" y="854340"/>
                </a:cubicBezTo>
                <a:cubicBezTo>
                  <a:pt x="1705394" y="846052"/>
                  <a:pt x="1711556" y="836489"/>
                  <a:pt x="1710069" y="821189"/>
                </a:cubicBezTo>
                <a:cubicBezTo>
                  <a:pt x="1708156" y="802064"/>
                  <a:pt x="1707519" y="782726"/>
                  <a:pt x="1705606" y="763388"/>
                </a:cubicBezTo>
                <a:cubicBezTo>
                  <a:pt x="1697319" y="678600"/>
                  <a:pt x="1680531" y="595936"/>
                  <a:pt x="1651418" y="515610"/>
                </a:cubicBezTo>
                <a:cubicBezTo>
                  <a:pt x="1645680" y="499885"/>
                  <a:pt x="1636331" y="493085"/>
                  <a:pt x="1620605" y="492022"/>
                </a:cubicBezTo>
                <a:cubicBezTo>
                  <a:pt x="1595317" y="490322"/>
                  <a:pt x="1570242" y="487985"/>
                  <a:pt x="1544954" y="486284"/>
                </a:cubicBezTo>
                <a:cubicBezTo>
                  <a:pt x="1514566" y="484160"/>
                  <a:pt x="1483966" y="483097"/>
                  <a:pt x="1453790" y="480122"/>
                </a:cubicBezTo>
                <a:cubicBezTo>
                  <a:pt x="1434240" y="478210"/>
                  <a:pt x="1420428" y="467159"/>
                  <a:pt x="1416602" y="446972"/>
                </a:cubicBezTo>
                <a:cubicBezTo>
                  <a:pt x="1412990" y="427209"/>
                  <a:pt x="1420428" y="410846"/>
                  <a:pt x="1438915" y="402984"/>
                </a:cubicBezTo>
                <a:cubicBezTo>
                  <a:pt x="1452941" y="397034"/>
                  <a:pt x="1450603" y="391721"/>
                  <a:pt x="1442953" y="382796"/>
                </a:cubicBezTo>
                <a:cubicBezTo>
                  <a:pt x="1425528" y="362396"/>
                  <a:pt x="1409803" y="340720"/>
                  <a:pt x="1391315" y="321383"/>
                </a:cubicBezTo>
                <a:cubicBezTo>
                  <a:pt x="1231300" y="154568"/>
                  <a:pt x="1035585" y="75517"/>
                  <a:pt x="804594" y="83592"/>
                </a:cubicBezTo>
                <a:cubicBezTo>
                  <a:pt x="725756" y="86354"/>
                  <a:pt x="649892" y="102079"/>
                  <a:pt x="575941" y="129492"/>
                </a:cubicBezTo>
                <a:cubicBezTo>
                  <a:pt x="566166" y="133105"/>
                  <a:pt x="557241" y="135867"/>
                  <a:pt x="555965" y="149680"/>
                </a:cubicBezTo>
                <a:cubicBezTo>
                  <a:pt x="551716" y="194943"/>
                  <a:pt x="525578" y="207906"/>
                  <a:pt x="485415" y="185381"/>
                </a:cubicBezTo>
                <a:cubicBezTo>
                  <a:pt x="449714" y="165406"/>
                  <a:pt x="413802" y="146068"/>
                  <a:pt x="376826" y="128218"/>
                </a:cubicBezTo>
                <a:cubicBezTo>
                  <a:pt x="358338" y="119292"/>
                  <a:pt x="344525" y="120142"/>
                  <a:pt x="327738" y="132467"/>
                </a:cubicBezTo>
                <a:cubicBezTo>
                  <a:pt x="234449" y="201319"/>
                  <a:pt x="156460" y="284195"/>
                  <a:pt x="95047" y="382584"/>
                </a:cubicBezTo>
                <a:cubicBezTo>
                  <a:pt x="85909" y="397246"/>
                  <a:pt x="85909" y="409358"/>
                  <a:pt x="94197" y="423809"/>
                </a:cubicBezTo>
                <a:cubicBezTo>
                  <a:pt x="115022" y="459934"/>
                  <a:pt x="138610" y="494360"/>
                  <a:pt x="162410" y="528360"/>
                </a:cubicBezTo>
                <a:cubicBezTo>
                  <a:pt x="185573" y="561298"/>
                  <a:pt x="171973" y="593386"/>
                  <a:pt x="132660" y="597848"/>
                </a:cubicBezTo>
                <a:cubicBezTo>
                  <a:pt x="120972" y="599124"/>
                  <a:pt x="115235" y="603799"/>
                  <a:pt x="112260" y="614424"/>
                </a:cubicBezTo>
                <a:cubicBezTo>
                  <a:pt x="109922" y="623136"/>
                  <a:pt x="106947" y="631424"/>
                  <a:pt x="104609" y="640137"/>
                </a:cubicBezTo>
                <a:cubicBezTo>
                  <a:pt x="77196" y="743838"/>
                  <a:pt x="77622" y="849240"/>
                  <a:pt x="88459" y="954641"/>
                </a:cubicBezTo>
                <a:cubicBezTo>
                  <a:pt x="93772" y="1007342"/>
                  <a:pt x="108434" y="1058130"/>
                  <a:pt x="128198" y="1107431"/>
                </a:cubicBezTo>
                <a:cubicBezTo>
                  <a:pt x="131385" y="1115506"/>
                  <a:pt x="133297" y="1124856"/>
                  <a:pt x="146260" y="1122518"/>
                </a:cubicBezTo>
                <a:cubicBezTo>
                  <a:pt x="164748" y="1119118"/>
                  <a:pt x="180898" y="1124431"/>
                  <a:pt x="189823" y="1142069"/>
                </a:cubicBezTo>
                <a:cubicBezTo>
                  <a:pt x="199174" y="1160556"/>
                  <a:pt x="194923" y="1177769"/>
                  <a:pt x="182386" y="1193920"/>
                </a:cubicBezTo>
                <a:cubicBezTo>
                  <a:pt x="159010" y="1223883"/>
                  <a:pt x="138185" y="1255545"/>
                  <a:pt x="118635" y="1288058"/>
                </a:cubicBezTo>
                <a:cubicBezTo>
                  <a:pt x="109497" y="1303146"/>
                  <a:pt x="109072" y="1315471"/>
                  <a:pt x="119697" y="1330771"/>
                </a:cubicBezTo>
                <a:cubicBezTo>
                  <a:pt x="184298" y="1423210"/>
                  <a:pt x="262924" y="1501411"/>
                  <a:pt x="356638" y="1564525"/>
                </a:cubicBezTo>
                <a:cubicBezTo>
                  <a:pt x="368538" y="1572600"/>
                  <a:pt x="378526" y="1573449"/>
                  <a:pt x="391488" y="1566862"/>
                </a:cubicBezTo>
                <a:cubicBezTo>
                  <a:pt x="425276" y="1549436"/>
                  <a:pt x="457577" y="1529674"/>
                  <a:pt x="490090" y="1510124"/>
                </a:cubicBezTo>
                <a:cubicBezTo>
                  <a:pt x="513465" y="1495886"/>
                  <a:pt x="541941" y="1499499"/>
                  <a:pt x="549591" y="1521599"/>
                </a:cubicBezTo>
                <a:cubicBezTo>
                  <a:pt x="557666" y="1544762"/>
                  <a:pt x="574666" y="1550075"/>
                  <a:pt x="593366" y="1556662"/>
                </a:cubicBezTo>
                <a:cubicBezTo>
                  <a:pt x="618654" y="1565587"/>
                  <a:pt x="644579" y="1572387"/>
                  <a:pt x="670718" y="1577700"/>
                </a:cubicBezTo>
                <a:cubicBezTo>
                  <a:pt x="678580" y="1579187"/>
                  <a:pt x="685380" y="1580462"/>
                  <a:pt x="693243" y="1573662"/>
                </a:cubicBezTo>
                <a:cubicBezTo>
                  <a:pt x="721293" y="1549224"/>
                  <a:pt x="744456" y="1553262"/>
                  <a:pt x="764643" y="1585350"/>
                </a:cubicBezTo>
                <a:cubicBezTo>
                  <a:pt x="787594" y="1621900"/>
                  <a:pt x="810969" y="1658238"/>
                  <a:pt x="836682" y="1692876"/>
                </a:cubicBezTo>
                <a:cubicBezTo>
                  <a:pt x="844970" y="1704139"/>
                  <a:pt x="854532" y="1709026"/>
                  <a:pt x="868770" y="1708814"/>
                </a:cubicBezTo>
                <a:cubicBezTo>
                  <a:pt x="981184" y="1706476"/>
                  <a:pt x="1088073" y="1680764"/>
                  <a:pt x="1190712" y="1636138"/>
                </a:cubicBezTo>
                <a:cubicBezTo>
                  <a:pt x="1206650" y="1629125"/>
                  <a:pt x="1213875" y="1618500"/>
                  <a:pt x="1213875" y="1601925"/>
                </a:cubicBezTo>
                <a:cubicBezTo>
                  <a:pt x="1213875" y="1579612"/>
                  <a:pt x="1213875" y="1557300"/>
                  <a:pt x="1213875" y="1534986"/>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1" name="Forma libre: forma 10">
            <a:extLst>
              <a:ext uri="{FF2B5EF4-FFF2-40B4-BE49-F238E27FC236}">
                <a16:creationId xmlns:a16="http://schemas.microsoft.com/office/drawing/2014/main" id="{63B3AA49-6970-4319-AC7D-EEC7D82EA188}"/>
              </a:ext>
            </a:extLst>
          </p:cNvPr>
          <p:cNvSpPr/>
          <p:nvPr/>
        </p:nvSpPr>
        <p:spPr>
          <a:xfrm>
            <a:off x="4054758" y="5047932"/>
            <a:ext cx="1755147" cy="1492361"/>
          </a:xfrm>
          <a:custGeom>
            <a:avLst/>
            <a:gdLst>
              <a:gd name="connsiteX0" fmla="*/ 677539 w 1755147"/>
              <a:gd name="connsiteY0" fmla="*/ 818812 h 1492361"/>
              <a:gd name="connsiteX1" fmla="*/ 600188 w 1755147"/>
              <a:gd name="connsiteY1" fmla="*/ 411231 h 1492361"/>
              <a:gd name="connsiteX2" fmla="*/ 856466 w 1755147"/>
              <a:gd name="connsiteY2" fmla="*/ 125202 h 1492361"/>
              <a:gd name="connsiteX3" fmla="*/ 1303785 w 1755147"/>
              <a:gd name="connsiteY3" fmla="*/ 38 h 1492361"/>
              <a:gd name="connsiteX4" fmla="*/ 1630614 w 1755147"/>
              <a:gd name="connsiteY4" fmla="*/ 89927 h 1492361"/>
              <a:gd name="connsiteX5" fmla="*/ 1654627 w 1755147"/>
              <a:gd name="connsiteY5" fmla="*/ 106290 h 1492361"/>
              <a:gd name="connsiteX6" fmla="*/ 1666952 w 1755147"/>
              <a:gd name="connsiteY6" fmla="*/ 160478 h 1492361"/>
              <a:gd name="connsiteX7" fmla="*/ 1613189 w 1755147"/>
              <a:gd name="connsiteY7" fmla="*/ 165578 h 1492361"/>
              <a:gd name="connsiteX8" fmla="*/ 1546251 w 1755147"/>
              <a:gd name="connsiteY8" fmla="*/ 125627 h 1492361"/>
              <a:gd name="connsiteX9" fmla="*/ 1208796 w 1755147"/>
              <a:gd name="connsiteY9" fmla="*/ 77602 h 1492361"/>
              <a:gd name="connsiteX10" fmla="*/ 826291 w 1755147"/>
              <a:gd name="connsiteY10" fmla="*/ 235704 h 1492361"/>
              <a:gd name="connsiteX11" fmla="*/ 648001 w 1755147"/>
              <a:gd name="connsiteY11" fmla="*/ 503032 h 1492361"/>
              <a:gd name="connsiteX12" fmla="*/ 674989 w 1755147"/>
              <a:gd name="connsiteY12" fmla="*/ 697473 h 1492361"/>
              <a:gd name="connsiteX13" fmla="*/ 689226 w 1755147"/>
              <a:gd name="connsiteY13" fmla="*/ 713198 h 1492361"/>
              <a:gd name="connsiteX14" fmla="*/ 740227 w 1755147"/>
              <a:gd name="connsiteY14" fmla="*/ 613959 h 1492361"/>
              <a:gd name="connsiteX15" fmla="*/ 930842 w 1755147"/>
              <a:gd name="connsiteY15" fmla="*/ 508770 h 1492361"/>
              <a:gd name="connsiteX16" fmla="*/ 1611277 w 1755147"/>
              <a:gd name="connsiteY16" fmla="*/ 703210 h 1492361"/>
              <a:gd name="connsiteX17" fmla="*/ 1749829 w 1755147"/>
              <a:gd name="connsiteY17" fmla="*/ 962676 h 1492361"/>
              <a:gd name="connsiteX18" fmla="*/ 1738778 w 1755147"/>
              <a:gd name="connsiteY18" fmla="*/ 1128004 h 1492361"/>
              <a:gd name="connsiteX19" fmla="*/ 1696278 w 1755147"/>
              <a:gd name="connsiteY19" fmla="*/ 1155416 h 1492361"/>
              <a:gd name="connsiteX20" fmla="*/ 1669077 w 1755147"/>
              <a:gd name="connsiteY20" fmla="*/ 1113341 h 1492361"/>
              <a:gd name="connsiteX21" fmla="*/ 1672265 w 1755147"/>
              <a:gd name="connsiteY21" fmla="*/ 1098041 h 1492361"/>
              <a:gd name="connsiteX22" fmla="*/ 1662277 w 1755147"/>
              <a:gd name="connsiteY22" fmla="*/ 914013 h 1492361"/>
              <a:gd name="connsiteX23" fmla="*/ 1498012 w 1755147"/>
              <a:gd name="connsiteY23" fmla="*/ 698747 h 1492361"/>
              <a:gd name="connsiteX24" fmla="*/ 1063019 w 1755147"/>
              <a:gd name="connsiteY24" fmla="*/ 559771 h 1492361"/>
              <a:gd name="connsiteX25" fmla="*/ 985668 w 1755147"/>
              <a:gd name="connsiteY25" fmla="*/ 569121 h 1492361"/>
              <a:gd name="connsiteX26" fmla="*/ 961655 w 1755147"/>
              <a:gd name="connsiteY26" fmla="*/ 575283 h 1492361"/>
              <a:gd name="connsiteX27" fmla="*/ 1062169 w 1755147"/>
              <a:gd name="connsiteY27" fmla="*/ 655609 h 1492361"/>
              <a:gd name="connsiteX28" fmla="*/ 1073219 w 1755147"/>
              <a:gd name="connsiteY28" fmla="*/ 666872 h 1492361"/>
              <a:gd name="connsiteX29" fmla="*/ 1187121 w 1755147"/>
              <a:gd name="connsiteY29" fmla="*/ 922726 h 1492361"/>
              <a:gd name="connsiteX30" fmla="*/ 1119332 w 1755147"/>
              <a:gd name="connsiteY30" fmla="*/ 1152866 h 1492361"/>
              <a:gd name="connsiteX31" fmla="*/ 727689 w 1755147"/>
              <a:gd name="connsiteY31" fmla="*/ 1447395 h 1492361"/>
              <a:gd name="connsiteX32" fmla="*/ 429335 w 1755147"/>
              <a:gd name="connsiteY32" fmla="*/ 1491596 h 1492361"/>
              <a:gd name="connsiteX33" fmla="*/ 126519 w 1755147"/>
              <a:gd name="connsiteY33" fmla="*/ 1403407 h 1492361"/>
              <a:gd name="connsiteX34" fmla="*/ 100806 w 1755147"/>
              <a:gd name="connsiteY34" fmla="*/ 1385557 h 1492361"/>
              <a:gd name="connsiteX35" fmla="*/ 87843 w 1755147"/>
              <a:gd name="connsiteY35" fmla="*/ 1333494 h 1492361"/>
              <a:gd name="connsiteX36" fmla="*/ 142456 w 1755147"/>
              <a:gd name="connsiteY36" fmla="*/ 1326694 h 1492361"/>
              <a:gd name="connsiteX37" fmla="*/ 225332 w 1755147"/>
              <a:gd name="connsiteY37" fmla="*/ 1374507 h 1492361"/>
              <a:gd name="connsiteX38" fmla="*/ 586587 w 1755147"/>
              <a:gd name="connsiteY38" fmla="*/ 1408720 h 1492361"/>
              <a:gd name="connsiteX39" fmla="*/ 985881 w 1755147"/>
              <a:gd name="connsiteY39" fmla="*/ 1205779 h 1492361"/>
              <a:gd name="connsiteX40" fmla="*/ 1113170 w 1755147"/>
              <a:gd name="connsiteY40" fmla="*/ 956301 h 1492361"/>
              <a:gd name="connsiteX41" fmla="*/ 1070669 w 1755147"/>
              <a:gd name="connsiteY41" fmla="*/ 778224 h 1492361"/>
              <a:gd name="connsiteX42" fmla="*/ 1063232 w 1755147"/>
              <a:gd name="connsiteY42" fmla="*/ 791399 h 1492361"/>
              <a:gd name="connsiteX43" fmla="*/ 952092 w 1755147"/>
              <a:gd name="connsiteY43" fmla="*/ 930588 h 1492361"/>
              <a:gd name="connsiteX44" fmla="*/ 606350 w 1755147"/>
              <a:gd name="connsiteY44" fmla="*/ 1002414 h 1492361"/>
              <a:gd name="connsiteX45" fmla="*/ 241058 w 1755147"/>
              <a:gd name="connsiteY45" fmla="*/ 871725 h 1492361"/>
              <a:gd name="connsiteX46" fmla="*/ 15380 w 1755147"/>
              <a:gd name="connsiteY46" fmla="*/ 573371 h 1492361"/>
              <a:gd name="connsiteX47" fmla="*/ 36630 w 1755147"/>
              <a:gd name="connsiteY47" fmla="*/ 315180 h 1492361"/>
              <a:gd name="connsiteX48" fmla="*/ 87206 w 1755147"/>
              <a:gd name="connsiteY48" fmla="*/ 292654 h 1492361"/>
              <a:gd name="connsiteX49" fmla="*/ 104843 w 1755147"/>
              <a:gd name="connsiteY49" fmla="*/ 339618 h 1492361"/>
              <a:gd name="connsiteX50" fmla="*/ 164982 w 1755147"/>
              <a:gd name="connsiteY50" fmla="*/ 702148 h 1492361"/>
              <a:gd name="connsiteX51" fmla="*/ 775290 w 1755147"/>
              <a:gd name="connsiteY51" fmla="*/ 922726 h 1492361"/>
              <a:gd name="connsiteX52" fmla="*/ 792928 w 1755147"/>
              <a:gd name="connsiteY52" fmla="*/ 917413 h 1492361"/>
              <a:gd name="connsiteX53" fmla="*/ 694114 w 1755147"/>
              <a:gd name="connsiteY53" fmla="*/ 836662 h 1492361"/>
              <a:gd name="connsiteX54" fmla="*/ 677539 w 1755147"/>
              <a:gd name="connsiteY54" fmla="*/ 819662 h 1492361"/>
              <a:gd name="connsiteX55" fmla="*/ 760202 w 1755147"/>
              <a:gd name="connsiteY55" fmla="*/ 744861 h 1492361"/>
              <a:gd name="connsiteX56" fmla="*/ 876229 w 1755147"/>
              <a:gd name="connsiteY56" fmla="*/ 864287 h 1492361"/>
              <a:gd name="connsiteX57" fmla="*/ 995443 w 1755147"/>
              <a:gd name="connsiteY57" fmla="*/ 745711 h 1492361"/>
              <a:gd name="connsiteX58" fmla="*/ 878354 w 1755147"/>
              <a:gd name="connsiteY58" fmla="*/ 626497 h 1492361"/>
              <a:gd name="connsiteX59" fmla="*/ 760202 w 1755147"/>
              <a:gd name="connsiteY59" fmla="*/ 744861 h 149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755147" h="1492361">
                <a:moveTo>
                  <a:pt x="677539" y="818812"/>
                </a:moveTo>
                <a:cubicBezTo>
                  <a:pt x="568525" y="714260"/>
                  <a:pt x="538987" y="559983"/>
                  <a:pt x="600188" y="411231"/>
                </a:cubicBezTo>
                <a:cubicBezTo>
                  <a:pt x="651826" y="285854"/>
                  <a:pt x="743415" y="195328"/>
                  <a:pt x="856466" y="125202"/>
                </a:cubicBezTo>
                <a:cubicBezTo>
                  <a:pt x="993106" y="40626"/>
                  <a:pt x="1143133" y="-1450"/>
                  <a:pt x="1303785" y="38"/>
                </a:cubicBezTo>
                <a:cubicBezTo>
                  <a:pt x="1419812" y="1100"/>
                  <a:pt x="1531163" y="25751"/>
                  <a:pt x="1630614" y="89927"/>
                </a:cubicBezTo>
                <a:cubicBezTo>
                  <a:pt x="1638689" y="95239"/>
                  <a:pt x="1646977" y="100340"/>
                  <a:pt x="1654627" y="106290"/>
                </a:cubicBezTo>
                <a:cubicBezTo>
                  <a:pt x="1675240" y="122227"/>
                  <a:pt x="1679915" y="143265"/>
                  <a:pt x="1666952" y="160478"/>
                </a:cubicBezTo>
                <a:cubicBezTo>
                  <a:pt x="1654627" y="177053"/>
                  <a:pt x="1634014" y="179603"/>
                  <a:pt x="1613189" y="165578"/>
                </a:cubicBezTo>
                <a:cubicBezTo>
                  <a:pt x="1591514" y="150915"/>
                  <a:pt x="1569839" y="136890"/>
                  <a:pt x="1546251" y="125627"/>
                </a:cubicBezTo>
                <a:cubicBezTo>
                  <a:pt x="1438724" y="74839"/>
                  <a:pt x="1325460" y="63364"/>
                  <a:pt x="1208796" y="77602"/>
                </a:cubicBezTo>
                <a:cubicBezTo>
                  <a:pt x="1066844" y="95027"/>
                  <a:pt x="938280" y="146028"/>
                  <a:pt x="826291" y="235704"/>
                </a:cubicBezTo>
                <a:cubicBezTo>
                  <a:pt x="738740" y="305617"/>
                  <a:pt x="671589" y="390406"/>
                  <a:pt x="648001" y="503032"/>
                </a:cubicBezTo>
                <a:cubicBezTo>
                  <a:pt x="633976" y="570608"/>
                  <a:pt x="640988" y="636272"/>
                  <a:pt x="674989" y="697473"/>
                </a:cubicBezTo>
                <a:cubicBezTo>
                  <a:pt x="677964" y="702998"/>
                  <a:pt x="679664" y="710223"/>
                  <a:pt x="689226" y="713198"/>
                </a:cubicBezTo>
                <a:cubicBezTo>
                  <a:pt x="697726" y="675585"/>
                  <a:pt x="714089" y="642434"/>
                  <a:pt x="740227" y="613959"/>
                </a:cubicBezTo>
                <a:cubicBezTo>
                  <a:pt x="792078" y="557433"/>
                  <a:pt x="858379" y="524920"/>
                  <a:pt x="930842" y="508770"/>
                </a:cubicBezTo>
                <a:cubicBezTo>
                  <a:pt x="1192221" y="450119"/>
                  <a:pt x="1419386" y="518757"/>
                  <a:pt x="1611277" y="703210"/>
                </a:cubicBezTo>
                <a:cubicBezTo>
                  <a:pt x="1684590" y="773761"/>
                  <a:pt x="1732828" y="860887"/>
                  <a:pt x="1749829" y="962676"/>
                </a:cubicBezTo>
                <a:cubicBezTo>
                  <a:pt x="1759179" y="1018564"/>
                  <a:pt x="1756628" y="1073815"/>
                  <a:pt x="1738778" y="1128004"/>
                </a:cubicBezTo>
                <a:cubicBezTo>
                  <a:pt x="1731766" y="1149041"/>
                  <a:pt x="1714978" y="1159454"/>
                  <a:pt x="1696278" y="1155416"/>
                </a:cubicBezTo>
                <a:cubicBezTo>
                  <a:pt x="1676515" y="1151166"/>
                  <a:pt x="1666952" y="1136716"/>
                  <a:pt x="1669077" y="1113341"/>
                </a:cubicBezTo>
                <a:cubicBezTo>
                  <a:pt x="1669502" y="1108241"/>
                  <a:pt x="1670777" y="1103140"/>
                  <a:pt x="1672265" y="1098041"/>
                </a:cubicBezTo>
                <a:cubicBezTo>
                  <a:pt x="1689690" y="1035565"/>
                  <a:pt x="1684165" y="974151"/>
                  <a:pt x="1662277" y="914013"/>
                </a:cubicBezTo>
                <a:cubicBezTo>
                  <a:pt x="1629977" y="825399"/>
                  <a:pt x="1572176" y="755486"/>
                  <a:pt x="1498012" y="698747"/>
                </a:cubicBezTo>
                <a:cubicBezTo>
                  <a:pt x="1369873" y="600571"/>
                  <a:pt x="1224309" y="554458"/>
                  <a:pt x="1063019" y="559771"/>
                </a:cubicBezTo>
                <a:cubicBezTo>
                  <a:pt x="1037094" y="560621"/>
                  <a:pt x="1011381" y="565721"/>
                  <a:pt x="985668" y="569121"/>
                </a:cubicBezTo>
                <a:cubicBezTo>
                  <a:pt x="979293" y="569971"/>
                  <a:pt x="973130" y="572308"/>
                  <a:pt x="961655" y="575283"/>
                </a:cubicBezTo>
                <a:cubicBezTo>
                  <a:pt x="1005431" y="594621"/>
                  <a:pt x="1026256" y="633934"/>
                  <a:pt x="1062169" y="655609"/>
                </a:cubicBezTo>
                <a:cubicBezTo>
                  <a:pt x="1065782" y="659435"/>
                  <a:pt x="1069394" y="663047"/>
                  <a:pt x="1073219" y="666872"/>
                </a:cubicBezTo>
                <a:cubicBezTo>
                  <a:pt x="1145258" y="736998"/>
                  <a:pt x="1185421" y="821999"/>
                  <a:pt x="1187121" y="922726"/>
                </a:cubicBezTo>
                <a:cubicBezTo>
                  <a:pt x="1188608" y="1006027"/>
                  <a:pt x="1163533" y="1082740"/>
                  <a:pt x="1119332" y="1152866"/>
                </a:cubicBezTo>
                <a:cubicBezTo>
                  <a:pt x="1026044" y="1300343"/>
                  <a:pt x="889616" y="1391082"/>
                  <a:pt x="727689" y="1447395"/>
                </a:cubicBezTo>
                <a:cubicBezTo>
                  <a:pt x="631213" y="1480971"/>
                  <a:pt x="531337" y="1496058"/>
                  <a:pt x="429335" y="1491596"/>
                </a:cubicBezTo>
                <a:cubicBezTo>
                  <a:pt x="321596" y="1486708"/>
                  <a:pt x="218957" y="1462058"/>
                  <a:pt x="126519" y="1403407"/>
                </a:cubicBezTo>
                <a:cubicBezTo>
                  <a:pt x="117806" y="1397882"/>
                  <a:pt x="109093" y="1391932"/>
                  <a:pt x="100806" y="1385557"/>
                </a:cubicBezTo>
                <a:cubicBezTo>
                  <a:pt x="80830" y="1369832"/>
                  <a:pt x="76155" y="1350494"/>
                  <a:pt x="87843" y="1333494"/>
                </a:cubicBezTo>
                <a:cubicBezTo>
                  <a:pt x="100381" y="1315219"/>
                  <a:pt x="121419" y="1312031"/>
                  <a:pt x="142456" y="1326694"/>
                </a:cubicBezTo>
                <a:cubicBezTo>
                  <a:pt x="168807" y="1345181"/>
                  <a:pt x="195795" y="1361757"/>
                  <a:pt x="225332" y="1374507"/>
                </a:cubicBezTo>
                <a:cubicBezTo>
                  <a:pt x="342209" y="1424445"/>
                  <a:pt x="463548" y="1430182"/>
                  <a:pt x="586587" y="1408720"/>
                </a:cubicBezTo>
                <a:cubicBezTo>
                  <a:pt x="740015" y="1382157"/>
                  <a:pt x="875592" y="1317131"/>
                  <a:pt x="985881" y="1205779"/>
                </a:cubicBezTo>
                <a:cubicBezTo>
                  <a:pt x="1054306" y="1136716"/>
                  <a:pt x="1102545" y="1055540"/>
                  <a:pt x="1113170" y="956301"/>
                </a:cubicBezTo>
                <a:cubicBezTo>
                  <a:pt x="1119970" y="891913"/>
                  <a:pt x="1104670" y="832837"/>
                  <a:pt x="1070669" y="778224"/>
                </a:cubicBezTo>
                <a:cubicBezTo>
                  <a:pt x="1062169" y="780561"/>
                  <a:pt x="1064294" y="787149"/>
                  <a:pt x="1063232" y="791399"/>
                </a:cubicBezTo>
                <a:cubicBezTo>
                  <a:pt x="1045806" y="853450"/>
                  <a:pt x="1006706" y="898500"/>
                  <a:pt x="952092" y="930588"/>
                </a:cubicBezTo>
                <a:cubicBezTo>
                  <a:pt x="844991" y="993702"/>
                  <a:pt x="728752" y="1012402"/>
                  <a:pt x="606350" y="1002414"/>
                </a:cubicBezTo>
                <a:cubicBezTo>
                  <a:pt x="472899" y="991576"/>
                  <a:pt x="350709" y="948226"/>
                  <a:pt x="241058" y="871725"/>
                </a:cubicBezTo>
                <a:cubicBezTo>
                  <a:pt x="133956" y="796924"/>
                  <a:pt x="52568" y="701510"/>
                  <a:pt x="15380" y="573371"/>
                </a:cubicBezTo>
                <a:cubicBezTo>
                  <a:pt x="-10333" y="484757"/>
                  <a:pt x="-4171" y="398268"/>
                  <a:pt x="36630" y="315180"/>
                </a:cubicBezTo>
                <a:cubicBezTo>
                  <a:pt x="48105" y="291592"/>
                  <a:pt x="67655" y="283305"/>
                  <a:pt x="87206" y="292654"/>
                </a:cubicBezTo>
                <a:cubicBezTo>
                  <a:pt x="105056" y="300942"/>
                  <a:pt x="113768" y="320705"/>
                  <a:pt x="104843" y="339618"/>
                </a:cubicBezTo>
                <a:cubicBezTo>
                  <a:pt x="40243" y="474557"/>
                  <a:pt x="74880" y="596746"/>
                  <a:pt x="164982" y="702148"/>
                </a:cubicBezTo>
                <a:cubicBezTo>
                  <a:pt x="324996" y="889150"/>
                  <a:pt x="531974" y="959276"/>
                  <a:pt x="775290" y="922726"/>
                </a:cubicBezTo>
                <a:cubicBezTo>
                  <a:pt x="779540" y="922088"/>
                  <a:pt x="783578" y="920175"/>
                  <a:pt x="792928" y="917413"/>
                </a:cubicBezTo>
                <a:cubicBezTo>
                  <a:pt x="750640" y="897225"/>
                  <a:pt x="728540" y="860037"/>
                  <a:pt x="694114" y="836662"/>
                </a:cubicBezTo>
                <a:cubicBezTo>
                  <a:pt x="688589" y="830924"/>
                  <a:pt x="683064" y="825187"/>
                  <a:pt x="677539" y="819662"/>
                </a:cubicBezTo>
                <a:close/>
                <a:moveTo>
                  <a:pt x="760202" y="744861"/>
                </a:moveTo>
                <a:cubicBezTo>
                  <a:pt x="759990" y="810737"/>
                  <a:pt x="811416" y="863650"/>
                  <a:pt x="876229" y="864287"/>
                </a:cubicBezTo>
                <a:cubicBezTo>
                  <a:pt x="942530" y="864925"/>
                  <a:pt x="995443" y="812437"/>
                  <a:pt x="995443" y="745711"/>
                </a:cubicBezTo>
                <a:cubicBezTo>
                  <a:pt x="995443" y="680897"/>
                  <a:pt x="942530" y="626922"/>
                  <a:pt x="878354" y="626497"/>
                </a:cubicBezTo>
                <a:cubicBezTo>
                  <a:pt x="814603" y="626072"/>
                  <a:pt x="760415" y="680260"/>
                  <a:pt x="760202" y="744861"/>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2" name="Forma libre: forma 11">
            <a:extLst>
              <a:ext uri="{FF2B5EF4-FFF2-40B4-BE49-F238E27FC236}">
                <a16:creationId xmlns:a16="http://schemas.microsoft.com/office/drawing/2014/main" id="{1BD786C0-45E1-41A6-ACC0-66FC9B795802}"/>
              </a:ext>
            </a:extLst>
          </p:cNvPr>
          <p:cNvSpPr/>
          <p:nvPr/>
        </p:nvSpPr>
        <p:spPr>
          <a:xfrm>
            <a:off x="4308906" y="8113324"/>
            <a:ext cx="1488540" cy="1283810"/>
          </a:xfrm>
          <a:custGeom>
            <a:avLst/>
            <a:gdLst>
              <a:gd name="connsiteX0" fmla="*/ 660756 w 1488540"/>
              <a:gd name="connsiteY0" fmla="*/ 0 h 1283810"/>
              <a:gd name="connsiteX1" fmla="*/ 1160138 w 1488540"/>
              <a:gd name="connsiteY1" fmla="*/ 264142 h 1283810"/>
              <a:gd name="connsiteX2" fmla="*/ 1206464 w 1488540"/>
              <a:gd name="connsiteY2" fmla="*/ 284754 h 1283810"/>
              <a:gd name="connsiteX3" fmla="*/ 1332266 w 1488540"/>
              <a:gd name="connsiteY3" fmla="*/ 306217 h 1283810"/>
              <a:gd name="connsiteX4" fmla="*/ 1359678 w 1488540"/>
              <a:gd name="connsiteY4" fmla="*/ 296229 h 1283810"/>
              <a:gd name="connsiteX5" fmla="*/ 1391341 w 1488540"/>
              <a:gd name="connsiteY5" fmla="*/ 229716 h 1283810"/>
              <a:gd name="connsiteX6" fmla="*/ 1447654 w 1488540"/>
              <a:gd name="connsiteY6" fmla="*/ 205066 h 1283810"/>
              <a:gd name="connsiteX7" fmla="*/ 1464867 w 1488540"/>
              <a:gd name="connsiteY7" fmla="*/ 262229 h 1283810"/>
              <a:gd name="connsiteX8" fmla="*/ 1423854 w 1488540"/>
              <a:gd name="connsiteY8" fmla="*/ 346380 h 1283810"/>
              <a:gd name="connsiteX9" fmla="*/ 1426192 w 1488540"/>
              <a:gd name="connsiteY9" fmla="*/ 376343 h 1283810"/>
              <a:gd name="connsiteX10" fmla="*/ 1279777 w 1488540"/>
              <a:gd name="connsiteY10" fmla="*/ 801986 h 1283810"/>
              <a:gd name="connsiteX11" fmla="*/ 1256189 w 1488540"/>
              <a:gd name="connsiteY11" fmla="*/ 828124 h 1283810"/>
              <a:gd name="connsiteX12" fmla="*/ 1096175 w 1488540"/>
              <a:gd name="connsiteY12" fmla="*/ 1095240 h 1283810"/>
              <a:gd name="connsiteX13" fmla="*/ 71273 w 1488540"/>
              <a:gd name="connsiteY13" fmla="*/ 933738 h 1283810"/>
              <a:gd name="connsiteX14" fmla="*/ 516892 w 1488540"/>
              <a:gd name="connsiteY14" fmla="*/ 13175 h 1283810"/>
              <a:gd name="connsiteX15" fmla="*/ 660119 w 1488540"/>
              <a:gd name="connsiteY15" fmla="*/ 0 h 1283810"/>
              <a:gd name="connsiteX16" fmla="*/ 690294 w 1488540"/>
              <a:gd name="connsiteY16" fmla="*/ 1197879 h 1283810"/>
              <a:gd name="connsiteX17" fmla="*/ 693482 w 1488540"/>
              <a:gd name="connsiteY17" fmla="*/ 1200429 h 1283810"/>
              <a:gd name="connsiteX18" fmla="*/ 715582 w 1488540"/>
              <a:gd name="connsiteY18" fmla="*/ 1197667 h 1283810"/>
              <a:gd name="connsiteX19" fmla="*/ 1162901 w 1488540"/>
              <a:gd name="connsiteY19" fmla="*/ 851075 h 1283810"/>
              <a:gd name="connsiteX20" fmla="*/ 1137188 w 1488540"/>
              <a:gd name="connsiteY20" fmla="*/ 791999 h 1283810"/>
              <a:gd name="connsiteX21" fmla="*/ 1103187 w 1488540"/>
              <a:gd name="connsiteY21" fmla="*/ 801561 h 1283810"/>
              <a:gd name="connsiteX22" fmla="*/ 1060262 w 1488540"/>
              <a:gd name="connsiteY22" fmla="*/ 850012 h 1283810"/>
              <a:gd name="connsiteX23" fmla="*/ 1004161 w 1488540"/>
              <a:gd name="connsiteY23" fmla="*/ 854899 h 1283810"/>
              <a:gd name="connsiteX24" fmla="*/ 1000548 w 1488540"/>
              <a:gd name="connsiteY24" fmla="*/ 796674 h 1283810"/>
              <a:gd name="connsiteX25" fmla="*/ 1030511 w 1488540"/>
              <a:gd name="connsiteY25" fmla="*/ 763523 h 1283810"/>
              <a:gd name="connsiteX26" fmla="*/ 1031574 w 1488540"/>
              <a:gd name="connsiteY26" fmla="*/ 719960 h 1283810"/>
              <a:gd name="connsiteX27" fmla="*/ 967823 w 1488540"/>
              <a:gd name="connsiteY27" fmla="*/ 505332 h 1283810"/>
              <a:gd name="connsiteX28" fmla="*/ 1080875 w 1488540"/>
              <a:gd name="connsiteY28" fmla="*/ 328105 h 1283810"/>
              <a:gd name="connsiteX29" fmla="*/ 1086825 w 1488540"/>
              <a:gd name="connsiteY29" fmla="*/ 299417 h 1283810"/>
              <a:gd name="connsiteX30" fmla="*/ 1033486 w 1488540"/>
              <a:gd name="connsiteY30" fmla="*/ 239491 h 1283810"/>
              <a:gd name="connsiteX31" fmla="*/ 548980 w 1488540"/>
              <a:gd name="connsiteY31" fmla="*/ 89464 h 1283810"/>
              <a:gd name="connsiteX32" fmla="*/ 183687 w 1488540"/>
              <a:gd name="connsiteY32" fmla="*/ 963701 h 1283810"/>
              <a:gd name="connsiteX33" fmla="*/ 544730 w 1488540"/>
              <a:gd name="connsiteY33" fmla="*/ 1194054 h 1283810"/>
              <a:gd name="connsiteX34" fmla="*/ 573205 w 1488540"/>
              <a:gd name="connsiteY34" fmla="*/ 1186616 h 1283810"/>
              <a:gd name="connsiteX35" fmla="*/ 664581 w 1488540"/>
              <a:gd name="connsiteY35" fmla="*/ 1115216 h 1283810"/>
              <a:gd name="connsiteX36" fmla="*/ 725995 w 1488540"/>
              <a:gd name="connsiteY36" fmla="*/ 1118190 h 1283810"/>
              <a:gd name="connsiteX37" fmla="*/ 714519 w 1488540"/>
              <a:gd name="connsiteY37" fmla="*/ 1178542 h 1283810"/>
              <a:gd name="connsiteX38" fmla="*/ 690507 w 1488540"/>
              <a:gd name="connsiteY38" fmla="*/ 1198092 h 1283810"/>
              <a:gd name="connsiteX39" fmla="*/ 1407279 w 1488540"/>
              <a:gd name="connsiteY39" fmla="*/ 546345 h 1283810"/>
              <a:gd name="connsiteX40" fmla="*/ 1229202 w 1488540"/>
              <a:gd name="connsiteY40" fmla="*/ 364443 h 1283810"/>
              <a:gd name="connsiteX41" fmla="*/ 1045599 w 1488540"/>
              <a:gd name="connsiteY41" fmla="*/ 545283 h 1283810"/>
              <a:gd name="connsiteX42" fmla="*/ 1225802 w 1488540"/>
              <a:gd name="connsiteY42" fmla="*/ 728035 h 1283810"/>
              <a:gd name="connsiteX43" fmla="*/ 1407279 w 1488540"/>
              <a:gd name="connsiteY43" fmla="*/ 546345 h 128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8540" h="1283810">
                <a:moveTo>
                  <a:pt x="660756" y="0"/>
                </a:moveTo>
                <a:cubicBezTo>
                  <a:pt x="856472" y="5525"/>
                  <a:pt x="1031149" y="90526"/>
                  <a:pt x="1160138" y="264142"/>
                </a:cubicBezTo>
                <a:cubicBezTo>
                  <a:pt x="1172676" y="281142"/>
                  <a:pt x="1184576" y="287942"/>
                  <a:pt x="1206464" y="284754"/>
                </a:cubicBezTo>
                <a:cubicBezTo>
                  <a:pt x="1250239" y="278379"/>
                  <a:pt x="1292528" y="288367"/>
                  <a:pt x="1332266" y="306217"/>
                </a:cubicBezTo>
                <a:cubicBezTo>
                  <a:pt x="1346503" y="312592"/>
                  <a:pt x="1353728" y="310042"/>
                  <a:pt x="1359678" y="296229"/>
                </a:cubicBezTo>
                <a:cubicBezTo>
                  <a:pt x="1369666" y="273704"/>
                  <a:pt x="1380504" y="251816"/>
                  <a:pt x="1391341" y="229716"/>
                </a:cubicBezTo>
                <a:cubicBezTo>
                  <a:pt x="1403454" y="204853"/>
                  <a:pt x="1426404" y="194865"/>
                  <a:pt x="1447654" y="205066"/>
                </a:cubicBezTo>
                <a:cubicBezTo>
                  <a:pt x="1468480" y="215053"/>
                  <a:pt x="1475917" y="237579"/>
                  <a:pt x="1464867" y="262229"/>
                </a:cubicBezTo>
                <a:cubicBezTo>
                  <a:pt x="1452117" y="290704"/>
                  <a:pt x="1438305" y="318754"/>
                  <a:pt x="1423854" y="346380"/>
                </a:cubicBezTo>
                <a:cubicBezTo>
                  <a:pt x="1417904" y="357855"/>
                  <a:pt x="1417904" y="365718"/>
                  <a:pt x="1426192" y="376343"/>
                </a:cubicBezTo>
                <a:cubicBezTo>
                  <a:pt x="1552419" y="537845"/>
                  <a:pt x="1478680" y="752473"/>
                  <a:pt x="1279777" y="801986"/>
                </a:cubicBezTo>
                <a:cubicBezTo>
                  <a:pt x="1264689" y="805811"/>
                  <a:pt x="1260015" y="815374"/>
                  <a:pt x="1256189" y="828124"/>
                </a:cubicBezTo>
                <a:cubicBezTo>
                  <a:pt x="1225164" y="930550"/>
                  <a:pt x="1172038" y="1020227"/>
                  <a:pt x="1096175" y="1095240"/>
                </a:cubicBezTo>
                <a:cubicBezTo>
                  <a:pt x="785283" y="1403157"/>
                  <a:pt x="270601" y="1323256"/>
                  <a:pt x="71273" y="933738"/>
                </a:cubicBezTo>
                <a:cubicBezTo>
                  <a:pt x="-124654" y="550595"/>
                  <a:pt x="102724" y="96689"/>
                  <a:pt x="516892" y="13175"/>
                </a:cubicBezTo>
                <a:cubicBezTo>
                  <a:pt x="557905" y="4888"/>
                  <a:pt x="599131" y="637"/>
                  <a:pt x="660119" y="0"/>
                </a:cubicBezTo>
                <a:close/>
                <a:moveTo>
                  <a:pt x="690294" y="1197879"/>
                </a:moveTo>
                <a:cubicBezTo>
                  <a:pt x="692419" y="1199579"/>
                  <a:pt x="693057" y="1200429"/>
                  <a:pt x="693482" y="1200429"/>
                </a:cubicBezTo>
                <a:cubicBezTo>
                  <a:pt x="700919" y="1199579"/>
                  <a:pt x="708145" y="1198729"/>
                  <a:pt x="715582" y="1197667"/>
                </a:cubicBezTo>
                <a:cubicBezTo>
                  <a:pt x="929147" y="1165154"/>
                  <a:pt x="1076837" y="1047427"/>
                  <a:pt x="1162901" y="851075"/>
                </a:cubicBezTo>
                <a:cubicBezTo>
                  <a:pt x="1182026" y="807724"/>
                  <a:pt x="1180538" y="808149"/>
                  <a:pt x="1137188" y="791999"/>
                </a:cubicBezTo>
                <a:cubicBezTo>
                  <a:pt x="1121463" y="786049"/>
                  <a:pt x="1112750" y="789449"/>
                  <a:pt x="1103187" y="801561"/>
                </a:cubicBezTo>
                <a:cubicBezTo>
                  <a:pt x="1089800" y="818349"/>
                  <a:pt x="1075562" y="834711"/>
                  <a:pt x="1060262" y="850012"/>
                </a:cubicBezTo>
                <a:cubicBezTo>
                  <a:pt x="1042837" y="867650"/>
                  <a:pt x="1020524" y="868925"/>
                  <a:pt x="1004161" y="854899"/>
                </a:cubicBezTo>
                <a:cubicBezTo>
                  <a:pt x="987586" y="840661"/>
                  <a:pt x="985673" y="815799"/>
                  <a:pt x="1000548" y="796674"/>
                </a:cubicBezTo>
                <a:cubicBezTo>
                  <a:pt x="1009686" y="784986"/>
                  <a:pt x="1019461" y="773511"/>
                  <a:pt x="1030511" y="763523"/>
                </a:cubicBezTo>
                <a:cubicBezTo>
                  <a:pt x="1047087" y="748648"/>
                  <a:pt x="1047512" y="737598"/>
                  <a:pt x="1031574" y="719960"/>
                </a:cubicBezTo>
                <a:cubicBezTo>
                  <a:pt x="976536" y="658972"/>
                  <a:pt x="954860" y="586933"/>
                  <a:pt x="967823" y="505332"/>
                </a:cubicBezTo>
                <a:cubicBezTo>
                  <a:pt x="979723" y="429894"/>
                  <a:pt x="1018186" y="371031"/>
                  <a:pt x="1080875" y="328105"/>
                </a:cubicBezTo>
                <a:cubicBezTo>
                  <a:pt x="1093625" y="319392"/>
                  <a:pt x="1099787" y="313230"/>
                  <a:pt x="1086825" y="299417"/>
                </a:cubicBezTo>
                <a:cubicBezTo>
                  <a:pt x="1068337" y="280079"/>
                  <a:pt x="1052824" y="257979"/>
                  <a:pt x="1033486" y="239491"/>
                </a:cubicBezTo>
                <a:cubicBezTo>
                  <a:pt x="896847" y="109864"/>
                  <a:pt x="733645" y="60139"/>
                  <a:pt x="548980" y="89464"/>
                </a:cubicBezTo>
                <a:cubicBezTo>
                  <a:pt x="145649" y="153640"/>
                  <a:pt x="-52829" y="629646"/>
                  <a:pt x="183687" y="963701"/>
                </a:cubicBezTo>
                <a:cubicBezTo>
                  <a:pt x="272301" y="1089077"/>
                  <a:pt x="393003" y="1166003"/>
                  <a:pt x="544730" y="1194054"/>
                </a:cubicBezTo>
                <a:cubicBezTo>
                  <a:pt x="556205" y="1196179"/>
                  <a:pt x="564492" y="1193629"/>
                  <a:pt x="573205" y="1186616"/>
                </a:cubicBezTo>
                <a:cubicBezTo>
                  <a:pt x="603380" y="1162391"/>
                  <a:pt x="633981" y="1138803"/>
                  <a:pt x="664581" y="1115216"/>
                </a:cubicBezTo>
                <a:cubicBezTo>
                  <a:pt x="686682" y="1098216"/>
                  <a:pt x="711332" y="1099491"/>
                  <a:pt x="725995" y="1118190"/>
                </a:cubicBezTo>
                <a:cubicBezTo>
                  <a:pt x="740870" y="1137103"/>
                  <a:pt x="736407" y="1160266"/>
                  <a:pt x="714519" y="1178542"/>
                </a:cubicBezTo>
                <a:cubicBezTo>
                  <a:pt x="706657" y="1185129"/>
                  <a:pt x="698794" y="1191504"/>
                  <a:pt x="690507" y="1198092"/>
                </a:cubicBezTo>
                <a:close/>
                <a:moveTo>
                  <a:pt x="1407279" y="546345"/>
                </a:moveTo>
                <a:cubicBezTo>
                  <a:pt x="1407491" y="445831"/>
                  <a:pt x="1328440" y="364868"/>
                  <a:pt x="1229202" y="364443"/>
                </a:cubicBezTo>
                <a:cubicBezTo>
                  <a:pt x="1125713" y="363805"/>
                  <a:pt x="1045599" y="442856"/>
                  <a:pt x="1045599" y="545283"/>
                </a:cubicBezTo>
                <a:cubicBezTo>
                  <a:pt x="1045599" y="646434"/>
                  <a:pt x="1125925" y="727822"/>
                  <a:pt x="1225802" y="728035"/>
                </a:cubicBezTo>
                <a:cubicBezTo>
                  <a:pt x="1326315" y="728035"/>
                  <a:pt x="1406854" y="647284"/>
                  <a:pt x="1407279" y="546345"/>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3" name="Forma libre: forma 12">
            <a:extLst>
              <a:ext uri="{FF2B5EF4-FFF2-40B4-BE49-F238E27FC236}">
                <a16:creationId xmlns:a16="http://schemas.microsoft.com/office/drawing/2014/main" id="{FC976A19-B30E-415D-897D-6E09A7EEB3ED}"/>
              </a:ext>
            </a:extLst>
          </p:cNvPr>
          <p:cNvSpPr/>
          <p:nvPr/>
        </p:nvSpPr>
        <p:spPr>
          <a:xfrm>
            <a:off x="7035686" y="2407187"/>
            <a:ext cx="1634994" cy="1142609"/>
          </a:xfrm>
          <a:custGeom>
            <a:avLst/>
            <a:gdLst>
              <a:gd name="connsiteX0" fmla="*/ 883092 w 1634994"/>
              <a:gd name="connsiteY0" fmla="*/ 1064224 h 1142609"/>
              <a:gd name="connsiteX1" fmla="*/ 1550351 w 1634994"/>
              <a:gd name="connsiteY1" fmla="*/ 494929 h 1142609"/>
              <a:gd name="connsiteX2" fmla="*/ 1473851 w 1634994"/>
              <a:gd name="connsiteY2" fmla="*/ 68223 h 1142609"/>
              <a:gd name="connsiteX3" fmla="*/ 1467475 w 1634994"/>
              <a:gd name="connsiteY3" fmla="*/ 56535 h 1142609"/>
              <a:gd name="connsiteX4" fmla="*/ 1482138 w 1634994"/>
              <a:gd name="connsiteY4" fmla="*/ 4472 h 1142609"/>
              <a:gd name="connsiteX5" fmla="*/ 1534201 w 1634994"/>
              <a:gd name="connsiteY5" fmla="*/ 20622 h 1142609"/>
              <a:gd name="connsiteX6" fmla="*/ 1588177 w 1634994"/>
              <a:gd name="connsiteY6" fmla="*/ 135586 h 1142609"/>
              <a:gd name="connsiteX7" fmla="*/ 1395862 w 1634994"/>
              <a:gd name="connsiteY7" fmla="*/ 939060 h 1142609"/>
              <a:gd name="connsiteX8" fmla="*/ 782153 w 1634994"/>
              <a:gd name="connsiteY8" fmla="*/ 1132650 h 1142609"/>
              <a:gd name="connsiteX9" fmla="*/ 166958 w 1634994"/>
              <a:gd name="connsiteY9" fmla="*/ 595018 h 1142609"/>
              <a:gd name="connsiteX10" fmla="*/ 146557 w 1634994"/>
              <a:gd name="connsiteY10" fmla="*/ 496841 h 1142609"/>
              <a:gd name="connsiteX11" fmla="*/ 122119 w 1634994"/>
              <a:gd name="connsiteY11" fmla="*/ 470491 h 1142609"/>
              <a:gd name="connsiteX12" fmla="*/ 993 w 1634994"/>
              <a:gd name="connsiteY12" fmla="*/ 294114 h 1142609"/>
              <a:gd name="connsiteX13" fmla="*/ 155482 w 1634994"/>
              <a:gd name="connsiteY13" fmla="*/ 153224 h 1142609"/>
              <a:gd name="connsiteX14" fmla="*/ 187783 w 1634994"/>
              <a:gd name="connsiteY14" fmla="*/ 130274 h 1142609"/>
              <a:gd name="connsiteX15" fmla="*/ 214345 w 1634994"/>
              <a:gd name="connsiteY15" fmla="*/ 99461 h 1142609"/>
              <a:gd name="connsiteX16" fmla="*/ 251959 w 1634994"/>
              <a:gd name="connsiteY16" fmla="*/ 107324 h 1142609"/>
              <a:gd name="connsiteX17" fmla="*/ 260671 w 1634994"/>
              <a:gd name="connsiteY17" fmla="*/ 150249 h 1142609"/>
              <a:gd name="connsiteX18" fmla="*/ 273847 w 1634994"/>
              <a:gd name="connsiteY18" fmla="*/ 199125 h 1142609"/>
              <a:gd name="connsiteX19" fmla="*/ 243034 w 1634994"/>
              <a:gd name="connsiteY19" fmla="*/ 452428 h 1142609"/>
              <a:gd name="connsiteX20" fmla="*/ 223058 w 1634994"/>
              <a:gd name="connsiteY20" fmla="*/ 495566 h 1142609"/>
              <a:gd name="connsiteX21" fmla="*/ 782791 w 1634994"/>
              <a:gd name="connsiteY21" fmla="*/ 1057424 h 1142609"/>
              <a:gd name="connsiteX22" fmla="*/ 883092 w 1634994"/>
              <a:gd name="connsiteY22" fmla="*/ 1064437 h 1142609"/>
              <a:gd name="connsiteX23" fmla="*/ 246646 w 1634994"/>
              <a:gd name="connsiteY23" fmla="*/ 315789 h 1142609"/>
              <a:gd name="connsiteX24" fmla="*/ 163345 w 1634994"/>
              <a:gd name="connsiteY24" fmla="*/ 229513 h 1142609"/>
              <a:gd name="connsiteX25" fmla="*/ 75369 w 1634994"/>
              <a:gd name="connsiteY25" fmla="*/ 314514 h 1142609"/>
              <a:gd name="connsiteX26" fmla="*/ 162070 w 1634994"/>
              <a:gd name="connsiteY26" fmla="*/ 398665 h 1142609"/>
              <a:gd name="connsiteX27" fmla="*/ 246646 w 1634994"/>
              <a:gd name="connsiteY27" fmla="*/ 315789 h 114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34994" h="1142609">
                <a:moveTo>
                  <a:pt x="883092" y="1064224"/>
                </a:moveTo>
                <a:cubicBezTo>
                  <a:pt x="1219059" y="1064224"/>
                  <a:pt x="1502326" y="820483"/>
                  <a:pt x="1550351" y="494929"/>
                </a:cubicBezTo>
                <a:cubicBezTo>
                  <a:pt x="1572664" y="344264"/>
                  <a:pt x="1546952" y="201887"/>
                  <a:pt x="1473851" y="68223"/>
                </a:cubicBezTo>
                <a:cubicBezTo>
                  <a:pt x="1471726" y="64398"/>
                  <a:pt x="1469176" y="60573"/>
                  <a:pt x="1467475" y="56535"/>
                </a:cubicBezTo>
                <a:cubicBezTo>
                  <a:pt x="1457913" y="35285"/>
                  <a:pt x="1463863" y="14035"/>
                  <a:pt x="1482138" y="4472"/>
                </a:cubicBezTo>
                <a:cubicBezTo>
                  <a:pt x="1500626" y="-5090"/>
                  <a:pt x="1522301" y="860"/>
                  <a:pt x="1534201" y="20622"/>
                </a:cubicBezTo>
                <a:cubicBezTo>
                  <a:pt x="1555876" y="57173"/>
                  <a:pt x="1575002" y="95211"/>
                  <a:pt x="1588177" y="135586"/>
                </a:cubicBezTo>
                <a:cubicBezTo>
                  <a:pt x="1688904" y="442653"/>
                  <a:pt x="1628127" y="714444"/>
                  <a:pt x="1395862" y="939060"/>
                </a:cubicBezTo>
                <a:cubicBezTo>
                  <a:pt x="1226072" y="1103325"/>
                  <a:pt x="1015906" y="1169626"/>
                  <a:pt x="782153" y="1132650"/>
                </a:cubicBezTo>
                <a:cubicBezTo>
                  <a:pt x="467437" y="1082712"/>
                  <a:pt x="263646" y="898047"/>
                  <a:pt x="166958" y="595018"/>
                </a:cubicBezTo>
                <a:cubicBezTo>
                  <a:pt x="156757" y="563142"/>
                  <a:pt x="150807" y="529992"/>
                  <a:pt x="146557" y="496841"/>
                </a:cubicBezTo>
                <a:cubicBezTo>
                  <a:pt x="144645" y="481754"/>
                  <a:pt x="138270" y="474529"/>
                  <a:pt x="122119" y="470491"/>
                </a:cubicBezTo>
                <a:cubicBezTo>
                  <a:pt x="41581" y="450516"/>
                  <a:pt x="-7720" y="377627"/>
                  <a:pt x="993" y="294114"/>
                </a:cubicBezTo>
                <a:cubicBezTo>
                  <a:pt x="8856" y="217400"/>
                  <a:pt x="75581" y="155774"/>
                  <a:pt x="155482" y="153224"/>
                </a:cubicBezTo>
                <a:cubicBezTo>
                  <a:pt x="173333" y="152587"/>
                  <a:pt x="183108" y="147487"/>
                  <a:pt x="187783" y="130274"/>
                </a:cubicBezTo>
                <a:cubicBezTo>
                  <a:pt x="191608" y="116249"/>
                  <a:pt x="199471" y="104136"/>
                  <a:pt x="214345" y="99461"/>
                </a:cubicBezTo>
                <a:cubicBezTo>
                  <a:pt x="227946" y="95423"/>
                  <a:pt x="241121" y="97548"/>
                  <a:pt x="251959" y="107324"/>
                </a:cubicBezTo>
                <a:cubicBezTo>
                  <a:pt x="265346" y="119436"/>
                  <a:pt x="267684" y="135799"/>
                  <a:pt x="260671" y="150249"/>
                </a:cubicBezTo>
                <a:cubicBezTo>
                  <a:pt x="250259" y="171924"/>
                  <a:pt x="257484" y="183825"/>
                  <a:pt x="273847" y="199125"/>
                </a:cubicBezTo>
                <a:cubicBezTo>
                  <a:pt x="351410" y="272438"/>
                  <a:pt x="336110" y="398878"/>
                  <a:pt x="243034" y="452428"/>
                </a:cubicBezTo>
                <a:cubicBezTo>
                  <a:pt x="223483" y="463691"/>
                  <a:pt x="220083" y="475804"/>
                  <a:pt x="223058" y="495566"/>
                </a:cubicBezTo>
                <a:cubicBezTo>
                  <a:pt x="266622" y="782233"/>
                  <a:pt x="495700" y="1012798"/>
                  <a:pt x="782791" y="1057424"/>
                </a:cubicBezTo>
                <a:cubicBezTo>
                  <a:pt x="818066" y="1062949"/>
                  <a:pt x="853767" y="1065499"/>
                  <a:pt x="883092" y="1064437"/>
                </a:cubicBezTo>
                <a:close/>
                <a:moveTo>
                  <a:pt x="246646" y="315789"/>
                </a:moveTo>
                <a:cubicBezTo>
                  <a:pt x="246858" y="267338"/>
                  <a:pt x="211158" y="230150"/>
                  <a:pt x="163345" y="229513"/>
                </a:cubicBezTo>
                <a:cubicBezTo>
                  <a:pt x="115319" y="228875"/>
                  <a:pt x="74944" y="267976"/>
                  <a:pt x="75369" y="314514"/>
                </a:cubicBezTo>
                <a:cubicBezTo>
                  <a:pt x="75794" y="360840"/>
                  <a:pt x="114894" y="398878"/>
                  <a:pt x="162070" y="398665"/>
                </a:cubicBezTo>
                <a:cubicBezTo>
                  <a:pt x="208395" y="398665"/>
                  <a:pt x="246221" y="361265"/>
                  <a:pt x="246646" y="315789"/>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4" name="Forma libre: forma 13">
            <a:extLst>
              <a:ext uri="{FF2B5EF4-FFF2-40B4-BE49-F238E27FC236}">
                <a16:creationId xmlns:a16="http://schemas.microsoft.com/office/drawing/2014/main" id="{7C81FDB2-DC87-4911-9C92-1B6CC4D8C926}"/>
              </a:ext>
            </a:extLst>
          </p:cNvPr>
          <p:cNvSpPr/>
          <p:nvPr/>
        </p:nvSpPr>
        <p:spPr>
          <a:xfrm>
            <a:off x="7091365" y="1903167"/>
            <a:ext cx="1625598" cy="607713"/>
          </a:xfrm>
          <a:custGeom>
            <a:avLst/>
            <a:gdLst>
              <a:gd name="connsiteX0" fmla="*/ 829538 w 1625598"/>
              <a:gd name="connsiteY0" fmla="*/ 75836 h 607713"/>
              <a:gd name="connsiteX1" fmla="*/ 76427 w 1625598"/>
              <a:gd name="connsiteY1" fmla="*/ 574793 h 607713"/>
              <a:gd name="connsiteX2" fmla="*/ 32014 w 1625598"/>
              <a:gd name="connsiteY2" fmla="*/ 607306 h 607713"/>
              <a:gd name="connsiteX3" fmla="*/ 4601 w 1625598"/>
              <a:gd name="connsiteY3" fmla="*/ 549080 h 607713"/>
              <a:gd name="connsiteX4" fmla="*/ 129340 w 1625598"/>
              <a:gd name="connsiteY4" fmla="*/ 338489 h 607713"/>
              <a:gd name="connsiteX5" fmla="*/ 701823 w 1625598"/>
              <a:gd name="connsiteY5" fmla="*/ 10172 h 607713"/>
              <a:gd name="connsiteX6" fmla="*/ 1208643 w 1625598"/>
              <a:gd name="connsiteY6" fmla="*/ 84336 h 607713"/>
              <a:gd name="connsiteX7" fmla="*/ 1240306 w 1625598"/>
              <a:gd name="connsiteY7" fmla="*/ 80936 h 607713"/>
              <a:gd name="connsiteX8" fmla="*/ 1576485 w 1625598"/>
              <a:gd name="connsiteY8" fmla="*/ 180175 h 607713"/>
              <a:gd name="connsiteX9" fmla="*/ 1559910 w 1625598"/>
              <a:gd name="connsiteY9" fmla="*/ 341889 h 607713"/>
              <a:gd name="connsiteX10" fmla="*/ 1563098 w 1625598"/>
              <a:gd name="connsiteY10" fmla="*/ 379502 h 607713"/>
              <a:gd name="connsiteX11" fmla="*/ 1618986 w 1625598"/>
              <a:gd name="connsiteY11" fmla="*/ 468116 h 607713"/>
              <a:gd name="connsiteX12" fmla="*/ 1606448 w 1625598"/>
              <a:gd name="connsiteY12" fmla="*/ 524217 h 607713"/>
              <a:gd name="connsiteX13" fmla="*/ 1552472 w 1625598"/>
              <a:gd name="connsiteY13" fmla="*/ 504667 h 607713"/>
              <a:gd name="connsiteX14" fmla="*/ 1507847 w 1625598"/>
              <a:gd name="connsiteY14" fmla="*/ 432628 h 607713"/>
              <a:gd name="connsiteX15" fmla="*/ 1477459 w 1625598"/>
              <a:gd name="connsiteY15" fmla="*/ 424766 h 607713"/>
              <a:gd name="connsiteX16" fmla="*/ 1171880 w 1625598"/>
              <a:gd name="connsiteY16" fmla="*/ 291951 h 607713"/>
              <a:gd name="connsiteX17" fmla="*/ 1176343 w 1625598"/>
              <a:gd name="connsiteY17" fmla="*/ 177837 h 607713"/>
              <a:gd name="connsiteX18" fmla="*/ 1160617 w 1625598"/>
              <a:gd name="connsiteY18" fmla="*/ 145112 h 607713"/>
              <a:gd name="connsiteX19" fmla="*/ 829963 w 1625598"/>
              <a:gd name="connsiteY19" fmla="*/ 76048 h 607713"/>
              <a:gd name="connsiteX20" fmla="*/ 1376308 w 1625598"/>
              <a:gd name="connsiteY20" fmla="*/ 108136 h 607713"/>
              <a:gd name="connsiteX21" fmla="*/ 1242006 w 1625598"/>
              <a:gd name="connsiteY21" fmla="*/ 241801 h 607713"/>
              <a:gd name="connsiteX22" fmla="*/ 1377158 w 1625598"/>
              <a:gd name="connsiteY22" fmla="*/ 375040 h 607713"/>
              <a:gd name="connsiteX23" fmla="*/ 1509122 w 1625598"/>
              <a:gd name="connsiteY23" fmla="*/ 241163 h 607713"/>
              <a:gd name="connsiteX24" fmla="*/ 1376520 w 1625598"/>
              <a:gd name="connsiteY24" fmla="*/ 108136 h 6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598" h="607713">
                <a:moveTo>
                  <a:pt x="829538" y="75836"/>
                </a:moveTo>
                <a:cubicBezTo>
                  <a:pt x="479970" y="92624"/>
                  <a:pt x="225817" y="254338"/>
                  <a:pt x="76427" y="574793"/>
                </a:cubicBezTo>
                <a:cubicBezTo>
                  <a:pt x="67290" y="594555"/>
                  <a:pt x="56452" y="610493"/>
                  <a:pt x="32014" y="607306"/>
                </a:cubicBezTo>
                <a:cubicBezTo>
                  <a:pt x="4601" y="603481"/>
                  <a:pt x="-7299" y="577555"/>
                  <a:pt x="4601" y="549080"/>
                </a:cubicBezTo>
                <a:cubicBezTo>
                  <a:pt x="36477" y="473216"/>
                  <a:pt x="77490" y="402453"/>
                  <a:pt x="129340" y="338489"/>
                </a:cubicBezTo>
                <a:cubicBezTo>
                  <a:pt x="277668" y="155312"/>
                  <a:pt x="468920" y="45235"/>
                  <a:pt x="701823" y="10172"/>
                </a:cubicBezTo>
                <a:cubicBezTo>
                  <a:pt x="877776" y="-16390"/>
                  <a:pt x="1047141" y="9322"/>
                  <a:pt x="1208643" y="84336"/>
                </a:cubicBezTo>
                <a:cubicBezTo>
                  <a:pt x="1220968" y="90073"/>
                  <a:pt x="1229043" y="90073"/>
                  <a:pt x="1240306" y="80936"/>
                </a:cubicBezTo>
                <a:cubicBezTo>
                  <a:pt x="1361433" y="-15328"/>
                  <a:pt x="1527397" y="33335"/>
                  <a:pt x="1576485" y="180175"/>
                </a:cubicBezTo>
                <a:cubicBezTo>
                  <a:pt x="1595186" y="235850"/>
                  <a:pt x="1587961" y="290676"/>
                  <a:pt x="1559910" y="341889"/>
                </a:cubicBezTo>
                <a:cubicBezTo>
                  <a:pt x="1551835" y="356765"/>
                  <a:pt x="1552898" y="366752"/>
                  <a:pt x="1563098" y="379502"/>
                </a:cubicBezTo>
                <a:cubicBezTo>
                  <a:pt x="1584773" y="406915"/>
                  <a:pt x="1602623" y="437091"/>
                  <a:pt x="1618986" y="468116"/>
                </a:cubicBezTo>
                <a:cubicBezTo>
                  <a:pt x="1631311" y="491279"/>
                  <a:pt x="1625999" y="513379"/>
                  <a:pt x="1606448" y="524217"/>
                </a:cubicBezTo>
                <a:cubicBezTo>
                  <a:pt x="1586686" y="535055"/>
                  <a:pt x="1566286" y="527617"/>
                  <a:pt x="1552472" y="504667"/>
                </a:cubicBezTo>
                <a:cubicBezTo>
                  <a:pt x="1537810" y="480441"/>
                  <a:pt x="1522297" y="456853"/>
                  <a:pt x="1507847" y="432628"/>
                </a:cubicBezTo>
                <a:cubicBezTo>
                  <a:pt x="1499984" y="419240"/>
                  <a:pt x="1492334" y="416690"/>
                  <a:pt x="1477459" y="424766"/>
                </a:cubicBezTo>
                <a:cubicBezTo>
                  <a:pt x="1354208" y="491916"/>
                  <a:pt x="1207155" y="427528"/>
                  <a:pt x="1171880" y="291951"/>
                </a:cubicBezTo>
                <a:cubicBezTo>
                  <a:pt x="1161893" y="253488"/>
                  <a:pt x="1162742" y="214813"/>
                  <a:pt x="1176343" y="177837"/>
                </a:cubicBezTo>
                <a:cubicBezTo>
                  <a:pt x="1183355" y="158499"/>
                  <a:pt x="1176980" y="152124"/>
                  <a:pt x="1160617" y="145112"/>
                </a:cubicBezTo>
                <a:cubicBezTo>
                  <a:pt x="1052028" y="98999"/>
                  <a:pt x="948327" y="77536"/>
                  <a:pt x="829963" y="76048"/>
                </a:cubicBezTo>
                <a:close/>
                <a:moveTo>
                  <a:pt x="1376308" y="108136"/>
                </a:moveTo>
                <a:cubicBezTo>
                  <a:pt x="1300657" y="108136"/>
                  <a:pt x="1242006" y="166575"/>
                  <a:pt x="1242006" y="241801"/>
                </a:cubicBezTo>
                <a:cubicBezTo>
                  <a:pt x="1242006" y="316389"/>
                  <a:pt x="1301719" y="375465"/>
                  <a:pt x="1377158" y="375040"/>
                </a:cubicBezTo>
                <a:cubicBezTo>
                  <a:pt x="1450684" y="374827"/>
                  <a:pt x="1509334" y="315327"/>
                  <a:pt x="1509122" y="241163"/>
                </a:cubicBezTo>
                <a:cubicBezTo>
                  <a:pt x="1509122" y="166575"/>
                  <a:pt x="1450684" y="108136"/>
                  <a:pt x="1376520" y="108136"/>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5" name="Forma libre: forma 14">
            <a:extLst>
              <a:ext uri="{FF2B5EF4-FFF2-40B4-BE49-F238E27FC236}">
                <a16:creationId xmlns:a16="http://schemas.microsoft.com/office/drawing/2014/main" id="{41B14ADD-0062-4EBC-8622-6CC31F5A458F}"/>
              </a:ext>
            </a:extLst>
          </p:cNvPr>
          <p:cNvSpPr/>
          <p:nvPr/>
        </p:nvSpPr>
        <p:spPr>
          <a:xfrm>
            <a:off x="1918675" y="4952008"/>
            <a:ext cx="950608" cy="668432"/>
          </a:xfrm>
          <a:custGeom>
            <a:avLst/>
            <a:gdLst>
              <a:gd name="connsiteX0" fmla="*/ 950609 w 950608"/>
              <a:gd name="connsiteY0" fmla="*/ 115725 h 668432"/>
              <a:gd name="connsiteX1" fmla="*/ 914058 w 950608"/>
              <a:gd name="connsiteY1" fmla="*/ 199238 h 668432"/>
              <a:gd name="connsiteX2" fmla="*/ 682005 w 950608"/>
              <a:gd name="connsiteY2" fmla="*/ 404941 h 668432"/>
              <a:gd name="connsiteX3" fmla="*/ 624205 w 950608"/>
              <a:gd name="connsiteY3" fmla="*/ 404304 h 668432"/>
              <a:gd name="connsiteX4" fmla="*/ 630580 w 950608"/>
              <a:gd name="connsiteY4" fmla="*/ 343528 h 668432"/>
              <a:gd name="connsiteX5" fmla="*/ 847333 w 950608"/>
              <a:gd name="connsiteY5" fmla="*/ 150788 h 668432"/>
              <a:gd name="connsiteX6" fmla="*/ 857320 w 950608"/>
              <a:gd name="connsiteY6" fmla="*/ 141862 h 668432"/>
              <a:gd name="connsiteX7" fmla="*/ 861995 w 950608"/>
              <a:gd name="connsiteY7" fmla="*/ 93412 h 668432"/>
              <a:gd name="connsiteX8" fmla="*/ 812057 w 950608"/>
              <a:gd name="connsiteY8" fmla="*/ 92137 h 668432"/>
              <a:gd name="connsiteX9" fmla="*/ 701556 w 950608"/>
              <a:gd name="connsiteY9" fmla="*/ 189463 h 668432"/>
              <a:gd name="connsiteX10" fmla="*/ 199199 w 950608"/>
              <a:gd name="connsiteY10" fmla="*/ 635507 h 668432"/>
              <a:gd name="connsiteX11" fmla="*/ 20059 w 950608"/>
              <a:gd name="connsiteY11" fmla="*/ 616169 h 668432"/>
              <a:gd name="connsiteX12" fmla="*/ 38547 w 950608"/>
              <a:gd name="connsiteY12" fmla="*/ 465929 h 668432"/>
              <a:gd name="connsiteX13" fmla="*/ 202599 w 950608"/>
              <a:gd name="connsiteY13" fmla="*/ 318027 h 668432"/>
              <a:gd name="connsiteX14" fmla="*/ 371751 w 950608"/>
              <a:gd name="connsiteY14" fmla="*/ 165663 h 668432"/>
              <a:gd name="connsiteX15" fmla="*/ 389389 w 950608"/>
              <a:gd name="connsiteY15" fmla="*/ 135912 h 668432"/>
              <a:gd name="connsiteX16" fmla="*/ 371326 w 950608"/>
              <a:gd name="connsiteY16" fmla="*/ 104887 h 668432"/>
              <a:gd name="connsiteX17" fmla="*/ 332013 w 950608"/>
              <a:gd name="connsiteY17" fmla="*/ 110837 h 668432"/>
              <a:gd name="connsiteX18" fmla="*/ 242974 w 950608"/>
              <a:gd name="connsiteY18" fmla="*/ 188613 h 668432"/>
              <a:gd name="connsiteX19" fmla="*/ 227674 w 950608"/>
              <a:gd name="connsiteY19" fmla="*/ 201363 h 668432"/>
              <a:gd name="connsiteX20" fmla="*/ 174973 w 950608"/>
              <a:gd name="connsiteY20" fmla="*/ 195626 h 668432"/>
              <a:gd name="connsiteX21" fmla="*/ 175398 w 950608"/>
              <a:gd name="connsiteY21" fmla="*/ 142925 h 668432"/>
              <a:gd name="connsiteX22" fmla="*/ 217899 w 950608"/>
              <a:gd name="connsiteY22" fmla="*/ 103612 h 668432"/>
              <a:gd name="connsiteX23" fmla="*/ 281650 w 950608"/>
              <a:gd name="connsiteY23" fmla="*/ 47724 h 668432"/>
              <a:gd name="connsiteX24" fmla="*/ 442090 w 950608"/>
              <a:gd name="connsiteY24" fmla="*/ 58986 h 668432"/>
              <a:gd name="connsiteX25" fmla="*/ 430827 w 950608"/>
              <a:gd name="connsiteY25" fmla="*/ 221551 h 668432"/>
              <a:gd name="connsiteX26" fmla="*/ 121635 w 950608"/>
              <a:gd name="connsiteY26" fmla="*/ 498442 h 668432"/>
              <a:gd name="connsiteX27" fmla="*/ 95285 w 950608"/>
              <a:gd name="connsiteY27" fmla="*/ 522668 h 668432"/>
              <a:gd name="connsiteX28" fmla="*/ 90185 w 950608"/>
              <a:gd name="connsiteY28" fmla="*/ 574731 h 668432"/>
              <a:gd name="connsiteX29" fmla="*/ 142460 w 950608"/>
              <a:gd name="connsiteY29" fmla="*/ 577069 h 668432"/>
              <a:gd name="connsiteX30" fmla="*/ 252962 w 950608"/>
              <a:gd name="connsiteY30" fmla="*/ 479742 h 668432"/>
              <a:gd name="connsiteX31" fmla="*/ 760631 w 950608"/>
              <a:gd name="connsiteY31" fmla="*/ 29873 h 668432"/>
              <a:gd name="connsiteX32" fmla="*/ 883246 w 950608"/>
              <a:gd name="connsiteY32" fmla="*/ 11173 h 668432"/>
              <a:gd name="connsiteX33" fmla="*/ 950184 w 950608"/>
              <a:gd name="connsiteY33" fmla="*/ 115512 h 66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0608" h="668432">
                <a:moveTo>
                  <a:pt x="950609" y="115725"/>
                </a:moveTo>
                <a:cubicBezTo>
                  <a:pt x="950609" y="149088"/>
                  <a:pt x="938284" y="177563"/>
                  <a:pt x="914058" y="199238"/>
                </a:cubicBezTo>
                <a:cubicBezTo>
                  <a:pt x="837133" y="268302"/>
                  <a:pt x="759569" y="336728"/>
                  <a:pt x="682005" y="404941"/>
                </a:cubicBezTo>
                <a:cubicBezTo>
                  <a:pt x="662668" y="421941"/>
                  <a:pt x="639930" y="420879"/>
                  <a:pt x="624205" y="404304"/>
                </a:cubicBezTo>
                <a:cubicBezTo>
                  <a:pt x="607417" y="386453"/>
                  <a:pt x="609329" y="362653"/>
                  <a:pt x="630580" y="343528"/>
                </a:cubicBezTo>
                <a:cubicBezTo>
                  <a:pt x="702618" y="278927"/>
                  <a:pt x="775082" y="214963"/>
                  <a:pt x="847333" y="150788"/>
                </a:cubicBezTo>
                <a:cubicBezTo>
                  <a:pt x="850733" y="147812"/>
                  <a:pt x="854345" y="145050"/>
                  <a:pt x="857320" y="141862"/>
                </a:cubicBezTo>
                <a:cubicBezTo>
                  <a:pt x="871770" y="126775"/>
                  <a:pt x="873683" y="107012"/>
                  <a:pt x="861995" y="93412"/>
                </a:cubicBezTo>
                <a:cubicBezTo>
                  <a:pt x="850095" y="79387"/>
                  <a:pt x="828207" y="78324"/>
                  <a:pt x="812057" y="92137"/>
                </a:cubicBezTo>
                <a:cubicBezTo>
                  <a:pt x="774869" y="124225"/>
                  <a:pt x="738319" y="156950"/>
                  <a:pt x="701556" y="189463"/>
                </a:cubicBezTo>
                <a:cubicBezTo>
                  <a:pt x="534103" y="338215"/>
                  <a:pt x="366864" y="486967"/>
                  <a:pt x="199199" y="635507"/>
                </a:cubicBezTo>
                <a:cubicBezTo>
                  <a:pt x="142035" y="686295"/>
                  <a:pt x="62134" y="677157"/>
                  <a:pt x="20059" y="616169"/>
                </a:cubicBezTo>
                <a:cubicBezTo>
                  <a:pt x="-12029" y="569631"/>
                  <a:pt x="-5442" y="506942"/>
                  <a:pt x="38547" y="465929"/>
                </a:cubicBezTo>
                <a:cubicBezTo>
                  <a:pt x="92310" y="415566"/>
                  <a:pt x="147773" y="367116"/>
                  <a:pt x="202599" y="318027"/>
                </a:cubicBezTo>
                <a:cubicBezTo>
                  <a:pt x="258912" y="267239"/>
                  <a:pt x="315438" y="216451"/>
                  <a:pt x="371751" y="165663"/>
                </a:cubicBezTo>
                <a:cubicBezTo>
                  <a:pt x="380676" y="157588"/>
                  <a:pt x="389176" y="149512"/>
                  <a:pt x="389389" y="135912"/>
                </a:cubicBezTo>
                <a:cubicBezTo>
                  <a:pt x="389389" y="121887"/>
                  <a:pt x="383651" y="111262"/>
                  <a:pt x="371326" y="104887"/>
                </a:cubicBezTo>
                <a:cubicBezTo>
                  <a:pt x="357088" y="97449"/>
                  <a:pt x="343701" y="100849"/>
                  <a:pt x="332013" y="110837"/>
                </a:cubicBezTo>
                <a:cubicBezTo>
                  <a:pt x="302263" y="136550"/>
                  <a:pt x="272725" y="162688"/>
                  <a:pt x="242974" y="188613"/>
                </a:cubicBezTo>
                <a:cubicBezTo>
                  <a:pt x="237874" y="193076"/>
                  <a:pt x="233199" y="197751"/>
                  <a:pt x="227674" y="201363"/>
                </a:cubicBezTo>
                <a:cubicBezTo>
                  <a:pt x="209611" y="213051"/>
                  <a:pt x="188361" y="210501"/>
                  <a:pt x="174973" y="195626"/>
                </a:cubicBezTo>
                <a:cubicBezTo>
                  <a:pt x="161373" y="180538"/>
                  <a:pt x="160736" y="159075"/>
                  <a:pt x="175398" y="142925"/>
                </a:cubicBezTo>
                <a:cubicBezTo>
                  <a:pt x="188361" y="128687"/>
                  <a:pt x="203661" y="116575"/>
                  <a:pt x="217899" y="103612"/>
                </a:cubicBezTo>
                <a:cubicBezTo>
                  <a:pt x="238937" y="84699"/>
                  <a:pt x="259762" y="65574"/>
                  <a:pt x="281650" y="47724"/>
                </a:cubicBezTo>
                <a:cubicBezTo>
                  <a:pt x="331588" y="6923"/>
                  <a:pt x="401076" y="12236"/>
                  <a:pt x="442090" y="58986"/>
                </a:cubicBezTo>
                <a:cubicBezTo>
                  <a:pt x="483528" y="106374"/>
                  <a:pt x="479278" y="177988"/>
                  <a:pt x="430827" y="221551"/>
                </a:cubicBezTo>
                <a:cubicBezTo>
                  <a:pt x="328188" y="314202"/>
                  <a:pt x="224699" y="406216"/>
                  <a:pt x="121635" y="498442"/>
                </a:cubicBezTo>
                <a:cubicBezTo>
                  <a:pt x="112710" y="506305"/>
                  <a:pt x="103785" y="514167"/>
                  <a:pt x="95285" y="522668"/>
                </a:cubicBezTo>
                <a:cubicBezTo>
                  <a:pt x="79772" y="538180"/>
                  <a:pt x="77647" y="560706"/>
                  <a:pt x="90185" y="574731"/>
                </a:cubicBezTo>
                <a:cubicBezTo>
                  <a:pt x="102722" y="589181"/>
                  <a:pt x="125673" y="591093"/>
                  <a:pt x="142460" y="577069"/>
                </a:cubicBezTo>
                <a:cubicBezTo>
                  <a:pt x="179861" y="545193"/>
                  <a:pt x="216199" y="512255"/>
                  <a:pt x="252962" y="479742"/>
                </a:cubicBezTo>
                <a:cubicBezTo>
                  <a:pt x="422114" y="329715"/>
                  <a:pt x="591054" y="179475"/>
                  <a:pt x="760631" y="29873"/>
                </a:cubicBezTo>
                <a:cubicBezTo>
                  <a:pt x="796757" y="-2002"/>
                  <a:pt x="839258" y="-8589"/>
                  <a:pt x="883246" y="11173"/>
                </a:cubicBezTo>
                <a:cubicBezTo>
                  <a:pt x="927659" y="31148"/>
                  <a:pt x="948484" y="67486"/>
                  <a:pt x="950184" y="11551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6" name="Forma libre: forma 15">
            <a:extLst>
              <a:ext uri="{FF2B5EF4-FFF2-40B4-BE49-F238E27FC236}">
                <a16:creationId xmlns:a16="http://schemas.microsoft.com/office/drawing/2014/main" id="{641442DB-03AC-4566-9DBB-66E827DDD5F5}"/>
              </a:ext>
            </a:extLst>
          </p:cNvPr>
          <p:cNvSpPr/>
          <p:nvPr/>
        </p:nvSpPr>
        <p:spPr>
          <a:xfrm>
            <a:off x="1079573" y="5730104"/>
            <a:ext cx="869149" cy="870633"/>
          </a:xfrm>
          <a:custGeom>
            <a:avLst/>
            <a:gdLst>
              <a:gd name="connsiteX0" fmla="*/ 224 w 869149"/>
              <a:gd name="connsiteY0" fmla="*/ 434144 h 870633"/>
              <a:gd name="connsiteX1" fmla="*/ 436280 w 869149"/>
              <a:gd name="connsiteY1" fmla="*/ 1 h 870633"/>
              <a:gd name="connsiteX2" fmla="*/ 869149 w 869149"/>
              <a:gd name="connsiteY2" fmla="*/ 438819 h 870633"/>
              <a:gd name="connsiteX3" fmla="*/ 433730 w 869149"/>
              <a:gd name="connsiteY3" fmla="*/ 870625 h 870633"/>
              <a:gd name="connsiteX4" fmla="*/ 224 w 869149"/>
              <a:gd name="connsiteY4" fmla="*/ 433932 h 870633"/>
              <a:gd name="connsiteX5" fmla="*/ 787760 w 869149"/>
              <a:gd name="connsiteY5" fmla="*/ 437119 h 870633"/>
              <a:gd name="connsiteX6" fmla="*/ 437343 w 869149"/>
              <a:gd name="connsiteY6" fmla="*/ 81602 h 870633"/>
              <a:gd name="connsiteX7" fmla="*/ 79063 w 869149"/>
              <a:gd name="connsiteY7" fmla="*/ 434994 h 870633"/>
              <a:gd name="connsiteX8" fmla="*/ 429480 w 869149"/>
              <a:gd name="connsiteY8" fmla="*/ 789874 h 870633"/>
              <a:gd name="connsiteX9" fmla="*/ 787760 w 869149"/>
              <a:gd name="connsiteY9" fmla="*/ 437332 h 87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9149" h="870633">
                <a:moveTo>
                  <a:pt x="224" y="434144"/>
                </a:moveTo>
                <a:cubicBezTo>
                  <a:pt x="-7213" y="221004"/>
                  <a:pt x="170864" y="426"/>
                  <a:pt x="436280" y="1"/>
                </a:cubicBezTo>
                <a:cubicBezTo>
                  <a:pt x="675984" y="-424"/>
                  <a:pt x="869574" y="196779"/>
                  <a:pt x="869149" y="438819"/>
                </a:cubicBezTo>
                <a:cubicBezTo>
                  <a:pt x="868724" y="675972"/>
                  <a:pt x="671946" y="872113"/>
                  <a:pt x="433730" y="870625"/>
                </a:cubicBezTo>
                <a:cubicBezTo>
                  <a:pt x="172352" y="868925"/>
                  <a:pt x="-7213" y="652172"/>
                  <a:pt x="224" y="433932"/>
                </a:cubicBezTo>
                <a:close/>
                <a:moveTo>
                  <a:pt x="787760" y="437119"/>
                </a:moveTo>
                <a:cubicBezTo>
                  <a:pt x="788398" y="240129"/>
                  <a:pt x="632633" y="82027"/>
                  <a:pt x="437343" y="81602"/>
                </a:cubicBezTo>
                <a:cubicBezTo>
                  <a:pt x="238228" y="80964"/>
                  <a:pt x="79701" y="237366"/>
                  <a:pt x="79063" y="434994"/>
                </a:cubicBezTo>
                <a:cubicBezTo>
                  <a:pt x="78426" y="628797"/>
                  <a:pt x="236953" y="789236"/>
                  <a:pt x="429480" y="789874"/>
                </a:cubicBezTo>
                <a:cubicBezTo>
                  <a:pt x="629658" y="790299"/>
                  <a:pt x="787123" y="635385"/>
                  <a:pt x="787760" y="43733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7" name="Forma libre: forma 16">
            <a:extLst>
              <a:ext uri="{FF2B5EF4-FFF2-40B4-BE49-F238E27FC236}">
                <a16:creationId xmlns:a16="http://schemas.microsoft.com/office/drawing/2014/main" id="{4465B8C0-4AEB-4022-8092-C6090202602C}"/>
              </a:ext>
            </a:extLst>
          </p:cNvPr>
          <p:cNvSpPr/>
          <p:nvPr/>
        </p:nvSpPr>
        <p:spPr>
          <a:xfrm>
            <a:off x="7554123" y="2428216"/>
            <a:ext cx="740798" cy="740806"/>
          </a:xfrm>
          <a:custGeom>
            <a:avLst/>
            <a:gdLst>
              <a:gd name="connsiteX0" fmla="*/ 98389 w 740798"/>
              <a:gd name="connsiteY0" fmla="*/ 604377 h 740806"/>
              <a:gd name="connsiteX1" fmla="*/ 104339 w 740798"/>
              <a:gd name="connsiteY1" fmla="*/ 581426 h 740806"/>
              <a:gd name="connsiteX2" fmla="*/ 32726 w 740798"/>
              <a:gd name="connsiteY2" fmla="*/ 410574 h 740806"/>
              <a:gd name="connsiteX3" fmla="*/ 0 w 740798"/>
              <a:gd name="connsiteY3" fmla="*/ 370623 h 740806"/>
              <a:gd name="connsiteX4" fmla="*/ 33150 w 740798"/>
              <a:gd name="connsiteY4" fmla="*/ 331310 h 740806"/>
              <a:gd name="connsiteX5" fmla="*/ 103914 w 740798"/>
              <a:gd name="connsiteY5" fmla="*/ 161946 h 740806"/>
              <a:gd name="connsiteX6" fmla="*/ 107952 w 740798"/>
              <a:gd name="connsiteY6" fmla="*/ 108395 h 740806"/>
              <a:gd name="connsiteX7" fmla="*/ 160015 w 740798"/>
              <a:gd name="connsiteY7" fmla="*/ 104782 h 740806"/>
              <a:gd name="connsiteX8" fmla="*/ 329167 w 740798"/>
              <a:gd name="connsiteY8" fmla="*/ 34231 h 740806"/>
              <a:gd name="connsiteX9" fmla="*/ 370605 w 740798"/>
              <a:gd name="connsiteY9" fmla="*/ 18 h 740806"/>
              <a:gd name="connsiteX10" fmla="*/ 409494 w 740798"/>
              <a:gd name="connsiteY10" fmla="*/ 34444 h 740806"/>
              <a:gd name="connsiteX11" fmla="*/ 579070 w 740798"/>
              <a:gd name="connsiteY11" fmla="*/ 103932 h 740806"/>
              <a:gd name="connsiteX12" fmla="*/ 627521 w 740798"/>
              <a:gd name="connsiteY12" fmla="*/ 104357 h 740806"/>
              <a:gd name="connsiteX13" fmla="*/ 639634 w 740798"/>
              <a:gd name="connsiteY13" fmla="*/ 150045 h 740806"/>
              <a:gd name="connsiteX14" fmla="*/ 714435 w 740798"/>
              <a:gd name="connsiteY14" fmla="*/ 333435 h 740806"/>
              <a:gd name="connsiteX15" fmla="*/ 740785 w 740798"/>
              <a:gd name="connsiteY15" fmla="*/ 371048 h 740806"/>
              <a:gd name="connsiteX16" fmla="*/ 714223 w 740798"/>
              <a:gd name="connsiteY16" fmla="*/ 406111 h 740806"/>
              <a:gd name="connsiteX17" fmla="*/ 638996 w 740798"/>
              <a:gd name="connsiteY17" fmla="*/ 585889 h 740806"/>
              <a:gd name="connsiteX18" fmla="*/ 633471 w 740798"/>
              <a:gd name="connsiteY18" fmla="*/ 631364 h 740806"/>
              <a:gd name="connsiteX19" fmla="*/ 585871 w 740798"/>
              <a:gd name="connsiteY19" fmla="*/ 638377 h 740806"/>
              <a:gd name="connsiteX20" fmla="*/ 408856 w 740798"/>
              <a:gd name="connsiteY20" fmla="*/ 711478 h 740806"/>
              <a:gd name="connsiteX21" fmla="*/ 370818 w 740798"/>
              <a:gd name="connsiteY21" fmla="*/ 740803 h 740806"/>
              <a:gd name="connsiteX22" fmla="*/ 332780 w 740798"/>
              <a:gd name="connsiteY22" fmla="*/ 711903 h 740806"/>
              <a:gd name="connsiteX23" fmla="*/ 155765 w 740798"/>
              <a:gd name="connsiteY23" fmla="*/ 638802 h 740806"/>
              <a:gd name="connsiteX24" fmla="*/ 97964 w 740798"/>
              <a:gd name="connsiteY24" fmla="*/ 604164 h 740806"/>
              <a:gd name="connsiteX25" fmla="*/ 621996 w 740798"/>
              <a:gd name="connsiteY25" fmla="*/ 369773 h 740806"/>
              <a:gd name="connsiteX26" fmla="*/ 620084 w 740798"/>
              <a:gd name="connsiteY26" fmla="*/ 365736 h 740806"/>
              <a:gd name="connsiteX27" fmla="*/ 613921 w 740798"/>
              <a:gd name="connsiteY27" fmla="*/ 359148 h 740806"/>
              <a:gd name="connsiteX28" fmla="*/ 549958 w 740798"/>
              <a:gd name="connsiteY28" fmla="*/ 209546 h 740806"/>
              <a:gd name="connsiteX29" fmla="*/ 529345 w 740798"/>
              <a:gd name="connsiteY29" fmla="*/ 190208 h 740806"/>
              <a:gd name="connsiteX30" fmla="*/ 381443 w 740798"/>
              <a:gd name="connsiteY30" fmla="*/ 127095 h 740806"/>
              <a:gd name="connsiteX31" fmla="*/ 358068 w 740798"/>
              <a:gd name="connsiteY31" fmla="*/ 126670 h 740806"/>
              <a:gd name="connsiteX32" fmla="*/ 208465 w 740798"/>
              <a:gd name="connsiteY32" fmla="*/ 190846 h 740806"/>
              <a:gd name="connsiteX33" fmla="*/ 189340 w 740798"/>
              <a:gd name="connsiteY33" fmla="*/ 208909 h 740806"/>
              <a:gd name="connsiteX34" fmla="*/ 124739 w 740798"/>
              <a:gd name="connsiteY34" fmla="*/ 360423 h 740806"/>
              <a:gd name="connsiteX35" fmla="*/ 125165 w 740798"/>
              <a:gd name="connsiteY35" fmla="*/ 382098 h 740806"/>
              <a:gd name="connsiteX36" fmla="*/ 189766 w 740798"/>
              <a:gd name="connsiteY36" fmla="*/ 533401 h 740806"/>
              <a:gd name="connsiteX37" fmla="*/ 206766 w 740798"/>
              <a:gd name="connsiteY37" fmla="*/ 550826 h 740806"/>
              <a:gd name="connsiteX38" fmla="*/ 358705 w 740798"/>
              <a:gd name="connsiteY38" fmla="*/ 614364 h 740806"/>
              <a:gd name="connsiteX39" fmla="*/ 381868 w 740798"/>
              <a:gd name="connsiteY39" fmla="*/ 614152 h 740806"/>
              <a:gd name="connsiteX40" fmla="*/ 529133 w 740798"/>
              <a:gd name="connsiteY40" fmla="*/ 550826 h 740806"/>
              <a:gd name="connsiteX41" fmla="*/ 549958 w 740798"/>
              <a:gd name="connsiteY41" fmla="*/ 529788 h 740806"/>
              <a:gd name="connsiteX42" fmla="*/ 613071 w 740798"/>
              <a:gd name="connsiteY42" fmla="*/ 381886 h 740806"/>
              <a:gd name="connsiteX43" fmla="*/ 621571 w 740798"/>
              <a:gd name="connsiteY43" fmla="*/ 369561 h 74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40798" h="740806">
                <a:moveTo>
                  <a:pt x="98389" y="604377"/>
                </a:moveTo>
                <a:cubicBezTo>
                  <a:pt x="97964" y="596514"/>
                  <a:pt x="101576" y="589076"/>
                  <a:pt x="104339" y="581426"/>
                </a:cubicBezTo>
                <a:cubicBezTo>
                  <a:pt x="129840" y="510450"/>
                  <a:pt x="101152" y="441387"/>
                  <a:pt x="32726" y="410574"/>
                </a:cubicBezTo>
                <a:cubicBezTo>
                  <a:pt x="14451" y="402499"/>
                  <a:pt x="0" y="393149"/>
                  <a:pt x="0" y="370623"/>
                </a:cubicBezTo>
                <a:cubicBezTo>
                  <a:pt x="0" y="347673"/>
                  <a:pt x="15088" y="339173"/>
                  <a:pt x="33150" y="331310"/>
                </a:cubicBezTo>
                <a:cubicBezTo>
                  <a:pt x="99239" y="302197"/>
                  <a:pt x="129627" y="229309"/>
                  <a:pt x="103914" y="161946"/>
                </a:cubicBezTo>
                <a:cubicBezTo>
                  <a:pt x="96689" y="142820"/>
                  <a:pt x="91164" y="124545"/>
                  <a:pt x="107952" y="108395"/>
                </a:cubicBezTo>
                <a:cubicBezTo>
                  <a:pt x="123890" y="92882"/>
                  <a:pt x="141740" y="98195"/>
                  <a:pt x="160015" y="104782"/>
                </a:cubicBezTo>
                <a:cubicBezTo>
                  <a:pt x="229504" y="130070"/>
                  <a:pt x="297930" y="101595"/>
                  <a:pt x="329167" y="34231"/>
                </a:cubicBezTo>
                <a:cubicBezTo>
                  <a:pt x="337880" y="15531"/>
                  <a:pt x="347230" y="-619"/>
                  <a:pt x="370605" y="18"/>
                </a:cubicBezTo>
                <a:cubicBezTo>
                  <a:pt x="392918" y="656"/>
                  <a:pt x="401631" y="16381"/>
                  <a:pt x="409494" y="34444"/>
                </a:cubicBezTo>
                <a:cubicBezTo>
                  <a:pt x="438819" y="100320"/>
                  <a:pt x="510857" y="129858"/>
                  <a:pt x="579070" y="103932"/>
                </a:cubicBezTo>
                <a:cubicBezTo>
                  <a:pt x="595646" y="97557"/>
                  <a:pt x="611796" y="91820"/>
                  <a:pt x="627521" y="104357"/>
                </a:cubicBezTo>
                <a:cubicBezTo>
                  <a:pt x="642609" y="116470"/>
                  <a:pt x="647922" y="132408"/>
                  <a:pt x="639634" y="150045"/>
                </a:cubicBezTo>
                <a:cubicBezTo>
                  <a:pt x="603509" y="227609"/>
                  <a:pt x="646221" y="310273"/>
                  <a:pt x="714435" y="333435"/>
                </a:cubicBezTo>
                <a:cubicBezTo>
                  <a:pt x="731435" y="339173"/>
                  <a:pt x="741210" y="352773"/>
                  <a:pt x="740785" y="371048"/>
                </a:cubicBezTo>
                <a:cubicBezTo>
                  <a:pt x="740360" y="388474"/>
                  <a:pt x="730372" y="400161"/>
                  <a:pt x="714223" y="406111"/>
                </a:cubicBezTo>
                <a:cubicBezTo>
                  <a:pt x="644522" y="432462"/>
                  <a:pt x="605846" y="510450"/>
                  <a:pt x="638996" y="585889"/>
                </a:cubicBezTo>
                <a:cubicBezTo>
                  <a:pt x="646221" y="602039"/>
                  <a:pt x="646859" y="617977"/>
                  <a:pt x="633471" y="631364"/>
                </a:cubicBezTo>
                <a:cubicBezTo>
                  <a:pt x="619659" y="645177"/>
                  <a:pt x="603509" y="644540"/>
                  <a:pt x="585871" y="638377"/>
                </a:cubicBezTo>
                <a:cubicBezTo>
                  <a:pt x="507244" y="610539"/>
                  <a:pt x="444556" y="636464"/>
                  <a:pt x="408856" y="711478"/>
                </a:cubicBezTo>
                <a:cubicBezTo>
                  <a:pt x="400993" y="728053"/>
                  <a:pt x="390793" y="740591"/>
                  <a:pt x="370818" y="740803"/>
                </a:cubicBezTo>
                <a:cubicBezTo>
                  <a:pt x="350843" y="741016"/>
                  <a:pt x="340430" y="729116"/>
                  <a:pt x="332780" y="711903"/>
                </a:cubicBezTo>
                <a:cubicBezTo>
                  <a:pt x="300054" y="638589"/>
                  <a:pt x="230991" y="610327"/>
                  <a:pt x="155765" y="638802"/>
                </a:cubicBezTo>
                <a:cubicBezTo>
                  <a:pt x="122827" y="651340"/>
                  <a:pt x="97327" y="636252"/>
                  <a:pt x="97964" y="604164"/>
                </a:cubicBezTo>
                <a:close/>
                <a:moveTo>
                  <a:pt x="621996" y="369773"/>
                </a:moveTo>
                <a:cubicBezTo>
                  <a:pt x="621359" y="368498"/>
                  <a:pt x="621146" y="366798"/>
                  <a:pt x="620084" y="365736"/>
                </a:cubicBezTo>
                <a:cubicBezTo>
                  <a:pt x="618171" y="363398"/>
                  <a:pt x="616046" y="361273"/>
                  <a:pt x="613921" y="359148"/>
                </a:cubicBezTo>
                <a:cubicBezTo>
                  <a:pt x="572058" y="317923"/>
                  <a:pt x="551021" y="267772"/>
                  <a:pt x="549958" y="209546"/>
                </a:cubicBezTo>
                <a:cubicBezTo>
                  <a:pt x="549745" y="194671"/>
                  <a:pt x="542945" y="190633"/>
                  <a:pt x="529345" y="190208"/>
                </a:cubicBezTo>
                <a:cubicBezTo>
                  <a:pt x="471969" y="188721"/>
                  <a:pt x="422031" y="168533"/>
                  <a:pt x="381443" y="127095"/>
                </a:cubicBezTo>
                <a:cubicBezTo>
                  <a:pt x="372943" y="118382"/>
                  <a:pt x="367205" y="116895"/>
                  <a:pt x="358068" y="126670"/>
                </a:cubicBezTo>
                <a:cubicBezTo>
                  <a:pt x="317479" y="169171"/>
                  <a:pt x="266692" y="188933"/>
                  <a:pt x="208465" y="190846"/>
                </a:cubicBezTo>
                <a:cubicBezTo>
                  <a:pt x="195716" y="191271"/>
                  <a:pt x="189340" y="195308"/>
                  <a:pt x="189340" y="208909"/>
                </a:cubicBezTo>
                <a:cubicBezTo>
                  <a:pt x="189128" y="268409"/>
                  <a:pt x="167452" y="318985"/>
                  <a:pt x="124739" y="360423"/>
                </a:cubicBezTo>
                <a:cubicBezTo>
                  <a:pt x="116027" y="368923"/>
                  <a:pt x="116877" y="374236"/>
                  <a:pt x="125165" y="382098"/>
                </a:cubicBezTo>
                <a:cubicBezTo>
                  <a:pt x="168303" y="423324"/>
                  <a:pt x="189340" y="474112"/>
                  <a:pt x="189766" y="533401"/>
                </a:cubicBezTo>
                <a:cubicBezTo>
                  <a:pt x="189766" y="545513"/>
                  <a:pt x="194228" y="550826"/>
                  <a:pt x="206766" y="550826"/>
                </a:cubicBezTo>
                <a:cubicBezTo>
                  <a:pt x="266054" y="551251"/>
                  <a:pt x="317267" y="571439"/>
                  <a:pt x="358705" y="614364"/>
                </a:cubicBezTo>
                <a:cubicBezTo>
                  <a:pt x="367630" y="623502"/>
                  <a:pt x="373155" y="623289"/>
                  <a:pt x="381868" y="614152"/>
                </a:cubicBezTo>
                <a:cubicBezTo>
                  <a:pt x="422031" y="572501"/>
                  <a:pt x="471332" y="551038"/>
                  <a:pt x="529133" y="550826"/>
                </a:cubicBezTo>
                <a:cubicBezTo>
                  <a:pt x="544645" y="550826"/>
                  <a:pt x="549320" y="545088"/>
                  <a:pt x="549958" y="529788"/>
                </a:cubicBezTo>
                <a:cubicBezTo>
                  <a:pt x="551870" y="472625"/>
                  <a:pt x="571633" y="422474"/>
                  <a:pt x="613071" y="381886"/>
                </a:cubicBezTo>
                <a:cubicBezTo>
                  <a:pt x="616684" y="378273"/>
                  <a:pt x="621571" y="375511"/>
                  <a:pt x="621571" y="369561"/>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8" name="Forma libre: forma 17">
            <a:extLst>
              <a:ext uri="{FF2B5EF4-FFF2-40B4-BE49-F238E27FC236}">
                <a16:creationId xmlns:a16="http://schemas.microsoft.com/office/drawing/2014/main" id="{90AC63AD-6016-4414-9F9D-C11EFD6FC00B}"/>
              </a:ext>
            </a:extLst>
          </p:cNvPr>
          <p:cNvSpPr/>
          <p:nvPr/>
        </p:nvSpPr>
        <p:spPr>
          <a:xfrm>
            <a:off x="7487522" y="2263284"/>
            <a:ext cx="1049212" cy="922870"/>
          </a:xfrm>
          <a:custGeom>
            <a:avLst/>
            <a:gdLst>
              <a:gd name="connsiteX0" fmla="*/ 972926 w 1049212"/>
              <a:gd name="connsiteY0" fmla="*/ 537681 h 922870"/>
              <a:gd name="connsiteX1" fmla="*/ 972501 w 1049212"/>
              <a:gd name="connsiteY1" fmla="*/ 544056 h 922870"/>
              <a:gd name="connsiteX2" fmla="*/ 1000127 w 1049212"/>
              <a:gd name="connsiteY2" fmla="*/ 619282 h 922870"/>
              <a:gd name="connsiteX3" fmla="*/ 1033489 w 1049212"/>
              <a:gd name="connsiteY3" fmla="*/ 796934 h 922870"/>
              <a:gd name="connsiteX4" fmla="*/ 871137 w 1049212"/>
              <a:gd name="connsiteY4" fmla="*/ 881723 h 922870"/>
              <a:gd name="connsiteX5" fmla="*/ 837137 w 1049212"/>
              <a:gd name="connsiteY5" fmla="*/ 895111 h 922870"/>
              <a:gd name="connsiteX6" fmla="*/ 820349 w 1049212"/>
              <a:gd name="connsiteY6" fmla="*/ 912961 h 922870"/>
              <a:gd name="connsiteX7" fmla="*/ 768073 w 1049212"/>
              <a:gd name="connsiteY7" fmla="*/ 911048 h 922870"/>
              <a:gd name="connsiteX8" fmla="*/ 766586 w 1049212"/>
              <a:gd name="connsiteY8" fmla="*/ 860898 h 922870"/>
              <a:gd name="connsiteX9" fmla="*/ 767011 w 1049212"/>
              <a:gd name="connsiteY9" fmla="*/ 814997 h 922870"/>
              <a:gd name="connsiteX10" fmla="*/ 877938 w 1049212"/>
              <a:gd name="connsiteY10" fmla="*/ 576994 h 922870"/>
              <a:gd name="connsiteX11" fmla="*/ 897275 w 1049212"/>
              <a:gd name="connsiteY11" fmla="*/ 555743 h 922870"/>
              <a:gd name="connsiteX12" fmla="*/ 484807 w 1049212"/>
              <a:gd name="connsiteY12" fmla="*/ 78887 h 922870"/>
              <a:gd name="connsiteX13" fmla="*/ 78714 w 1049212"/>
              <a:gd name="connsiteY13" fmla="*/ 243789 h 922870"/>
              <a:gd name="connsiteX14" fmla="*/ 74464 w 1049212"/>
              <a:gd name="connsiteY14" fmla="*/ 248889 h 922870"/>
              <a:gd name="connsiteX15" fmla="*/ 13263 w 1049212"/>
              <a:gd name="connsiteY15" fmla="*/ 262702 h 922870"/>
              <a:gd name="connsiteX16" fmla="*/ 16451 w 1049212"/>
              <a:gd name="connsiteY16" fmla="*/ 199801 h 922870"/>
              <a:gd name="connsiteX17" fmla="*/ 416806 w 1049212"/>
              <a:gd name="connsiteY17" fmla="*/ 473 h 922870"/>
              <a:gd name="connsiteX18" fmla="*/ 969951 w 1049212"/>
              <a:gd name="connsiteY18" fmla="*/ 474992 h 922870"/>
              <a:gd name="connsiteX19" fmla="*/ 973139 w 1049212"/>
              <a:gd name="connsiteY19" fmla="*/ 537468 h 922870"/>
              <a:gd name="connsiteX20" fmla="*/ 894513 w 1049212"/>
              <a:gd name="connsiteY20" fmla="*/ 651582 h 922870"/>
              <a:gd name="connsiteX21" fmla="*/ 818012 w 1049212"/>
              <a:gd name="connsiteY21" fmla="*/ 729996 h 922870"/>
              <a:gd name="connsiteX22" fmla="*/ 895150 w 1049212"/>
              <a:gd name="connsiteY22" fmla="*/ 808622 h 922870"/>
              <a:gd name="connsiteX23" fmla="*/ 973139 w 1049212"/>
              <a:gd name="connsiteY23" fmla="*/ 731696 h 922870"/>
              <a:gd name="connsiteX24" fmla="*/ 894725 w 1049212"/>
              <a:gd name="connsiteY24" fmla="*/ 651582 h 92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9212" h="922870">
                <a:moveTo>
                  <a:pt x="972926" y="537681"/>
                </a:moveTo>
                <a:cubicBezTo>
                  <a:pt x="972926" y="537681"/>
                  <a:pt x="972926" y="540443"/>
                  <a:pt x="972501" y="544056"/>
                </a:cubicBezTo>
                <a:cubicBezTo>
                  <a:pt x="968039" y="574019"/>
                  <a:pt x="973776" y="597182"/>
                  <a:pt x="1000127" y="619282"/>
                </a:cubicBezTo>
                <a:cubicBezTo>
                  <a:pt x="1051552" y="662420"/>
                  <a:pt x="1062390" y="736158"/>
                  <a:pt x="1033489" y="796934"/>
                </a:cubicBezTo>
                <a:cubicBezTo>
                  <a:pt x="1004589" y="857498"/>
                  <a:pt x="939351" y="892561"/>
                  <a:pt x="871137" y="881723"/>
                </a:cubicBezTo>
                <a:cubicBezTo>
                  <a:pt x="855200" y="879173"/>
                  <a:pt x="845849" y="883210"/>
                  <a:pt x="837137" y="895111"/>
                </a:cubicBezTo>
                <a:cubicBezTo>
                  <a:pt x="832249" y="901698"/>
                  <a:pt x="826724" y="907861"/>
                  <a:pt x="820349" y="912961"/>
                </a:cubicBezTo>
                <a:cubicBezTo>
                  <a:pt x="803349" y="926986"/>
                  <a:pt x="782523" y="925924"/>
                  <a:pt x="768073" y="911048"/>
                </a:cubicBezTo>
                <a:cubicBezTo>
                  <a:pt x="754473" y="897023"/>
                  <a:pt x="751498" y="874710"/>
                  <a:pt x="766586" y="860898"/>
                </a:cubicBezTo>
                <a:cubicBezTo>
                  <a:pt x="785286" y="843685"/>
                  <a:pt x="779123" y="832635"/>
                  <a:pt x="767011" y="814997"/>
                </a:cubicBezTo>
                <a:cubicBezTo>
                  <a:pt x="701135" y="718946"/>
                  <a:pt x="761273" y="590806"/>
                  <a:pt x="877938" y="576994"/>
                </a:cubicBezTo>
                <a:cubicBezTo>
                  <a:pt x="892175" y="575294"/>
                  <a:pt x="896425" y="569131"/>
                  <a:pt x="897275" y="555743"/>
                </a:cubicBezTo>
                <a:cubicBezTo>
                  <a:pt x="910238" y="318803"/>
                  <a:pt x="721960" y="100775"/>
                  <a:pt x="484807" y="78887"/>
                </a:cubicBezTo>
                <a:cubicBezTo>
                  <a:pt x="320967" y="63799"/>
                  <a:pt x="185815" y="119262"/>
                  <a:pt x="78714" y="243789"/>
                </a:cubicBezTo>
                <a:cubicBezTo>
                  <a:pt x="77226" y="245489"/>
                  <a:pt x="75739" y="247189"/>
                  <a:pt x="74464" y="248889"/>
                </a:cubicBezTo>
                <a:cubicBezTo>
                  <a:pt x="53213" y="273327"/>
                  <a:pt x="31751" y="278215"/>
                  <a:pt x="13263" y="262702"/>
                </a:cubicBezTo>
                <a:cubicBezTo>
                  <a:pt x="-5225" y="247189"/>
                  <a:pt x="-4587" y="225301"/>
                  <a:pt x="16451" y="199801"/>
                </a:cubicBezTo>
                <a:cubicBezTo>
                  <a:pt x="120364" y="74212"/>
                  <a:pt x="253391" y="7273"/>
                  <a:pt x="416806" y="473"/>
                </a:cubicBezTo>
                <a:cubicBezTo>
                  <a:pt x="686048" y="-11002"/>
                  <a:pt x="934251" y="187263"/>
                  <a:pt x="969951" y="474992"/>
                </a:cubicBezTo>
                <a:cubicBezTo>
                  <a:pt x="972288" y="494118"/>
                  <a:pt x="971864" y="513668"/>
                  <a:pt x="973139" y="537468"/>
                </a:cubicBezTo>
                <a:close/>
                <a:moveTo>
                  <a:pt x="894513" y="651582"/>
                </a:moveTo>
                <a:cubicBezTo>
                  <a:pt x="851375" y="651582"/>
                  <a:pt x="818012" y="685795"/>
                  <a:pt x="818012" y="729996"/>
                </a:cubicBezTo>
                <a:cubicBezTo>
                  <a:pt x="818012" y="773346"/>
                  <a:pt x="852012" y="808197"/>
                  <a:pt x="895150" y="808622"/>
                </a:cubicBezTo>
                <a:cubicBezTo>
                  <a:pt x="934463" y="809047"/>
                  <a:pt x="972926" y="771221"/>
                  <a:pt x="973139" y="731696"/>
                </a:cubicBezTo>
                <a:cubicBezTo>
                  <a:pt x="973351" y="687495"/>
                  <a:pt x="938288" y="651582"/>
                  <a:pt x="894725" y="65158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9" name="Forma libre: forma 18">
            <a:extLst>
              <a:ext uri="{FF2B5EF4-FFF2-40B4-BE49-F238E27FC236}">
                <a16:creationId xmlns:a16="http://schemas.microsoft.com/office/drawing/2014/main" id="{88C47C2B-65D1-4CDF-99A9-1F2FD1535A39}"/>
              </a:ext>
            </a:extLst>
          </p:cNvPr>
          <p:cNvSpPr/>
          <p:nvPr/>
        </p:nvSpPr>
        <p:spPr>
          <a:xfrm>
            <a:off x="1972221" y="5421123"/>
            <a:ext cx="490739" cy="828766"/>
          </a:xfrm>
          <a:custGeom>
            <a:avLst/>
            <a:gdLst>
              <a:gd name="connsiteX0" fmla="*/ 485445 w 490739"/>
              <a:gd name="connsiteY0" fmla="*/ 406307 h 828766"/>
              <a:gd name="connsiteX1" fmla="*/ 442307 w 490739"/>
              <a:gd name="connsiteY1" fmla="*/ 488334 h 828766"/>
              <a:gd name="connsiteX2" fmla="*/ 169241 w 490739"/>
              <a:gd name="connsiteY2" fmla="*/ 728462 h 828766"/>
              <a:gd name="connsiteX3" fmla="*/ 73827 w 490739"/>
              <a:gd name="connsiteY3" fmla="*/ 812613 h 828766"/>
              <a:gd name="connsiteX4" fmla="*/ 10501 w 490739"/>
              <a:gd name="connsiteY4" fmla="*/ 816863 h 828766"/>
              <a:gd name="connsiteX5" fmla="*/ 20276 w 490739"/>
              <a:gd name="connsiteY5" fmla="*/ 752687 h 828766"/>
              <a:gd name="connsiteX6" fmla="*/ 370268 w 490739"/>
              <a:gd name="connsiteY6" fmla="*/ 444558 h 828766"/>
              <a:gd name="connsiteX7" fmla="*/ 391944 w 490739"/>
              <a:gd name="connsiteY7" fmla="*/ 425220 h 828766"/>
              <a:gd name="connsiteX8" fmla="*/ 394706 w 490739"/>
              <a:gd name="connsiteY8" fmla="*/ 377407 h 828766"/>
              <a:gd name="connsiteX9" fmla="*/ 347318 w 490739"/>
              <a:gd name="connsiteY9" fmla="*/ 375920 h 828766"/>
              <a:gd name="connsiteX10" fmla="*/ 249142 w 490739"/>
              <a:gd name="connsiteY10" fmla="*/ 463471 h 828766"/>
              <a:gd name="connsiteX11" fmla="*/ 191978 w 490739"/>
              <a:gd name="connsiteY11" fmla="*/ 513196 h 828766"/>
              <a:gd name="connsiteX12" fmla="*/ 39189 w 490739"/>
              <a:gd name="connsiteY12" fmla="*/ 499809 h 828766"/>
              <a:gd name="connsiteX13" fmla="*/ 47476 w 490739"/>
              <a:gd name="connsiteY13" fmla="*/ 345107 h 828766"/>
              <a:gd name="connsiteX14" fmla="*/ 420844 w 490739"/>
              <a:gd name="connsiteY14" fmla="*/ 12965 h 828766"/>
              <a:gd name="connsiteX15" fmla="*/ 480557 w 490739"/>
              <a:gd name="connsiteY15" fmla="*/ 13177 h 828766"/>
              <a:gd name="connsiteX16" fmla="*/ 472482 w 490739"/>
              <a:gd name="connsiteY16" fmla="*/ 74165 h 828766"/>
              <a:gd name="connsiteX17" fmla="*/ 210679 w 490739"/>
              <a:gd name="connsiteY17" fmla="*/ 306856 h 828766"/>
              <a:gd name="connsiteX18" fmla="*/ 109102 w 490739"/>
              <a:gd name="connsiteY18" fmla="*/ 397382 h 828766"/>
              <a:gd name="connsiteX19" fmla="*/ 99752 w 490739"/>
              <a:gd name="connsiteY19" fmla="*/ 446045 h 828766"/>
              <a:gd name="connsiteX20" fmla="*/ 150965 w 490739"/>
              <a:gd name="connsiteY20" fmla="*/ 443070 h 828766"/>
              <a:gd name="connsiteX21" fmla="*/ 295680 w 490739"/>
              <a:gd name="connsiteY21" fmla="*/ 313656 h 828766"/>
              <a:gd name="connsiteX22" fmla="*/ 416594 w 490739"/>
              <a:gd name="connsiteY22" fmla="*/ 295169 h 828766"/>
              <a:gd name="connsiteX23" fmla="*/ 485870 w 490739"/>
              <a:gd name="connsiteY23" fmla="*/ 406307 h 8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0739" h="828766">
                <a:moveTo>
                  <a:pt x="485445" y="406307"/>
                </a:moveTo>
                <a:cubicBezTo>
                  <a:pt x="484170" y="436696"/>
                  <a:pt x="469082" y="465171"/>
                  <a:pt x="442307" y="488334"/>
                </a:cubicBezTo>
                <a:cubicBezTo>
                  <a:pt x="351143" y="568235"/>
                  <a:pt x="260192" y="648348"/>
                  <a:pt x="169241" y="728462"/>
                </a:cubicBezTo>
                <a:cubicBezTo>
                  <a:pt x="137365" y="756512"/>
                  <a:pt x="105702" y="784563"/>
                  <a:pt x="73827" y="812613"/>
                </a:cubicBezTo>
                <a:cubicBezTo>
                  <a:pt x="51089" y="832588"/>
                  <a:pt x="26864" y="834076"/>
                  <a:pt x="10501" y="816863"/>
                </a:cubicBezTo>
                <a:cubicBezTo>
                  <a:pt x="-6287" y="799225"/>
                  <a:pt x="-2887" y="773087"/>
                  <a:pt x="20276" y="752687"/>
                </a:cubicBezTo>
                <a:cubicBezTo>
                  <a:pt x="136728" y="649836"/>
                  <a:pt x="253604" y="547197"/>
                  <a:pt x="370268" y="444558"/>
                </a:cubicBezTo>
                <a:cubicBezTo>
                  <a:pt x="377494" y="438183"/>
                  <a:pt x="385144" y="432233"/>
                  <a:pt x="391944" y="425220"/>
                </a:cubicBezTo>
                <a:cubicBezTo>
                  <a:pt x="406819" y="409708"/>
                  <a:pt x="407669" y="391645"/>
                  <a:pt x="394706" y="377407"/>
                </a:cubicBezTo>
                <a:cubicBezTo>
                  <a:pt x="381319" y="362744"/>
                  <a:pt x="364106" y="361469"/>
                  <a:pt x="347318" y="375920"/>
                </a:cubicBezTo>
                <a:cubicBezTo>
                  <a:pt x="314168" y="404607"/>
                  <a:pt x="281867" y="434358"/>
                  <a:pt x="249142" y="463471"/>
                </a:cubicBezTo>
                <a:cubicBezTo>
                  <a:pt x="230229" y="480258"/>
                  <a:pt x="211741" y="497684"/>
                  <a:pt x="191978" y="513196"/>
                </a:cubicBezTo>
                <a:cubicBezTo>
                  <a:pt x="144165" y="550810"/>
                  <a:pt x="78077" y="544434"/>
                  <a:pt x="39189" y="499809"/>
                </a:cubicBezTo>
                <a:cubicBezTo>
                  <a:pt x="-762" y="453908"/>
                  <a:pt x="1576" y="386332"/>
                  <a:pt x="47476" y="345107"/>
                </a:cubicBezTo>
                <a:cubicBezTo>
                  <a:pt x="171366" y="233755"/>
                  <a:pt x="296317" y="123466"/>
                  <a:pt x="420844" y="12965"/>
                </a:cubicBezTo>
                <a:cubicBezTo>
                  <a:pt x="440819" y="-4673"/>
                  <a:pt x="465045" y="-4036"/>
                  <a:pt x="480557" y="13177"/>
                </a:cubicBezTo>
                <a:cubicBezTo>
                  <a:pt x="496283" y="30815"/>
                  <a:pt x="493945" y="55040"/>
                  <a:pt x="472482" y="74165"/>
                </a:cubicBezTo>
                <a:cubicBezTo>
                  <a:pt x="385356" y="151941"/>
                  <a:pt x="298017" y="229292"/>
                  <a:pt x="210679" y="306856"/>
                </a:cubicBezTo>
                <a:cubicBezTo>
                  <a:pt x="176678" y="337032"/>
                  <a:pt x="142678" y="366782"/>
                  <a:pt x="109102" y="397382"/>
                </a:cubicBezTo>
                <a:cubicBezTo>
                  <a:pt x="90827" y="413958"/>
                  <a:pt x="87852" y="432020"/>
                  <a:pt x="99752" y="446045"/>
                </a:cubicBezTo>
                <a:cubicBezTo>
                  <a:pt x="112077" y="460283"/>
                  <a:pt x="132478" y="459646"/>
                  <a:pt x="150965" y="443070"/>
                </a:cubicBezTo>
                <a:cubicBezTo>
                  <a:pt x="199204" y="399932"/>
                  <a:pt x="246804" y="355944"/>
                  <a:pt x="295680" y="313656"/>
                </a:cubicBezTo>
                <a:cubicBezTo>
                  <a:pt x="331380" y="282631"/>
                  <a:pt x="373031" y="276468"/>
                  <a:pt x="416594" y="295169"/>
                </a:cubicBezTo>
                <a:cubicBezTo>
                  <a:pt x="458245" y="312806"/>
                  <a:pt x="486083" y="357007"/>
                  <a:pt x="485870" y="406307"/>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20" name="Forma libre: forma 19">
            <a:extLst>
              <a:ext uri="{FF2B5EF4-FFF2-40B4-BE49-F238E27FC236}">
                <a16:creationId xmlns:a16="http://schemas.microsoft.com/office/drawing/2014/main" id="{78A359D3-3077-47FF-B87E-837C172BF64A}"/>
              </a:ext>
            </a:extLst>
          </p:cNvPr>
          <p:cNvSpPr/>
          <p:nvPr/>
        </p:nvSpPr>
        <p:spPr>
          <a:xfrm>
            <a:off x="2486705" y="5336853"/>
            <a:ext cx="382270" cy="367582"/>
          </a:xfrm>
          <a:custGeom>
            <a:avLst/>
            <a:gdLst>
              <a:gd name="connsiteX0" fmla="*/ 382154 w 382270"/>
              <a:gd name="connsiteY0" fmla="*/ 113173 h 367582"/>
              <a:gd name="connsiteX1" fmla="*/ 346453 w 382270"/>
              <a:gd name="connsiteY1" fmla="*/ 198599 h 367582"/>
              <a:gd name="connsiteX2" fmla="*/ 190051 w 382270"/>
              <a:gd name="connsiteY2" fmla="*/ 338001 h 367582"/>
              <a:gd name="connsiteX3" fmla="*/ 28124 w 382270"/>
              <a:gd name="connsiteY3" fmla="*/ 328863 h 367582"/>
              <a:gd name="connsiteX4" fmla="*/ 41299 w 382270"/>
              <a:gd name="connsiteY4" fmla="*/ 165236 h 367582"/>
              <a:gd name="connsiteX5" fmla="*/ 190688 w 382270"/>
              <a:gd name="connsiteY5" fmla="*/ 31572 h 367582"/>
              <a:gd name="connsiteX6" fmla="*/ 365153 w 382270"/>
              <a:gd name="connsiteY6" fmla="*/ 52397 h 367582"/>
              <a:gd name="connsiteX7" fmla="*/ 381941 w 382270"/>
              <a:gd name="connsiteY7" fmla="*/ 113598 h 367582"/>
              <a:gd name="connsiteX8" fmla="*/ 303103 w 382270"/>
              <a:gd name="connsiteY8" fmla="*/ 111685 h 367582"/>
              <a:gd name="connsiteX9" fmla="*/ 283340 w 382270"/>
              <a:gd name="connsiteY9" fmla="*/ 84060 h 367582"/>
              <a:gd name="connsiteX10" fmla="*/ 242327 w 382270"/>
              <a:gd name="connsiteY10" fmla="*/ 92985 h 367582"/>
              <a:gd name="connsiteX11" fmla="*/ 96337 w 382270"/>
              <a:gd name="connsiteY11" fmla="*/ 224099 h 367582"/>
              <a:gd name="connsiteX12" fmla="*/ 89962 w 382270"/>
              <a:gd name="connsiteY12" fmla="*/ 275312 h 367582"/>
              <a:gd name="connsiteX13" fmla="*/ 139900 w 382270"/>
              <a:gd name="connsiteY13" fmla="*/ 274675 h 367582"/>
              <a:gd name="connsiteX14" fmla="*/ 288227 w 382270"/>
              <a:gd name="connsiteY14" fmla="*/ 142711 h 367582"/>
              <a:gd name="connsiteX15" fmla="*/ 303315 w 382270"/>
              <a:gd name="connsiteY15" fmla="*/ 111473 h 3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270" h="367582">
                <a:moveTo>
                  <a:pt x="382154" y="113173"/>
                </a:moveTo>
                <a:cubicBezTo>
                  <a:pt x="383641" y="148873"/>
                  <a:pt x="370891" y="176499"/>
                  <a:pt x="346453" y="198599"/>
                </a:cubicBezTo>
                <a:cubicBezTo>
                  <a:pt x="294815" y="245562"/>
                  <a:pt x="242964" y="292313"/>
                  <a:pt x="190051" y="338001"/>
                </a:cubicBezTo>
                <a:cubicBezTo>
                  <a:pt x="140113" y="381139"/>
                  <a:pt x="69349" y="376251"/>
                  <a:pt x="28124" y="328863"/>
                </a:cubicBezTo>
                <a:cubicBezTo>
                  <a:pt x="-13952" y="280413"/>
                  <a:pt x="-8214" y="209224"/>
                  <a:pt x="41299" y="165236"/>
                </a:cubicBezTo>
                <a:cubicBezTo>
                  <a:pt x="91237" y="120823"/>
                  <a:pt x="140538" y="75772"/>
                  <a:pt x="190688" y="31572"/>
                </a:cubicBezTo>
                <a:cubicBezTo>
                  <a:pt x="246789" y="-17729"/>
                  <a:pt x="324990" y="-8166"/>
                  <a:pt x="365153" y="52397"/>
                </a:cubicBezTo>
                <a:cubicBezTo>
                  <a:pt x="377903" y="71735"/>
                  <a:pt x="383641" y="92773"/>
                  <a:pt x="381941" y="113598"/>
                </a:cubicBezTo>
                <a:close/>
                <a:moveTo>
                  <a:pt x="303103" y="111685"/>
                </a:moveTo>
                <a:cubicBezTo>
                  <a:pt x="301828" y="100635"/>
                  <a:pt x="296302" y="89372"/>
                  <a:pt x="283340" y="84060"/>
                </a:cubicBezTo>
                <a:cubicBezTo>
                  <a:pt x="268252" y="77897"/>
                  <a:pt x="254439" y="81935"/>
                  <a:pt x="242327" y="92985"/>
                </a:cubicBezTo>
                <a:cubicBezTo>
                  <a:pt x="193664" y="136761"/>
                  <a:pt x="144788" y="180324"/>
                  <a:pt x="96337" y="224099"/>
                </a:cubicBezTo>
                <a:cubicBezTo>
                  <a:pt x="79337" y="239400"/>
                  <a:pt x="76999" y="261500"/>
                  <a:pt x="89962" y="275312"/>
                </a:cubicBezTo>
                <a:cubicBezTo>
                  <a:pt x="102500" y="288913"/>
                  <a:pt x="123325" y="289338"/>
                  <a:pt x="139900" y="274675"/>
                </a:cubicBezTo>
                <a:cubicBezTo>
                  <a:pt x="189626" y="230899"/>
                  <a:pt x="238714" y="186699"/>
                  <a:pt x="288227" y="142711"/>
                </a:cubicBezTo>
                <a:cubicBezTo>
                  <a:pt x="296727" y="135061"/>
                  <a:pt x="303103" y="126136"/>
                  <a:pt x="303315" y="111473"/>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21" name="Forma libre: forma 20">
            <a:extLst>
              <a:ext uri="{FF2B5EF4-FFF2-40B4-BE49-F238E27FC236}">
                <a16:creationId xmlns:a16="http://schemas.microsoft.com/office/drawing/2014/main" id="{34581E77-862E-4445-85A9-7754986D1884}"/>
              </a:ext>
            </a:extLst>
          </p:cNvPr>
          <p:cNvSpPr/>
          <p:nvPr/>
        </p:nvSpPr>
        <p:spPr>
          <a:xfrm>
            <a:off x="5470316" y="6149576"/>
            <a:ext cx="376984" cy="477299"/>
          </a:xfrm>
          <a:custGeom>
            <a:avLst/>
            <a:gdLst>
              <a:gd name="connsiteX0" fmla="*/ 376347 w 376984"/>
              <a:gd name="connsiteY0" fmla="*/ 239500 h 477299"/>
              <a:gd name="connsiteX1" fmla="*/ 353609 w 376984"/>
              <a:gd name="connsiteY1" fmla="*/ 272013 h 477299"/>
              <a:gd name="connsiteX2" fmla="*/ 318971 w 376984"/>
              <a:gd name="connsiteY2" fmla="*/ 287313 h 477299"/>
              <a:gd name="connsiteX3" fmla="*/ 246932 w 376984"/>
              <a:gd name="connsiteY3" fmla="*/ 369764 h 477299"/>
              <a:gd name="connsiteX4" fmla="*/ 225257 w 376984"/>
              <a:gd name="connsiteY4" fmla="*/ 444778 h 477299"/>
              <a:gd name="connsiteX5" fmla="*/ 188069 w 376984"/>
              <a:gd name="connsiteY5" fmla="*/ 477291 h 477299"/>
              <a:gd name="connsiteX6" fmla="*/ 151093 w 376984"/>
              <a:gd name="connsiteY6" fmla="*/ 444565 h 477299"/>
              <a:gd name="connsiteX7" fmla="*/ 129206 w 376984"/>
              <a:gd name="connsiteY7" fmla="*/ 369764 h 477299"/>
              <a:gd name="connsiteX8" fmla="*/ 53130 w 376984"/>
              <a:gd name="connsiteY8" fmla="*/ 285188 h 477299"/>
              <a:gd name="connsiteX9" fmla="*/ 22529 w 376984"/>
              <a:gd name="connsiteY9" fmla="*/ 271800 h 477299"/>
              <a:gd name="connsiteX10" fmla="*/ 4 w 376984"/>
              <a:gd name="connsiteY10" fmla="*/ 238863 h 477299"/>
              <a:gd name="connsiteX11" fmla="*/ 21892 w 376984"/>
              <a:gd name="connsiteY11" fmla="*/ 205500 h 477299"/>
              <a:gd name="connsiteX12" fmla="*/ 60567 w 376984"/>
              <a:gd name="connsiteY12" fmla="*/ 188287 h 477299"/>
              <a:gd name="connsiteX13" fmla="*/ 129206 w 376984"/>
              <a:gd name="connsiteY13" fmla="*/ 108173 h 477299"/>
              <a:gd name="connsiteX14" fmla="*/ 151093 w 376984"/>
              <a:gd name="connsiteY14" fmla="*/ 33372 h 477299"/>
              <a:gd name="connsiteX15" fmla="*/ 187432 w 376984"/>
              <a:gd name="connsiteY15" fmla="*/ 9 h 477299"/>
              <a:gd name="connsiteX16" fmla="*/ 225894 w 376984"/>
              <a:gd name="connsiteY16" fmla="*/ 33585 h 477299"/>
              <a:gd name="connsiteX17" fmla="*/ 247145 w 376984"/>
              <a:gd name="connsiteY17" fmla="*/ 106261 h 477299"/>
              <a:gd name="connsiteX18" fmla="*/ 322796 w 376984"/>
              <a:gd name="connsiteY18" fmla="*/ 191262 h 477299"/>
              <a:gd name="connsiteX19" fmla="*/ 364659 w 376984"/>
              <a:gd name="connsiteY19" fmla="*/ 211662 h 477299"/>
              <a:gd name="connsiteX20" fmla="*/ 376984 w 376984"/>
              <a:gd name="connsiteY20" fmla="*/ 239925 h 477299"/>
              <a:gd name="connsiteX21" fmla="*/ 188069 w 376984"/>
              <a:gd name="connsiteY21" fmla="*/ 316426 h 477299"/>
              <a:gd name="connsiteX22" fmla="*/ 246295 w 376984"/>
              <a:gd name="connsiteY22" fmla="*/ 245450 h 477299"/>
              <a:gd name="connsiteX23" fmla="*/ 246295 w 376984"/>
              <a:gd name="connsiteY23" fmla="*/ 231000 h 477299"/>
              <a:gd name="connsiteX24" fmla="*/ 188281 w 376984"/>
              <a:gd name="connsiteY24" fmla="*/ 158961 h 477299"/>
              <a:gd name="connsiteX25" fmla="*/ 131968 w 376984"/>
              <a:gd name="connsiteY25" fmla="*/ 229300 h 477299"/>
              <a:gd name="connsiteX26" fmla="*/ 131331 w 376984"/>
              <a:gd name="connsiteY26" fmla="*/ 246725 h 477299"/>
              <a:gd name="connsiteX27" fmla="*/ 188494 w 376984"/>
              <a:gd name="connsiteY27" fmla="*/ 316214 h 47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984" h="477299">
                <a:moveTo>
                  <a:pt x="376347" y="239500"/>
                </a:moveTo>
                <a:cubicBezTo>
                  <a:pt x="375709" y="254800"/>
                  <a:pt x="367422" y="265426"/>
                  <a:pt x="353609" y="272013"/>
                </a:cubicBezTo>
                <a:cubicBezTo>
                  <a:pt x="342134" y="277538"/>
                  <a:pt x="330446" y="282426"/>
                  <a:pt x="318971" y="287313"/>
                </a:cubicBezTo>
                <a:cubicBezTo>
                  <a:pt x="281570" y="303251"/>
                  <a:pt x="257770" y="330876"/>
                  <a:pt x="246932" y="369764"/>
                </a:cubicBezTo>
                <a:cubicBezTo>
                  <a:pt x="239920" y="394840"/>
                  <a:pt x="232057" y="419703"/>
                  <a:pt x="225257" y="444778"/>
                </a:cubicBezTo>
                <a:cubicBezTo>
                  <a:pt x="219944" y="464116"/>
                  <a:pt x="208469" y="476866"/>
                  <a:pt x="188069" y="477291"/>
                </a:cubicBezTo>
                <a:cubicBezTo>
                  <a:pt x="166819" y="477716"/>
                  <a:pt x="156619" y="463053"/>
                  <a:pt x="151093" y="444565"/>
                </a:cubicBezTo>
                <a:cubicBezTo>
                  <a:pt x="143656" y="419703"/>
                  <a:pt x="136006" y="394840"/>
                  <a:pt x="129206" y="369764"/>
                </a:cubicBezTo>
                <a:cubicBezTo>
                  <a:pt x="117943" y="328751"/>
                  <a:pt x="91593" y="301551"/>
                  <a:pt x="53130" y="285188"/>
                </a:cubicBezTo>
                <a:cubicBezTo>
                  <a:pt x="42929" y="280938"/>
                  <a:pt x="32517" y="276475"/>
                  <a:pt x="22529" y="271800"/>
                </a:cubicBezTo>
                <a:cubicBezTo>
                  <a:pt x="8504" y="265213"/>
                  <a:pt x="-209" y="254375"/>
                  <a:pt x="4" y="238863"/>
                </a:cubicBezTo>
                <a:cubicBezTo>
                  <a:pt x="4" y="223562"/>
                  <a:pt x="7442" y="211875"/>
                  <a:pt x="21892" y="205500"/>
                </a:cubicBezTo>
                <a:cubicBezTo>
                  <a:pt x="34855" y="199762"/>
                  <a:pt x="47605" y="194025"/>
                  <a:pt x="60567" y="188287"/>
                </a:cubicBezTo>
                <a:cubicBezTo>
                  <a:pt x="95843" y="172349"/>
                  <a:pt x="118793" y="145786"/>
                  <a:pt x="129206" y="108173"/>
                </a:cubicBezTo>
                <a:cubicBezTo>
                  <a:pt x="136006" y="83098"/>
                  <a:pt x="144081" y="58235"/>
                  <a:pt x="151093" y="33372"/>
                </a:cubicBezTo>
                <a:cubicBezTo>
                  <a:pt x="156406" y="14459"/>
                  <a:pt x="165969" y="434"/>
                  <a:pt x="187432" y="9"/>
                </a:cubicBezTo>
                <a:cubicBezTo>
                  <a:pt x="209957" y="-416"/>
                  <a:pt x="220157" y="13822"/>
                  <a:pt x="225894" y="33585"/>
                </a:cubicBezTo>
                <a:cubicBezTo>
                  <a:pt x="232695" y="57810"/>
                  <a:pt x="240557" y="82035"/>
                  <a:pt x="247145" y="106261"/>
                </a:cubicBezTo>
                <a:cubicBezTo>
                  <a:pt x="258407" y="147061"/>
                  <a:pt x="283695" y="174899"/>
                  <a:pt x="322796" y="191262"/>
                </a:cubicBezTo>
                <a:cubicBezTo>
                  <a:pt x="337033" y="197212"/>
                  <a:pt x="352546" y="201250"/>
                  <a:pt x="364659" y="211662"/>
                </a:cubicBezTo>
                <a:cubicBezTo>
                  <a:pt x="372946" y="218675"/>
                  <a:pt x="376772" y="228450"/>
                  <a:pt x="376984" y="239925"/>
                </a:cubicBezTo>
                <a:close/>
                <a:moveTo>
                  <a:pt x="188069" y="316426"/>
                </a:moveTo>
                <a:cubicBezTo>
                  <a:pt x="204644" y="287313"/>
                  <a:pt x="222070" y="263513"/>
                  <a:pt x="246295" y="245450"/>
                </a:cubicBezTo>
                <a:cubicBezTo>
                  <a:pt x="252670" y="240775"/>
                  <a:pt x="252245" y="235675"/>
                  <a:pt x="246295" y="231000"/>
                </a:cubicBezTo>
                <a:cubicBezTo>
                  <a:pt x="222282" y="212300"/>
                  <a:pt x="203582" y="188712"/>
                  <a:pt x="188281" y="158961"/>
                </a:cubicBezTo>
                <a:cubicBezTo>
                  <a:pt x="172556" y="188499"/>
                  <a:pt x="154494" y="210812"/>
                  <a:pt x="131968" y="229300"/>
                </a:cubicBezTo>
                <a:cubicBezTo>
                  <a:pt x="125168" y="234825"/>
                  <a:pt x="122193" y="240350"/>
                  <a:pt x="131331" y="246725"/>
                </a:cubicBezTo>
                <a:cubicBezTo>
                  <a:pt x="155131" y="264150"/>
                  <a:pt x="171494" y="287738"/>
                  <a:pt x="188494" y="316214"/>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22" name="Forma libre: forma 21">
            <a:extLst>
              <a:ext uri="{FF2B5EF4-FFF2-40B4-BE49-F238E27FC236}">
                <a16:creationId xmlns:a16="http://schemas.microsoft.com/office/drawing/2014/main" id="{348F9D91-72BC-49DC-B02B-C3F89BFDC685}"/>
              </a:ext>
            </a:extLst>
          </p:cNvPr>
          <p:cNvSpPr/>
          <p:nvPr/>
        </p:nvSpPr>
        <p:spPr>
          <a:xfrm>
            <a:off x="4055263" y="4917281"/>
            <a:ext cx="367495" cy="466695"/>
          </a:xfrm>
          <a:custGeom>
            <a:avLst/>
            <a:gdLst>
              <a:gd name="connsiteX0" fmla="*/ 367418 w 367495"/>
              <a:gd name="connsiteY0" fmla="*/ 232478 h 466695"/>
              <a:gd name="connsiteX1" fmla="*/ 350417 w 367495"/>
              <a:gd name="connsiteY1" fmla="*/ 264141 h 466695"/>
              <a:gd name="connsiteX2" fmla="*/ 346380 w 367495"/>
              <a:gd name="connsiteY2" fmla="*/ 266054 h 466695"/>
              <a:gd name="connsiteX3" fmla="*/ 225253 w 367495"/>
              <a:gd name="connsiteY3" fmla="*/ 418631 h 466695"/>
              <a:gd name="connsiteX4" fmla="*/ 184665 w 367495"/>
              <a:gd name="connsiteY4" fmla="*/ 466657 h 466695"/>
              <a:gd name="connsiteX5" fmla="*/ 142377 w 367495"/>
              <a:gd name="connsiteY5" fmla="*/ 417356 h 466695"/>
              <a:gd name="connsiteX6" fmla="*/ 132814 w 367495"/>
              <a:gd name="connsiteY6" fmla="*/ 383143 h 466695"/>
              <a:gd name="connsiteX7" fmla="*/ 34850 w 367495"/>
              <a:gd name="connsiteY7" fmla="*/ 272429 h 466695"/>
              <a:gd name="connsiteX8" fmla="*/ 0 w 367495"/>
              <a:gd name="connsiteY8" fmla="*/ 233966 h 466695"/>
              <a:gd name="connsiteX9" fmla="*/ 33788 w 367495"/>
              <a:gd name="connsiteY9" fmla="*/ 194865 h 466695"/>
              <a:gd name="connsiteX10" fmla="*/ 134089 w 367495"/>
              <a:gd name="connsiteY10" fmla="*/ 78201 h 466695"/>
              <a:gd name="connsiteX11" fmla="*/ 149177 w 367495"/>
              <a:gd name="connsiteY11" fmla="*/ 26988 h 466695"/>
              <a:gd name="connsiteX12" fmla="*/ 183178 w 367495"/>
              <a:gd name="connsiteY12" fmla="*/ 0 h 466695"/>
              <a:gd name="connsiteX13" fmla="*/ 219516 w 367495"/>
              <a:gd name="connsiteY13" fmla="*/ 27413 h 466695"/>
              <a:gd name="connsiteX14" fmla="*/ 239491 w 367495"/>
              <a:gd name="connsiteY14" fmla="*/ 95839 h 466695"/>
              <a:gd name="connsiteX15" fmla="*/ 322792 w 367495"/>
              <a:gd name="connsiteY15" fmla="*/ 189978 h 466695"/>
              <a:gd name="connsiteX16" fmla="*/ 349142 w 367495"/>
              <a:gd name="connsiteY16" fmla="*/ 201878 h 466695"/>
              <a:gd name="connsiteX17" fmla="*/ 367205 w 367495"/>
              <a:gd name="connsiteY17" fmla="*/ 232691 h 466695"/>
              <a:gd name="connsiteX18" fmla="*/ 184028 w 367495"/>
              <a:gd name="connsiteY18" fmla="*/ 160227 h 466695"/>
              <a:gd name="connsiteX19" fmla="*/ 129414 w 367495"/>
              <a:gd name="connsiteY19" fmla="*/ 226103 h 466695"/>
              <a:gd name="connsiteX20" fmla="*/ 129202 w 367495"/>
              <a:gd name="connsiteY20" fmla="*/ 240341 h 466695"/>
              <a:gd name="connsiteX21" fmla="*/ 184453 w 367495"/>
              <a:gd name="connsiteY21" fmla="*/ 307917 h 466695"/>
              <a:gd name="connsiteX22" fmla="*/ 239916 w 367495"/>
              <a:gd name="connsiteY22" fmla="*/ 240128 h 466695"/>
              <a:gd name="connsiteX23" fmla="*/ 239278 w 367495"/>
              <a:gd name="connsiteY23" fmla="*/ 225891 h 466695"/>
              <a:gd name="connsiteX24" fmla="*/ 184028 w 367495"/>
              <a:gd name="connsiteY24" fmla="*/ 160227 h 46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7495" h="466695">
                <a:moveTo>
                  <a:pt x="367418" y="232478"/>
                </a:moveTo>
                <a:cubicBezTo>
                  <a:pt x="368268" y="246504"/>
                  <a:pt x="362105" y="256704"/>
                  <a:pt x="350417" y="264141"/>
                </a:cubicBezTo>
                <a:cubicBezTo>
                  <a:pt x="349142" y="264991"/>
                  <a:pt x="347867" y="265841"/>
                  <a:pt x="346380" y="266054"/>
                </a:cubicBezTo>
                <a:cubicBezTo>
                  <a:pt x="268816" y="287304"/>
                  <a:pt x="239491" y="346592"/>
                  <a:pt x="225253" y="418631"/>
                </a:cubicBezTo>
                <a:cubicBezTo>
                  <a:pt x="220791" y="441369"/>
                  <a:pt x="214840" y="465382"/>
                  <a:pt x="184665" y="466657"/>
                </a:cubicBezTo>
                <a:cubicBezTo>
                  <a:pt x="163202" y="467506"/>
                  <a:pt x="152577" y="454544"/>
                  <a:pt x="142377" y="417356"/>
                </a:cubicBezTo>
                <a:cubicBezTo>
                  <a:pt x="139189" y="405881"/>
                  <a:pt x="135152" y="394618"/>
                  <a:pt x="132814" y="383143"/>
                </a:cubicBezTo>
                <a:cubicBezTo>
                  <a:pt x="121339" y="327467"/>
                  <a:pt x="89889" y="289854"/>
                  <a:pt x="34850" y="272429"/>
                </a:cubicBezTo>
                <a:cubicBezTo>
                  <a:pt x="16575" y="266691"/>
                  <a:pt x="213" y="256491"/>
                  <a:pt x="0" y="233966"/>
                </a:cubicBezTo>
                <a:cubicBezTo>
                  <a:pt x="0" y="211865"/>
                  <a:pt x="15088" y="201028"/>
                  <a:pt x="33788" y="194865"/>
                </a:cubicBezTo>
                <a:cubicBezTo>
                  <a:pt x="90951" y="176165"/>
                  <a:pt x="123464" y="137064"/>
                  <a:pt x="134089" y="78201"/>
                </a:cubicBezTo>
                <a:cubicBezTo>
                  <a:pt x="137277" y="60776"/>
                  <a:pt x="144077" y="43988"/>
                  <a:pt x="149177" y="26988"/>
                </a:cubicBezTo>
                <a:cubicBezTo>
                  <a:pt x="154277" y="10200"/>
                  <a:pt x="165540" y="0"/>
                  <a:pt x="183178" y="0"/>
                </a:cubicBezTo>
                <a:cubicBezTo>
                  <a:pt x="201665" y="0"/>
                  <a:pt x="213991" y="9988"/>
                  <a:pt x="219516" y="27413"/>
                </a:cubicBezTo>
                <a:cubicBezTo>
                  <a:pt x="226741" y="50151"/>
                  <a:pt x="233753" y="72889"/>
                  <a:pt x="239491" y="95839"/>
                </a:cubicBezTo>
                <a:cubicBezTo>
                  <a:pt x="250753" y="142165"/>
                  <a:pt x="278166" y="173615"/>
                  <a:pt x="322792" y="189978"/>
                </a:cubicBezTo>
                <a:cubicBezTo>
                  <a:pt x="331930" y="193378"/>
                  <a:pt x="340855" y="197203"/>
                  <a:pt x="349142" y="201878"/>
                </a:cubicBezTo>
                <a:cubicBezTo>
                  <a:pt x="361043" y="208465"/>
                  <a:pt x="367842" y="218666"/>
                  <a:pt x="367205" y="232691"/>
                </a:cubicBezTo>
                <a:close/>
                <a:moveTo>
                  <a:pt x="184028" y="160227"/>
                </a:moveTo>
                <a:cubicBezTo>
                  <a:pt x="168302" y="186153"/>
                  <a:pt x="151940" y="208890"/>
                  <a:pt x="129414" y="226103"/>
                </a:cubicBezTo>
                <a:cubicBezTo>
                  <a:pt x="123464" y="230566"/>
                  <a:pt x="122614" y="235453"/>
                  <a:pt x="129202" y="240341"/>
                </a:cubicBezTo>
                <a:cubicBezTo>
                  <a:pt x="151727" y="257554"/>
                  <a:pt x="168940" y="279442"/>
                  <a:pt x="184453" y="307917"/>
                </a:cubicBezTo>
                <a:cubicBezTo>
                  <a:pt x="199753" y="279016"/>
                  <a:pt x="218028" y="257979"/>
                  <a:pt x="239916" y="240128"/>
                </a:cubicBezTo>
                <a:cubicBezTo>
                  <a:pt x="246504" y="234816"/>
                  <a:pt x="245016" y="230141"/>
                  <a:pt x="239278" y="225891"/>
                </a:cubicBezTo>
                <a:cubicBezTo>
                  <a:pt x="216328" y="208890"/>
                  <a:pt x="200815" y="185515"/>
                  <a:pt x="184028" y="160227"/>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23" name="Forma libre: forma 22">
            <a:extLst>
              <a:ext uri="{FF2B5EF4-FFF2-40B4-BE49-F238E27FC236}">
                <a16:creationId xmlns:a16="http://schemas.microsoft.com/office/drawing/2014/main" id="{393DE5C4-6C44-43F5-882B-D9293E506372}"/>
              </a:ext>
            </a:extLst>
          </p:cNvPr>
          <p:cNvSpPr/>
          <p:nvPr/>
        </p:nvSpPr>
        <p:spPr>
          <a:xfrm>
            <a:off x="1477562" y="5186438"/>
            <a:ext cx="567358" cy="512428"/>
          </a:xfrm>
          <a:custGeom>
            <a:avLst/>
            <a:gdLst>
              <a:gd name="connsiteX0" fmla="*/ 37865 w 567358"/>
              <a:gd name="connsiteY0" fmla="*/ 512216 h 512428"/>
              <a:gd name="connsiteX1" fmla="*/ 3440 w 567358"/>
              <a:gd name="connsiteY1" fmla="*/ 486928 h 512428"/>
              <a:gd name="connsiteX2" fmla="*/ 13853 w 567358"/>
              <a:gd name="connsiteY2" fmla="*/ 442515 h 512428"/>
              <a:gd name="connsiteX3" fmla="*/ 116704 w 567358"/>
              <a:gd name="connsiteY3" fmla="*/ 350076 h 512428"/>
              <a:gd name="connsiteX4" fmla="*/ 493897 w 567358"/>
              <a:gd name="connsiteY4" fmla="*/ 16022 h 512428"/>
              <a:gd name="connsiteX5" fmla="*/ 540222 w 567358"/>
              <a:gd name="connsiteY5" fmla="*/ 2209 h 512428"/>
              <a:gd name="connsiteX6" fmla="*/ 550210 w 567358"/>
              <a:gd name="connsiteY6" fmla="*/ 73610 h 512428"/>
              <a:gd name="connsiteX7" fmla="*/ 423558 w 567358"/>
              <a:gd name="connsiteY7" fmla="*/ 186237 h 512428"/>
              <a:gd name="connsiteX8" fmla="*/ 78241 w 567358"/>
              <a:gd name="connsiteY8" fmla="*/ 492453 h 512428"/>
              <a:gd name="connsiteX9" fmla="*/ 37865 w 567358"/>
              <a:gd name="connsiteY9" fmla="*/ 512429 h 5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358" h="512428">
                <a:moveTo>
                  <a:pt x="37865" y="512216"/>
                </a:moveTo>
                <a:cubicBezTo>
                  <a:pt x="22565" y="511154"/>
                  <a:pt x="10240" y="503078"/>
                  <a:pt x="3440" y="486928"/>
                </a:cubicBezTo>
                <a:cubicBezTo>
                  <a:pt x="-3573" y="469716"/>
                  <a:pt x="252" y="454628"/>
                  <a:pt x="13853" y="442515"/>
                </a:cubicBezTo>
                <a:cubicBezTo>
                  <a:pt x="47853" y="411490"/>
                  <a:pt x="82279" y="380677"/>
                  <a:pt x="116704" y="350076"/>
                </a:cubicBezTo>
                <a:cubicBezTo>
                  <a:pt x="242506" y="238725"/>
                  <a:pt x="368308" y="127373"/>
                  <a:pt x="493897" y="16022"/>
                </a:cubicBezTo>
                <a:cubicBezTo>
                  <a:pt x="507284" y="4122"/>
                  <a:pt x="521522" y="-4166"/>
                  <a:pt x="540222" y="2209"/>
                </a:cubicBezTo>
                <a:cubicBezTo>
                  <a:pt x="571460" y="12834"/>
                  <a:pt x="576985" y="49385"/>
                  <a:pt x="550210" y="73610"/>
                </a:cubicBezTo>
                <a:cubicBezTo>
                  <a:pt x="508347" y="111436"/>
                  <a:pt x="465846" y="148836"/>
                  <a:pt x="423558" y="186237"/>
                </a:cubicBezTo>
                <a:cubicBezTo>
                  <a:pt x="308382" y="288238"/>
                  <a:pt x="193205" y="390239"/>
                  <a:pt x="78241" y="492453"/>
                </a:cubicBezTo>
                <a:cubicBezTo>
                  <a:pt x="66978" y="502441"/>
                  <a:pt x="55716" y="512004"/>
                  <a:pt x="37865" y="512429"/>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24" name="Forma libre: forma 23">
            <a:extLst>
              <a:ext uri="{FF2B5EF4-FFF2-40B4-BE49-F238E27FC236}">
                <a16:creationId xmlns:a16="http://schemas.microsoft.com/office/drawing/2014/main" id="{3BC5D824-AEDD-45E5-9E86-D92DAF26ED1B}"/>
              </a:ext>
            </a:extLst>
          </p:cNvPr>
          <p:cNvSpPr/>
          <p:nvPr/>
        </p:nvSpPr>
        <p:spPr>
          <a:xfrm>
            <a:off x="1298248" y="1921414"/>
            <a:ext cx="278593" cy="279016"/>
          </a:xfrm>
          <a:custGeom>
            <a:avLst/>
            <a:gdLst>
              <a:gd name="connsiteX0" fmla="*/ 2 w 278593"/>
              <a:gd name="connsiteY0" fmla="*/ 139402 h 279016"/>
              <a:gd name="connsiteX1" fmla="*/ 138554 w 278593"/>
              <a:gd name="connsiteY1" fmla="*/ 1 h 279016"/>
              <a:gd name="connsiteX2" fmla="*/ 278593 w 278593"/>
              <a:gd name="connsiteY2" fmla="*/ 141315 h 279016"/>
              <a:gd name="connsiteX3" fmla="*/ 140254 w 278593"/>
              <a:gd name="connsiteY3" fmla="*/ 279017 h 279016"/>
              <a:gd name="connsiteX4" fmla="*/ 215 w 278593"/>
              <a:gd name="connsiteY4" fmla="*/ 139615 h 279016"/>
              <a:gd name="connsiteX5" fmla="*/ 202730 w 278593"/>
              <a:gd name="connsiteY5" fmla="*/ 140465 h 279016"/>
              <a:gd name="connsiteX6" fmla="*/ 138342 w 278593"/>
              <a:gd name="connsiteY6" fmla="*/ 74164 h 279016"/>
              <a:gd name="connsiteX7" fmla="*/ 74378 w 278593"/>
              <a:gd name="connsiteY7" fmla="*/ 139190 h 279016"/>
              <a:gd name="connsiteX8" fmla="*/ 137067 w 278593"/>
              <a:gd name="connsiteY8" fmla="*/ 204641 h 279016"/>
              <a:gd name="connsiteX9" fmla="*/ 202730 w 278593"/>
              <a:gd name="connsiteY9" fmla="*/ 140465 h 27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593" h="279016">
                <a:moveTo>
                  <a:pt x="2" y="139402"/>
                </a:moveTo>
                <a:cubicBezTo>
                  <a:pt x="-423" y="62476"/>
                  <a:pt x="61628" y="-212"/>
                  <a:pt x="138554" y="1"/>
                </a:cubicBezTo>
                <a:cubicBezTo>
                  <a:pt x="215905" y="1"/>
                  <a:pt x="278806" y="63539"/>
                  <a:pt x="278593" y="141315"/>
                </a:cubicBezTo>
                <a:cubicBezTo>
                  <a:pt x="278168" y="216541"/>
                  <a:pt x="215693" y="278804"/>
                  <a:pt x="140254" y="279017"/>
                </a:cubicBezTo>
                <a:cubicBezTo>
                  <a:pt x="60778" y="279017"/>
                  <a:pt x="640" y="219516"/>
                  <a:pt x="215" y="139615"/>
                </a:cubicBezTo>
                <a:close/>
                <a:moveTo>
                  <a:pt x="202730" y="140465"/>
                </a:moveTo>
                <a:cubicBezTo>
                  <a:pt x="203155" y="104339"/>
                  <a:pt x="173830" y="74164"/>
                  <a:pt x="138342" y="74164"/>
                </a:cubicBezTo>
                <a:cubicBezTo>
                  <a:pt x="104979" y="74164"/>
                  <a:pt x="74591" y="104977"/>
                  <a:pt x="74378" y="139190"/>
                </a:cubicBezTo>
                <a:cubicBezTo>
                  <a:pt x="74166" y="174678"/>
                  <a:pt x="102216" y="204003"/>
                  <a:pt x="137067" y="204641"/>
                </a:cubicBezTo>
                <a:cubicBezTo>
                  <a:pt x="173617" y="205278"/>
                  <a:pt x="202305" y="177228"/>
                  <a:pt x="202730" y="140465"/>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25" name="Forma libre: forma 24">
            <a:extLst>
              <a:ext uri="{FF2B5EF4-FFF2-40B4-BE49-F238E27FC236}">
                <a16:creationId xmlns:a16="http://schemas.microsoft.com/office/drawing/2014/main" id="{A59E534D-308F-4C5D-9D2C-E84DC7BCA5E3}"/>
              </a:ext>
            </a:extLst>
          </p:cNvPr>
          <p:cNvSpPr/>
          <p:nvPr/>
        </p:nvSpPr>
        <p:spPr>
          <a:xfrm>
            <a:off x="7036891" y="2902927"/>
            <a:ext cx="339263" cy="565216"/>
          </a:xfrm>
          <a:custGeom>
            <a:avLst/>
            <a:gdLst>
              <a:gd name="connsiteX0" fmla="*/ 0 w 339263"/>
              <a:gd name="connsiteY0" fmla="*/ 41689 h 565216"/>
              <a:gd name="connsiteX1" fmla="*/ 32301 w 339263"/>
              <a:gd name="connsiteY1" fmla="*/ 464 h 565216"/>
              <a:gd name="connsiteX2" fmla="*/ 74376 w 339263"/>
              <a:gd name="connsiteY2" fmla="*/ 31064 h 565216"/>
              <a:gd name="connsiteX3" fmla="*/ 131115 w 339263"/>
              <a:gd name="connsiteY3" fmla="*/ 220829 h 565216"/>
              <a:gd name="connsiteX4" fmla="*/ 310042 w 339263"/>
              <a:gd name="connsiteY4" fmla="*/ 482420 h 565216"/>
              <a:gd name="connsiteX5" fmla="*/ 327467 w 339263"/>
              <a:gd name="connsiteY5" fmla="*/ 499845 h 565216"/>
              <a:gd name="connsiteX6" fmla="*/ 328105 w 339263"/>
              <a:gd name="connsiteY6" fmla="*/ 554034 h 565216"/>
              <a:gd name="connsiteX7" fmla="*/ 273917 w 339263"/>
              <a:gd name="connsiteY7" fmla="*/ 553609 h 565216"/>
              <a:gd name="connsiteX8" fmla="*/ 160015 w 339263"/>
              <a:gd name="connsiteY8" fmla="*/ 425257 h 565216"/>
              <a:gd name="connsiteX9" fmla="*/ 2125 w 339263"/>
              <a:gd name="connsiteY9" fmla="*/ 55077 h 565216"/>
              <a:gd name="connsiteX10" fmla="*/ 0 w 339263"/>
              <a:gd name="connsiteY10" fmla="*/ 41477 h 56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263" h="565216">
                <a:moveTo>
                  <a:pt x="0" y="41689"/>
                </a:moveTo>
                <a:cubicBezTo>
                  <a:pt x="0" y="19164"/>
                  <a:pt x="13175" y="3439"/>
                  <a:pt x="32301" y="464"/>
                </a:cubicBezTo>
                <a:cubicBezTo>
                  <a:pt x="52276" y="-2511"/>
                  <a:pt x="69914" y="8964"/>
                  <a:pt x="74376" y="31064"/>
                </a:cubicBezTo>
                <a:cubicBezTo>
                  <a:pt x="87551" y="96090"/>
                  <a:pt x="104552" y="159841"/>
                  <a:pt x="131115" y="220829"/>
                </a:cubicBezTo>
                <a:cubicBezTo>
                  <a:pt x="174040" y="319643"/>
                  <a:pt x="233116" y="407194"/>
                  <a:pt x="310042" y="482420"/>
                </a:cubicBezTo>
                <a:cubicBezTo>
                  <a:pt x="315780" y="488158"/>
                  <a:pt x="322154" y="493683"/>
                  <a:pt x="327467" y="499845"/>
                </a:cubicBezTo>
                <a:cubicBezTo>
                  <a:pt x="342980" y="517696"/>
                  <a:pt x="343192" y="539158"/>
                  <a:pt x="328105" y="554034"/>
                </a:cubicBezTo>
                <a:cubicBezTo>
                  <a:pt x="313442" y="568696"/>
                  <a:pt x="291129" y="569334"/>
                  <a:pt x="273917" y="553609"/>
                </a:cubicBezTo>
                <a:cubicBezTo>
                  <a:pt x="231203" y="515146"/>
                  <a:pt x="193803" y="471795"/>
                  <a:pt x="160015" y="425257"/>
                </a:cubicBezTo>
                <a:cubicBezTo>
                  <a:pt x="79477" y="313693"/>
                  <a:pt x="27200" y="190229"/>
                  <a:pt x="2125" y="55077"/>
                </a:cubicBezTo>
                <a:cubicBezTo>
                  <a:pt x="1275" y="49977"/>
                  <a:pt x="637" y="44877"/>
                  <a:pt x="0" y="41477"/>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26" name="Forma libre: forma 25">
            <a:extLst>
              <a:ext uri="{FF2B5EF4-FFF2-40B4-BE49-F238E27FC236}">
                <a16:creationId xmlns:a16="http://schemas.microsoft.com/office/drawing/2014/main" id="{50E5A58C-117B-4D31-B112-17741A38E0A1}"/>
              </a:ext>
            </a:extLst>
          </p:cNvPr>
          <p:cNvSpPr/>
          <p:nvPr/>
        </p:nvSpPr>
        <p:spPr>
          <a:xfrm>
            <a:off x="1384828" y="3341780"/>
            <a:ext cx="340359" cy="315800"/>
          </a:xfrm>
          <a:custGeom>
            <a:avLst/>
            <a:gdLst>
              <a:gd name="connsiteX0" fmla="*/ 37736 w 340359"/>
              <a:gd name="connsiteY0" fmla="*/ 315571 h 315800"/>
              <a:gd name="connsiteX1" fmla="*/ 3948 w 340359"/>
              <a:gd name="connsiteY1" fmla="*/ 294321 h 315800"/>
              <a:gd name="connsiteX2" fmla="*/ 11385 w 340359"/>
              <a:gd name="connsiteY2" fmla="*/ 253520 h 315800"/>
              <a:gd name="connsiteX3" fmla="*/ 61961 w 340359"/>
              <a:gd name="connsiteY3" fmla="*/ 206557 h 315800"/>
              <a:gd name="connsiteX4" fmla="*/ 269364 w 340359"/>
              <a:gd name="connsiteY4" fmla="*/ 17430 h 315800"/>
              <a:gd name="connsiteX5" fmla="*/ 301877 w 340359"/>
              <a:gd name="connsiteY5" fmla="*/ 4 h 315800"/>
              <a:gd name="connsiteX6" fmla="*/ 336940 w 340359"/>
              <a:gd name="connsiteY6" fmla="*/ 22530 h 315800"/>
              <a:gd name="connsiteX7" fmla="*/ 327165 w 340359"/>
              <a:gd name="connsiteY7" fmla="*/ 65030 h 315800"/>
              <a:gd name="connsiteX8" fmla="*/ 247051 w 340359"/>
              <a:gd name="connsiteY8" fmla="*/ 139194 h 315800"/>
              <a:gd name="connsiteX9" fmla="*/ 70674 w 340359"/>
              <a:gd name="connsiteY9" fmla="*/ 299634 h 315800"/>
              <a:gd name="connsiteX10" fmla="*/ 37523 w 340359"/>
              <a:gd name="connsiteY10" fmla="*/ 315784 h 31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0359" h="315800">
                <a:moveTo>
                  <a:pt x="37736" y="315571"/>
                </a:moveTo>
                <a:cubicBezTo>
                  <a:pt x="22436" y="315146"/>
                  <a:pt x="10748" y="308346"/>
                  <a:pt x="3948" y="294321"/>
                </a:cubicBezTo>
                <a:cubicBezTo>
                  <a:pt x="-3490" y="279021"/>
                  <a:pt x="-90" y="264783"/>
                  <a:pt x="11385" y="253520"/>
                </a:cubicBezTo>
                <a:cubicBezTo>
                  <a:pt x="27748" y="237370"/>
                  <a:pt x="44961" y="222070"/>
                  <a:pt x="61961" y="206557"/>
                </a:cubicBezTo>
                <a:cubicBezTo>
                  <a:pt x="131025" y="143444"/>
                  <a:pt x="200301" y="80543"/>
                  <a:pt x="269364" y="17430"/>
                </a:cubicBezTo>
                <a:cubicBezTo>
                  <a:pt x="278927" y="8717"/>
                  <a:pt x="288489" y="217"/>
                  <a:pt x="301877" y="4"/>
                </a:cubicBezTo>
                <a:cubicBezTo>
                  <a:pt x="318240" y="-208"/>
                  <a:pt x="330352" y="7442"/>
                  <a:pt x="336940" y="22530"/>
                </a:cubicBezTo>
                <a:cubicBezTo>
                  <a:pt x="344165" y="38892"/>
                  <a:pt x="339490" y="53343"/>
                  <a:pt x="327165" y="65030"/>
                </a:cubicBezTo>
                <a:cubicBezTo>
                  <a:pt x="300602" y="89893"/>
                  <a:pt x="273827" y="114543"/>
                  <a:pt x="247051" y="139194"/>
                </a:cubicBezTo>
                <a:cubicBezTo>
                  <a:pt x="188400" y="192744"/>
                  <a:pt x="129325" y="246083"/>
                  <a:pt x="70674" y="299634"/>
                </a:cubicBezTo>
                <a:cubicBezTo>
                  <a:pt x="61111" y="308346"/>
                  <a:pt x="51548" y="316209"/>
                  <a:pt x="37523" y="315784"/>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27" name="Forma libre: forma 26">
            <a:extLst>
              <a:ext uri="{FF2B5EF4-FFF2-40B4-BE49-F238E27FC236}">
                <a16:creationId xmlns:a16="http://schemas.microsoft.com/office/drawing/2014/main" id="{55844258-A55A-4172-A393-277E914C7EB6}"/>
              </a:ext>
            </a:extLst>
          </p:cNvPr>
          <p:cNvSpPr/>
          <p:nvPr/>
        </p:nvSpPr>
        <p:spPr>
          <a:xfrm>
            <a:off x="1116416" y="3050314"/>
            <a:ext cx="316080" cy="338230"/>
          </a:xfrm>
          <a:custGeom>
            <a:avLst/>
            <a:gdLst>
              <a:gd name="connsiteX0" fmla="*/ 37757 w 316080"/>
              <a:gd name="connsiteY0" fmla="*/ 337583 h 338230"/>
              <a:gd name="connsiteX1" fmla="*/ 4394 w 316080"/>
              <a:gd name="connsiteY1" fmla="*/ 317821 h 338230"/>
              <a:gd name="connsiteX2" fmla="*/ 7794 w 316080"/>
              <a:gd name="connsiteY2" fmla="*/ 280207 h 338230"/>
              <a:gd name="connsiteX3" fmla="*/ 47319 w 316080"/>
              <a:gd name="connsiteY3" fmla="*/ 234944 h 338230"/>
              <a:gd name="connsiteX4" fmla="*/ 236447 w 316080"/>
              <a:gd name="connsiteY4" fmla="*/ 27116 h 338230"/>
              <a:gd name="connsiteX5" fmla="*/ 251960 w 316080"/>
              <a:gd name="connsiteY5" fmla="*/ 11179 h 338230"/>
              <a:gd name="connsiteX6" fmla="*/ 304660 w 316080"/>
              <a:gd name="connsiteY6" fmla="*/ 9266 h 338230"/>
              <a:gd name="connsiteX7" fmla="*/ 305935 w 316080"/>
              <a:gd name="connsiteY7" fmla="*/ 61754 h 338230"/>
              <a:gd name="connsiteX8" fmla="*/ 238785 w 316080"/>
              <a:gd name="connsiteY8" fmla="*/ 136343 h 338230"/>
              <a:gd name="connsiteX9" fmla="*/ 70482 w 316080"/>
              <a:gd name="connsiteY9" fmla="*/ 321008 h 338230"/>
              <a:gd name="connsiteX10" fmla="*/ 37332 w 316080"/>
              <a:gd name="connsiteY10" fmla="*/ 338008 h 33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080" h="338230">
                <a:moveTo>
                  <a:pt x="37757" y="337583"/>
                </a:moveTo>
                <a:cubicBezTo>
                  <a:pt x="21607" y="338008"/>
                  <a:pt x="11194" y="330783"/>
                  <a:pt x="4394" y="317821"/>
                </a:cubicBezTo>
                <a:cubicBezTo>
                  <a:pt x="-2406" y="304433"/>
                  <a:pt x="-1344" y="291470"/>
                  <a:pt x="7794" y="280207"/>
                </a:cubicBezTo>
                <a:cubicBezTo>
                  <a:pt x="20332" y="264695"/>
                  <a:pt x="33932" y="249607"/>
                  <a:pt x="47319" y="234944"/>
                </a:cubicBezTo>
                <a:cubicBezTo>
                  <a:pt x="110220" y="165668"/>
                  <a:pt x="173334" y="96392"/>
                  <a:pt x="236447" y="27116"/>
                </a:cubicBezTo>
                <a:cubicBezTo>
                  <a:pt x="241547" y="21591"/>
                  <a:pt x="246435" y="16066"/>
                  <a:pt x="251960" y="11179"/>
                </a:cubicBezTo>
                <a:cubicBezTo>
                  <a:pt x="268110" y="-3059"/>
                  <a:pt x="290423" y="-3696"/>
                  <a:pt x="304660" y="9266"/>
                </a:cubicBezTo>
                <a:cubicBezTo>
                  <a:pt x="318898" y="22229"/>
                  <a:pt x="320386" y="44967"/>
                  <a:pt x="305935" y="61754"/>
                </a:cubicBezTo>
                <a:cubicBezTo>
                  <a:pt x="284260" y="87255"/>
                  <a:pt x="261310" y="111693"/>
                  <a:pt x="238785" y="136343"/>
                </a:cubicBezTo>
                <a:cubicBezTo>
                  <a:pt x="182684" y="197969"/>
                  <a:pt x="126371" y="259170"/>
                  <a:pt x="70482" y="321008"/>
                </a:cubicBezTo>
                <a:cubicBezTo>
                  <a:pt x="60920" y="331421"/>
                  <a:pt x="51357" y="339708"/>
                  <a:pt x="37332" y="338008"/>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28" name="Forma libre: forma 27">
            <a:extLst>
              <a:ext uri="{FF2B5EF4-FFF2-40B4-BE49-F238E27FC236}">
                <a16:creationId xmlns:a16="http://schemas.microsoft.com/office/drawing/2014/main" id="{182BAA8C-8AFA-4DE4-9895-9FE74DD172D2}"/>
              </a:ext>
            </a:extLst>
          </p:cNvPr>
          <p:cNvSpPr/>
          <p:nvPr/>
        </p:nvSpPr>
        <p:spPr>
          <a:xfrm>
            <a:off x="1540076" y="4992710"/>
            <a:ext cx="208476" cy="207893"/>
          </a:xfrm>
          <a:custGeom>
            <a:avLst/>
            <a:gdLst>
              <a:gd name="connsiteX0" fmla="*/ 208468 w 208476"/>
              <a:gd name="connsiteY0" fmla="*/ 104348 h 207893"/>
              <a:gd name="connsiteX1" fmla="*/ 166392 w 208476"/>
              <a:gd name="connsiteY1" fmla="*/ 144086 h 207893"/>
              <a:gd name="connsiteX2" fmla="*/ 144079 w 208476"/>
              <a:gd name="connsiteY2" fmla="*/ 166612 h 207893"/>
              <a:gd name="connsiteX3" fmla="*/ 106254 w 208476"/>
              <a:gd name="connsiteY3" fmla="*/ 207837 h 207893"/>
              <a:gd name="connsiteX4" fmla="*/ 64391 w 208476"/>
              <a:gd name="connsiteY4" fmla="*/ 168312 h 207893"/>
              <a:gd name="connsiteX5" fmla="*/ 38890 w 208476"/>
              <a:gd name="connsiteY5" fmla="*/ 143874 h 207893"/>
              <a:gd name="connsiteX6" fmla="*/ 2 w 208476"/>
              <a:gd name="connsiteY6" fmla="*/ 103286 h 207893"/>
              <a:gd name="connsiteX7" fmla="*/ 40165 w 208476"/>
              <a:gd name="connsiteY7" fmla="*/ 63973 h 207893"/>
              <a:gd name="connsiteX8" fmla="*/ 63966 w 208476"/>
              <a:gd name="connsiteY8" fmla="*/ 40385 h 207893"/>
              <a:gd name="connsiteX9" fmla="*/ 105191 w 208476"/>
              <a:gd name="connsiteY9" fmla="*/ 9 h 207893"/>
              <a:gd name="connsiteX10" fmla="*/ 144079 w 208476"/>
              <a:gd name="connsiteY10" fmla="*/ 39960 h 207893"/>
              <a:gd name="connsiteX11" fmla="*/ 167455 w 208476"/>
              <a:gd name="connsiteY11" fmla="*/ 63973 h 207893"/>
              <a:gd name="connsiteX12" fmla="*/ 208468 w 208476"/>
              <a:gd name="connsiteY12" fmla="*/ 104561 h 2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76" h="207893">
                <a:moveTo>
                  <a:pt x="208468" y="104348"/>
                </a:moveTo>
                <a:cubicBezTo>
                  <a:pt x="208043" y="127511"/>
                  <a:pt x="193805" y="142386"/>
                  <a:pt x="166392" y="144086"/>
                </a:cubicBezTo>
                <a:cubicBezTo>
                  <a:pt x="150242" y="144937"/>
                  <a:pt x="144929" y="150674"/>
                  <a:pt x="144079" y="166612"/>
                </a:cubicBezTo>
                <a:cubicBezTo>
                  <a:pt x="142592" y="192962"/>
                  <a:pt x="128567" y="206987"/>
                  <a:pt x="106254" y="207837"/>
                </a:cubicBezTo>
                <a:cubicBezTo>
                  <a:pt x="83303" y="208900"/>
                  <a:pt x="66303" y="194875"/>
                  <a:pt x="64391" y="168312"/>
                </a:cubicBezTo>
                <a:cubicBezTo>
                  <a:pt x="62903" y="150249"/>
                  <a:pt x="56316" y="144724"/>
                  <a:pt x="38890" y="143874"/>
                </a:cubicBezTo>
                <a:cubicBezTo>
                  <a:pt x="14665" y="142386"/>
                  <a:pt x="-210" y="124961"/>
                  <a:pt x="2" y="103286"/>
                </a:cubicBezTo>
                <a:cubicBezTo>
                  <a:pt x="427" y="81186"/>
                  <a:pt x="14877" y="65248"/>
                  <a:pt x="40165" y="63973"/>
                </a:cubicBezTo>
                <a:cubicBezTo>
                  <a:pt x="57166" y="63123"/>
                  <a:pt x="62903" y="57598"/>
                  <a:pt x="63966" y="40385"/>
                </a:cubicBezTo>
                <a:cubicBezTo>
                  <a:pt x="65666" y="13610"/>
                  <a:pt x="81816" y="-416"/>
                  <a:pt x="105191" y="9"/>
                </a:cubicBezTo>
                <a:cubicBezTo>
                  <a:pt x="127717" y="434"/>
                  <a:pt x="142804" y="14247"/>
                  <a:pt x="144079" y="39960"/>
                </a:cubicBezTo>
                <a:cubicBezTo>
                  <a:pt x="144929" y="56748"/>
                  <a:pt x="150029" y="63123"/>
                  <a:pt x="167455" y="63973"/>
                </a:cubicBezTo>
                <a:cubicBezTo>
                  <a:pt x="194230" y="65248"/>
                  <a:pt x="208893" y="81398"/>
                  <a:pt x="208468" y="104561"/>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29" name="Forma libre: forma 28">
            <a:extLst>
              <a:ext uri="{FF2B5EF4-FFF2-40B4-BE49-F238E27FC236}">
                <a16:creationId xmlns:a16="http://schemas.microsoft.com/office/drawing/2014/main" id="{C1AEFC58-9A1D-490A-A385-DCC854387935}"/>
              </a:ext>
            </a:extLst>
          </p:cNvPr>
          <p:cNvSpPr/>
          <p:nvPr/>
        </p:nvSpPr>
        <p:spPr>
          <a:xfrm>
            <a:off x="2651459" y="6171453"/>
            <a:ext cx="208068" cy="208069"/>
          </a:xfrm>
          <a:custGeom>
            <a:avLst/>
            <a:gdLst>
              <a:gd name="connsiteX0" fmla="*/ 222 w 208068"/>
              <a:gd name="connsiteY0" fmla="*/ 103084 h 208069"/>
              <a:gd name="connsiteX1" fmla="*/ 39960 w 208068"/>
              <a:gd name="connsiteY1" fmla="*/ 63983 h 208069"/>
              <a:gd name="connsiteX2" fmla="*/ 63760 w 208068"/>
              <a:gd name="connsiteY2" fmla="*/ 40608 h 208069"/>
              <a:gd name="connsiteX3" fmla="*/ 102436 w 208068"/>
              <a:gd name="connsiteY3" fmla="*/ 20 h 208069"/>
              <a:gd name="connsiteX4" fmla="*/ 143662 w 208068"/>
              <a:gd name="connsiteY4" fmla="*/ 40183 h 208069"/>
              <a:gd name="connsiteX5" fmla="*/ 167462 w 208068"/>
              <a:gd name="connsiteY5" fmla="*/ 63983 h 208069"/>
              <a:gd name="connsiteX6" fmla="*/ 208050 w 208068"/>
              <a:gd name="connsiteY6" fmla="*/ 105209 h 208069"/>
              <a:gd name="connsiteX7" fmla="*/ 167462 w 208068"/>
              <a:gd name="connsiteY7" fmla="*/ 144097 h 208069"/>
              <a:gd name="connsiteX8" fmla="*/ 143449 w 208068"/>
              <a:gd name="connsiteY8" fmla="*/ 167684 h 208069"/>
              <a:gd name="connsiteX9" fmla="*/ 104561 w 208068"/>
              <a:gd name="connsiteY9" fmla="*/ 208060 h 208069"/>
              <a:gd name="connsiteX10" fmla="*/ 63548 w 208068"/>
              <a:gd name="connsiteY10" fmla="*/ 167684 h 208069"/>
              <a:gd name="connsiteX11" fmla="*/ 40173 w 208068"/>
              <a:gd name="connsiteY11" fmla="*/ 144097 h 208069"/>
              <a:gd name="connsiteX12" fmla="*/ 10 w 208068"/>
              <a:gd name="connsiteY12" fmla="*/ 103084 h 2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068" h="208069">
                <a:moveTo>
                  <a:pt x="222" y="103084"/>
                </a:moveTo>
                <a:cubicBezTo>
                  <a:pt x="647" y="80346"/>
                  <a:pt x="14247" y="65471"/>
                  <a:pt x="39960" y="63983"/>
                </a:cubicBezTo>
                <a:cubicBezTo>
                  <a:pt x="56535" y="62921"/>
                  <a:pt x="63335" y="58458"/>
                  <a:pt x="63760" y="40608"/>
                </a:cubicBezTo>
                <a:cubicBezTo>
                  <a:pt x="64185" y="16383"/>
                  <a:pt x="80973" y="657"/>
                  <a:pt x="102436" y="20"/>
                </a:cubicBezTo>
                <a:cubicBezTo>
                  <a:pt x="125386" y="-618"/>
                  <a:pt x="142387" y="14257"/>
                  <a:pt x="143662" y="40183"/>
                </a:cubicBezTo>
                <a:cubicBezTo>
                  <a:pt x="144724" y="57183"/>
                  <a:pt x="150462" y="62921"/>
                  <a:pt x="167462" y="63983"/>
                </a:cubicBezTo>
                <a:cubicBezTo>
                  <a:pt x="193175" y="65471"/>
                  <a:pt x="208687" y="82896"/>
                  <a:pt x="208050" y="105209"/>
                </a:cubicBezTo>
                <a:cubicBezTo>
                  <a:pt x="207412" y="127096"/>
                  <a:pt x="192750" y="142822"/>
                  <a:pt x="167462" y="144097"/>
                </a:cubicBezTo>
                <a:cubicBezTo>
                  <a:pt x="150462" y="144947"/>
                  <a:pt x="144512" y="150472"/>
                  <a:pt x="143449" y="167684"/>
                </a:cubicBezTo>
                <a:cubicBezTo>
                  <a:pt x="142174" y="192972"/>
                  <a:pt x="126449" y="207635"/>
                  <a:pt x="104561" y="208060"/>
                </a:cubicBezTo>
                <a:cubicBezTo>
                  <a:pt x="81186" y="208485"/>
                  <a:pt x="64823" y="194035"/>
                  <a:pt x="63548" y="167684"/>
                </a:cubicBezTo>
                <a:cubicBezTo>
                  <a:pt x="62698" y="150472"/>
                  <a:pt x="57173" y="144947"/>
                  <a:pt x="40173" y="144097"/>
                </a:cubicBezTo>
                <a:cubicBezTo>
                  <a:pt x="13397" y="142822"/>
                  <a:pt x="-415" y="127096"/>
                  <a:pt x="10" y="103084"/>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30" name="Forma libre: forma 29">
            <a:extLst>
              <a:ext uri="{FF2B5EF4-FFF2-40B4-BE49-F238E27FC236}">
                <a16:creationId xmlns:a16="http://schemas.microsoft.com/office/drawing/2014/main" id="{50D4E04C-7F97-47BB-9D0E-7A2C9AE5BFE8}"/>
              </a:ext>
            </a:extLst>
          </p:cNvPr>
          <p:cNvSpPr/>
          <p:nvPr/>
        </p:nvSpPr>
        <p:spPr>
          <a:xfrm>
            <a:off x="2205629" y="6324475"/>
            <a:ext cx="209567" cy="209775"/>
          </a:xfrm>
          <a:custGeom>
            <a:avLst/>
            <a:gdLst>
              <a:gd name="connsiteX0" fmla="*/ 104347 w 209567"/>
              <a:gd name="connsiteY0" fmla="*/ 213 h 209775"/>
              <a:gd name="connsiteX1" fmla="*/ 144723 w 209567"/>
              <a:gd name="connsiteY1" fmla="*/ 41651 h 209775"/>
              <a:gd name="connsiteX2" fmla="*/ 168948 w 209567"/>
              <a:gd name="connsiteY2" fmla="*/ 66088 h 209775"/>
              <a:gd name="connsiteX3" fmla="*/ 209536 w 209567"/>
              <a:gd name="connsiteY3" fmla="*/ 106464 h 209775"/>
              <a:gd name="connsiteX4" fmla="*/ 168310 w 209567"/>
              <a:gd name="connsiteY4" fmla="*/ 143865 h 209775"/>
              <a:gd name="connsiteX5" fmla="*/ 144723 w 209567"/>
              <a:gd name="connsiteY5" fmla="*/ 166390 h 209775"/>
              <a:gd name="connsiteX6" fmla="*/ 106472 w 209567"/>
              <a:gd name="connsiteY6" fmla="*/ 209740 h 209775"/>
              <a:gd name="connsiteX7" fmla="*/ 65246 w 209567"/>
              <a:gd name="connsiteY7" fmla="*/ 169152 h 209775"/>
              <a:gd name="connsiteX8" fmla="*/ 38471 w 209567"/>
              <a:gd name="connsiteY8" fmla="*/ 143439 h 209775"/>
              <a:gd name="connsiteX9" fmla="*/ 8 w 209567"/>
              <a:gd name="connsiteY9" fmla="*/ 105402 h 209775"/>
              <a:gd name="connsiteX10" fmla="*/ 39321 w 209567"/>
              <a:gd name="connsiteY10" fmla="*/ 65876 h 209775"/>
              <a:gd name="connsiteX11" fmla="*/ 65246 w 209567"/>
              <a:gd name="connsiteY11" fmla="*/ 40801 h 209775"/>
              <a:gd name="connsiteX12" fmla="*/ 104135 w 209567"/>
              <a:gd name="connsiteY12" fmla="*/ 0 h 2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567" h="209775">
                <a:moveTo>
                  <a:pt x="104347" y="213"/>
                </a:moveTo>
                <a:cubicBezTo>
                  <a:pt x="125810" y="-425"/>
                  <a:pt x="144723" y="17425"/>
                  <a:pt x="144723" y="41651"/>
                </a:cubicBezTo>
                <a:cubicBezTo>
                  <a:pt x="144723" y="59926"/>
                  <a:pt x="150460" y="66088"/>
                  <a:pt x="168948" y="66088"/>
                </a:cubicBezTo>
                <a:cubicBezTo>
                  <a:pt x="194236" y="66088"/>
                  <a:pt x="210386" y="83726"/>
                  <a:pt x="209536" y="106464"/>
                </a:cubicBezTo>
                <a:cubicBezTo>
                  <a:pt x="208686" y="128139"/>
                  <a:pt x="192748" y="144077"/>
                  <a:pt x="168310" y="143865"/>
                </a:cubicBezTo>
                <a:cubicBezTo>
                  <a:pt x="151523" y="143865"/>
                  <a:pt x="144510" y="148327"/>
                  <a:pt x="144723" y="166390"/>
                </a:cubicBezTo>
                <a:cubicBezTo>
                  <a:pt x="144935" y="191890"/>
                  <a:pt x="128360" y="209103"/>
                  <a:pt x="106472" y="209740"/>
                </a:cubicBezTo>
                <a:cubicBezTo>
                  <a:pt x="83947" y="210590"/>
                  <a:pt x="67372" y="195928"/>
                  <a:pt x="65246" y="169152"/>
                </a:cubicBezTo>
                <a:cubicBezTo>
                  <a:pt x="63759" y="150877"/>
                  <a:pt x="58446" y="143014"/>
                  <a:pt x="38471" y="143439"/>
                </a:cubicBezTo>
                <a:cubicBezTo>
                  <a:pt x="16371" y="143865"/>
                  <a:pt x="433" y="126439"/>
                  <a:pt x="8" y="105402"/>
                </a:cubicBezTo>
                <a:cubicBezTo>
                  <a:pt x="-417" y="83939"/>
                  <a:pt x="15946" y="65663"/>
                  <a:pt x="39321" y="65876"/>
                </a:cubicBezTo>
                <a:cubicBezTo>
                  <a:pt x="58446" y="65876"/>
                  <a:pt x="65034" y="60351"/>
                  <a:pt x="65246" y="40801"/>
                </a:cubicBezTo>
                <a:cubicBezTo>
                  <a:pt x="65459" y="16575"/>
                  <a:pt x="82884" y="637"/>
                  <a:pt x="104135" y="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31" name="Forma libre: forma 30">
            <a:extLst>
              <a:ext uri="{FF2B5EF4-FFF2-40B4-BE49-F238E27FC236}">
                <a16:creationId xmlns:a16="http://schemas.microsoft.com/office/drawing/2014/main" id="{BCB32158-1E81-4E69-A207-8F3AA4CB29C1}"/>
              </a:ext>
            </a:extLst>
          </p:cNvPr>
          <p:cNvSpPr/>
          <p:nvPr/>
        </p:nvSpPr>
        <p:spPr>
          <a:xfrm>
            <a:off x="1079825" y="2921261"/>
            <a:ext cx="225362" cy="270875"/>
          </a:xfrm>
          <a:custGeom>
            <a:avLst/>
            <a:gdLst>
              <a:gd name="connsiteX0" fmla="*/ 184 w 225362"/>
              <a:gd name="connsiteY0" fmla="*/ 234370 h 270875"/>
              <a:gd name="connsiteX1" fmla="*/ 11234 w 225362"/>
              <a:gd name="connsiteY1" fmla="*/ 204407 h 270875"/>
              <a:gd name="connsiteX2" fmla="*/ 153399 w 225362"/>
              <a:gd name="connsiteY2" fmla="*/ 21017 h 270875"/>
              <a:gd name="connsiteX3" fmla="*/ 211200 w 225362"/>
              <a:gd name="connsiteY3" fmla="*/ 8480 h 270875"/>
              <a:gd name="connsiteX4" fmla="*/ 213325 w 225362"/>
              <a:gd name="connsiteY4" fmla="*/ 65643 h 270875"/>
              <a:gd name="connsiteX5" fmla="*/ 69035 w 225362"/>
              <a:gd name="connsiteY5" fmla="*/ 253070 h 270875"/>
              <a:gd name="connsiteX6" fmla="*/ 21859 w 225362"/>
              <a:gd name="connsiteY6" fmla="*/ 268158 h 270875"/>
              <a:gd name="connsiteX7" fmla="*/ 397 w 225362"/>
              <a:gd name="connsiteY7" fmla="*/ 234795 h 27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362" h="270875">
                <a:moveTo>
                  <a:pt x="184" y="234370"/>
                </a:moveTo>
                <a:cubicBezTo>
                  <a:pt x="-1091" y="222895"/>
                  <a:pt x="4434" y="213332"/>
                  <a:pt x="11234" y="204407"/>
                </a:cubicBezTo>
                <a:cubicBezTo>
                  <a:pt x="58622" y="143206"/>
                  <a:pt x="105798" y="82006"/>
                  <a:pt x="153399" y="21017"/>
                </a:cubicBezTo>
                <a:cubicBezTo>
                  <a:pt x="171249" y="-1721"/>
                  <a:pt x="192924" y="-6183"/>
                  <a:pt x="211200" y="8480"/>
                </a:cubicBezTo>
                <a:cubicBezTo>
                  <a:pt x="229050" y="22717"/>
                  <a:pt x="230325" y="43330"/>
                  <a:pt x="213325" y="65643"/>
                </a:cubicBezTo>
                <a:cubicBezTo>
                  <a:pt x="165299" y="128331"/>
                  <a:pt x="117061" y="190595"/>
                  <a:pt x="69035" y="253070"/>
                </a:cubicBezTo>
                <a:cubicBezTo>
                  <a:pt x="56710" y="269221"/>
                  <a:pt x="40772" y="274746"/>
                  <a:pt x="21859" y="268158"/>
                </a:cubicBezTo>
                <a:cubicBezTo>
                  <a:pt x="6984" y="262846"/>
                  <a:pt x="-453" y="251370"/>
                  <a:pt x="397" y="234795"/>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32" name="Forma libre: forma 31">
            <a:extLst>
              <a:ext uri="{FF2B5EF4-FFF2-40B4-BE49-F238E27FC236}">
                <a16:creationId xmlns:a16="http://schemas.microsoft.com/office/drawing/2014/main" id="{62A13178-C0B2-4857-A900-DCB5A354001B}"/>
              </a:ext>
            </a:extLst>
          </p:cNvPr>
          <p:cNvSpPr/>
          <p:nvPr/>
        </p:nvSpPr>
        <p:spPr>
          <a:xfrm>
            <a:off x="1582006" y="3469516"/>
            <a:ext cx="271513" cy="226400"/>
          </a:xfrm>
          <a:custGeom>
            <a:avLst/>
            <a:gdLst>
              <a:gd name="connsiteX0" fmla="*/ 271514 w 271513"/>
              <a:gd name="connsiteY0" fmla="*/ 36958 h 226400"/>
              <a:gd name="connsiteX1" fmla="*/ 255151 w 271513"/>
              <a:gd name="connsiteY1" fmla="*/ 67558 h 226400"/>
              <a:gd name="connsiteX2" fmla="*/ 61561 w 271513"/>
              <a:gd name="connsiteY2" fmla="*/ 217373 h 226400"/>
              <a:gd name="connsiteX3" fmla="*/ 8223 w 271513"/>
              <a:gd name="connsiteY3" fmla="*/ 211635 h 226400"/>
              <a:gd name="connsiteX4" fmla="*/ 16298 w 271513"/>
              <a:gd name="connsiteY4" fmla="*/ 158509 h 226400"/>
              <a:gd name="connsiteX5" fmla="*/ 209888 w 271513"/>
              <a:gd name="connsiteY5" fmla="*/ 8695 h 226400"/>
              <a:gd name="connsiteX6" fmla="*/ 251751 w 271513"/>
              <a:gd name="connsiteY6" fmla="*/ 4445 h 226400"/>
              <a:gd name="connsiteX7" fmla="*/ 271514 w 271513"/>
              <a:gd name="connsiteY7" fmla="*/ 36745 h 2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513" h="226400">
                <a:moveTo>
                  <a:pt x="271514" y="36958"/>
                </a:moveTo>
                <a:cubicBezTo>
                  <a:pt x="270239" y="49708"/>
                  <a:pt x="265139" y="59908"/>
                  <a:pt x="255151" y="67558"/>
                </a:cubicBezTo>
                <a:cubicBezTo>
                  <a:pt x="190550" y="117496"/>
                  <a:pt x="126374" y="167859"/>
                  <a:pt x="61561" y="217373"/>
                </a:cubicBezTo>
                <a:cubicBezTo>
                  <a:pt x="42648" y="231823"/>
                  <a:pt x="20548" y="228210"/>
                  <a:pt x="8223" y="211635"/>
                </a:cubicBezTo>
                <a:cubicBezTo>
                  <a:pt x="-4740" y="194422"/>
                  <a:pt x="-2615" y="173385"/>
                  <a:pt x="16298" y="158509"/>
                </a:cubicBezTo>
                <a:cubicBezTo>
                  <a:pt x="80474" y="108146"/>
                  <a:pt x="145287" y="58420"/>
                  <a:pt x="209888" y="8695"/>
                </a:cubicBezTo>
                <a:cubicBezTo>
                  <a:pt x="222638" y="-1080"/>
                  <a:pt x="237088" y="-2780"/>
                  <a:pt x="251751" y="4445"/>
                </a:cubicBezTo>
                <a:cubicBezTo>
                  <a:pt x="265139" y="11032"/>
                  <a:pt x="270239" y="22932"/>
                  <a:pt x="271514" y="36745"/>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33" name="Forma libre: forma 32">
            <a:extLst>
              <a:ext uri="{FF2B5EF4-FFF2-40B4-BE49-F238E27FC236}">
                <a16:creationId xmlns:a16="http://schemas.microsoft.com/office/drawing/2014/main" id="{8E7C1929-AB88-49BD-B79D-3871210B0F5C}"/>
              </a:ext>
            </a:extLst>
          </p:cNvPr>
          <p:cNvSpPr/>
          <p:nvPr/>
        </p:nvSpPr>
        <p:spPr>
          <a:xfrm>
            <a:off x="2567952" y="2961829"/>
            <a:ext cx="193389" cy="193387"/>
          </a:xfrm>
          <a:custGeom>
            <a:avLst/>
            <a:gdLst>
              <a:gd name="connsiteX0" fmla="*/ 96904 w 193389"/>
              <a:gd name="connsiteY0" fmla="*/ 0 h 193387"/>
              <a:gd name="connsiteX1" fmla="*/ 134092 w 193389"/>
              <a:gd name="connsiteY1" fmla="*/ 37401 h 193387"/>
              <a:gd name="connsiteX2" fmla="*/ 155342 w 193389"/>
              <a:gd name="connsiteY2" fmla="*/ 59288 h 193387"/>
              <a:gd name="connsiteX3" fmla="*/ 193380 w 193389"/>
              <a:gd name="connsiteY3" fmla="*/ 95839 h 193387"/>
              <a:gd name="connsiteX4" fmla="*/ 155130 w 193389"/>
              <a:gd name="connsiteY4" fmla="*/ 134089 h 193387"/>
              <a:gd name="connsiteX5" fmla="*/ 133879 w 193389"/>
              <a:gd name="connsiteY5" fmla="*/ 155977 h 193387"/>
              <a:gd name="connsiteX6" fmla="*/ 97329 w 193389"/>
              <a:gd name="connsiteY6" fmla="*/ 193378 h 193387"/>
              <a:gd name="connsiteX7" fmla="*/ 59716 w 193389"/>
              <a:gd name="connsiteY7" fmla="*/ 156827 h 193387"/>
              <a:gd name="connsiteX8" fmla="*/ 36553 w 193389"/>
              <a:gd name="connsiteY8" fmla="*/ 133877 h 193387"/>
              <a:gd name="connsiteX9" fmla="*/ 2 w 193389"/>
              <a:gd name="connsiteY9" fmla="*/ 96051 h 193387"/>
              <a:gd name="connsiteX10" fmla="*/ 35703 w 193389"/>
              <a:gd name="connsiteY10" fmla="*/ 60138 h 193387"/>
              <a:gd name="connsiteX11" fmla="*/ 59928 w 193389"/>
              <a:gd name="connsiteY11" fmla="*/ 35063 h 193387"/>
              <a:gd name="connsiteX12" fmla="*/ 96691 w 193389"/>
              <a:gd name="connsiteY12" fmla="*/ 0 h 1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89" h="193387">
                <a:moveTo>
                  <a:pt x="96904" y="0"/>
                </a:moveTo>
                <a:cubicBezTo>
                  <a:pt x="115817" y="0"/>
                  <a:pt x="131967" y="14663"/>
                  <a:pt x="134092" y="37401"/>
                </a:cubicBezTo>
                <a:cubicBezTo>
                  <a:pt x="135579" y="52063"/>
                  <a:pt x="140679" y="57588"/>
                  <a:pt x="155342" y="59288"/>
                </a:cubicBezTo>
                <a:cubicBezTo>
                  <a:pt x="178930" y="61838"/>
                  <a:pt x="192955" y="76926"/>
                  <a:pt x="193380" y="95839"/>
                </a:cubicBezTo>
                <a:cubicBezTo>
                  <a:pt x="193805" y="116452"/>
                  <a:pt x="180417" y="131539"/>
                  <a:pt x="155130" y="134089"/>
                </a:cubicBezTo>
                <a:cubicBezTo>
                  <a:pt x="139829" y="135577"/>
                  <a:pt x="135579" y="141527"/>
                  <a:pt x="133879" y="155977"/>
                </a:cubicBezTo>
                <a:cubicBezTo>
                  <a:pt x="131329" y="179990"/>
                  <a:pt x="117304" y="192953"/>
                  <a:pt x="97329" y="193378"/>
                </a:cubicBezTo>
                <a:cubicBezTo>
                  <a:pt x="77779" y="193803"/>
                  <a:pt x="62903" y="180840"/>
                  <a:pt x="59716" y="156827"/>
                </a:cubicBezTo>
                <a:cubicBezTo>
                  <a:pt x="57803" y="141527"/>
                  <a:pt x="52491" y="135364"/>
                  <a:pt x="36553" y="133877"/>
                </a:cubicBezTo>
                <a:cubicBezTo>
                  <a:pt x="13815" y="131752"/>
                  <a:pt x="-210" y="115177"/>
                  <a:pt x="2" y="96051"/>
                </a:cubicBezTo>
                <a:cubicBezTo>
                  <a:pt x="215" y="77564"/>
                  <a:pt x="13178" y="62688"/>
                  <a:pt x="35703" y="60138"/>
                </a:cubicBezTo>
                <a:cubicBezTo>
                  <a:pt x="52491" y="58226"/>
                  <a:pt x="58016" y="51001"/>
                  <a:pt x="59928" y="35063"/>
                </a:cubicBezTo>
                <a:cubicBezTo>
                  <a:pt x="62478" y="13388"/>
                  <a:pt x="78416" y="0"/>
                  <a:pt x="96691" y="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34" name="Forma libre: forma 33">
            <a:extLst>
              <a:ext uri="{FF2B5EF4-FFF2-40B4-BE49-F238E27FC236}">
                <a16:creationId xmlns:a16="http://schemas.microsoft.com/office/drawing/2014/main" id="{F6391A2D-6F4B-449F-A472-EB3C45C0F0F6}"/>
              </a:ext>
            </a:extLst>
          </p:cNvPr>
          <p:cNvSpPr/>
          <p:nvPr/>
        </p:nvSpPr>
        <p:spPr>
          <a:xfrm>
            <a:off x="1687286" y="2029737"/>
            <a:ext cx="193230" cy="193017"/>
          </a:xfrm>
          <a:custGeom>
            <a:avLst/>
            <a:gdLst>
              <a:gd name="connsiteX0" fmla="*/ 193009 w 193230"/>
              <a:gd name="connsiteY0" fmla="*/ 97593 h 193017"/>
              <a:gd name="connsiteX1" fmla="*/ 157521 w 193230"/>
              <a:gd name="connsiteY1" fmla="*/ 133718 h 193017"/>
              <a:gd name="connsiteX2" fmla="*/ 132658 w 193230"/>
              <a:gd name="connsiteY2" fmla="*/ 157094 h 193017"/>
              <a:gd name="connsiteX3" fmla="*/ 95895 w 193230"/>
              <a:gd name="connsiteY3" fmla="*/ 193007 h 193017"/>
              <a:gd name="connsiteX4" fmla="*/ 59345 w 193230"/>
              <a:gd name="connsiteY4" fmla="*/ 156031 h 193017"/>
              <a:gd name="connsiteX5" fmla="*/ 36819 w 193230"/>
              <a:gd name="connsiteY5" fmla="*/ 133718 h 193017"/>
              <a:gd name="connsiteX6" fmla="*/ 56 w 193230"/>
              <a:gd name="connsiteY6" fmla="*/ 94830 h 193017"/>
              <a:gd name="connsiteX7" fmla="*/ 38944 w 193230"/>
              <a:gd name="connsiteY7" fmla="*/ 60830 h 193017"/>
              <a:gd name="connsiteX8" fmla="*/ 59132 w 193230"/>
              <a:gd name="connsiteY8" fmla="*/ 39155 h 193017"/>
              <a:gd name="connsiteX9" fmla="*/ 98658 w 193230"/>
              <a:gd name="connsiteY9" fmla="*/ 54 h 193017"/>
              <a:gd name="connsiteX10" fmla="*/ 132446 w 193230"/>
              <a:gd name="connsiteY10" fmla="*/ 41705 h 193017"/>
              <a:gd name="connsiteX11" fmla="*/ 152208 w 193230"/>
              <a:gd name="connsiteY11" fmla="*/ 60830 h 193017"/>
              <a:gd name="connsiteX12" fmla="*/ 193222 w 193230"/>
              <a:gd name="connsiteY12" fmla="*/ 97593 h 19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230" h="193017">
                <a:moveTo>
                  <a:pt x="193009" y="97593"/>
                </a:moveTo>
                <a:cubicBezTo>
                  <a:pt x="192584" y="116293"/>
                  <a:pt x="178346" y="132868"/>
                  <a:pt x="157521" y="133718"/>
                </a:cubicBezTo>
                <a:cubicBezTo>
                  <a:pt x="140521" y="134356"/>
                  <a:pt x="134146" y="140306"/>
                  <a:pt x="132658" y="157094"/>
                </a:cubicBezTo>
                <a:cubicBezTo>
                  <a:pt x="130533" y="181319"/>
                  <a:pt x="116720" y="193432"/>
                  <a:pt x="95895" y="193007"/>
                </a:cubicBezTo>
                <a:cubicBezTo>
                  <a:pt x="75282" y="192582"/>
                  <a:pt x="60832" y="179831"/>
                  <a:pt x="59345" y="156031"/>
                </a:cubicBezTo>
                <a:cubicBezTo>
                  <a:pt x="58495" y="139881"/>
                  <a:pt x="52757" y="134781"/>
                  <a:pt x="36819" y="133718"/>
                </a:cubicBezTo>
                <a:cubicBezTo>
                  <a:pt x="13019" y="132443"/>
                  <a:pt x="-1006" y="115868"/>
                  <a:pt x="56" y="94830"/>
                </a:cubicBezTo>
                <a:cubicBezTo>
                  <a:pt x="1119" y="74643"/>
                  <a:pt x="14719" y="61255"/>
                  <a:pt x="38944" y="60830"/>
                </a:cubicBezTo>
                <a:cubicBezTo>
                  <a:pt x="55307" y="60617"/>
                  <a:pt x="58070" y="53180"/>
                  <a:pt x="59132" y="39155"/>
                </a:cubicBezTo>
                <a:cubicBezTo>
                  <a:pt x="61045" y="13654"/>
                  <a:pt x="76982" y="-1008"/>
                  <a:pt x="98658" y="54"/>
                </a:cubicBezTo>
                <a:cubicBezTo>
                  <a:pt x="119058" y="1117"/>
                  <a:pt x="132233" y="15992"/>
                  <a:pt x="132446" y="41705"/>
                </a:cubicBezTo>
                <a:cubicBezTo>
                  <a:pt x="132446" y="56792"/>
                  <a:pt x="138183" y="60405"/>
                  <a:pt x="152208" y="60830"/>
                </a:cubicBezTo>
                <a:cubicBezTo>
                  <a:pt x="178559" y="61467"/>
                  <a:pt x="193647" y="75918"/>
                  <a:pt x="193222" y="97593"/>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35" name="Forma libre: forma 34">
            <a:extLst>
              <a:ext uri="{FF2B5EF4-FFF2-40B4-BE49-F238E27FC236}">
                <a16:creationId xmlns:a16="http://schemas.microsoft.com/office/drawing/2014/main" id="{1D6F0B7C-7204-488A-93C4-17255498E4F2}"/>
              </a:ext>
            </a:extLst>
          </p:cNvPr>
          <p:cNvSpPr/>
          <p:nvPr/>
        </p:nvSpPr>
        <p:spPr>
          <a:xfrm>
            <a:off x="5564831" y="7859761"/>
            <a:ext cx="205023" cy="107351"/>
          </a:xfrm>
          <a:custGeom>
            <a:avLst/>
            <a:gdLst>
              <a:gd name="connsiteX0" fmla="*/ 60190 w 205023"/>
              <a:gd name="connsiteY0" fmla="*/ 260 h 107351"/>
              <a:gd name="connsiteX1" fmla="*/ 177705 w 205023"/>
              <a:gd name="connsiteY1" fmla="*/ 28948 h 107351"/>
              <a:gd name="connsiteX2" fmla="*/ 200442 w 205023"/>
              <a:gd name="connsiteY2" fmla="*/ 85899 h 107351"/>
              <a:gd name="connsiteX3" fmla="*/ 141154 w 205023"/>
              <a:gd name="connsiteY3" fmla="*/ 100561 h 107351"/>
              <a:gd name="connsiteX4" fmla="*/ 41915 w 205023"/>
              <a:gd name="connsiteY4" fmla="*/ 80373 h 107351"/>
              <a:gd name="connsiteX5" fmla="*/ 52 w 205023"/>
              <a:gd name="connsiteY5" fmla="*/ 42335 h 107351"/>
              <a:gd name="connsiteX6" fmla="*/ 35540 w 205023"/>
              <a:gd name="connsiteY6" fmla="*/ 472 h 107351"/>
              <a:gd name="connsiteX7" fmla="*/ 59978 w 205023"/>
              <a:gd name="connsiteY7" fmla="*/ 472 h 1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023" h="107351">
                <a:moveTo>
                  <a:pt x="60190" y="260"/>
                </a:moveTo>
                <a:cubicBezTo>
                  <a:pt x="101416" y="1535"/>
                  <a:pt x="141154" y="8760"/>
                  <a:pt x="177705" y="28948"/>
                </a:cubicBezTo>
                <a:cubicBezTo>
                  <a:pt x="202567" y="42548"/>
                  <a:pt x="211280" y="64860"/>
                  <a:pt x="200442" y="85899"/>
                </a:cubicBezTo>
                <a:cubicBezTo>
                  <a:pt x="189605" y="107149"/>
                  <a:pt x="166442" y="113737"/>
                  <a:pt x="141154" y="100561"/>
                </a:cubicBezTo>
                <a:cubicBezTo>
                  <a:pt x="109703" y="83986"/>
                  <a:pt x="76341" y="81436"/>
                  <a:pt x="41915" y="80373"/>
                </a:cubicBezTo>
                <a:cubicBezTo>
                  <a:pt x="17477" y="79523"/>
                  <a:pt x="1114" y="63373"/>
                  <a:pt x="52" y="42335"/>
                </a:cubicBezTo>
                <a:cubicBezTo>
                  <a:pt x="-1010" y="22148"/>
                  <a:pt x="14290" y="3447"/>
                  <a:pt x="35540" y="472"/>
                </a:cubicBezTo>
                <a:cubicBezTo>
                  <a:pt x="43615" y="-590"/>
                  <a:pt x="51903" y="472"/>
                  <a:pt x="59978" y="47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36" name="Forma libre: forma 35">
            <a:extLst>
              <a:ext uri="{FF2B5EF4-FFF2-40B4-BE49-F238E27FC236}">
                <a16:creationId xmlns:a16="http://schemas.microsoft.com/office/drawing/2014/main" id="{7F2C23B1-2A2F-478F-85CD-FDA92AA41C4D}"/>
              </a:ext>
            </a:extLst>
          </p:cNvPr>
          <p:cNvSpPr/>
          <p:nvPr/>
        </p:nvSpPr>
        <p:spPr>
          <a:xfrm>
            <a:off x="5282305" y="7892451"/>
            <a:ext cx="199491" cy="128728"/>
          </a:xfrm>
          <a:custGeom>
            <a:avLst/>
            <a:gdLst>
              <a:gd name="connsiteX0" fmla="*/ 199490 w 199491"/>
              <a:gd name="connsiteY0" fmla="*/ 42158 h 128728"/>
              <a:gd name="connsiteX1" fmla="*/ 175052 w 199491"/>
              <a:gd name="connsiteY1" fmla="*/ 76584 h 128728"/>
              <a:gd name="connsiteX2" fmla="*/ 55625 w 199491"/>
              <a:gd name="connsiteY2" fmla="*/ 125247 h 128728"/>
              <a:gd name="connsiteX3" fmla="*/ 4625 w 199491"/>
              <a:gd name="connsiteY3" fmla="*/ 106334 h 128728"/>
              <a:gd name="connsiteX4" fmla="*/ 20137 w 199491"/>
              <a:gd name="connsiteY4" fmla="*/ 54271 h 128728"/>
              <a:gd name="connsiteX5" fmla="*/ 151889 w 199491"/>
              <a:gd name="connsiteY5" fmla="*/ 1358 h 128728"/>
              <a:gd name="connsiteX6" fmla="*/ 199490 w 199491"/>
              <a:gd name="connsiteY6" fmla="*/ 41946 h 12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491" h="128728">
                <a:moveTo>
                  <a:pt x="199490" y="42158"/>
                </a:moveTo>
                <a:cubicBezTo>
                  <a:pt x="198640" y="57246"/>
                  <a:pt x="191202" y="70421"/>
                  <a:pt x="175052" y="76584"/>
                </a:cubicBezTo>
                <a:cubicBezTo>
                  <a:pt x="134889" y="91884"/>
                  <a:pt x="94938" y="107822"/>
                  <a:pt x="55625" y="125247"/>
                </a:cubicBezTo>
                <a:cubicBezTo>
                  <a:pt x="35438" y="134172"/>
                  <a:pt x="14187" y="125247"/>
                  <a:pt x="4625" y="106334"/>
                </a:cubicBezTo>
                <a:cubicBezTo>
                  <a:pt x="-4938" y="87421"/>
                  <a:pt x="375" y="64896"/>
                  <a:pt x="20137" y="54271"/>
                </a:cubicBezTo>
                <a:cubicBezTo>
                  <a:pt x="62000" y="31958"/>
                  <a:pt x="105989" y="13471"/>
                  <a:pt x="151889" y="1358"/>
                </a:cubicBezTo>
                <a:cubicBezTo>
                  <a:pt x="177814" y="-5442"/>
                  <a:pt x="199702" y="14108"/>
                  <a:pt x="199490" y="41946"/>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37" name="Forma libre: forma 36">
            <a:extLst>
              <a:ext uri="{FF2B5EF4-FFF2-40B4-BE49-F238E27FC236}">
                <a16:creationId xmlns:a16="http://schemas.microsoft.com/office/drawing/2014/main" id="{36527CDB-F8A6-4088-A803-B3072E3AB36A}"/>
              </a:ext>
            </a:extLst>
          </p:cNvPr>
          <p:cNvSpPr/>
          <p:nvPr/>
        </p:nvSpPr>
        <p:spPr>
          <a:xfrm>
            <a:off x="4153739" y="8935689"/>
            <a:ext cx="143352" cy="192994"/>
          </a:xfrm>
          <a:custGeom>
            <a:avLst/>
            <a:gdLst>
              <a:gd name="connsiteX0" fmla="*/ 143140 w 143352"/>
              <a:gd name="connsiteY0" fmla="*/ 39122 h 192994"/>
              <a:gd name="connsiteX1" fmla="*/ 132515 w 143352"/>
              <a:gd name="connsiteY1" fmla="*/ 69510 h 192994"/>
              <a:gd name="connsiteX2" fmla="*/ 78964 w 143352"/>
              <a:gd name="connsiteY2" fmla="*/ 164499 h 192994"/>
              <a:gd name="connsiteX3" fmla="*/ 22650 w 143352"/>
              <a:gd name="connsiteY3" fmla="*/ 188937 h 192994"/>
              <a:gd name="connsiteX4" fmla="*/ 7138 w 143352"/>
              <a:gd name="connsiteY4" fmla="*/ 128161 h 192994"/>
              <a:gd name="connsiteX5" fmla="*/ 68764 w 143352"/>
              <a:gd name="connsiteY5" fmla="*/ 19785 h 192994"/>
              <a:gd name="connsiteX6" fmla="*/ 114877 w 143352"/>
              <a:gd name="connsiteY6" fmla="*/ 2147 h 192994"/>
              <a:gd name="connsiteX7" fmla="*/ 143352 w 143352"/>
              <a:gd name="connsiteY7" fmla="*/ 39122 h 19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352" h="192994">
                <a:moveTo>
                  <a:pt x="143140" y="39122"/>
                </a:moveTo>
                <a:cubicBezTo>
                  <a:pt x="142715" y="51447"/>
                  <a:pt x="137614" y="60585"/>
                  <a:pt x="132515" y="69510"/>
                </a:cubicBezTo>
                <a:cubicBezTo>
                  <a:pt x="114664" y="101174"/>
                  <a:pt x="96602" y="132836"/>
                  <a:pt x="78964" y="164499"/>
                </a:cubicBezTo>
                <a:cubicBezTo>
                  <a:pt x="64726" y="189787"/>
                  <a:pt x="43901" y="199137"/>
                  <a:pt x="22650" y="188937"/>
                </a:cubicBezTo>
                <a:cubicBezTo>
                  <a:pt x="125" y="178099"/>
                  <a:pt x="-6675" y="154087"/>
                  <a:pt x="7138" y="128161"/>
                </a:cubicBezTo>
                <a:cubicBezTo>
                  <a:pt x="26901" y="91611"/>
                  <a:pt x="47513" y="55485"/>
                  <a:pt x="68764" y="19785"/>
                </a:cubicBezTo>
                <a:cubicBezTo>
                  <a:pt x="78964" y="2785"/>
                  <a:pt x="95114" y="-3803"/>
                  <a:pt x="114877" y="2147"/>
                </a:cubicBezTo>
                <a:cubicBezTo>
                  <a:pt x="133577" y="7884"/>
                  <a:pt x="141440" y="22122"/>
                  <a:pt x="143352" y="3912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38" name="Forma libre: forma 37">
            <a:extLst>
              <a:ext uri="{FF2B5EF4-FFF2-40B4-BE49-F238E27FC236}">
                <a16:creationId xmlns:a16="http://schemas.microsoft.com/office/drawing/2014/main" id="{68D217AD-8F8B-4B52-883F-1BDBB36E0617}"/>
              </a:ext>
            </a:extLst>
          </p:cNvPr>
          <p:cNvSpPr/>
          <p:nvPr/>
        </p:nvSpPr>
        <p:spPr>
          <a:xfrm>
            <a:off x="4054969" y="9201171"/>
            <a:ext cx="111652" cy="205268"/>
          </a:xfrm>
          <a:custGeom>
            <a:avLst/>
            <a:gdLst>
              <a:gd name="connsiteX0" fmla="*/ 81 w 111652"/>
              <a:gd name="connsiteY0" fmla="*/ 160820 h 205268"/>
              <a:gd name="connsiteX1" fmla="*/ 35357 w 111652"/>
              <a:gd name="connsiteY1" fmla="*/ 25456 h 205268"/>
              <a:gd name="connsiteX2" fmla="*/ 84445 w 111652"/>
              <a:gd name="connsiteY2" fmla="*/ 2293 h 205268"/>
              <a:gd name="connsiteX3" fmla="*/ 109733 w 111652"/>
              <a:gd name="connsiteY3" fmla="*/ 52231 h 205268"/>
              <a:gd name="connsiteX4" fmla="*/ 79345 w 111652"/>
              <a:gd name="connsiteY4" fmla="*/ 172933 h 205268"/>
              <a:gd name="connsiteX5" fmla="*/ 33019 w 111652"/>
              <a:gd name="connsiteY5" fmla="*/ 204596 h 205268"/>
              <a:gd name="connsiteX6" fmla="*/ 81 w 111652"/>
              <a:gd name="connsiteY6" fmla="*/ 160820 h 20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652" h="205268">
                <a:moveTo>
                  <a:pt x="81" y="160820"/>
                </a:moveTo>
                <a:cubicBezTo>
                  <a:pt x="7732" y="114495"/>
                  <a:pt x="17507" y="68807"/>
                  <a:pt x="35357" y="25456"/>
                </a:cubicBezTo>
                <a:cubicBezTo>
                  <a:pt x="44069" y="3993"/>
                  <a:pt x="64682" y="-4507"/>
                  <a:pt x="84445" y="2293"/>
                </a:cubicBezTo>
                <a:cubicBezTo>
                  <a:pt x="105483" y="9731"/>
                  <a:pt x="116321" y="29493"/>
                  <a:pt x="109733" y="52231"/>
                </a:cubicBezTo>
                <a:cubicBezTo>
                  <a:pt x="98045" y="92181"/>
                  <a:pt x="86358" y="131920"/>
                  <a:pt x="79345" y="172933"/>
                </a:cubicBezTo>
                <a:cubicBezTo>
                  <a:pt x="75520" y="195671"/>
                  <a:pt x="54270" y="208421"/>
                  <a:pt x="33019" y="204596"/>
                </a:cubicBezTo>
                <a:cubicBezTo>
                  <a:pt x="12619" y="200983"/>
                  <a:pt x="-1194" y="182495"/>
                  <a:pt x="81" y="16082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39" name="Forma libre: forma 38">
            <a:extLst>
              <a:ext uri="{FF2B5EF4-FFF2-40B4-BE49-F238E27FC236}">
                <a16:creationId xmlns:a16="http://schemas.microsoft.com/office/drawing/2014/main" id="{E66B1A71-7D75-4648-BA4A-75FC524885D6}"/>
              </a:ext>
            </a:extLst>
          </p:cNvPr>
          <p:cNvSpPr/>
          <p:nvPr/>
        </p:nvSpPr>
        <p:spPr>
          <a:xfrm>
            <a:off x="4611749" y="9390198"/>
            <a:ext cx="191736" cy="145124"/>
          </a:xfrm>
          <a:custGeom>
            <a:avLst/>
            <a:gdLst>
              <a:gd name="connsiteX0" fmla="*/ 191736 w 191736"/>
              <a:gd name="connsiteY0" fmla="*/ 38731 h 145124"/>
              <a:gd name="connsiteX1" fmla="*/ 173886 w 191736"/>
              <a:gd name="connsiteY1" fmla="*/ 72732 h 145124"/>
              <a:gd name="connsiteX2" fmla="*/ 58922 w 191736"/>
              <a:gd name="connsiteY2" fmla="*/ 140521 h 145124"/>
              <a:gd name="connsiteX3" fmla="*/ 4946 w 191736"/>
              <a:gd name="connsiteY3" fmla="*/ 124583 h 145124"/>
              <a:gd name="connsiteX4" fmla="*/ 20671 w 191736"/>
              <a:gd name="connsiteY4" fmla="*/ 70607 h 145124"/>
              <a:gd name="connsiteX5" fmla="*/ 131810 w 191736"/>
              <a:gd name="connsiteY5" fmla="*/ 5368 h 145124"/>
              <a:gd name="connsiteX6" fmla="*/ 191311 w 191736"/>
              <a:gd name="connsiteY6" fmla="*/ 38731 h 14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736" h="145124">
                <a:moveTo>
                  <a:pt x="191736" y="38731"/>
                </a:moveTo>
                <a:cubicBezTo>
                  <a:pt x="191736" y="53181"/>
                  <a:pt x="185786" y="65082"/>
                  <a:pt x="173886" y="72732"/>
                </a:cubicBezTo>
                <a:cubicBezTo>
                  <a:pt x="136698" y="97382"/>
                  <a:pt x="98660" y="120332"/>
                  <a:pt x="58922" y="140521"/>
                </a:cubicBezTo>
                <a:cubicBezTo>
                  <a:pt x="38521" y="150933"/>
                  <a:pt x="14934" y="142858"/>
                  <a:pt x="4946" y="124583"/>
                </a:cubicBezTo>
                <a:cubicBezTo>
                  <a:pt x="-5254" y="105670"/>
                  <a:pt x="483" y="83144"/>
                  <a:pt x="20671" y="70607"/>
                </a:cubicBezTo>
                <a:cubicBezTo>
                  <a:pt x="57222" y="48082"/>
                  <a:pt x="94197" y="25981"/>
                  <a:pt x="131810" y="5368"/>
                </a:cubicBezTo>
                <a:cubicBezTo>
                  <a:pt x="159436" y="-9719"/>
                  <a:pt x="190886" y="8768"/>
                  <a:pt x="191311" y="38731"/>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40" name="Forma libre: forma 39">
            <a:extLst>
              <a:ext uri="{FF2B5EF4-FFF2-40B4-BE49-F238E27FC236}">
                <a16:creationId xmlns:a16="http://schemas.microsoft.com/office/drawing/2014/main" id="{EA9E3F56-F090-4553-912D-EC8130A1C5F7}"/>
              </a:ext>
            </a:extLst>
          </p:cNvPr>
          <p:cNvSpPr/>
          <p:nvPr/>
        </p:nvSpPr>
        <p:spPr>
          <a:xfrm>
            <a:off x="4073686" y="9489194"/>
            <a:ext cx="178781" cy="157889"/>
          </a:xfrm>
          <a:custGeom>
            <a:avLst/>
            <a:gdLst>
              <a:gd name="connsiteX0" fmla="*/ 178780 w 178781"/>
              <a:gd name="connsiteY0" fmla="*/ 117813 h 157889"/>
              <a:gd name="connsiteX1" fmla="*/ 130542 w 178781"/>
              <a:gd name="connsiteY1" fmla="*/ 156701 h 157889"/>
              <a:gd name="connsiteX2" fmla="*/ 5802 w 178781"/>
              <a:gd name="connsiteY2" fmla="*/ 60863 h 157889"/>
              <a:gd name="connsiteX3" fmla="*/ 18978 w 178781"/>
              <a:gd name="connsiteY3" fmla="*/ 6462 h 157889"/>
              <a:gd name="connsiteX4" fmla="*/ 73166 w 178781"/>
              <a:gd name="connsiteY4" fmla="*/ 19637 h 157889"/>
              <a:gd name="connsiteX5" fmla="*/ 152217 w 178781"/>
              <a:gd name="connsiteY5" fmla="*/ 80625 h 157889"/>
              <a:gd name="connsiteX6" fmla="*/ 178780 w 178781"/>
              <a:gd name="connsiteY6" fmla="*/ 118026 h 15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781" h="157889">
                <a:moveTo>
                  <a:pt x="178780" y="117813"/>
                </a:moveTo>
                <a:cubicBezTo>
                  <a:pt x="178992" y="142888"/>
                  <a:pt x="155617" y="163076"/>
                  <a:pt x="130542" y="156701"/>
                </a:cubicBezTo>
                <a:cubicBezTo>
                  <a:pt x="75503" y="142888"/>
                  <a:pt x="32365" y="112288"/>
                  <a:pt x="5802" y="60863"/>
                </a:cubicBezTo>
                <a:cubicBezTo>
                  <a:pt x="-5460" y="38762"/>
                  <a:pt x="65" y="18149"/>
                  <a:pt x="18978" y="6462"/>
                </a:cubicBezTo>
                <a:cubicBezTo>
                  <a:pt x="37678" y="-5226"/>
                  <a:pt x="60416" y="-1189"/>
                  <a:pt x="73166" y="19637"/>
                </a:cubicBezTo>
                <a:cubicBezTo>
                  <a:pt x="92078" y="50449"/>
                  <a:pt x="118004" y="69787"/>
                  <a:pt x="152217" y="80625"/>
                </a:cubicBezTo>
                <a:cubicBezTo>
                  <a:pt x="169429" y="85938"/>
                  <a:pt x="178567" y="101238"/>
                  <a:pt x="178780" y="118026"/>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41" name="Forma libre: forma 40">
            <a:extLst>
              <a:ext uri="{FF2B5EF4-FFF2-40B4-BE49-F238E27FC236}">
                <a16:creationId xmlns:a16="http://schemas.microsoft.com/office/drawing/2014/main" id="{360CAA64-C75E-4814-8DEF-231001242A9C}"/>
              </a:ext>
            </a:extLst>
          </p:cNvPr>
          <p:cNvSpPr/>
          <p:nvPr/>
        </p:nvSpPr>
        <p:spPr>
          <a:xfrm>
            <a:off x="4338312" y="9526677"/>
            <a:ext cx="203066" cy="116880"/>
          </a:xfrm>
          <a:custGeom>
            <a:avLst/>
            <a:gdLst>
              <a:gd name="connsiteX0" fmla="*/ 46755 w 203066"/>
              <a:gd name="connsiteY0" fmla="*/ 116881 h 116880"/>
              <a:gd name="connsiteX1" fmla="*/ 642 w 203066"/>
              <a:gd name="connsiteY1" fmla="*/ 85006 h 116880"/>
              <a:gd name="connsiteX2" fmla="*/ 26142 w 203066"/>
              <a:gd name="connsiteY2" fmla="*/ 41017 h 116880"/>
              <a:gd name="connsiteX3" fmla="*/ 153856 w 203066"/>
              <a:gd name="connsiteY3" fmla="*/ 1704 h 116880"/>
              <a:gd name="connsiteX4" fmla="*/ 199757 w 203066"/>
              <a:gd name="connsiteY4" fmla="*/ 24017 h 116880"/>
              <a:gd name="connsiteX5" fmla="*/ 184457 w 203066"/>
              <a:gd name="connsiteY5" fmla="*/ 72681 h 116880"/>
              <a:gd name="connsiteX6" fmla="*/ 46755 w 203066"/>
              <a:gd name="connsiteY6" fmla="*/ 116881 h 11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66" h="116880">
                <a:moveTo>
                  <a:pt x="46755" y="116881"/>
                </a:moveTo>
                <a:cubicBezTo>
                  <a:pt x="19130" y="116668"/>
                  <a:pt x="3617" y="104343"/>
                  <a:pt x="642" y="85006"/>
                </a:cubicBezTo>
                <a:cubicBezTo>
                  <a:pt x="-2546" y="64818"/>
                  <a:pt x="6167" y="46330"/>
                  <a:pt x="26142" y="41017"/>
                </a:cubicBezTo>
                <a:cubicBezTo>
                  <a:pt x="69068" y="29117"/>
                  <a:pt x="111569" y="15729"/>
                  <a:pt x="153856" y="1704"/>
                </a:cubicBezTo>
                <a:cubicBezTo>
                  <a:pt x="172769" y="-4458"/>
                  <a:pt x="192532" y="6805"/>
                  <a:pt x="199757" y="24017"/>
                </a:cubicBezTo>
                <a:cubicBezTo>
                  <a:pt x="207195" y="41867"/>
                  <a:pt x="202095" y="64180"/>
                  <a:pt x="184457" y="72681"/>
                </a:cubicBezTo>
                <a:cubicBezTo>
                  <a:pt x="138769" y="94780"/>
                  <a:pt x="90531" y="109018"/>
                  <a:pt x="46755" y="116881"/>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42" name="Forma libre: forma 41">
            <a:extLst>
              <a:ext uri="{FF2B5EF4-FFF2-40B4-BE49-F238E27FC236}">
                <a16:creationId xmlns:a16="http://schemas.microsoft.com/office/drawing/2014/main" id="{528DEDAE-1C84-4E4F-9017-31344EA9953F}"/>
              </a:ext>
            </a:extLst>
          </p:cNvPr>
          <p:cNvSpPr/>
          <p:nvPr/>
        </p:nvSpPr>
        <p:spPr>
          <a:xfrm>
            <a:off x="5754553" y="8028772"/>
            <a:ext cx="93171" cy="207972"/>
          </a:xfrm>
          <a:custGeom>
            <a:avLst/>
            <a:gdLst>
              <a:gd name="connsiteX0" fmla="*/ 93172 w 93171"/>
              <a:gd name="connsiteY0" fmla="*/ 69678 h 207972"/>
              <a:gd name="connsiteX1" fmla="*/ 78934 w 93171"/>
              <a:gd name="connsiteY1" fmla="*/ 173379 h 207972"/>
              <a:gd name="connsiteX2" fmla="*/ 31759 w 93171"/>
              <a:gd name="connsiteY2" fmla="*/ 207167 h 207972"/>
              <a:gd name="connsiteX3" fmla="*/ 733 w 93171"/>
              <a:gd name="connsiteY3" fmla="*/ 158291 h 207972"/>
              <a:gd name="connsiteX4" fmla="*/ 12208 w 93171"/>
              <a:gd name="connsiteY4" fmla="*/ 38865 h 207972"/>
              <a:gd name="connsiteX5" fmla="*/ 48121 w 93171"/>
              <a:gd name="connsiteY5" fmla="*/ 189 h 207972"/>
              <a:gd name="connsiteX6" fmla="*/ 90197 w 93171"/>
              <a:gd name="connsiteY6" fmla="*/ 31852 h 207972"/>
              <a:gd name="connsiteX7" fmla="*/ 92959 w 93171"/>
              <a:gd name="connsiteY7" fmla="*/ 69465 h 20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71" h="207972">
                <a:moveTo>
                  <a:pt x="93172" y="69678"/>
                </a:moveTo>
                <a:cubicBezTo>
                  <a:pt x="92109" y="104741"/>
                  <a:pt x="87222" y="139379"/>
                  <a:pt x="78934" y="173379"/>
                </a:cubicBezTo>
                <a:cubicBezTo>
                  <a:pt x="72771" y="198667"/>
                  <a:pt x="54071" y="211417"/>
                  <a:pt x="31759" y="207167"/>
                </a:cubicBezTo>
                <a:cubicBezTo>
                  <a:pt x="9658" y="202917"/>
                  <a:pt x="-3305" y="184004"/>
                  <a:pt x="733" y="158291"/>
                </a:cubicBezTo>
                <a:cubicBezTo>
                  <a:pt x="6896" y="118766"/>
                  <a:pt x="14758" y="79453"/>
                  <a:pt x="12208" y="38865"/>
                </a:cubicBezTo>
                <a:cubicBezTo>
                  <a:pt x="10933" y="18039"/>
                  <a:pt x="28146" y="2101"/>
                  <a:pt x="48121" y="189"/>
                </a:cubicBezTo>
                <a:cubicBezTo>
                  <a:pt x="68309" y="-1724"/>
                  <a:pt x="86159" y="11027"/>
                  <a:pt x="90197" y="31852"/>
                </a:cubicBezTo>
                <a:cubicBezTo>
                  <a:pt x="92534" y="44177"/>
                  <a:pt x="92109" y="56928"/>
                  <a:pt x="92959" y="69465"/>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43" name="Forma libre: forma 42">
            <a:extLst>
              <a:ext uri="{FF2B5EF4-FFF2-40B4-BE49-F238E27FC236}">
                <a16:creationId xmlns:a16="http://schemas.microsoft.com/office/drawing/2014/main" id="{FE7C503B-06CE-4DE7-A122-7C2C5D04926C}"/>
              </a:ext>
            </a:extLst>
          </p:cNvPr>
          <p:cNvSpPr/>
          <p:nvPr/>
        </p:nvSpPr>
        <p:spPr>
          <a:xfrm>
            <a:off x="7993554" y="3207507"/>
            <a:ext cx="196180" cy="118551"/>
          </a:xfrm>
          <a:custGeom>
            <a:avLst/>
            <a:gdLst>
              <a:gd name="connsiteX0" fmla="*/ 45925 w 196180"/>
              <a:gd name="connsiteY0" fmla="*/ 118551 h 118551"/>
              <a:gd name="connsiteX1" fmla="*/ 1087 w 196180"/>
              <a:gd name="connsiteY1" fmla="*/ 89864 h 118551"/>
              <a:gd name="connsiteX2" fmla="*/ 24463 w 196180"/>
              <a:gd name="connsiteY2" fmla="*/ 46938 h 118551"/>
              <a:gd name="connsiteX3" fmla="*/ 145589 w 196180"/>
              <a:gd name="connsiteY3" fmla="*/ 3162 h 118551"/>
              <a:gd name="connsiteX4" fmla="*/ 190640 w 196180"/>
              <a:gd name="connsiteY4" fmla="*/ 21013 h 118551"/>
              <a:gd name="connsiteX5" fmla="*/ 181290 w 196180"/>
              <a:gd name="connsiteY5" fmla="*/ 66701 h 118551"/>
              <a:gd name="connsiteX6" fmla="*/ 45925 w 196180"/>
              <a:gd name="connsiteY6" fmla="*/ 118551 h 11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80" h="118551">
                <a:moveTo>
                  <a:pt x="45925" y="118551"/>
                </a:moveTo>
                <a:cubicBezTo>
                  <a:pt x="18725" y="118551"/>
                  <a:pt x="5975" y="108564"/>
                  <a:pt x="1087" y="89864"/>
                </a:cubicBezTo>
                <a:cubicBezTo>
                  <a:pt x="-3375" y="72438"/>
                  <a:pt x="6187" y="52038"/>
                  <a:pt x="24463" y="46938"/>
                </a:cubicBezTo>
                <a:cubicBezTo>
                  <a:pt x="66113" y="35463"/>
                  <a:pt x="106064" y="20163"/>
                  <a:pt x="145589" y="3162"/>
                </a:cubicBezTo>
                <a:cubicBezTo>
                  <a:pt x="164715" y="-5125"/>
                  <a:pt x="180865" y="3587"/>
                  <a:pt x="190640" y="21013"/>
                </a:cubicBezTo>
                <a:cubicBezTo>
                  <a:pt x="200415" y="38225"/>
                  <a:pt x="197228" y="56501"/>
                  <a:pt x="181290" y="66701"/>
                </a:cubicBezTo>
                <a:cubicBezTo>
                  <a:pt x="137939" y="94964"/>
                  <a:pt x="88851" y="109414"/>
                  <a:pt x="45925" y="118551"/>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44" name="Forma libre: forma 43">
            <a:extLst>
              <a:ext uri="{FF2B5EF4-FFF2-40B4-BE49-F238E27FC236}">
                <a16:creationId xmlns:a16="http://schemas.microsoft.com/office/drawing/2014/main" id="{F0E69C24-4988-44FF-ACD2-3A9B510208C3}"/>
              </a:ext>
            </a:extLst>
          </p:cNvPr>
          <p:cNvSpPr/>
          <p:nvPr/>
        </p:nvSpPr>
        <p:spPr>
          <a:xfrm>
            <a:off x="7385183" y="2786869"/>
            <a:ext cx="96853" cy="199703"/>
          </a:xfrm>
          <a:custGeom>
            <a:avLst/>
            <a:gdLst>
              <a:gd name="connsiteX0" fmla="*/ 212 w 96853"/>
              <a:gd name="connsiteY0" fmla="*/ 55534 h 199703"/>
              <a:gd name="connsiteX1" fmla="*/ 35700 w 96853"/>
              <a:gd name="connsiteY1" fmla="*/ 70 h 199703"/>
              <a:gd name="connsiteX2" fmla="*/ 76713 w 96853"/>
              <a:gd name="connsiteY2" fmla="*/ 42996 h 199703"/>
              <a:gd name="connsiteX3" fmla="*/ 94989 w 96853"/>
              <a:gd name="connsiteY3" fmla="*/ 148185 h 199703"/>
              <a:gd name="connsiteX4" fmla="*/ 70550 w 96853"/>
              <a:gd name="connsiteY4" fmla="*/ 198123 h 199703"/>
              <a:gd name="connsiteX5" fmla="*/ 22525 w 96853"/>
              <a:gd name="connsiteY5" fmla="*/ 169860 h 199703"/>
              <a:gd name="connsiteX6" fmla="*/ 9562 w 96853"/>
              <a:gd name="connsiteY6" fmla="*/ 120347 h 199703"/>
              <a:gd name="connsiteX7" fmla="*/ 0 w 96853"/>
              <a:gd name="connsiteY7" fmla="*/ 55534 h 19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853" h="199703">
                <a:moveTo>
                  <a:pt x="212" y="55534"/>
                </a:moveTo>
                <a:cubicBezTo>
                  <a:pt x="-637" y="19196"/>
                  <a:pt x="12750" y="1345"/>
                  <a:pt x="35700" y="70"/>
                </a:cubicBezTo>
                <a:cubicBezTo>
                  <a:pt x="58438" y="-1205"/>
                  <a:pt x="75226" y="14945"/>
                  <a:pt x="76713" y="42996"/>
                </a:cubicBezTo>
                <a:cubicBezTo>
                  <a:pt x="78626" y="78909"/>
                  <a:pt x="86063" y="113547"/>
                  <a:pt x="94989" y="148185"/>
                </a:cubicBezTo>
                <a:cubicBezTo>
                  <a:pt x="101364" y="172623"/>
                  <a:pt x="90951" y="192810"/>
                  <a:pt x="70550" y="198123"/>
                </a:cubicBezTo>
                <a:cubicBezTo>
                  <a:pt x="48451" y="203861"/>
                  <a:pt x="30175" y="193873"/>
                  <a:pt x="22525" y="169860"/>
                </a:cubicBezTo>
                <a:cubicBezTo>
                  <a:pt x="17213" y="153710"/>
                  <a:pt x="12750" y="137135"/>
                  <a:pt x="9562" y="120347"/>
                </a:cubicBezTo>
                <a:cubicBezTo>
                  <a:pt x="5100" y="96334"/>
                  <a:pt x="2337" y="71896"/>
                  <a:pt x="0" y="55534"/>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45" name="Forma libre: forma 44">
            <a:extLst>
              <a:ext uri="{FF2B5EF4-FFF2-40B4-BE49-F238E27FC236}">
                <a16:creationId xmlns:a16="http://schemas.microsoft.com/office/drawing/2014/main" id="{8D6834EA-5351-44CF-A6DF-5CFD5BB81352}"/>
              </a:ext>
            </a:extLst>
          </p:cNvPr>
          <p:cNvSpPr/>
          <p:nvPr/>
        </p:nvSpPr>
        <p:spPr>
          <a:xfrm>
            <a:off x="7479602" y="3057187"/>
            <a:ext cx="162294" cy="168161"/>
          </a:xfrm>
          <a:custGeom>
            <a:avLst/>
            <a:gdLst>
              <a:gd name="connsiteX0" fmla="*/ 162285 w 162294"/>
              <a:gd name="connsiteY0" fmla="*/ 128832 h 168161"/>
              <a:gd name="connsiteX1" fmla="*/ 106396 w 162294"/>
              <a:gd name="connsiteY1" fmla="*/ 161770 h 168161"/>
              <a:gd name="connsiteX2" fmla="*/ 5670 w 162294"/>
              <a:gd name="connsiteY2" fmla="*/ 55731 h 168161"/>
              <a:gd name="connsiteX3" fmla="*/ 15233 w 162294"/>
              <a:gd name="connsiteY3" fmla="*/ 8131 h 168161"/>
              <a:gd name="connsiteX4" fmla="*/ 65596 w 162294"/>
              <a:gd name="connsiteY4" fmla="*/ 12593 h 168161"/>
              <a:gd name="connsiteX5" fmla="*/ 152722 w 162294"/>
              <a:gd name="connsiteY5" fmla="*/ 104819 h 168161"/>
              <a:gd name="connsiteX6" fmla="*/ 162072 w 162294"/>
              <a:gd name="connsiteY6" fmla="*/ 129045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294" h="168161">
                <a:moveTo>
                  <a:pt x="162285" y="128832"/>
                </a:moveTo>
                <a:cubicBezTo>
                  <a:pt x="162922" y="159220"/>
                  <a:pt x="131472" y="178983"/>
                  <a:pt x="106396" y="161770"/>
                </a:cubicBezTo>
                <a:cubicBezTo>
                  <a:pt x="65596" y="133720"/>
                  <a:pt x="32658" y="97169"/>
                  <a:pt x="5670" y="55731"/>
                </a:cubicBezTo>
                <a:cubicBezTo>
                  <a:pt x="-5168" y="39156"/>
                  <a:pt x="358" y="19393"/>
                  <a:pt x="15233" y="8131"/>
                </a:cubicBezTo>
                <a:cubicBezTo>
                  <a:pt x="30533" y="-3557"/>
                  <a:pt x="53059" y="-3132"/>
                  <a:pt x="65596" y="12593"/>
                </a:cubicBezTo>
                <a:cubicBezTo>
                  <a:pt x="92159" y="45744"/>
                  <a:pt x="120847" y="76769"/>
                  <a:pt x="152722" y="104819"/>
                </a:cubicBezTo>
                <a:cubicBezTo>
                  <a:pt x="159735" y="110982"/>
                  <a:pt x="162285" y="119695"/>
                  <a:pt x="162072" y="129045"/>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46" name="Forma libre: forma 45">
            <a:extLst>
              <a:ext uri="{FF2B5EF4-FFF2-40B4-BE49-F238E27FC236}">
                <a16:creationId xmlns:a16="http://schemas.microsoft.com/office/drawing/2014/main" id="{9AFF495B-5D46-4488-B1EB-6D62DFA76EF2}"/>
              </a:ext>
            </a:extLst>
          </p:cNvPr>
          <p:cNvSpPr/>
          <p:nvPr/>
        </p:nvSpPr>
        <p:spPr>
          <a:xfrm>
            <a:off x="7707838" y="3231412"/>
            <a:ext cx="198272" cy="103359"/>
          </a:xfrm>
          <a:custGeom>
            <a:avLst/>
            <a:gdLst>
              <a:gd name="connsiteX0" fmla="*/ 149101 w 198272"/>
              <a:gd name="connsiteY0" fmla="*/ 103360 h 103359"/>
              <a:gd name="connsiteX1" fmla="*/ 25212 w 198272"/>
              <a:gd name="connsiteY1" fmla="*/ 72547 h 103359"/>
              <a:gd name="connsiteX2" fmla="*/ 2049 w 198272"/>
              <a:gd name="connsiteY2" fmla="*/ 25583 h 103359"/>
              <a:gd name="connsiteX3" fmla="*/ 50712 w 198272"/>
              <a:gd name="connsiteY3" fmla="*/ 2208 h 103359"/>
              <a:gd name="connsiteX4" fmla="*/ 167589 w 198272"/>
              <a:gd name="connsiteY4" fmla="*/ 29621 h 103359"/>
              <a:gd name="connsiteX5" fmla="*/ 197977 w 198272"/>
              <a:gd name="connsiteY5" fmla="*/ 71909 h 103359"/>
              <a:gd name="connsiteX6" fmla="*/ 149101 w 198272"/>
              <a:gd name="connsiteY6" fmla="*/ 103147 h 10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272" h="103359">
                <a:moveTo>
                  <a:pt x="149101" y="103360"/>
                </a:moveTo>
                <a:cubicBezTo>
                  <a:pt x="110001" y="99322"/>
                  <a:pt x="66650" y="89759"/>
                  <a:pt x="25212" y="72547"/>
                </a:cubicBezTo>
                <a:cubicBezTo>
                  <a:pt x="4387" y="64046"/>
                  <a:pt x="-4326" y="44284"/>
                  <a:pt x="2049" y="25583"/>
                </a:cubicBezTo>
                <a:cubicBezTo>
                  <a:pt x="9062" y="5396"/>
                  <a:pt x="28187" y="-4805"/>
                  <a:pt x="50712" y="2208"/>
                </a:cubicBezTo>
                <a:cubicBezTo>
                  <a:pt x="88963" y="14321"/>
                  <a:pt x="127639" y="24308"/>
                  <a:pt x="167589" y="29621"/>
                </a:cubicBezTo>
                <a:cubicBezTo>
                  <a:pt x="188627" y="32383"/>
                  <a:pt x="200314" y="50659"/>
                  <a:pt x="197977" y="71909"/>
                </a:cubicBezTo>
                <a:cubicBezTo>
                  <a:pt x="195639" y="93159"/>
                  <a:pt x="180127" y="104422"/>
                  <a:pt x="149101" y="103147"/>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47" name="Forma libre: forma 46">
            <a:extLst>
              <a:ext uri="{FF2B5EF4-FFF2-40B4-BE49-F238E27FC236}">
                <a16:creationId xmlns:a16="http://schemas.microsoft.com/office/drawing/2014/main" id="{7C652AC8-F6D0-47D4-8B05-D18E9B45E748}"/>
              </a:ext>
            </a:extLst>
          </p:cNvPr>
          <p:cNvSpPr/>
          <p:nvPr/>
        </p:nvSpPr>
        <p:spPr>
          <a:xfrm>
            <a:off x="8479294" y="3292410"/>
            <a:ext cx="157743" cy="166794"/>
          </a:xfrm>
          <a:custGeom>
            <a:avLst/>
            <a:gdLst>
              <a:gd name="connsiteX0" fmla="*/ 157744 w 157743"/>
              <a:gd name="connsiteY0" fmla="*/ 35561 h 166794"/>
              <a:gd name="connsiteX1" fmla="*/ 150093 w 157743"/>
              <a:gd name="connsiteY1" fmla="*/ 60637 h 166794"/>
              <a:gd name="connsiteX2" fmla="*/ 65517 w 157743"/>
              <a:gd name="connsiteY2" fmla="*/ 154988 h 166794"/>
              <a:gd name="connsiteX3" fmla="*/ 16641 w 157743"/>
              <a:gd name="connsiteY3" fmla="*/ 159450 h 166794"/>
              <a:gd name="connsiteX4" fmla="*/ 10904 w 157743"/>
              <a:gd name="connsiteY4" fmla="*/ 103137 h 166794"/>
              <a:gd name="connsiteX5" fmla="*/ 91442 w 157743"/>
              <a:gd name="connsiteY5" fmla="*/ 13673 h 166794"/>
              <a:gd name="connsiteX6" fmla="*/ 133731 w 157743"/>
              <a:gd name="connsiteY6" fmla="*/ 3261 h 166794"/>
              <a:gd name="connsiteX7" fmla="*/ 157744 w 157743"/>
              <a:gd name="connsiteY7" fmla="*/ 35349 h 16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43" h="166794">
                <a:moveTo>
                  <a:pt x="157744" y="35561"/>
                </a:moveTo>
                <a:cubicBezTo>
                  <a:pt x="157744" y="46186"/>
                  <a:pt x="155193" y="53837"/>
                  <a:pt x="150093" y="60637"/>
                </a:cubicBezTo>
                <a:cubicBezTo>
                  <a:pt x="124805" y="94637"/>
                  <a:pt x="96330" y="126087"/>
                  <a:pt x="65517" y="154988"/>
                </a:cubicBezTo>
                <a:cubicBezTo>
                  <a:pt x="51067" y="168588"/>
                  <a:pt x="33854" y="170926"/>
                  <a:pt x="16641" y="159450"/>
                </a:cubicBezTo>
                <a:cubicBezTo>
                  <a:pt x="-2484" y="146700"/>
                  <a:pt x="-6097" y="120987"/>
                  <a:pt x="10904" y="103137"/>
                </a:cubicBezTo>
                <a:cubicBezTo>
                  <a:pt x="38742" y="74237"/>
                  <a:pt x="65092" y="44061"/>
                  <a:pt x="91442" y="13673"/>
                </a:cubicBezTo>
                <a:cubicBezTo>
                  <a:pt x="102493" y="923"/>
                  <a:pt x="117155" y="-3752"/>
                  <a:pt x="133731" y="3261"/>
                </a:cubicBezTo>
                <a:cubicBezTo>
                  <a:pt x="148818" y="9636"/>
                  <a:pt x="156681" y="21323"/>
                  <a:pt x="157744" y="35349"/>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48" name="Forma libre: forma 47">
            <a:extLst>
              <a:ext uri="{FF2B5EF4-FFF2-40B4-BE49-F238E27FC236}">
                <a16:creationId xmlns:a16="http://schemas.microsoft.com/office/drawing/2014/main" id="{065DA1A8-848D-432E-AE7E-1B0494C3901C}"/>
              </a:ext>
            </a:extLst>
          </p:cNvPr>
          <p:cNvSpPr/>
          <p:nvPr/>
        </p:nvSpPr>
        <p:spPr>
          <a:xfrm>
            <a:off x="7297073" y="2270132"/>
            <a:ext cx="153204" cy="170929"/>
          </a:xfrm>
          <a:custGeom>
            <a:avLst/>
            <a:gdLst>
              <a:gd name="connsiteX0" fmla="*/ 114673 w 153204"/>
              <a:gd name="connsiteY0" fmla="*/ 213 h 170929"/>
              <a:gd name="connsiteX1" fmla="*/ 147611 w 153204"/>
              <a:gd name="connsiteY1" fmla="*/ 19975 h 170929"/>
              <a:gd name="connsiteX2" fmla="*/ 145699 w 153204"/>
              <a:gd name="connsiteY2" fmla="*/ 59713 h 170929"/>
              <a:gd name="connsiteX3" fmla="*/ 65797 w 153204"/>
              <a:gd name="connsiteY3" fmla="*/ 158102 h 170929"/>
              <a:gd name="connsiteX4" fmla="*/ 17347 w 153204"/>
              <a:gd name="connsiteY4" fmla="*/ 163840 h 170929"/>
              <a:gd name="connsiteX5" fmla="*/ 5022 w 153204"/>
              <a:gd name="connsiteY5" fmla="*/ 114752 h 170929"/>
              <a:gd name="connsiteX6" fmla="*/ 90236 w 153204"/>
              <a:gd name="connsiteY6" fmla="*/ 9563 h 170929"/>
              <a:gd name="connsiteX7" fmla="*/ 114673 w 153204"/>
              <a:gd name="connsiteY7" fmla="*/ 0 h 17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4" h="170929">
                <a:moveTo>
                  <a:pt x="114673" y="213"/>
                </a:moveTo>
                <a:cubicBezTo>
                  <a:pt x="128699" y="1700"/>
                  <a:pt x="140386" y="7225"/>
                  <a:pt x="147611" y="19975"/>
                </a:cubicBezTo>
                <a:cubicBezTo>
                  <a:pt x="155261" y="33575"/>
                  <a:pt x="155473" y="48026"/>
                  <a:pt x="145699" y="59713"/>
                </a:cubicBezTo>
                <a:cubicBezTo>
                  <a:pt x="118285" y="92014"/>
                  <a:pt x="91298" y="124314"/>
                  <a:pt x="65797" y="158102"/>
                </a:cubicBezTo>
                <a:cubicBezTo>
                  <a:pt x="54323" y="173615"/>
                  <a:pt x="32647" y="174465"/>
                  <a:pt x="17347" y="163840"/>
                </a:cubicBezTo>
                <a:cubicBezTo>
                  <a:pt x="1197" y="152577"/>
                  <a:pt x="-5391" y="131539"/>
                  <a:pt x="5022" y="114752"/>
                </a:cubicBezTo>
                <a:cubicBezTo>
                  <a:pt x="29035" y="76076"/>
                  <a:pt x="57935" y="41438"/>
                  <a:pt x="90236" y="9563"/>
                </a:cubicBezTo>
                <a:cubicBezTo>
                  <a:pt x="96823" y="2975"/>
                  <a:pt x="105323" y="425"/>
                  <a:pt x="114673" y="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49" name="Forma libre: forma 48">
            <a:extLst>
              <a:ext uri="{FF2B5EF4-FFF2-40B4-BE49-F238E27FC236}">
                <a16:creationId xmlns:a16="http://schemas.microsoft.com/office/drawing/2014/main" id="{6E1AD0AE-44FF-47DA-A7D9-4BC7B3DA4203}"/>
              </a:ext>
            </a:extLst>
          </p:cNvPr>
          <p:cNvSpPr/>
          <p:nvPr/>
        </p:nvSpPr>
        <p:spPr>
          <a:xfrm>
            <a:off x="7447324" y="3502011"/>
            <a:ext cx="184919" cy="130034"/>
          </a:xfrm>
          <a:custGeom>
            <a:avLst/>
            <a:gdLst>
              <a:gd name="connsiteX0" fmla="*/ 36673 w 184919"/>
              <a:gd name="connsiteY0" fmla="*/ 213 h 130034"/>
              <a:gd name="connsiteX1" fmla="*/ 63236 w 184919"/>
              <a:gd name="connsiteY1" fmla="*/ 8925 h 130034"/>
              <a:gd name="connsiteX2" fmla="*/ 154825 w 184919"/>
              <a:gd name="connsiteY2" fmla="*/ 54826 h 130034"/>
              <a:gd name="connsiteX3" fmla="*/ 181600 w 184919"/>
              <a:gd name="connsiteY3" fmla="*/ 107739 h 130034"/>
              <a:gd name="connsiteX4" fmla="*/ 127200 w 184919"/>
              <a:gd name="connsiteY4" fmla="*/ 125589 h 130034"/>
              <a:gd name="connsiteX5" fmla="*/ 19885 w 184919"/>
              <a:gd name="connsiteY5" fmla="*/ 71401 h 130034"/>
              <a:gd name="connsiteX6" fmla="*/ 2035 w 184919"/>
              <a:gd name="connsiteY6" fmla="*/ 27625 h 130034"/>
              <a:gd name="connsiteX7" fmla="*/ 36886 w 184919"/>
              <a:gd name="connsiteY7" fmla="*/ 0 h 13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919" h="130034">
                <a:moveTo>
                  <a:pt x="36673" y="213"/>
                </a:moveTo>
                <a:cubicBezTo>
                  <a:pt x="47298" y="637"/>
                  <a:pt x="55374" y="4463"/>
                  <a:pt x="63236" y="8925"/>
                </a:cubicBezTo>
                <a:cubicBezTo>
                  <a:pt x="92774" y="26350"/>
                  <a:pt x="123374" y="41226"/>
                  <a:pt x="154825" y="54826"/>
                </a:cubicBezTo>
                <a:cubicBezTo>
                  <a:pt x="180750" y="66088"/>
                  <a:pt x="190738" y="86489"/>
                  <a:pt x="181600" y="107739"/>
                </a:cubicBezTo>
                <a:cubicBezTo>
                  <a:pt x="172675" y="128352"/>
                  <a:pt x="152275" y="135577"/>
                  <a:pt x="127200" y="125589"/>
                </a:cubicBezTo>
                <a:cubicBezTo>
                  <a:pt x="89799" y="110714"/>
                  <a:pt x="54099" y="92439"/>
                  <a:pt x="19885" y="71401"/>
                </a:cubicBezTo>
                <a:cubicBezTo>
                  <a:pt x="3523" y="61413"/>
                  <a:pt x="-3915" y="46326"/>
                  <a:pt x="2035" y="27625"/>
                </a:cubicBezTo>
                <a:cubicBezTo>
                  <a:pt x="7348" y="10413"/>
                  <a:pt x="20098" y="1063"/>
                  <a:pt x="36886" y="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0" name="Forma libre: forma 49">
            <a:extLst>
              <a:ext uri="{FF2B5EF4-FFF2-40B4-BE49-F238E27FC236}">
                <a16:creationId xmlns:a16="http://schemas.microsoft.com/office/drawing/2014/main" id="{3DEAA9ED-2860-4981-894C-F2F9CB9D6817}"/>
              </a:ext>
            </a:extLst>
          </p:cNvPr>
          <p:cNvSpPr/>
          <p:nvPr/>
        </p:nvSpPr>
        <p:spPr>
          <a:xfrm>
            <a:off x="8734170" y="2776073"/>
            <a:ext cx="85643" cy="196626"/>
          </a:xfrm>
          <a:custGeom>
            <a:avLst/>
            <a:gdLst>
              <a:gd name="connsiteX0" fmla="*/ 85620 w 85643"/>
              <a:gd name="connsiteY0" fmla="*/ 65692 h 196626"/>
              <a:gd name="connsiteX1" fmla="*/ 75845 w 85643"/>
              <a:gd name="connsiteY1" fmla="*/ 156856 h 196626"/>
              <a:gd name="connsiteX2" fmla="*/ 29732 w 85643"/>
              <a:gd name="connsiteY2" fmla="*/ 195744 h 196626"/>
              <a:gd name="connsiteX3" fmla="*/ 831 w 85643"/>
              <a:gd name="connsiteY3" fmla="*/ 143681 h 196626"/>
              <a:gd name="connsiteX4" fmla="*/ 8694 w 85643"/>
              <a:gd name="connsiteY4" fmla="*/ 52942 h 196626"/>
              <a:gd name="connsiteX5" fmla="*/ 48432 w 85643"/>
              <a:gd name="connsiteY5" fmla="*/ 29 h 196626"/>
              <a:gd name="connsiteX6" fmla="*/ 85620 w 85643"/>
              <a:gd name="connsiteY6" fmla="*/ 65692 h 19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643" h="196626">
                <a:moveTo>
                  <a:pt x="85620" y="65692"/>
                </a:moveTo>
                <a:cubicBezTo>
                  <a:pt x="83282" y="89067"/>
                  <a:pt x="80733" y="123068"/>
                  <a:pt x="75845" y="156856"/>
                </a:cubicBezTo>
                <a:cubicBezTo>
                  <a:pt x="71595" y="186394"/>
                  <a:pt x="53532" y="200419"/>
                  <a:pt x="29732" y="195744"/>
                </a:cubicBezTo>
                <a:cubicBezTo>
                  <a:pt x="7631" y="191281"/>
                  <a:pt x="-3206" y="171731"/>
                  <a:pt x="831" y="143681"/>
                </a:cubicBezTo>
                <a:cubicBezTo>
                  <a:pt x="5294" y="113505"/>
                  <a:pt x="8482" y="83330"/>
                  <a:pt x="8694" y="52942"/>
                </a:cubicBezTo>
                <a:cubicBezTo>
                  <a:pt x="8906" y="17241"/>
                  <a:pt x="22932" y="-821"/>
                  <a:pt x="48432" y="29"/>
                </a:cubicBezTo>
                <a:cubicBezTo>
                  <a:pt x="73932" y="879"/>
                  <a:pt x="86257" y="18941"/>
                  <a:pt x="85620" y="6569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1" name="Forma libre: forma 50">
            <a:extLst>
              <a:ext uri="{FF2B5EF4-FFF2-40B4-BE49-F238E27FC236}">
                <a16:creationId xmlns:a16="http://schemas.microsoft.com/office/drawing/2014/main" id="{40DE4B5F-0A8D-4E65-85A0-2E957D4811BA}"/>
              </a:ext>
            </a:extLst>
          </p:cNvPr>
          <p:cNvSpPr/>
          <p:nvPr/>
        </p:nvSpPr>
        <p:spPr>
          <a:xfrm>
            <a:off x="8703149" y="2501071"/>
            <a:ext cx="103891" cy="194141"/>
          </a:xfrm>
          <a:custGeom>
            <a:avLst/>
            <a:gdLst>
              <a:gd name="connsiteX0" fmla="*/ 103891 w 103891"/>
              <a:gd name="connsiteY0" fmla="*/ 147953 h 194141"/>
              <a:gd name="connsiteX1" fmla="*/ 70741 w 103891"/>
              <a:gd name="connsiteY1" fmla="*/ 193854 h 194141"/>
              <a:gd name="connsiteX2" fmla="*/ 29940 w 103891"/>
              <a:gd name="connsiteY2" fmla="*/ 163891 h 194141"/>
              <a:gd name="connsiteX3" fmla="*/ 1465 w 103891"/>
              <a:gd name="connsiteY3" fmla="*/ 47227 h 194141"/>
              <a:gd name="connsiteX4" fmla="*/ 24627 w 103891"/>
              <a:gd name="connsiteY4" fmla="*/ 2389 h 194141"/>
              <a:gd name="connsiteX5" fmla="*/ 71378 w 103891"/>
              <a:gd name="connsiteY5" fmla="*/ 21727 h 194141"/>
              <a:gd name="connsiteX6" fmla="*/ 103891 w 103891"/>
              <a:gd name="connsiteY6" fmla="*/ 147741 h 19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91" h="194141">
                <a:moveTo>
                  <a:pt x="103891" y="147953"/>
                </a:moveTo>
                <a:cubicBezTo>
                  <a:pt x="103891" y="175154"/>
                  <a:pt x="90715" y="191517"/>
                  <a:pt x="70741" y="193854"/>
                </a:cubicBezTo>
                <a:cubicBezTo>
                  <a:pt x="52040" y="196192"/>
                  <a:pt x="34402" y="184079"/>
                  <a:pt x="29940" y="163891"/>
                </a:cubicBezTo>
                <a:cubicBezTo>
                  <a:pt x="21440" y="124791"/>
                  <a:pt x="12303" y="85903"/>
                  <a:pt x="1465" y="47227"/>
                </a:cubicBezTo>
                <a:cubicBezTo>
                  <a:pt x="-4061" y="27252"/>
                  <a:pt x="6565" y="8977"/>
                  <a:pt x="24627" y="2389"/>
                </a:cubicBezTo>
                <a:cubicBezTo>
                  <a:pt x="42902" y="-4199"/>
                  <a:pt x="63728" y="3027"/>
                  <a:pt x="71378" y="21727"/>
                </a:cubicBezTo>
                <a:cubicBezTo>
                  <a:pt x="88591" y="63802"/>
                  <a:pt x="96453" y="108428"/>
                  <a:pt x="103891" y="147741"/>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2" name="Forma libre: forma 51">
            <a:extLst>
              <a:ext uri="{FF2B5EF4-FFF2-40B4-BE49-F238E27FC236}">
                <a16:creationId xmlns:a16="http://schemas.microsoft.com/office/drawing/2014/main" id="{037BEB81-E4BB-4A41-9A03-D716E7DC06FB}"/>
              </a:ext>
            </a:extLst>
          </p:cNvPr>
          <p:cNvSpPr/>
          <p:nvPr/>
        </p:nvSpPr>
        <p:spPr>
          <a:xfrm>
            <a:off x="8250667" y="3481084"/>
            <a:ext cx="181304" cy="134687"/>
          </a:xfrm>
          <a:custGeom>
            <a:avLst/>
            <a:gdLst>
              <a:gd name="connsiteX0" fmla="*/ 181305 w 181304"/>
              <a:gd name="connsiteY0" fmla="*/ 37290 h 134687"/>
              <a:gd name="connsiteX1" fmla="*/ 164518 w 181304"/>
              <a:gd name="connsiteY1" fmla="*/ 69378 h 134687"/>
              <a:gd name="connsiteX2" fmla="*/ 56141 w 181304"/>
              <a:gd name="connsiteY2" fmla="*/ 130366 h 134687"/>
              <a:gd name="connsiteX3" fmla="*/ 3653 w 181304"/>
              <a:gd name="connsiteY3" fmla="*/ 112304 h 134687"/>
              <a:gd name="connsiteX4" fmla="*/ 23203 w 181304"/>
              <a:gd name="connsiteY4" fmla="*/ 62153 h 134687"/>
              <a:gd name="connsiteX5" fmla="*/ 122017 w 181304"/>
              <a:gd name="connsiteY5" fmla="*/ 6902 h 134687"/>
              <a:gd name="connsiteX6" fmla="*/ 181305 w 181304"/>
              <a:gd name="connsiteY6" fmla="*/ 37290 h 1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304" h="134687">
                <a:moveTo>
                  <a:pt x="181305" y="37290"/>
                </a:moveTo>
                <a:cubicBezTo>
                  <a:pt x="181305" y="50890"/>
                  <a:pt x="175780" y="61940"/>
                  <a:pt x="164518" y="69378"/>
                </a:cubicBezTo>
                <a:cubicBezTo>
                  <a:pt x="130092" y="92541"/>
                  <a:pt x="94179" y="113579"/>
                  <a:pt x="56141" y="130366"/>
                </a:cubicBezTo>
                <a:cubicBezTo>
                  <a:pt x="33616" y="140354"/>
                  <a:pt x="12578" y="132491"/>
                  <a:pt x="3653" y="112304"/>
                </a:cubicBezTo>
                <a:cubicBezTo>
                  <a:pt x="-5060" y="92966"/>
                  <a:pt x="1952" y="72991"/>
                  <a:pt x="23203" y="62153"/>
                </a:cubicBezTo>
                <a:cubicBezTo>
                  <a:pt x="56991" y="44940"/>
                  <a:pt x="89716" y="26452"/>
                  <a:pt x="122017" y="6902"/>
                </a:cubicBezTo>
                <a:cubicBezTo>
                  <a:pt x="150280" y="-10311"/>
                  <a:pt x="181093" y="6477"/>
                  <a:pt x="181305" y="3729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3" name="Forma libre: forma 52">
            <a:extLst>
              <a:ext uri="{FF2B5EF4-FFF2-40B4-BE49-F238E27FC236}">
                <a16:creationId xmlns:a16="http://schemas.microsoft.com/office/drawing/2014/main" id="{325F1033-0CAA-457B-BEFC-E28D685DC03C}"/>
              </a:ext>
            </a:extLst>
          </p:cNvPr>
          <p:cNvSpPr/>
          <p:nvPr/>
        </p:nvSpPr>
        <p:spPr>
          <a:xfrm>
            <a:off x="8029206" y="2067829"/>
            <a:ext cx="192726" cy="111096"/>
          </a:xfrm>
          <a:custGeom>
            <a:avLst/>
            <a:gdLst>
              <a:gd name="connsiteX0" fmla="*/ 40237 w 192726"/>
              <a:gd name="connsiteY0" fmla="*/ 213 h 111096"/>
              <a:gd name="connsiteX1" fmla="*/ 175389 w 192726"/>
              <a:gd name="connsiteY1" fmla="*/ 42713 h 111096"/>
              <a:gd name="connsiteX2" fmla="*/ 189201 w 192726"/>
              <a:gd name="connsiteY2" fmla="*/ 87339 h 111096"/>
              <a:gd name="connsiteX3" fmla="*/ 145851 w 192726"/>
              <a:gd name="connsiteY3" fmla="*/ 109227 h 111096"/>
              <a:gd name="connsiteX4" fmla="*/ 24512 w 192726"/>
              <a:gd name="connsiteY4" fmla="*/ 72889 h 111096"/>
              <a:gd name="connsiteX5" fmla="*/ 711 w 192726"/>
              <a:gd name="connsiteY5" fmla="*/ 32513 h 111096"/>
              <a:gd name="connsiteX6" fmla="*/ 40449 w 192726"/>
              <a:gd name="connsiteY6" fmla="*/ 0 h 11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26" h="111096">
                <a:moveTo>
                  <a:pt x="40237" y="213"/>
                </a:moveTo>
                <a:cubicBezTo>
                  <a:pt x="85075" y="9775"/>
                  <a:pt x="132251" y="20188"/>
                  <a:pt x="175389" y="42713"/>
                </a:cubicBezTo>
                <a:cubicBezTo>
                  <a:pt x="191964" y="51426"/>
                  <a:pt x="196851" y="68851"/>
                  <a:pt x="189201" y="87339"/>
                </a:cubicBezTo>
                <a:cubicBezTo>
                  <a:pt x="181126" y="106676"/>
                  <a:pt x="164551" y="115177"/>
                  <a:pt x="145851" y="109227"/>
                </a:cubicBezTo>
                <a:cubicBezTo>
                  <a:pt x="105475" y="96689"/>
                  <a:pt x="65100" y="84364"/>
                  <a:pt x="24512" y="72889"/>
                </a:cubicBezTo>
                <a:cubicBezTo>
                  <a:pt x="6237" y="67788"/>
                  <a:pt x="-2689" y="51851"/>
                  <a:pt x="711" y="32513"/>
                </a:cubicBezTo>
                <a:cubicBezTo>
                  <a:pt x="4324" y="12538"/>
                  <a:pt x="17499" y="1913"/>
                  <a:pt x="40449" y="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4" name="Forma libre: forma 53">
            <a:extLst>
              <a:ext uri="{FF2B5EF4-FFF2-40B4-BE49-F238E27FC236}">
                <a16:creationId xmlns:a16="http://schemas.microsoft.com/office/drawing/2014/main" id="{4AF82A71-CE38-4B88-9619-8296CD058670}"/>
              </a:ext>
            </a:extLst>
          </p:cNvPr>
          <p:cNvSpPr/>
          <p:nvPr/>
        </p:nvSpPr>
        <p:spPr>
          <a:xfrm>
            <a:off x="7751611" y="2054783"/>
            <a:ext cx="196816" cy="87159"/>
          </a:xfrm>
          <a:custGeom>
            <a:avLst/>
            <a:gdLst>
              <a:gd name="connsiteX0" fmla="*/ 135079 w 196816"/>
              <a:gd name="connsiteY0" fmla="*/ 509 h 87159"/>
              <a:gd name="connsiteX1" fmla="*/ 166104 w 196816"/>
              <a:gd name="connsiteY1" fmla="*/ 721 h 87159"/>
              <a:gd name="connsiteX2" fmla="*/ 196705 w 196816"/>
              <a:gd name="connsiteY2" fmla="*/ 38759 h 87159"/>
              <a:gd name="connsiteX3" fmla="*/ 165254 w 196816"/>
              <a:gd name="connsiteY3" fmla="*/ 73397 h 87159"/>
              <a:gd name="connsiteX4" fmla="*/ 41577 w 196816"/>
              <a:gd name="connsiteY4" fmla="*/ 86785 h 87159"/>
              <a:gd name="connsiteX5" fmla="*/ 352 w 196816"/>
              <a:gd name="connsiteY5" fmla="*/ 54697 h 87159"/>
              <a:gd name="connsiteX6" fmla="*/ 29465 w 196816"/>
              <a:gd name="connsiteY6" fmla="*/ 13259 h 87159"/>
              <a:gd name="connsiteX7" fmla="*/ 135079 w 196816"/>
              <a:gd name="connsiteY7" fmla="*/ 721 h 8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816" h="87159">
                <a:moveTo>
                  <a:pt x="135079" y="509"/>
                </a:moveTo>
                <a:cubicBezTo>
                  <a:pt x="145492" y="509"/>
                  <a:pt x="155904" y="-766"/>
                  <a:pt x="166104" y="721"/>
                </a:cubicBezTo>
                <a:cubicBezTo>
                  <a:pt x="184592" y="3484"/>
                  <a:pt x="198192" y="20059"/>
                  <a:pt x="196705" y="38759"/>
                </a:cubicBezTo>
                <a:cubicBezTo>
                  <a:pt x="195430" y="58097"/>
                  <a:pt x="184592" y="71697"/>
                  <a:pt x="165254" y="73397"/>
                </a:cubicBezTo>
                <a:cubicBezTo>
                  <a:pt x="124029" y="77222"/>
                  <a:pt x="82591" y="81047"/>
                  <a:pt x="41577" y="86785"/>
                </a:cubicBezTo>
                <a:cubicBezTo>
                  <a:pt x="20327" y="89760"/>
                  <a:pt x="3114" y="74672"/>
                  <a:pt x="352" y="54697"/>
                </a:cubicBezTo>
                <a:cubicBezTo>
                  <a:pt x="-2198" y="36209"/>
                  <a:pt x="9277" y="17721"/>
                  <a:pt x="29465" y="13259"/>
                </a:cubicBezTo>
                <a:cubicBezTo>
                  <a:pt x="64103" y="5396"/>
                  <a:pt x="99378" y="509"/>
                  <a:pt x="135079" y="721"/>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5" name="Forma libre: forma 54">
            <a:extLst>
              <a:ext uri="{FF2B5EF4-FFF2-40B4-BE49-F238E27FC236}">
                <a16:creationId xmlns:a16="http://schemas.microsoft.com/office/drawing/2014/main" id="{D58D55D0-5692-4660-8E0B-37B4F677E6E0}"/>
              </a:ext>
            </a:extLst>
          </p:cNvPr>
          <p:cNvSpPr/>
          <p:nvPr/>
        </p:nvSpPr>
        <p:spPr>
          <a:xfrm>
            <a:off x="8647016" y="3050211"/>
            <a:ext cx="124535" cy="186418"/>
          </a:xfrm>
          <a:custGeom>
            <a:avLst/>
            <a:gdLst>
              <a:gd name="connsiteX0" fmla="*/ 124536 w 124535"/>
              <a:gd name="connsiteY0" fmla="*/ 37420 h 186418"/>
              <a:gd name="connsiteX1" fmla="*/ 119648 w 124535"/>
              <a:gd name="connsiteY1" fmla="*/ 56120 h 186418"/>
              <a:gd name="connsiteX2" fmla="*/ 73110 w 124535"/>
              <a:gd name="connsiteY2" fmla="*/ 161734 h 186418"/>
              <a:gd name="connsiteX3" fmla="*/ 19347 w 124535"/>
              <a:gd name="connsiteY3" fmla="*/ 181710 h 186418"/>
              <a:gd name="connsiteX4" fmla="*/ 5534 w 124535"/>
              <a:gd name="connsiteY4" fmla="*/ 127946 h 186418"/>
              <a:gd name="connsiteX5" fmla="*/ 50373 w 124535"/>
              <a:gd name="connsiteY5" fmla="*/ 24032 h 186418"/>
              <a:gd name="connsiteX6" fmla="*/ 93298 w 124535"/>
              <a:gd name="connsiteY6" fmla="*/ 657 h 186418"/>
              <a:gd name="connsiteX7" fmla="*/ 124323 w 124535"/>
              <a:gd name="connsiteY7" fmla="*/ 37633 h 18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535" h="186418">
                <a:moveTo>
                  <a:pt x="124536" y="37420"/>
                </a:moveTo>
                <a:cubicBezTo>
                  <a:pt x="123048" y="43158"/>
                  <a:pt x="121773" y="49745"/>
                  <a:pt x="119648" y="56120"/>
                </a:cubicBezTo>
                <a:cubicBezTo>
                  <a:pt x="106898" y="92671"/>
                  <a:pt x="91173" y="127734"/>
                  <a:pt x="73110" y="161734"/>
                </a:cubicBezTo>
                <a:cubicBezTo>
                  <a:pt x="60998" y="184685"/>
                  <a:pt x="39110" y="192335"/>
                  <a:pt x="19347" y="181710"/>
                </a:cubicBezTo>
                <a:cubicBezTo>
                  <a:pt x="434" y="171509"/>
                  <a:pt x="-5516" y="150472"/>
                  <a:pt x="5534" y="127946"/>
                </a:cubicBezTo>
                <a:cubicBezTo>
                  <a:pt x="22322" y="93946"/>
                  <a:pt x="36772" y="59095"/>
                  <a:pt x="50373" y="24032"/>
                </a:cubicBezTo>
                <a:cubicBezTo>
                  <a:pt x="58022" y="4695"/>
                  <a:pt x="73748" y="-2318"/>
                  <a:pt x="93298" y="657"/>
                </a:cubicBezTo>
                <a:cubicBezTo>
                  <a:pt x="113061" y="3845"/>
                  <a:pt x="120923" y="18507"/>
                  <a:pt x="124323" y="37633"/>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6" name="Forma libre: forma 55">
            <a:extLst>
              <a:ext uri="{FF2B5EF4-FFF2-40B4-BE49-F238E27FC236}">
                <a16:creationId xmlns:a16="http://schemas.microsoft.com/office/drawing/2014/main" id="{0E2C36A2-894C-4E36-B800-E48FC7076287}"/>
              </a:ext>
            </a:extLst>
          </p:cNvPr>
          <p:cNvSpPr/>
          <p:nvPr/>
        </p:nvSpPr>
        <p:spPr>
          <a:xfrm>
            <a:off x="7706243" y="3604542"/>
            <a:ext cx="196406" cy="91314"/>
          </a:xfrm>
          <a:custGeom>
            <a:avLst/>
            <a:gdLst>
              <a:gd name="connsiteX0" fmla="*/ 143897 w 196406"/>
              <a:gd name="connsiteY0" fmla="*/ 91060 h 91314"/>
              <a:gd name="connsiteX1" fmla="*/ 34883 w 196406"/>
              <a:gd name="connsiteY1" fmla="*/ 75122 h 91314"/>
              <a:gd name="connsiteX2" fmla="*/ 1095 w 196406"/>
              <a:gd name="connsiteY2" fmla="*/ 29009 h 91314"/>
              <a:gd name="connsiteX3" fmla="*/ 51245 w 196406"/>
              <a:gd name="connsiteY3" fmla="*/ 1171 h 91314"/>
              <a:gd name="connsiteX4" fmla="*/ 145809 w 196406"/>
              <a:gd name="connsiteY4" fmla="*/ 13921 h 91314"/>
              <a:gd name="connsiteX5" fmla="*/ 154734 w 196406"/>
              <a:gd name="connsiteY5" fmla="*/ 14984 h 91314"/>
              <a:gd name="connsiteX6" fmla="*/ 196172 w 196406"/>
              <a:gd name="connsiteY6" fmla="*/ 57484 h 91314"/>
              <a:gd name="connsiteX7" fmla="*/ 144109 w 196406"/>
              <a:gd name="connsiteY7" fmla="*/ 91272 h 9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406" h="91314">
                <a:moveTo>
                  <a:pt x="143897" y="91060"/>
                </a:moveTo>
                <a:cubicBezTo>
                  <a:pt x="109259" y="87660"/>
                  <a:pt x="71645" y="83622"/>
                  <a:pt x="34883" y="75122"/>
                </a:cubicBezTo>
                <a:cubicBezTo>
                  <a:pt x="8957" y="69172"/>
                  <a:pt x="-4006" y="50684"/>
                  <a:pt x="1095" y="29009"/>
                </a:cubicBezTo>
                <a:cubicBezTo>
                  <a:pt x="6195" y="6909"/>
                  <a:pt x="25320" y="-3716"/>
                  <a:pt x="51245" y="1171"/>
                </a:cubicBezTo>
                <a:cubicBezTo>
                  <a:pt x="82483" y="6909"/>
                  <a:pt x="113934" y="12646"/>
                  <a:pt x="145809" y="13921"/>
                </a:cubicBezTo>
                <a:cubicBezTo>
                  <a:pt x="148784" y="13921"/>
                  <a:pt x="151759" y="14559"/>
                  <a:pt x="154734" y="14984"/>
                </a:cubicBezTo>
                <a:cubicBezTo>
                  <a:pt x="183209" y="19234"/>
                  <a:pt x="198510" y="34959"/>
                  <a:pt x="196172" y="57484"/>
                </a:cubicBezTo>
                <a:cubicBezTo>
                  <a:pt x="193623" y="80010"/>
                  <a:pt x="175984" y="92122"/>
                  <a:pt x="144109" y="9127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7" name="Forma libre: forma 56">
            <a:extLst>
              <a:ext uri="{FF2B5EF4-FFF2-40B4-BE49-F238E27FC236}">
                <a16:creationId xmlns:a16="http://schemas.microsoft.com/office/drawing/2014/main" id="{6C2DC8DC-E920-4CE6-8604-462A8D7B6943}"/>
              </a:ext>
            </a:extLst>
          </p:cNvPr>
          <p:cNvSpPr/>
          <p:nvPr/>
        </p:nvSpPr>
        <p:spPr>
          <a:xfrm>
            <a:off x="7983484" y="3595281"/>
            <a:ext cx="195307" cy="96283"/>
          </a:xfrm>
          <a:custGeom>
            <a:avLst/>
            <a:gdLst>
              <a:gd name="connsiteX0" fmla="*/ 49196 w 195307"/>
              <a:gd name="connsiteY0" fmla="*/ 96071 h 96283"/>
              <a:gd name="connsiteX1" fmla="*/ 108 w 195307"/>
              <a:gd name="connsiteY1" fmla="*/ 61858 h 96283"/>
              <a:gd name="connsiteX2" fmla="*/ 36233 w 195307"/>
              <a:gd name="connsiteY2" fmla="*/ 21695 h 96283"/>
              <a:gd name="connsiteX3" fmla="*/ 143122 w 195307"/>
              <a:gd name="connsiteY3" fmla="*/ 1294 h 96283"/>
              <a:gd name="connsiteX4" fmla="*/ 194122 w 195307"/>
              <a:gd name="connsiteY4" fmla="*/ 27857 h 96283"/>
              <a:gd name="connsiteX5" fmla="*/ 161822 w 195307"/>
              <a:gd name="connsiteY5" fmla="*/ 75033 h 96283"/>
              <a:gd name="connsiteX6" fmla="*/ 49408 w 195307"/>
              <a:gd name="connsiteY6" fmla="*/ 96283 h 9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07" h="96283">
                <a:moveTo>
                  <a:pt x="49196" y="96071"/>
                </a:moveTo>
                <a:cubicBezTo>
                  <a:pt x="18595" y="96496"/>
                  <a:pt x="1807" y="83321"/>
                  <a:pt x="108" y="61858"/>
                </a:cubicBezTo>
                <a:cubicBezTo>
                  <a:pt x="-1380" y="41457"/>
                  <a:pt x="12645" y="26157"/>
                  <a:pt x="36233" y="21695"/>
                </a:cubicBezTo>
                <a:cubicBezTo>
                  <a:pt x="71933" y="15107"/>
                  <a:pt x="107421" y="8307"/>
                  <a:pt x="143122" y="1294"/>
                </a:cubicBezTo>
                <a:cubicBezTo>
                  <a:pt x="169260" y="-3806"/>
                  <a:pt x="189447" y="6394"/>
                  <a:pt x="194122" y="27857"/>
                </a:cubicBezTo>
                <a:cubicBezTo>
                  <a:pt x="199223" y="50383"/>
                  <a:pt x="187747" y="68020"/>
                  <a:pt x="161822" y="75033"/>
                </a:cubicBezTo>
                <a:cubicBezTo>
                  <a:pt x="123146" y="85446"/>
                  <a:pt x="83834" y="92671"/>
                  <a:pt x="49408" y="96283"/>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8" name="Forma libre: forma 57">
            <a:extLst>
              <a:ext uri="{FF2B5EF4-FFF2-40B4-BE49-F238E27FC236}">
                <a16:creationId xmlns:a16="http://schemas.microsoft.com/office/drawing/2014/main" id="{CD96A14E-F7B5-4D3F-BEA7-EDBFFCCB2824}"/>
              </a:ext>
            </a:extLst>
          </p:cNvPr>
          <p:cNvSpPr/>
          <p:nvPr/>
        </p:nvSpPr>
        <p:spPr>
          <a:xfrm>
            <a:off x="7494757" y="2111886"/>
            <a:ext cx="183049" cy="132957"/>
          </a:xfrm>
          <a:custGeom>
            <a:avLst/>
            <a:gdLst>
              <a:gd name="connsiteX0" fmla="*/ 39179 w 183049"/>
              <a:gd name="connsiteY0" fmla="*/ 132958 h 132957"/>
              <a:gd name="connsiteX1" fmla="*/ 3478 w 183049"/>
              <a:gd name="connsiteY1" fmla="*/ 111070 h 132957"/>
              <a:gd name="connsiteX2" fmla="*/ 11553 w 183049"/>
              <a:gd name="connsiteY2" fmla="*/ 70057 h 132957"/>
              <a:gd name="connsiteX3" fmla="*/ 136292 w 183049"/>
              <a:gd name="connsiteY3" fmla="*/ 2056 h 132957"/>
              <a:gd name="connsiteX4" fmla="*/ 178580 w 183049"/>
              <a:gd name="connsiteY4" fmla="*/ 22244 h 132957"/>
              <a:gd name="connsiteX5" fmla="*/ 168593 w 183049"/>
              <a:gd name="connsiteY5" fmla="*/ 66232 h 132957"/>
              <a:gd name="connsiteX6" fmla="*/ 49591 w 183049"/>
              <a:gd name="connsiteY6" fmla="*/ 131470 h 132957"/>
              <a:gd name="connsiteX7" fmla="*/ 38966 w 183049"/>
              <a:gd name="connsiteY7" fmla="*/ 132745 h 13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049" h="132957">
                <a:moveTo>
                  <a:pt x="39179" y="132958"/>
                </a:moveTo>
                <a:cubicBezTo>
                  <a:pt x="20691" y="132958"/>
                  <a:pt x="9428" y="125520"/>
                  <a:pt x="3478" y="111070"/>
                </a:cubicBezTo>
                <a:cubicBezTo>
                  <a:pt x="-2473" y="95982"/>
                  <a:pt x="-1410" y="80257"/>
                  <a:pt x="11553" y="70057"/>
                </a:cubicBezTo>
                <a:cubicBezTo>
                  <a:pt x="49378" y="40732"/>
                  <a:pt x="91241" y="17994"/>
                  <a:pt x="136292" y="2056"/>
                </a:cubicBezTo>
                <a:cubicBezTo>
                  <a:pt x="154143" y="-4319"/>
                  <a:pt x="170080" y="4606"/>
                  <a:pt x="178580" y="22244"/>
                </a:cubicBezTo>
                <a:cubicBezTo>
                  <a:pt x="186868" y="39244"/>
                  <a:pt x="183680" y="57094"/>
                  <a:pt x="168593" y="66232"/>
                </a:cubicBezTo>
                <a:cubicBezTo>
                  <a:pt x="129917" y="89607"/>
                  <a:pt x="89542" y="110220"/>
                  <a:pt x="49591" y="131470"/>
                </a:cubicBezTo>
                <a:cubicBezTo>
                  <a:pt x="45978" y="133383"/>
                  <a:pt x="40878" y="132533"/>
                  <a:pt x="38966" y="132745"/>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59" name="Forma libre: forma 58">
            <a:extLst>
              <a:ext uri="{FF2B5EF4-FFF2-40B4-BE49-F238E27FC236}">
                <a16:creationId xmlns:a16="http://schemas.microsoft.com/office/drawing/2014/main" id="{CAA0B451-ABAE-4BB4-AEFB-4B8A69425DDF}"/>
              </a:ext>
            </a:extLst>
          </p:cNvPr>
          <p:cNvSpPr/>
          <p:nvPr/>
        </p:nvSpPr>
        <p:spPr>
          <a:xfrm>
            <a:off x="4162009" y="6074286"/>
            <a:ext cx="174188" cy="111635"/>
          </a:xfrm>
          <a:custGeom>
            <a:avLst/>
            <a:gdLst>
              <a:gd name="connsiteX0" fmla="*/ 174182 w 174188"/>
              <a:gd name="connsiteY0" fmla="*/ 73811 h 111635"/>
              <a:gd name="connsiteX1" fmla="*/ 130832 w 174188"/>
              <a:gd name="connsiteY1" fmla="*/ 110575 h 111635"/>
              <a:gd name="connsiteX2" fmla="*/ 17355 w 174188"/>
              <a:gd name="connsiteY2" fmla="*/ 65949 h 111635"/>
              <a:gd name="connsiteX3" fmla="*/ 3755 w 174188"/>
              <a:gd name="connsiteY3" fmla="*/ 21748 h 111635"/>
              <a:gd name="connsiteX4" fmla="*/ 47956 w 174188"/>
              <a:gd name="connsiteY4" fmla="*/ 2198 h 111635"/>
              <a:gd name="connsiteX5" fmla="*/ 153357 w 174188"/>
              <a:gd name="connsiteY5" fmla="*/ 43636 h 111635"/>
              <a:gd name="connsiteX6" fmla="*/ 174182 w 174188"/>
              <a:gd name="connsiteY6" fmla="*/ 73811 h 11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88" h="111635">
                <a:moveTo>
                  <a:pt x="174182" y="73811"/>
                </a:moveTo>
                <a:cubicBezTo>
                  <a:pt x="174607" y="98037"/>
                  <a:pt x="153782" y="116312"/>
                  <a:pt x="130832" y="110575"/>
                </a:cubicBezTo>
                <a:cubicBezTo>
                  <a:pt x="91094" y="100799"/>
                  <a:pt x="53268" y="85287"/>
                  <a:pt x="17355" y="65949"/>
                </a:cubicBezTo>
                <a:cubicBezTo>
                  <a:pt x="355" y="56811"/>
                  <a:pt x="-4108" y="40023"/>
                  <a:pt x="3755" y="21748"/>
                </a:cubicBezTo>
                <a:cubicBezTo>
                  <a:pt x="11193" y="4323"/>
                  <a:pt x="30105" y="-4390"/>
                  <a:pt x="47956" y="2198"/>
                </a:cubicBezTo>
                <a:cubicBezTo>
                  <a:pt x="83443" y="15373"/>
                  <a:pt x="118294" y="29611"/>
                  <a:pt x="153357" y="43636"/>
                </a:cubicBezTo>
                <a:cubicBezTo>
                  <a:pt x="167382" y="49161"/>
                  <a:pt x="172270" y="61274"/>
                  <a:pt x="174182" y="73811"/>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0" name="Forma libre: forma 59">
            <a:extLst>
              <a:ext uri="{FF2B5EF4-FFF2-40B4-BE49-F238E27FC236}">
                <a16:creationId xmlns:a16="http://schemas.microsoft.com/office/drawing/2014/main" id="{17528DD9-8293-4632-AF3F-293E40D4D060}"/>
              </a:ext>
            </a:extLst>
          </p:cNvPr>
          <p:cNvSpPr/>
          <p:nvPr/>
        </p:nvSpPr>
        <p:spPr>
          <a:xfrm>
            <a:off x="5563792" y="5368753"/>
            <a:ext cx="173856" cy="111619"/>
          </a:xfrm>
          <a:custGeom>
            <a:avLst/>
            <a:gdLst>
              <a:gd name="connsiteX0" fmla="*/ 173857 w 173856"/>
              <a:gd name="connsiteY0" fmla="*/ 74898 h 111619"/>
              <a:gd name="connsiteX1" fmla="*/ 127319 w 173856"/>
              <a:gd name="connsiteY1" fmla="*/ 109323 h 111619"/>
              <a:gd name="connsiteX2" fmla="*/ 21705 w 173856"/>
              <a:gd name="connsiteY2" fmla="*/ 68523 h 111619"/>
              <a:gd name="connsiteX3" fmla="*/ 2154 w 173856"/>
              <a:gd name="connsiteY3" fmla="*/ 24535 h 111619"/>
              <a:gd name="connsiteX4" fmla="*/ 44655 w 173856"/>
              <a:gd name="connsiteY4" fmla="*/ 1372 h 111619"/>
              <a:gd name="connsiteX5" fmla="*/ 154306 w 173856"/>
              <a:gd name="connsiteY5" fmla="*/ 43660 h 111619"/>
              <a:gd name="connsiteX6" fmla="*/ 173857 w 173856"/>
              <a:gd name="connsiteY6" fmla="*/ 74898 h 11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856" h="111619">
                <a:moveTo>
                  <a:pt x="173857" y="74898"/>
                </a:moveTo>
                <a:cubicBezTo>
                  <a:pt x="173644" y="99973"/>
                  <a:pt x="149844" y="118248"/>
                  <a:pt x="127319" y="109323"/>
                </a:cubicBezTo>
                <a:cubicBezTo>
                  <a:pt x="92255" y="95298"/>
                  <a:pt x="56980" y="81910"/>
                  <a:pt x="21705" y="68523"/>
                </a:cubicBezTo>
                <a:cubicBezTo>
                  <a:pt x="3217" y="61510"/>
                  <a:pt x="-4008" y="41747"/>
                  <a:pt x="2154" y="24535"/>
                </a:cubicBezTo>
                <a:cubicBezTo>
                  <a:pt x="8529" y="6684"/>
                  <a:pt x="25530" y="-3941"/>
                  <a:pt x="44655" y="1372"/>
                </a:cubicBezTo>
                <a:cubicBezTo>
                  <a:pt x="82693" y="11784"/>
                  <a:pt x="119031" y="26235"/>
                  <a:pt x="154306" y="43660"/>
                </a:cubicBezTo>
                <a:cubicBezTo>
                  <a:pt x="167482" y="50035"/>
                  <a:pt x="172794" y="62147"/>
                  <a:pt x="173857" y="74898"/>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1" name="Forma libre: forma 60">
            <a:extLst>
              <a:ext uri="{FF2B5EF4-FFF2-40B4-BE49-F238E27FC236}">
                <a16:creationId xmlns:a16="http://schemas.microsoft.com/office/drawing/2014/main" id="{FF5F2AB5-B310-4A24-B81D-7E25F3A2BF34}"/>
              </a:ext>
            </a:extLst>
          </p:cNvPr>
          <p:cNvSpPr/>
          <p:nvPr/>
        </p:nvSpPr>
        <p:spPr>
          <a:xfrm>
            <a:off x="5301360" y="5329200"/>
            <a:ext cx="181359" cy="78327"/>
          </a:xfrm>
          <a:custGeom>
            <a:avLst/>
            <a:gdLst>
              <a:gd name="connsiteX0" fmla="*/ 118809 w 181359"/>
              <a:gd name="connsiteY0" fmla="*/ 76413 h 78327"/>
              <a:gd name="connsiteX1" fmla="*/ 38695 w 181359"/>
              <a:gd name="connsiteY1" fmla="*/ 72163 h 78327"/>
              <a:gd name="connsiteX2" fmla="*/ 19 w 181359"/>
              <a:gd name="connsiteY2" fmla="*/ 36887 h 78327"/>
              <a:gd name="connsiteX3" fmla="*/ 36995 w 181359"/>
              <a:gd name="connsiteY3" fmla="*/ 124 h 78327"/>
              <a:gd name="connsiteX4" fmla="*/ 152384 w 181359"/>
              <a:gd name="connsiteY4" fmla="*/ 7987 h 78327"/>
              <a:gd name="connsiteX5" fmla="*/ 181072 w 181359"/>
              <a:gd name="connsiteY5" fmla="*/ 47512 h 78327"/>
              <a:gd name="connsiteX6" fmla="*/ 143247 w 181359"/>
              <a:gd name="connsiteY6" fmla="*/ 78325 h 78327"/>
              <a:gd name="connsiteX7" fmla="*/ 118809 w 181359"/>
              <a:gd name="connsiteY7" fmla="*/ 76413 h 7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59" h="78327">
                <a:moveTo>
                  <a:pt x="118809" y="76413"/>
                </a:moveTo>
                <a:cubicBezTo>
                  <a:pt x="92033" y="75138"/>
                  <a:pt x="65470" y="73863"/>
                  <a:pt x="38695" y="72163"/>
                </a:cubicBezTo>
                <a:cubicBezTo>
                  <a:pt x="15320" y="70888"/>
                  <a:pt x="870" y="57287"/>
                  <a:pt x="19" y="36887"/>
                </a:cubicBezTo>
                <a:cubicBezTo>
                  <a:pt x="-618" y="17337"/>
                  <a:pt x="14470" y="549"/>
                  <a:pt x="36995" y="124"/>
                </a:cubicBezTo>
                <a:cubicBezTo>
                  <a:pt x="75670" y="-513"/>
                  <a:pt x="114346" y="1187"/>
                  <a:pt x="152384" y="7987"/>
                </a:cubicBezTo>
                <a:cubicBezTo>
                  <a:pt x="171297" y="11387"/>
                  <a:pt x="183410" y="29662"/>
                  <a:pt x="181072" y="47512"/>
                </a:cubicBezTo>
                <a:cubicBezTo>
                  <a:pt x="178734" y="65575"/>
                  <a:pt x="163009" y="78538"/>
                  <a:pt x="143247" y="78325"/>
                </a:cubicBezTo>
                <a:cubicBezTo>
                  <a:pt x="135171" y="78325"/>
                  <a:pt x="126884" y="77050"/>
                  <a:pt x="118809" y="76413"/>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2" name="Forma libre: forma 61">
            <a:extLst>
              <a:ext uri="{FF2B5EF4-FFF2-40B4-BE49-F238E27FC236}">
                <a16:creationId xmlns:a16="http://schemas.microsoft.com/office/drawing/2014/main" id="{B4FA40BF-082D-4EC1-B67E-6973706E8455}"/>
              </a:ext>
            </a:extLst>
          </p:cNvPr>
          <p:cNvSpPr/>
          <p:nvPr/>
        </p:nvSpPr>
        <p:spPr>
          <a:xfrm>
            <a:off x="4417433" y="6146478"/>
            <a:ext cx="180986" cy="80670"/>
          </a:xfrm>
          <a:custGeom>
            <a:avLst/>
            <a:gdLst>
              <a:gd name="connsiteX0" fmla="*/ 121274 w 180986"/>
              <a:gd name="connsiteY0" fmla="*/ 80671 h 80670"/>
              <a:gd name="connsiteX1" fmla="*/ 32660 w 180986"/>
              <a:gd name="connsiteY1" fmla="*/ 71533 h 80670"/>
              <a:gd name="connsiteX2" fmla="*/ 147 w 180986"/>
              <a:gd name="connsiteY2" fmla="*/ 33070 h 80670"/>
              <a:gd name="connsiteX3" fmla="*/ 40735 w 180986"/>
              <a:gd name="connsiteY3" fmla="*/ 132 h 80670"/>
              <a:gd name="connsiteX4" fmla="*/ 142949 w 180986"/>
              <a:gd name="connsiteY4" fmla="*/ 7145 h 80670"/>
              <a:gd name="connsiteX5" fmla="*/ 180987 w 180986"/>
              <a:gd name="connsiteY5" fmla="*/ 42633 h 80670"/>
              <a:gd name="connsiteX6" fmla="*/ 143587 w 180986"/>
              <a:gd name="connsiteY6" fmla="*/ 79184 h 80670"/>
              <a:gd name="connsiteX7" fmla="*/ 121274 w 180986"/>
              <a:gd name="connsiteY7" fmla="*/ 79184 h 80670"/>
              <a:gd name="connsiteX8" fmla="*/ 121274 w 180986"/>
              <a:gd name="connsiteY8" fmla="*/ 80458 h 8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86" h="80670">
                <a:moveTo>
                  <a:pt x="121274" y="80671"/>
                </a:moveTo>
                <a:cubicBezTo>
                  <a:pt x="91736" y="77696"/>
                  <a:pt x="62198" y="75358"/>
                  <a:pt x="32660" y="71533"/>
                </a:cubicBezTo>
                <a:cubicBezTo>
                  <a:pt x="11622" y="68983"/>
                  <a:pt x="-1553" y="52196"/>
                  <a:pt x="147" y="33070"/>
                </a:cubicBezTo>
                <a:cubicBezTo>
                  <a:pt x="1847" y="13307"/>
                  <a:pt x="19485" y="-1568"/>
                  <a:pt x="40735" y="132"/>
                </a:cubicBezTo>
                <a:cubicBezTo>
                  <a:pt x="74735" y="2895"/>
                  <a:pt x="108736" y="6932"/>
                  <a:pt x="142949" y="7145"/>
                </a:cubicBezTo>
                <a:cubicBezTo>
                  <a:pt x="165687" y="7145"/>
                  <a:pt x="180987" y="22870"/>
                  <a:pt x="180987" y="42633"/>
                </a:cubicBezTo>
                <a:cubicBezTo>
                  <a:pt x="180987" y="62821"/>
                  <a:pt x="166537" y="77271"/>
                  <a:pt x="143587" y="79184"/>
                </a:cubicBezTo>
                <a:cubicBezTo>
                  <a:pt x="136149" y="79821"/>
                  <a:pt x="128711" y="79184"/>
                  <a:pt x="121274" y="79184"/>
                </a:cubicBezTo>
                <a:lnTo>
                  <a:pt x="121274" y="80458"/>
                </a:ln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3" name="Forma libre: forma 62">
            <a:extLst>
              <a:ext uri="{FF2B5EF4-FFF2-40B4-BE49-F238E27FC236}">
                <a16:creationId xmlns:a16="http://schemas.microsoft.com/office/drawing/2014/main" id="{7310690A-5F10-4AEB-83B3-4DE93560DD50}"/>
              </a:ext>
            </a:extLst>
          </p:cNvPr>
          <p:cNvSpPr/>
          <p:nvPr/>
        </p:nvSpPr>
        <p:spPr>
          <a:xfrm>
            <a:off x="5057405" y="6493802"/>
            <a:ext cx="171086" cy="114923"/>
          </a:xfrm>
          <a:custGeom>
            <a:avLst/>
            <a:gdLst>
              <a:gd name="connsiteX0" fmla="*/ 171086 w 171086"/>
              <a:gd name="connsiteY0" fmla="*/ 35101 h 114923"/>
              <a:gd name="connsiteX1" fmla="*/ 149623 w 171086"/>
              <a:gd name="connsiteY1" fmla="*/ 69102 h 114923"/>
              <a:gd name="connsiteX2" fmla="*/ 47835 w 171086"/>
              <a:gd name="connsiteY2" fmla="*/ 113090 h 114923"/>
              <a:gd name="connsiteX3" fmla="*/ 2359 w 171086"/>
              <a:gd name="connsiteY3" fmla="*/ 92052 h 114923"/>
              <a:gd name="connsiteX4" fmla="*/ 25097 w 171086"/>
              <a:gd name="connsiteY4" fmla="*/ 45514 h 114923"/>
              <a:gd name="connsiteX5" fmla="*/ 118598 w 171086"/>
              <a:gd name="connsiteY5" fmla="*/ 4288 h 114923"/>
              <a:gd name="connsiteX6" fmla="*/ 171086 w 171086"/>
              <a:gd name="connsiteY6" fmla="*/ 35101 h 11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86" h="114923">
                <a:moveTo>
                  <a:pt x="171086" y="35101"/>
                </a:moveTo>
                <a:cubicBezTo>
                  <a:pt x="170661" y="50826"/>
                  <a:pt x="162586" y="61664"/>
                  <a:pt x="149623" y="69102"/>
                </a:cubicBezTo>
                <a:cubicBezTo>
                  <a:pt x="117323" y="87589"/>
                  <a:pt x="83535" y="102889"/>
                  <a:pt x="47835" y="113090"/>
                </a:cubicBezTo>
                <a:cubicBezTo>
                  <a:pt x="26797" y="119040"/>
                  <a:pt x="8947" y="110115"/>
                  <a:pt x="2359" y="92052"/>
                </a:cubicBezTo>
                <a:cubicBezTo>
                  <a:pt x="-4654" y="73352"/>
                  <a:pt x="4272" y="52951"/>
                  <a:pt x="25097" y="45514"/>
                </a:cubicBezTo>
                <a:cubicBezTo>
                  <a:pt x="57397" y="34039"/>
                  <a:pt x="87785" y="19163"/>
                  <a:pt x="118598" y="4288"/>
                </a:cubicBezTo>
                <a:cubicBezTo>
                  <a:pt x="144311" y="-8249"/>
                  <a:pt x="170661" y="8113"/>
                  <a:pt x="171086" y="35101"/>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4" name="Forma libre: forma 63">
            <a:extLst>
              <a:ext uri="{FF2B5EF4-FFF2-40B4-BE49-F238E27FC236}">
                <a16:creationId xmlns:a16="http://schemas.microsoft.com/office/drawing/2014/main" id="{D2365FE8-CE60-479E-9C89-5E0A189FF655}"/>
              </a:ext>
            </a:extLst>
          </p:cNvPr>
          <p:cNvSpPr/>
          <p:nvPr/>
        </p:nvSpPr>
        <p:spPr>
          <a:xfrm>
            <a:off x="4587539" y="5812084"/>
            <a:ext cx="164576" cy="126943"/>
          </a:xfrm>
          <a:custGeom>
            <a:avLst/>
            <a:gdLst>
              <a:gd name="connsiteX0" fmla="*/ 144757 w 164576"/>
              <a:gd name="connsiteY0" fmla="*/ 54660 h 126943"/>
              <a:gd name="connsiteX1" fmla="*/ 161333 w 164576"/>
              <a:gd name="connsiteY1" fmla="*/ 71660 h 126943"/>
              <a:gd name="connsiteX2" fmla="*/ 149858 w 164576"/>
              <a:gd name="connsiteY2" fmla="*/ 119898 h 126943"/>
              <a:gd name="connsiteX3" fmla="*/ 101832 w 164576"/>
              <a:gd name="connsiteY3" fmla="*/ 118410 h 126943"/>
              <a:gd name="connsiteX4" fmla="*/ 18318 w 164576"/>
              <a:gd name="connsiteY4" fmla="*/ 67197 h 126943"/>
              <a:gd name="connsiteX5" fmla="*/ 6631 w 164576"/>
              <a:gd name="connsiteY5" fmla="*/ 14921 h 126943"/>
              <a:gd name="connsiteX6" fmla="*/ 59969 w 164576"/>
              <a:gd name="connsiteY6" fmla="*/ 8121 h 126943"/>
              <a:gd name="connsiteX7" fmla="*/ 122232 w 164576"/>
              <a:gd name="connsiteY7" fmla="*/ 47222 h 126943"/>
              <a:gd name="connsiteX8" fmla="*/ 144757 w 164576"/>
              <a:gd name="connsiteY8" fmla="*/ 54660 h 12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76" h="126943">
                <a:moveTo>
                  <a:pt x="144757" y="54660"/>
                </a:moveTo>
                <a:cubicBezTo>
                  <a:pt x="150283" y="60397"/>
                  <a:pt x="155808" y="66135"/>
                  <a:pt x="161333" y="71660"/>
                </a:cubicBezTo>
                <a:cubicBezTo>
                  <a:pt x="166645" y="89935"/>
                  <a:pt x="167070" y="107148"/>
                  <a:pt x="149858" y="119898"/>
                </a:cubicBezTo>
                <a:cubicBezTo>
                  <a:pt x="133707" y="132011"/>
                  <a:pt x="117769" y="126485"/>
                  <a:pt x="101832" y="118410"/>
                </a:cubicBezTo>
                <a:cubicBezTo>
                  <a:pt x="72507" y="103748"/>
                  <a:pt x="44669" y="86747"/>
                  <a:pt x="18318" y="67197"/>
                </a:cubicBezTo>
                <a:cubicBezTo>
                  <a:pt x="-1020" y="52960"/>
                  <a:pt x="-5270" y="32134"/>
                  <a:pt x="6631" y="14921"/>
                </a:cubicBezTo>
                <a:cubicBezTo>
                  <a:pt x="18318" y="-2079"/>
                  <a:pt x="39569" y="-4841"/>
                  <a:pt x="59969" y="8121"/>
                </a:cubicBezTo>
                <a:cubicBezTo>
                  <a:pt x="80581" y="21296"/>
                  <a:pt x="101407" y="34259"/>
                  <a:pt x="122232" y="47222"/>
                </a:cubicBezTo>
                <a:cubicBezTo>
                  <a:pt x="129032" y="51472"/>
                  <a:pt x="135832" y="56784"/>
                  <a:pt x="144757" y="5466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5" name="Forma libre: forma 64">
            <a:extLst>
              <a:ext uri="{FF2B5EF4-FFF2-40B4-BE49-F238E27FC236}">
                <a16:creationId xmlns:a16="http://schemas.microsoft.com/office/drawing/2014/main" id="{3CAF32DA-6758-403D-A80E-A5BC556405A3}"/>
              </a:ext>
            </a:extLst>
          </p:cNvPr>
          <p:cNvSpPr/>
          <p:nvPr/>
        </p:nvSpPr>
        <p:spPr>
          <a:xfrm>
            <a:off x="4929862" y="5977425"/>
            <a:ext cx="156889" cy="140609"/>
          </a:xfrm>
          <a:custGeom>
            <a:avLst/>
            <a:gdLst>
              <a:gd name="connsiteX0" fmla="*/ 156890 w 156889"/>
              <a:gd name="connsiteY0" fmla="*/ 35733 h 140609"/>
              <a:gd name="connsiteX1" fmla="*/ 143714 w 156889"/>
              <a:gd name="connsiteY1" fmla="*/ 63996 h 140609"/>
              <a:gd name="connsiteX2" fmla="*/ 59351 w 156889"/>
              <a:gd name="connsiteY2" fmla="*/ 132847 h 140609"/>
              <a:gd name="connsiteX3" fmla="*/ 6438 w 156889"/>
              <a:gd name="connsiteY3" fmla="*/ 124559 h 140609"/>
              <a:gd name="connsiteX4" fmla="*/ 19825 w 156889"/>
              <a:gd name="connsiteY4" fmla="*/ 72921 h 140609"/>
              <a:gd name="connsiteX5" fmla="*/ 95689 w 156889"/>
              <a:gd name="connsiteY5" fmla="*/ 10870 h 140609"/>
              <a:gd name="connsiteX6" fmla="*/ 136702 w 156889"/>
              <a:gd name="connsiteY6" fmla="*/ 4070 h 140609"/>
              <a:gd name="connsiteX7" fmla="*/ 156890 w 156889"/>
              <a:gd name="connsiteY7" fmla="*/ 35733 h 14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889" h="140609">
                <a:moveTo>
                  <a:pt x="156890" y="35733"/>
                </a:moveTo>
                <a:cubicBezTo>
                  <a:pt x="156252" y="47421"/>
                  <a:pt x="151152" y="56346"/>
                  <a:pt x="143714" y="63996"/>
                </a:cubicBezTo>
                <a:cubicBezTo>
                  <a:pt x="118427" y="90346"/>
                  <a:pt x="90376" y="113722"/>
                  <a:pt x="59351" y="132847"/>
                </a:cubicBezTo>
                <a:cubicBezTo>
                  <a:pt x="38525" y="145810"/>
                  <a:pt x="18338" y="142197"/>
                  <a:pt x="6438" y="124559"/>
                </a:cubicBezTo>
                <a:cubicBezTo>
                  <a:pt x="-5463" y="106922"/>
                  <a:pt x="-787" y="87371"/>
                  <a:pt x="19825" y="72921"/>
                </a:cubicBezTo>
                <a:cubicBezTo>
                  <a:pt x="46601" y="54009"/>
                  <a:pt x="72313" y="33821"/>
                  <a:pt x="95689" y="10870"/>
                </a:cubicBezTo>
                <a:cubicBezTo>
                  <a:pt x="107589" y="-1030"/>
                  <a:pt x="121826" y="-2942"/>
                  <a:pt x="136702" y="4070"/>
                </a:cubicBezTo>
                <a:cubicBezTo>
                  <a:pt x="150089" y="10445"/>
                  <a:pt x="155827" y="22133"/>
                  <a:pt x="156890" y="35733"/>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6" name="Forma libre: forma 65">
            <a:extLst>
              <a:ext uri="{FF2B5EF4-FFF2-40B4-BE49-F238E27FC236}">
                <a16:creationId xmlns:a16="http://schemas.microsoft.com/office/drawing/2014/main" id="{37A81FE1-9C8A-4897-889C-253995582970}"/>
              </a:ext>
            </a:extLst>
          </p:cNvPr>
          <p:cNvSpPr/>
          <p:nvPr/>
        </p:nvSpPr>
        <p:spPr>
          <a:xfrm>
            <a:off x="5039131" y="5342924"/>
            <a:ext cx="178049" cy="98840"/>
          </a:xfrm>
          <a:custGeom>
            <a:avLst/>
            <a:gdLst>
              <a:gd name="connsiteX0" fmla="*/ 138997 w 178049"/>
              <a:gd name="connsiteY0" fmla="*/ 0 h 98840"/>
              <a:gd name="connsiteX1" fmla="*/ 177248 w 178049"/>
              <a:gd name="connsiteY1" fmla="*/ 29326 h 98840"/>
              <a:gd name="connsiteX2" fmla="*/ 153448 w 178049"/>
              <a:gd name="connsiteY2" fmla="*/ 69489 h 98840"/>
              <a:gd name="connsiteX3" fmla="*/ 43371 w 178049"/>
              <a:gd name="connsiteY3" fmla="*/ 97751 h 98840"/>
              <a:gd name="connsiteX4" fmla="*/ 2570 w 178049"/>
              <a:gd name="connsiteY4" fmla="*/ 74801 h 98840"/>
              <a:gd name="connsiteX5" fmla="*/ 21696 w 178049"/>
              <a:gd name="connsiteY5" fmla="*/ 30388 h 98840"/>
              <a:gd name="connsiteX6" fmla="*/ 138785 w 178049"/>
              <a:gd name="connsiteY6" fmla="*/ 213 h 9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049" h="98840">
                <a:moveTo>
                  <a:pt x="138997" y="0"/>
                </a:moveTo>
                <a:cubicBezTo>
                  <a:pt x="159823" y="1063"/>
                  <a:pt x="173423" y="9563"/>
                  <a:pt x="177248" y="29326"/>
                </a:cubicBezTo>
                <a:cubicBezTo>
                  <a:pt x="180860" y="48876"/>
                  <a:pt x="172148" y="63964"/>
                  <a:pt x="153448" y="69489"/>
                </a:cubicBezTo>
                <a:cubicBezTo>
                  <a:pt x="117109" y="80114"/>
                  <a:pt x="80346" y="89251"/>
                  <a:pt x="43371" y="97751"/>
                </a:cubicBezTo>
                <a:cubicBezTo>
                  <a:pt x="24033" y="102214"/>
                  <a:pt x="9796" y="92651"/>
                  <a:pt x="2570" y="74801"/>
                </a:cubicBezTo>
                <a:cubicBezTo>
                  <a:pt x="-4442" y="57163"/>
                  <a:pt x="3208" y="37401"/>
                  <a:pt x="21696" y="30388"/>
                </a:cubicBezTo>
                <a:cubicBezTo>
                  <a:pt x="59946" y="15725"/>
                  <a:pt x="99897" y="6800"/>
                  <a:pt x="138785" y="213"/>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7" name="Forma libre: forma 66">
            <a:extLst>
              <a:ext uri="{FF2B5EF4-FFF2-40B4-BE49-F238E27FC236}">
                <a16:creationId xmlns:a16="http://schemas.microsoft.com/office/drawing/2014/main" id="{D2112E07-1C1B-4DC4-B2E1-87481AC4465D}"/>
              </a:ext>
            </a:extLst>
          </p:cNvPr>
          <p:cNvSpPr/>
          <p:nvPr/>
        </p:nvSpPr>
        <p:spPr>
          <a:xfrm>
            <a:off x="4813047" y="5437364"/>
            <a:ext cx="156828" cy="139793"/>
          </a:xfrm>
          <a:custGeom>
            <a:avLst/>
            <a:gdLst>
              <a:gd name="connsiteX0" fmla="*/ 156828 w 156828"/>
              <a:gd name="connsiteY0" fmla="*/ 34974 h 139793"/>
              <a:gd name="connsiteX1" fmla="*/ 138765 w 156828"/>
              <a:gd name="connsiteY1" fmla="*/ 66637 h 139793"/>
              <a:gd name="connsiteX2" fmla="*/ 62689 w 156828"/>
              <a:gd name="connsiteY2" fmla="*/ 128263 h 139793"/>
              <a:gd name="connsiteX3" fmla="*/ 10626 w 156828"/>
              <a:gd name="connsiteY3" fmla="*/ 129325 h 139793"/>
              <a:gd name="connsiteX4" fmla="*/ 11051 w 156828"/>
              <a:gd name="connsiteY4" fmla="*/ 79175 h 139793"/>
              <a:gd name="connsiteX5" fmla="*/ 100302 w 156828"/>
              <a:gd name="connsiteY5" fmla="*/ 5861 h 139793"/>
              <a:gd name="connsiteX6" fmla="*/ 156828 w 156828"/>
              <a:gd name="connsiteY6" fmla="*/ 35187 h 13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828" h="139793">
                <a:moveTo>
                  <a:pt x="156828" y="34974"/>
                </a:moveTo>
                <a:cubicBezTo>
                  <a:pt x="155553" y="48149"/>
                  <a:pt x="150453" y="58987"/>
                  <a:pt x="138765" y="66637"/>
                </a:cubicBezTo>
                <a:cubicBezTo>
                  <a:pt x="111139" y="84487"/>
                  <a:pt x="86277" y="105313"/>
                  <a:pt x="62689" y="128263"/>
                </a:cubicBezTo>
                <a:cubicBezTo>
                  <a:pt x="46964" y="143563"/>
                  <a:pt x="24651" y="143351"/>
                  <a:pt x="10626" y="129325"/>
                </a:cubicBezTo>
                <a:cubicBezTo>
                  <a:pt x="-3187" y="115300"/>
                  <a:pt x="-4037" y="95537"/>
                  <a:pt x="11051" y="79175"/>
                </a:cubicBezTo>
                <a:cubicBezTo>
                  <a:pt x="37189" y="50487"/>
                  <a:pt x="66514" y="25199"/>
                  <a:pt x="100302" y="5861"/>
                </a:cubicBezTo>
                <a:cubicBezTo>
                  <a:pt x="126652" y="-9439"/>
                  <a:pt x="157040" y="6924"/>
                  <a:pt x="156828" y="35187"/>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8" name="Forma libre: forma 67">
            <a:extLst>
              <a:ext uri="{FF2B5EF4-FFF2-40B4-BE49-F238E27FC236}">
                <a16:creationId xmlns:a16="http://schemas.microsoft.com/office/drawing/2014/main" id="{9C2D97CE-B123-4FF2-AF9A-ECEDD76F9EE0}"/>
              </a:ext>
            </a:extLst>
          </p:cNvPr>
          <p:cNvSpPr/>
          <p:nvPr/>
        </p:nvSpPr>
        <p:spPr>
          <a:xfrm>
            <a:off x="5112824" y="5646574"/>
            <a:ext cx="165011" cy="126872"/>
          </a:xfrm>
          <a:custGeom>
            <a:avLst/>
            <a:gdLst>
              <a:gd name="connsiteX0" fmla="*/ 14941 w 165011"/>
              <a:gd name="connsiteY0" fmla="*/ 67805 h 126872"/>
              <a:gd name="connsiteX1" fmla="*/ 3891 w 165011"/>
              <a:gd name="connsiteY1" fmla="*/ 56543 h 126872"/>
              <a:gd name="connsiteX2" fmla="*/ 13879 w 165011"/>
              <a:gd name="connsiteY2" fmla="*/ 7879 h 126872"/>
              <a:gd name="connsiteX3" fmla="*/ 64029 w 165011"/>
              <a:gd name="connsiteY3" fmla="*/ 8942 h 126872"/>
              <a:gd name="connsiteX4" fmla="*/ 147543 w 165011"/>
              <a:gd name="connsiteY4" fmla="*/ 60368 h 126872"/>
              <a:gd name="connsiteX5" fmla="*/ 158806 w 165011"/>
              <a:gd name="connsiteY5" fmla="*/ 111156 h 126872"/>
              <a:gd name="connsiteX6" fmla="*/ 105892 w 165011"/>
              <a:gd name="connsiteY6" fmla="*/ 119018 h 126872"/>
              <a:gd name="connsiteX7" fmla="*/ 15154 w 165011"/>
              <a:gd name="connsiteY7" fmla="*/ 67593 h 12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011" h="126872">
                <a:moveTo>
                  <a:pt x="14941" y="67805"/>
                </a:moveTo>
                <a:cubicBezTo>
                  <a:pt x="11329" y="63980"/>
                  <a:pt x="7716" y="60368"/>
                  <a:pt x="3891" y="56543"/>
                </a:cubicBezTo>
                <a:cubicBezTo>
                  <a:pt x="-2059" y="38480"/>
                  <a:pt x="-2909" y="21267"/>
                  <a:pt x="13879" y="7879"/>
                </a:cubicBezTo>
                <a:cubicBezTo>
                  <a:pt x="30667" y="-5508"/>
                  <a:pt x="47667" y="442"/>
                  <a:pt x="64029" y="8942"/>
                </a:cubicBezTo>
                <a:cubicBezTo>
                  <a:pt x="92930" y="24242"/>
                  <a:pt x="121618" y="39967"/>
                  <a:pt x="147543" y="60368"/>
                </a:cubicBezTo>
                <a:cubicBezTo>
                  <a:pt x="165818" y="74818"/>
                  <a:pt x="170068" y="94368"/>
                  <a:pt x="158806" y="111156"/>
                </a:cubicBezTo>
                <a:cubicBezTo>
                  <a:pt x="147330" y="128581"/>
                  <a:pt x="126080" y="131981"/>
                  <a:pt x="105892" y="119018"/>
                </a:cubicBezTo>
                <a:cubicBezTo>
                  <a:pt x="76567" y="100318"/>
                  <a:pt x="48729" y="78855"/>
                  <a:pt x="15154" y="67593"/>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69" name="Forma libre: forma 68">
            <a:extLst>
              <a:ext uri="{FF2B5EF4-FFF2-40B4-BE49-F238E27FC236}">
                <a16:creationId xmlns:a16="http://schemas.microsoft.com/office/drawing/2014/main" id="{B5A11AE7-3B21-4B8E-8AD0-22AC1D400243}"/>
              </a:ext>
            </a:extLst>
          </p:cNvPr>
          <p:cNvSpPr/>
          <p:nvPr/>
        </p:nvSpPr>
        <p:spPr>
          <a:xfrm>
            <a:off x="4683254" y="6113107"/>
            <a:ext cx="177284" cy="98316"/>
          </a:xfrm>
          <a:custGeom>
            <a:avLst/>
            <a:gdLst>
              <a:gd name="connsiteX0" fmla="*/ 38205 w 177284"/>
              <a:gd name="connsiteY0" fmla="*/ 98317 h 98316"/>
              <a:gd name="connsiteX1" fmla="*/ 1017 w 177284"/>
              <a:gd name="connsiteY1" fmla="*/ 70266 h 98316"/>
              <a:gd name="connsiteX2" fmla="*/ 23543 w 177284"/>
              <a:gd name="connsiteY2" fmla="*/ 29466 h 98316"/>
              <a:gd name="connsiteX3" fmla="*/ 137869 w 177284"/>
              <a:gd name="connsiteY3" fmla="*/ 778 h 98316"/>
              <a:gd name="connsiteX4" fmla="*/ 175270 w 177284"/>
              <a:gd name="connsiteY4" fmla="*/ 25216 h 98316"/>
              <a:gd name="connsiteX5" fmla="*/ 156782 w 177284"/>
              <a:gd name="connsiteY5" fmla="*/ 67929 h 98316"/>
              <a:gd name="connsiteX6" fmla="*/ 38418 w 177284"/>
              <a:gd name="connsiteY6" fmla="*/ 98104 h 9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284" h="98316">
                <a:moveTo>
                  <a:pt x="38205" y="98317"/>
                </a:moveTo>
                <a:cubicBezTo>
                  <a:pt x="17380" y="97679"/>
                  <a:pt x="4842" y="88754"/>
                  <a:pt x="1017" y="70266"/>
                </a:cubicBezTo>
                <a:cubicBezTo>
                  <a:pt x="-3020" y="50928"/>
                  <a:pt x="5055" y="34991"/>
                  <a:pt x="23543" y="29466"/>
                </a:cubicBezTo>
                <a:cubicBezTo>
                  <a:pt x="61156" y="18415"/>
                  <a:pt x="99406" y="8853"/>
                  <a:pt x="137869" y="778"/>
                </a:cubicBezTo>
                <a:cubicBezTo>
                  <a:pt x="155932" y="-3047"/>
                  <a:pt x="169957" y="7578"/>
                  <a:pt x="175270" y="25216"/>
                </a:cubicBezTo>
                <a:cubicBezTo>
                  <a:pt x="180795" y="43703"/>
                  <a:pt x="175057" y="60703"/>
                  <a:pt x="156782" y="67929"/>
                </a:cubicBezTo>
                <a:cubicBezTo>
                  <a:pt x="118106" y="83229"/>
                  <a:pt x="77518" y="92791"/>
                  <a:pt x="38418" y="98104"/>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70" name="Forma libre: forma 69">
            <a:extLst>
              <a:ext uri="{FF2B5EF4-FFF2-40B4-BE49-F238E27FC236}">
                <a16:creationId xmlns:a16="http://schemas.microsoft.com/office/drawing/2014/main" id="{1F952C9D-68F1-4D89-A7B1-34256C9B5D9C}"/>
              </a:ext>
            </a:extLst>
          </p:cNvPr>
          <p:cNvSpPr/>
          <p:nvPr/>
        </p:nvSpPr>
        <p:spPr>
          <a:xfrm>
            <a:off x="4636169" y="4976332"/>
            <a:ext cx="171437" cy="116263"/>
          </a:xfrm>
          <a:custGeom>
            <a:avLst/>
            <a:gdLst>
              <a:gd name="connsiteX0" fmla="*/ 43002 w 171437"/>
              <a:gd name="connsiteY0" fmla="*/ 116264 h 116263"/>
              <a:gd name="connsiteX1" fmla="*/ 3052 w 171437"/>
              <a:gd name="connsiteY1" fmla="*/ 92464 h 116263"/>
              <a:gd name="connsiteX2" fmla="*/ 13889 w 171437"/>
              <a:gd name="connsiteY2" fmla="*/ 52513 h 116263"/>
              <a:gd name="connsiteX3" fmla="*/ 131616 w 171437"/>
              <a:gd name="connsiteY3" fmla="*/ 875 h 116263"/>
              <a:gd name="connsiteX4" fmla="*/ 166466 w 171437"/>
              <a:gd name="connsiteY4" fmla="*/ 19150 h 116263"/>
              <a:gd name="connsiteX5" fmla="*/ 160729 w 171437"/>
              <a:gd name="connsiteY5" fmla="*/ 59951 h 116263"/>
              <a:gd name="connsiteX6" fmla="*/ 43002 w 171437"/>
              <a:gd name="connsiteY6" fmla="*/ 116264 h 11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7" h="116263">
                <a:moveTo>
                  <a:pt x="43002" y="116264"/>
                </a:moveTo>
                <a:cubicBezTo>
                  <a:pt x="21327" y="115201"/>
                  <a:pt x="9214" y="107764"/>
                  <a:pt x="3052" y="92464"/>
                </a:cubicBezTo>
                <a:cubicBezTo>
                  <a:pt x="-3323" y="76738"/>
                  <a:pt x="289" y="61651"/>
                  <a:pt x="13889" y="52513"/>
                </a:cubicBezTo>
                <a:cubicBezTo>
                  <a:pt x="50015" y="28288"/>
                  <a:pt x="89328" y="10863"/>
                  <a:pt x="131616" y="875"/>
                </a:cubicBezTo>
                <a:cubicBezTo>
                  <a:pt x="146916" y="-2738"/>
                  <a:pt x="159667" y="5125"/>
                  <a:pt x="166466" y="19150"/>
                </a:cubicBezTo>
                <a:cubicBezTo>
                  <a:pt x="173479" y="33600"/>
                  <a:pt x="174329" y="51238"/>
                  <a:pt x="160729" y="59951"/>
                </a:cubicBezTo>
                <a:cubicBezTo>
                  <a:pt x="122691" y="84388"/>
                  <a:pt x="77853" y="95014"/>
                  <a:pt x="43002" y="116264"/>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71" name="Forma libre: forma 70">
            <a:extLst>
              <a:ext uri="{FF2B5EF4-FFF2-40B4-BE49-F238E27FC236}">
                <a16:creationId xmlns:a16="http://schemas.microsoft.com/office/drawing/2014/main" id="{ED5F490B-48F3-4FEA-BFED-B2D767806D1C}"/>
              </a:ext>
            </a:extLst>
          </p:cNvPr>
          <p:cNvSpPr/>
          <p:nvPr/>
        </p:nvSpPr>
        <p:spPr>
          <a:xfrm>
            <a:off x="5397658" y="6057552"/>
            <a:ext cx="78892" cy="179130"/>
          </a:xfrm>
          <a:custGeom>
            <a:avLst/>
            <a:gdLst>
              <a:gd name="connsiteX0" fmla="*/ 5723 w 78892"/>
              <a:gd name="connsiteY0" fmla="*/ 74821 h 179130"/>
              <a:gd name="connsiteX1" fmla="*/ 5723 w 78892"/>
              <a:gd name="connsiteY1" fmla="*/ 36995 h 179130"/>
              <a:gd name="connsiteX2" fmla="*/ 40573 w 78892"/>
              <a:gd name="connsiteY2" fmla="*/ 20 h 179130"/>
              <a:gd name="connsiteX3" fmla="*/ 77974 w 78892"/>
              <a:gd name="connsiteY3" fmla="*/ 36358 h 179130"/>
              <a:gd name="connsiteX4" fmla="*/ 70324 w 78892"/>
              <a:gd name="connsiteY4" fmla="*/ 149409 h 179130"/>
              <a:gd name="connsiteX5" fmla="*/ 30160 w 78892"/>
              <a:gd name="connsiteY5" fmla="*/ 178735 h 179130"/>
              <a:gd name="connsiteX6" fmla="*/ 198 w 78892"/>
              <a:gd name="connsiteY6" fmla="*/ 138996 h 179130"/>
              <a:gd name="connsiteX7" fmla="*/ 5510 w 78892"/>
              <a:gd name="connsiteY7" fmla="*/ 74608 h 17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92" h="179130">
                <a:moveTo>
                  <a:pt x="5723" y="74821"/>
                </a:moveTo>
                <a:cubicBezTo>
                  <a:pt x="5723" y="62283"/>
                  <a:pt x="5085" y="49533"/>
                  <a:pt x="5723" y="36995"/>
                </a:cubicBezTo>
                <a:cubicBezTo>
                  <a:pt x="6998" y="15957"/>
                  <a:pt x="22085" y="657"/>
                  <a:pt x="40573" y="20"/>
                </a:cubicBezTo>
                <a:cubicBezTo>
                  <a:pt x="60336" y="-618"/>
                  <a:pt x="76911" y="14257"/>
                  <a:pt x="77974" y="36358"/>
                </a:cubicBezTo>
                <a:cubicBezTo>
                  <a:pt x="79886" y="74183"/>
                  <a:pt x="79461" y="112221"/>
                  <a:pt x="70324" y="149409"/>
                </a:cubicBezTo>
                <a:cubicBezTo>
                  <a:pt x="64798" y="171510"/>
                  <a:pt x="51198" y="181285"/>
                  <a:pt x="30160" y="178735"/>
                </a:cubicBezTo>
                <a:cubicBezTo>
                  <a:pt x="10398" y="176397"/>
                  <a:pt x="-1715" y="161734"/>
                  <a:pt x="198" y="138996"/>
                </a:cubicBezTo>
                <a:cubicBezTo>
                  <a:pt x="2110" y="117534"/>
                  <a:pt x="5723" y="96284"/>
                  <a:pt x="5510" y="74608"/>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72" name="Forma libre: forma 71">
            <a:extLst>
              <a:ext uri="{FF2B5EF4-FFF2-40B4-BE49-F238E27FC236}">
                <a16:creationId xmlns:a16="http://schemas.microsoft.com/office/drawing/2014/main" id="{5E1D278D-7EEF-4CEE-BD89-7C5CE1D83D17}"/>
              </a:ext>
            </a:extLst>
          </p:cNvPr>
          <p:cNvSpPr/>
          <p:nvPr/>
        </p:nvSpPr>
        <p:spPr>
          <a:xfrm>
            <a:off x="5315134" y="5812961"/>
            <a:ext cx="124778" cy="165439"/>
          </a:xfrm>
          <a:custGeom>
            <a:avLst/>
            <a:gdLst>
              <a:gd name="connsiteX0" fmla="*/ 39159 w 124778"/>
              <a:gd name="connsiteY0" fmla="*/ 20 h 165439"/>
              <a:gd name="connsiteX1" fmla="*/ 66784 w 124778"/>
              <a:gd name="connsiteY1" fmla="*/ 16808 h 165439"/>
              <a:gd name="connsiteX2" fmla="*/ 121397 w 124778"/>
              <a:gd name="connsiteY2" fmla="*/ 113709 h 165439"/>
              <a:gd name="connsiteX3" fmla="*/ 103334 w 124778"/>
              <a:gd name="connsiteY3" fmla="*/ 162372 h 165439"/>
              <a:gd name="connsiteX4" fmla="*/ 55309 w 124778"/>
              <a:gd name="connsiteY4" fmla="*/ 142184 h 165439"/>
              <a:gd name="connsiteX5" fmla="*/ 6858 w 124778"/>
              <a:gd name="connsiteY5" fmla="*/ 56971 h 165439"/>
              <a:gd name="connsiteX6" fmla="*/ 38946 w 124778"/>
              <a:gd name="connsiteY6" fmla="*/ 232 h 16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8" h="165439">
                <a:moveTo>
                  <a:pt x="39159" y="20"/>
                </a:moveTo>
                <a:cubicBezTo>
                  <a:pt x="48296" y="-405"/>
                  <a:pt x="58709" y="5970"/>
                  <a:pt x="66784" y="16808"/>
                </a:cubicBezTo>
                <a:cubicBezTo>
                  <a:pt x="88884" y="46983"/>
                  <a:pt x="107372" y="79071"/>
                  <a:pt x="121397" y="113709"/>
                </a:cubicBezTo>
                <a:cubicBezTo>
                  <a:pt x="129897" y="134747"/>
                  <a:pt x="121822" y="154722"/>
                  <a:pt x="103334" y="162372"/>
                </a:cubicBezTo>
                <a:cubicBezTo>
                  <a:pt x="84422" y="170235"/>
                  <a:pt x="65084" y="162797"/>
                  <a:pt x="55309" y="142184"/>
                </a:cubicBezTo>
                <a:cubicBezTo>
                  <a:pt x="41496" y="112434"/>
                  <a:pt x="24921" y="84384"/>
                  <a:pt x="6858" y="56971"/>
                </a:cubicBezTo>
                <a:cubicBezTo>
                  <a:pt x="-9930" y="31258"/>
                  <a:pt x="5371" y="870"/>
                  <a:pt x="38946" y="23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73" name="Forma libre: forma 72">
            <a:extLst>
              <a:ext uri="{FF2B5EF4-FFF2-40B4-BE49-F238E27FC236}">
                <a16:creationId xmlns:a16="http://schemas.microsoft.com/office/drawing/2014/main" id="{088418C0-4148-4595-BA53-234258353710}"/>
              </a:ext>
            </a:extLst>
          </p:cNvPr>
          <p:cNvSpPr/>
          <p:nvPr/>
        </p:nvSpPr>
        <p:spPr>
          <a:xfrm>
            <a:off x="4424571" y="5607397"/>
            <a:ext cx="125823" cy="165636"/>
          </a:xfrm>
          <a:custGeom>
            <a:avLst/>
            <a:gdLst>
              <a:gd name="connsiteX0" fmla="*/ 125824 w 125823"/>
              <a:gd name="connsiteY0" fmla="*/ 130145 h 165636"/>
              <a:gd name="connsiteX1" fmla="*/ 104574 w 125823"/>
              <a:gd name="connsiteY1" fmla="*/ 162233 h 165636"/>
              <a:gd name="connsiteX2" fmla="*/ 65260 w 125823"/>
              <a:gd name="connsiteY2" fmla="*/ 155646 h 165636"/>
              <a:gd name="connsiteX3" fmla="*/ 1510 w 125823"/>
              <a:gd name="connsiteY3" fmla="*/ 41956 h 165636"/>
              <a:gd name="connsiteX4" fmla="*/ 19360 w 125823"/>
              <a:gd name="connsiteY4" fmla="*/ 4981 h 165636"/>
              <a:gd name="connsiteX5" fmla="*/ 61861 w 125823"/>
              <a:gd name="connsiteY5" fmla="*/ 11994 h 165636"/>
              <a:gd name="connsiteX6" fmla="*/ 123274 w 125823"/>
              <a:gd name="connsiteY6" fmla="*/ 119945 h 165636"/>
              <a:gd name="connsiteX7" fmla="*/ 125824 w 125823"/>
              <a:gd name="connsiteY7" fmla="*/ 130145 h 16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823" h="165636">
                <a:moveTo>
                  <a:pt x="125824" y="130145"/>
                </a:moveTo>
                <a:cubicBezTo>
                  <a:pt x="124337" y="145021"/>
                  <a:pt x="118386" y="157133"/>
                  <a:pt x="104574" y="162233"/>
                </a:cubicBezTo>
                <a:cubicBezTo>
                  <a:pt x="90761" y="167546"/>
                  <a:pt x="75673" y="167546"/>
                  <a:pt x="65260" y="155646"/>
                </a:cubicBezTo>
                <a:cubicBezTo>
                  <a:pt x="36360" y="122283"/>
                  <a:pt x="15110" y="83820"/>
                  <a:pt x="1510" y="41956"/>
                </a:cubicBezTo>
                <a:cubicBezTo>
                  <a:pt x="-3590" y="26231"/>
                  <a:pt x="4697" y="12206"/>
                  <a:pt x="19360" y="4981"/>
                </a:cubicBezTo>
                <a:cubicBezTo>
                  <a:pt x="34448" y="-2457"/>
                  <a:pt x="52510" y="-2669"/>
                  <a:pt x="61861" y="11994"/>
                </a:cubicBezTo>
                <a:cubicBezTo>
                  <a:pt x="83961" y="47057"/>
                  <a:pt x="103086" y="83820"/>
                  <a:pt x="123274" y="119945"/>
                </a:cubicBezTo>
                <a:cubicBezTo>
                  <a:pt x="124974" y="123133"/>
                  <a:pt x="124974" y="127170"/>
                  <a:pt x="125824" y="130145"/>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74" name="Forma libre: forma 73">
            <a:extLst>
              <a:ext uri="{FF2B5EF4-FFF2-40B4-BE49-F238E27FC236}">
                <a16:creationId xmlns:a16="http://schemas.microsoft.com/office/drawing/2014/main" id="{5B09CED9-3122-4BBC-B053-47C67BA5A579}"/>
              </a:ext>
            </a:extLst>
          </p:cNvPr>
          <p:cNvSpPr/>
          <p:nvPr/>
        </p:nvSpPr>
        <p:spPr>
          <a:xfrm>
            <a:off x="4388505" y="5349314"/>
            <a:ext cx="78637" cy="178914"/>
          </a:xfrm>
          <a:custGeom>
            <a:avLst/>
            <a:gdLst>
              <a:gd name="connsiteX0" fmla="*/ 387 w 78637"/>
              <a:gd name="connsiteY0" fmla="*/ 109849 h 178914"/>
              <a:gd name="connsiteX1" fmla="*/ 6337 w 78637"/>
              <a:gd name="connsiteY1" fmla="*/ 36748 h 178914"/>
              <a:gd name="connsiteX2" fmla="*/ 50113 w 78637"/>
              <a:gd name="connsiteY2" fmla="*/ 623 h 178914"/>
              <a:gd name="connsiteX3" fmla="*/ 77951 w 78637"/>
              <a:gd name="connsiteY3" fmla="*/ 46098 h 178914"/>
              <a:gd name="connsiteX4" fmla="*/ 73063 w 78637"/>
              <a:gd name="connsiteY4" fmla="*/ 137050 h 178914"/>
              <a:gd name="connsiteX5" fmla="*/ 36513 w 78637"/>
              <a:gd name="connsiteY5" fmla="*/ 178913 h 178914"/>
              <a:gd name="connsiteX6" fmla="*/ 387 w 78637"/>
              <a:gd name="connsiteY6" fmla="*/ 138750 h 178914"/>
              <a:gd name="connsiteX7" fmla="*/ 387 w 78637"/>
              <a:gd name="connsiteY7" fmla="*/ 109849 h 1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37" h="178914">
                <a:moveTo>
                  <a:pt x="387" y="109849"/>
                </a:moveTo>
                <a:cubicBezTo>
                  <a:pt x="-1313" y="85199"/>
                  <a:pt x="2937" y="60973"/>
                  <a:pt x="6337" y="36748"/>
                </a:cubicBezTo>
                <a:cubicBezTo>
                  <a:pt x="10375" y="9123"/>
                  <a:pt x="26312" y="-2990"/>
                  <a:pt x="50113" y="623"/>
                </a:cubicBezTo>
                <a:cubicBezTo>
                  <a:pt x="70726" y="3810"/>
                  <a:pt x="81563" y="19535"/>
                  <a:pt x="77951" y="46098"/>
                </a:cubicBezTo>
                <a:cubicBezTo>
                  <a:pt x="73913" y="76486"/>
                  <a:pt x="72850" y="106662"/>
                  <a:pt x="73063" y="137050"/>
                </a:cubicBezTo>
                <a:cubicBezTo>
                  <a:pt x="73063" y="162975"/>
                  <a:pt x="58825" y="178488"/>
                  <a:pt x="36513" y="178913"/>
                </a:cubicBezTo>
                <a:cubicBezTo>
                  <a:pt x="16750" y="179125"/>
                  <a:pt x="1875" y="162763"/>
                  <a:pt x="387" y="138750"/>
                </a:cubicBezTo>
                <a:cubicBezTo>
                  <a:pt x="-251" y="129187"/>
                  <a:pt x="387" y="119412"/>
                  <a:pt x="387" y="109849"/>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75" name="Forma libre: forma 74">
            <a:extLst>
              <a:ext uri="{FF2B5EF4-FFF2-40B4-BE49-F238E27FC236}">
                <a16:creationId xmlns:a16="http://schemas.microsoft.com/office/drawing/2014/main" id="{A395862A-37A9-41E5-AEC1-ECA433A68700}"/>
              </a:ext>
            </a:extLst>
          </p:cNvPr>
          <p:cNvSpPr/>
          <p:nvPr/>
        </p:nvSpPr>
        <p:spPr>
          <a:xfrm>
            <a:off x="5278447" y="6311019"/>
            <a:ext cx="135409" cy="158021"/>
          </a:xfrm>
          <a:custGeom>
            <a:avLst/>
            <a:gdLst>
              <a:gd name="connsiteX0" fmla="*/ 135347 w 135409"/>
              <a:gd name="connsiteY0" fmla="*/ 36832 h 158021"/>
              <a:gd name="connsiteX1" fmla="*/ 129610 w 135409"/>
              <a:gd name="connsiteY1" fmla="*/ 58082 h 158021"/>
              <a:gd name="connsiteX2" fmla="*/ 64159 w 135409"/>
              <a:gd name="connsiteY2" fmla="*/ 144996 h 158021"/>
              <a:gd name="connsiteX3" fmla="*/ 12308 w 135409"/>
              <a:gd name="connsiteY3" fmla="*/ 149458 h 158021"/>
              <a:gd name="connsiteX4" fmla="*/ 10395 w 135409"/>
              <a:gd name="connsiteY4" fmla="*/ 97820 h 158021"/>
              <a:gd name="connsiteX5" fmla="*/ 70109 w 135409"/>
              <a:gd name="connsiteY5" fmla="*/ 17494 h 158021"/>
              <a:gd name="connsiteX6" fmla="*/ 112609 w 135409"/>
              <a:gd name="connsiteY6" fmla="*/ 2619 h 158021"/>
              <a:gd name="connsiteX7" fmla="*/ 135347 w 135409"/>
              <a:gd name="connsiteY7" fmla="*/ 37044 h 1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09" h="158021">
                <a:moveTo>
                  <a:pt x="135347" y="36832"/>
                </a:moveTo>
                <a:cubicBezTo>
                  <a:pt x="135772" y="44482"/>
                  <a:pt x="133647" y="51494"/>
                  <a:pt x="129610" y="58082"/>
                </a:cubicBezTo>
                <a:cubicBezTo>
                  <a:pt x="110697" y="89320"/>
                  <a:pt x="90084" y="119283"/>
                  <a:pt x="64159" y="144996"/>
                </a:cubicBezTo>
                <a:cubicBezTo>
                  <a:pt x="48433" y="160721"/>
                  <a:pt x="26545" y="162208"/>
                  <a:pt x="12308" y="149458"/>
                </a:cubicBezTo>
                <a:cubicBezTo>
                  <a:pt x="-2992" y="135858"/>
                  <a:pt x="-4480" y="115458"/>
                  <a:pt x="10395" y="97820"/>
                </a:cubicBezTo>
                <a:cubicBezTo>
                  <a:pt x="31858" y="72107"/>
                  <a:pt x="52471" y="45969"/>
                  <a:pt x="70109" y="17494"/>
                </a:cubicBezTo>
                <a:cubicBezTo>
                  <a:pt x="79671" y="2194"/>
                  <a:pt x="94547" y="-3969"/>
                  <a:pt x="112609" y="2619"/>
                </a:cubicBezTo>
                <a:cubicBezTo>
                  <a:pt x="128335" y="8356"/>
                  <a:pt x="136197" y="20044"/>
                  <a:pt x="135347" y="37044"/>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76" name="Forma libre: forma 75">
            <a:extLst>
              <a:ext uri="{FF2B5EF4-FFF2-40B4-BE49-F238E27FC236}">
                <a16:creationId xmlns:a16="http://schemas.microsoft.com/office/drawing/2014/main" id="{BB7B59B3-5C4A-43E0-A090-75ECC5CC1C70}"/>
              </a:ext>
            </a:extLst>
          </p:cNvPr>
          <p:cNvSpPr/>
          <p:nvPr/>
        </p:nvSpPr>
        <p:spPr>
          <a:xfrm>
            <a:off x="4450455" y="5116877"/>
            <a:ext cx="136065" cy="158159"/>
          </a:xfrm>
          <a:custGeom>
            <a:avLst/>
            <a:gdLst>
              <a:gd name="connsiteX0" fmla="*/ 136065 w 136065"/>
              <a:gd name="connsiteY0" fmla="*/ 35219 h 158159"/>
              <a:gd name="connsiteX1" fmla="*/ 124378 w 136065"/>
              <a:gd name="connsiteY1" fmla="*/ 61995 h 158159"/>
              <a:gd name="connsiteX2" fmla="*/ 69764 w 136065"/>
              <a:gd name="connsiteY2" fmla="*/ 135096 h 158159"/>
              <a:gd name="connsiteX3" fmla="*/ 15364 w 136065"/>
              <a:gd name="connsiteY3" fmla="*/ 151884 h 158159"/>
              <a:gd name="connsiteX4" fmla="*/ 8351 w 136065"/>
              <a:gd name="connsiteY4" fmla="*/ 96633 h 158159"/>
              <a:gd name="connsiteX5" fmla="*/ 72952 w 136065"/>
              <a:gd name="connsiteY5" fmla="*/ 11632 h 158159"/>
              <a:gd name="connsiteX6" fmla="*/ 116090 w 136065"/>
              <a:gd name="connsiteY6" fmla="*/ 3769 h 158159"/>
              <a:gd name="connsiteX7" fmla="*/ 136065 w 136065"/>
              <a:gd name="connsiteY7" fmla="*/ 35219 h 15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065" h="158159">
                <a:moveTo>
                  <a:pt x="136065" y="35219"/>
                </a:moveTo>
                <a:cubicBezTo>
                  <a:pt x="135428" y="46270"/>
                  <a:pt x="130965" y="54557"/>
                  <a:pt x="124378" y="61995"/>
                </a:cubicBezTo>
                <a:cubicBezTo>
                  <a:pt x="104190" y="84733"/>
                  <a:pt x="85915" y="109170"/>
                  <a:pt x="69764" y="135096"/>
                </a:cubicBezTo>
                <a:cubicBezTo>
                  <a:pt x="55314" y="158258"/>
                  <a:pt x="34064" y="164209"/>
                  <a:pt x="15364" y="151884"/>
                </a:cubicBezTo>
                <a:cubicBezTo>
                  <a:pt x="-2062" y="140196"/>
                  <a:pt x="-5037" y="118946"/>
                  <a:pt x="8351" y="96633"/>
                </a:cubicBezTo>
                <a:cubicBezTo>
                  <a:pt x="26839" y="66032"/>
                  <a:pt x="48089" y="37345"/>
                  <a:pt x="72952" y="11632"/>
                </a:cubicBezTo>
                <a:cubicBezTo>
                  <a:pt x="85277" y="-1119"/>
                  <a:pt x="100577" y="-2818"/>
                  <a:pt x="116090" y="3769"/>
                </a:cubicBezTo>
                <a:cubicBezTo>
                  <a:pt x="129690" y="9506"/>
                  <a:pt x="135215" y="21832"/>
                  <a:pt x="136065" y="35219"/>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77" name="Forma libre: forma 76">
            <a:extLst>
              <a:ext uri="{FF2B5EF4-FFF2-40B4-BE49-F238E27FC236}">
                <a16:creationId xmlns:a16="http://schemas.microsoft.com/office/drawing/2014/main" id="{64296173-CB1A-416F-9C6B-3AC2E4874E3E}"/>
              </a:ext>
            </a:extLst>
          </p:cNvPr>
          <p:cNvSpPr/>
          <p:nvPr/>
        </p:nvSpPr>
        <p:spPr>
          <a:xfrm>
            <a:off x="7404165" y="2567666"/>
            <a:ext cx="95769" cy="132981"/>
          </a:xfrm>
          <a:custGeom>
            <a:avLst/>
            <a:gdLst>
              <a:gd name="connsiteX0" fmla="*/ 95770 w 95769"/>
              <a:gd name="connsiteY0" fmla="*/ 40558 h 132981"/>
              <a:gd name="connsiteX1" fmla="*/ 65594 w 95769"/>
              <a:gd name="connsiteY1" fmla="*/ 119396 h 132981"/>
              <a:gd name="connsiteX2" fmla="*/ 23731 w 95769"/>
              <a:gd name="connsiteY2" fmla="*/ 129171 h 132981"/>
              <a:gd name="connsiteX3" fmla="*/ 781 w 95769"/>
              <a:gd name="connsiteY3" fmla="*/ 88158 h 132981"/>
              <a:gd name="connsiteX4" fmla="*/ 25644 w 95769"/>
              <a:gd name="connsiteY4" fmla="*/ 19520 h 132981"/>
              <a:gd name="connsiteX5" fmla="*/ 69207 w 95769"/>
              <a:gd name="connsiteY5" fmla="*/ 1882 h 132981"/>
              <a:gd name="connsiteX6" fmla="*/ 95557 w 95769"/>
              <a:gd name="connsiteY6" fmla="*/ 40558 h 13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69" h="132981">
                <a:moveTo>
                  <a:pt x="95770" y="40558"/>
                </a:moveTo>
                <a:cubicBezTo>
                  <a:pt x="88332" y="65208"/>
                  <a:pt x="81320" y="94321"/>
                  <a:pt x="65594" y="119396"/>
                </a:cubicBezTo>
                <a:cubicBezTo>
                  <a:pt x="56457" y="133847"/>
                  <a:pt x="39457" y="136184"/>
                  <a:pt x="23731" y="129171"/>
                </a:cubicBezTo>
                <a:cubicBezTo>
                  <a:pt x="6306" y="121521"/>
                  <a:pt x="-2832" y="106859"/>
                  <a:pt x="781" y="88158"/>
                </a:cubicBezTo>
                <a:cubicBezTo>
                  <a:pt x="5456" y="64146"/>
                  <a:pt x="13956" y="40983"/>
                  <a:pt x="25644" y="19520"/>
                </a:cubicBezTo>
                <a:cubicBezTo>
                  <a:pt x="34994" y="2520"/>
                  <a:pt x="50931" y="-3430"/>
                  <a:pt x="69207" y="1882"/>
                </a:cubicBezTo>
                <a:cubicBezTo>
                  <a:pt x="85569" y="6770"/>
                  <a:pt x="94495" y="19095"/>
                  <a:pt x="95557" y="40558"/>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78" name="Forma libre: forma 77">
            <a:extLst>
              <a:ext uri="{FF2B5EF4-FFF2-40B4-BE49-F238E27FC236}">
                <a16:creationId xmlns:a16="http://schemas.microsoft.com/office/drawing/2014/main" id="{BAAB5A13-D35D-4AD5-AD0B-9432FBEC598D}"/>
              </a:ext>
            </a:extLst>
          </p:cNvPr>
          <p:cNvSpPr/>
          <p:nvPr/>
        </p:nvSpPr>
        <p:spPr>
          <a:xfrm>
            <a:off x="5098336" y="8020586"/>
            <a:ext cx="118071" cy="108958"/>
          </a:xfrm>
          <a:custGeom>
            <a:avLst/>
            <a:gdLst>
              <a:gd name="connsiteX0" fmla="*/ 103 w 118071"/>
              <a:gd name="connsiteY0" fmla="*/ 67450 h 108958"/>
              <a:gd name="connsiteX1" fmla="*/ 11366 w 118071"/>
              <a:gd name="connsiteY1" fmla="*/ 40250 h 108958"/>
              <a:gd name="connsiteX2" fmla="*/ 59604 w 118071"/>
              <a:gd name="connsiteY2" fmla="*/ 4762 h 108958"/>
              <a:gd name="connsiteX3" fmla="*/ 110605 w 118071"/>
              <a:gd name="connsiteY3" fmla="*/ 17724 h 108958"/>
              <a:gd name="connsiteX4" fmla="*/ 104017 w 118071"/>
              <a:gd name="connsiteY4" fmla="*/ 69788 h 108958"/>
              <a:gd name="connsiteX5" fmla="*/ 59392 w 118071"/>
              <a:gd name="connsiteY5" fmla="*/ 102938 h 108958"/>
              <a:gd name="connsiteX6" fmla="*/ 316 w 118071"/>
              <a:gd name="connsiteY6" fmla="*/ 67450 h 10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71" h="108958">
                <a:moveTo>
                  <a:pt x="103" y="67450"/>
                </a:moveTo>
                <a:cubicBezTo>
                  <a:pt x="-747" y="57250"/>
                  <a:pt x="3716" y="48113"/>
                  <a:pt x="11366" y="40250"/>
                </a:cubicBezTo>
                <a:cubicBezTo>
                  <a:pt x="25604" y="26012"/>
                  <a:pt x="41754" y="14112"/>
                  <a:pt x="59604" y="4762"/>
                </a:cubicBezTo>
                <a:cubicBezTo>
                  <a:pt x="78304" y="-5013"/>
                  <a:pt x="98917" y="724"/>
                  <a:pt x="110605" y="17724"/>
                </a:cubicBezTo>
                <a:cubicBezTo>
                  <a:pt x="122292" y="34725"/>
                  <a:pt x="120380" y="55763"/>
                  <a:pt x="104017" y="69788"/>
                </a:cubicBezTo>
                <a:cubicBezTo>
                  <a:pt x="89992" y="81901"/>
                  <a:pt x="75117" y="93375"/>
                  <a:pt x="59392" y="102938"/>
                </a:cubicBezTo>
                <a:cubicBezTo>
                  <a:pt x="31979" y="119513"/>
                  <a:pt x="-322" y="99963"/>
                  <a:pt x="316" y="6745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79" name="Forma libre: forma 78">
            <a:extLst>
              <a:ext uri="{FF2B5EF4-FFF2-40B4-BE49-F238E27FC236}">
                <a16:creationId xmlns:a16="http://schemas.microsoft.com/office/drawing/2014/main" id="{D3FF4810-BE6E-4146-975A-81E58B3E3844}"/>
              </a:ext>
            </a:extLst>
          </p:cNvPr>
          <p:cNvSpPr/>
          <p:nvPr/>
        </p:nvSpPr>
        <p:spPr>
          <a:xfrm>
            <a:off x="4889086" y="4948567"/>
            <a:ext cx="129049" cy="73359"/>
          </a:xfrm>
          <a:custGeom>
            <a:avLst/>
            <a:gdLst>
              <a:gd name="connsiteX0" fmla="*/ 65702 w 129049"/>
              <a:gd name="connsiteY0" fmla="*/ 72627 h 73359"/>
              <a:gd name="connsiteX1" fmla="*/ 32339 w 129049"/>
              <a:gd name="connsiteY1" fmla="*/ 72415 h 73359"/>
              <a:gd name="connsiteX2" fmla="*/ 38 w 129049"/>
              <a:gd name="connsiteY2" fmla="*/ 36289 h 73359"/>
              <a:gd name="connsiteX3" fmla="*/ 31064 w 129049"/>
              <a:gd name="connsiteY3" fmla="*/ 1439 h 73359"/>
              <a:gd name="connsiteX4" fmla="*/ 95240 w 129049"/>
              <a:gd name="connsiteY4" fmla="*/ 1439 h 73359"/>
              <a:gd name="connsiteX5" fmla="*/ 129027 w 129049"/>
              <a:gd name="connsiteY5" fmla="*/ 38839 h 73359"/>
              <a:gd name="connsiteX6" fmla="*/ 90140 w 129049"/>
              <a:gd name="connsiteY6" fmla="*/ 73265 h 73359"/>
              <a:gd name="connsiteX7" fmla="*/ 65702 w 129049"/>
              <a:gd name="connsiteY7" fmla="*/ 73265 h 73359"/>
              <a:gd name="connsiteX8" fmla="*/ 65702 w 129049"/>
              <a:gd name="connsiteY8" fmla="*/ 72627 h 7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49" h="73359">
                <a:moveTo>
                  <a:pt x="65702" y="72627"/>
                </a:moveTo>
                <a:cubicBezTo>
                  <a:pt x="54651" y="72627"/>
                  <a:pt x="43389" y="73690"/>
                  <a:pt x="32339" y="72415"/>
                </a:cubicBezTo>
                <a:cubicBezTo>
                  <a:pt x="12576" y="70077"/>
                  <a:pt x="-812" y="54777"/>
                  <a:pt x="38" y="36289"/>
                </a:cubicBezTo>
                <a:cubicBezTo>
                  <a:pt x="888" y="16739"/>
                  <a:pt x="11938" y="3351"/>
                  <a:pt x="31064" y="1439"/>
                </a:cubicBezTo>
                <a:cubicBezTo>
                  <a:pt x="52314" y="-686"/>
                  <a:pt x="73989" y="-261"/>
                  <a:pt x="95240" y="1439"/>
                </a:cubicBezTo>
                <a:cubicBezTo>
                  <a:pt x="116490" y="3351"/>
                  <a:pt x="129665" y="19714"/>
                  <a:pt x="129027" y="38839"/>
                </a:cubicBezTo>
                <a:cubicBezTo>
                  <a:pt x="128390" y="58602"/>
                  <a:pt x="112877" y="72415"/>
                  <a:pt x="90140" y="73265"/>
                </a:cubicBezTo>
                <a:cubicBezTo>
                  <a:pt x="82064" y="73477"/>
                  <a:pt x="73777" y="73265"/>
                  <a:pt x="65702" y="73265"/>
                </a:cubicBezTo>
                <a:lnTo>
                  <a:pt x="65702" y="72627"/>
                </a:ln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80" name="Forma libre: forma 79">
            <a:extLst>
              <a:ext uri="{FF2B5EF4-FFF2-40B4-BE49-F238E27FC236}">
                <a16:creationId xmlns:a16="http://schemas.microsoft.com/office/drawing/2014/main" id="{2722A815-3930-4AFB-BE7D-27F961271A82}"/>
              </a:ext>
            </a:extLst>
          </p:cNvPr>
          <p:cNvSpPr/>
          <p:nvPr/>
        </p:nvSpPr>
        <p:spPr>
          <a:xfrm>
            <a:off x="4847549" y="6564202"/>
            <a:ext cx="128399" cy="74233"/>
          </a:xfrm>
          <a:custGeom>
            <a:avLst/>
            <a:gdLst>
              <a:gd name="connsiteX0" fmla="*/ 64313 w 128399"/>
              <a:gd name="connsiteY0" fmla="*/ 614 h 74233"/>
              <a:gd name="connsiteX1" fmla="*/ 95339 w 128399"/>
              <a:gd name="connsiteY1" fmla="*/ 826 h 74233"/>
              <a:gd name="connsiteX2" fmla="*/ 128277 w 128399"/>
              <a:gd name="connsiteY2" fmla="*/ 33977 h 74233"/>
              <a:gd name="connsiteX3" fmla="*/ 98101 w 128399"/>
              <a:gd name="connsiteY3" fmla="*/ 71802 h 74233"/>
              <a:gd name="connsiteX4" fmla="*/ 29675 w 128399"/>
              <a:gd name="connsiteY4" fmla="*/ 70740 h 74233"/>
              <a:gd name="connsiteX5" fmla="*/ 138 w 128399"/>
              <a:gd name="connsiteY5" fmla="*/ 32702 h 74233"/>
              <a:gd name="connsiteX6" fmla="*/ 35413 w 128399"/>
              <a:gd name="connsiteY6" fmla="*/ 189 h 74233"/>
              <a:gd name="connsiteX7" fmla="*/ 64313 w 128399"/>
              <a:gd name="connsiteY7" fmla="*/ 189 h 74233"/>
              <a:gd name="connsiteX8" fmla="*/ 64313 w 128399"/>
              <a:gd name="connsiteY8" fmla="*/ 826 h 7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399" h="74233">
                <a:moveTo>
                  <a:pt x="64313" y="614"/>
                </a:moveTo>
                <a:cubicBezTo>
                  <a:pt x="74726" y="614"/>
                  <a:pt x="85139" y="-449"/>
                  <a:pt x="95339" y="826"/>
                </a:cubicBezTo>
                <a:cubicBezTo>
                  <a:pt x="114252" y="3376"/>
                  <a:pt x="126577" y="13789"/>
                  <a:pt x="128277" y="33977"/>
                </a:cubicBezTo>
                <a:cubicBezTo>
                  <a:pt x="129764" y="52677"/>
                  <a:pt x="117652" y="69040"/>
                  <a:pt x="98101" y="71802"/>
                </a:cubicBezTo>
                <a:cubicBezTo>
                  <a:pt x="75363" y="75202"/>
                  <a:pt x="52201" y="75202"/>
                  <a:pt x="29675" y="70740"/>
                </a:cubicBezTo>
                <a:cubicBezTo>
                  <a:pt x="9275" y="66702"/>
                  <a:pt x="-1350" y="52039"/>
                  <a:pt x="138" y="32702"/>
                </a:cubicBezTo>
                <a:cubicBezTo>
                  <a:pt x="1625" y="13364"/>
                  <a:pt x="14588" y="1251"/>
                  <a:pt x="35413" y="189"/>
                </a:cubicBezTo>
                <a:cubicBezTo>
                  <a:pt x="44976" y="-236"/>
                  <a:pt x="54751" y="189"/>
                  <a:pt x="64313" y="189"/>
                </a:cubicBezTo>
                <a:cubicBezTo>
                  <a:pt x="64313" y="189"/>
                  <a:pt x="64313" y="614"/>
                  <a:pt x="64313" y="826"/>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81" name="Forma libre: forma 80">
            <a:extLst>
              <a:ext uri="{FF2B5EF4-FFF2-40B4-BE49-F238E27FC236}">
                <a16:creationId xmlns:a16="http://schemas.microsoft.com/office/drawing/2014/main" id="{8B1C3D05-CAE9-4A1A-A10D-213C67C42BA2}"/>
              </a:ext>
            </a:extLst>
          </p:cNvPr>
          <p:cNvSpPr/>
          <p:nvPr/>
        </p:nvSpPr>
        <p:spPr>
          <a:xfrm>
            <a:off x="2259349" y="8643915"/>
            <a:ext cx="198554" cy="559156"/>
          </a:xfrm>
          <a:custGeom>
            <a:avLst/>
            <a:gdLst>
              <a:gd name="connsiteX0" fmla="*/ 198530 w 198554"/>
              <a:gd name="connsiteY0" fmla="*/ 160043 h 559156"/>
              <a:gd name="connsiteX1" fmla="*/ 169629 w 198554"/>
              <a:gd name="connsiteY1" fmla="*/ 249719 h 559156"/>
              <a:gd name="connsiteX2" fmla="*/ 77616 w 198554"/>
              <a:gd name="connsiteY2" fmla="*/ 518323 h 559156"/>
              <a:gd name="connsiteX3" fmla="*/ 36815 w 198554"/>
              <a:gd name="connsiteY3" fmla="*/ 559124 h 559156"/>
              <a:gd name="connsiteX4" fmla="*/ 52 w 198554"/>
              <a:gd name="connsiteY4" fmla="*/ 514923 h 559156"/>
              <a:gd name="connsiteX5" fmla="*/ 99291 w 198554"/>
              <a:gd name="connsiteY5" fmla="*/ 216357 h 559156"/>
              <a:gd name="connsiteX6" fmla="*/ 69753 w 198554"/>
              <a:gd name="connsiteY6" fmla="*/ 83117 h 559156"/>
              <a:gd name="connsiteX7" fmla="*/ 52540 w 198554"/>
              <a:gd name="connsiteY7" fmla="*/ 72917 h 559156"/>
              <a:gd name="connsiteX8" fmla="*/ 35115 w 198554"/>
              <a:gd name="connsiteY8" fmla="*/ 23191 h 559156"/>
              <a:gd name="connsiteX9" fmla="*/ 85691 w 198554"/>
              <a:gd name="connsiteY9" fmla="*/ 3429 h 559156"/>
              <a:gd name="connsiteX10" fmla="*/ 198530 w 198554"/>
              <a:gd name="connsiteY10" fmla="*/ 160043 h 55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554" h="559156">
                <a:moveTo>
                  <a:pt x="198530" y="160043"/>
                </a:moveTo>
                <a:cubicBezTo>
                  <a:pt x="199167" y="193406"/>
                  <a:pt x="187692" y="222732"/>
                  <a:pt x="169629" y="249719"/>
                </a:cubicBezTo>
                <a:cubicBezTo>
                  <a:pt x="115441" y="331108"/>
                  <a:pt x="83353" y="420147"/>
                  <a:pt x="77616" y="518323"/>
                </a:cubicBezTo>
                <a:cubicBezTo>
                  <a:pt x="76128" y="544461"/>
                  <a:pt x="59553" y="559974"/>
                  <a:pt x="36815" y="559124"/>
                </a:cubicBezTo>
                <a:cubicBezTo>
                  <a:pt x="14290" y="558061"/>
                  <a:pt x="-1011" y="541273"/>
                  <a:pt x="52" y="514923"/>
                </a:cubicBezTo>
                <a:cubicBezTo>
                  <a:pt x="4515" y="405909"/>
                  <a:pt x="38940" y="306033"/>
                  <a:pt x="99291" y="216357"/>
                </a:cubicBezTo>
                <a:cubicBezTo>
                  <a:pt x="130529" y="169819"/>
                  <a:pt x="128829" y="116693"/>
                  <a:pt x="69753" y="83117"/>
                </a:cubicBezTo>
                <a:cubicBezTo>
                  <a:pt x="64015" y="79717"/>
                  <a:pt x="58065" y="76530"/>
                  <a:pt x="52540" y="72917"/>
                </a:cubicBezTo>
                <a:cubicBezTo>
                  <a:pt x="33415" y="60592"/>
                  <a:pt x="26827" y="41679"/>
                  <a:pt x="35115" y="23191"/>
                </a:cubicBezTo>
                <a:cubicBezTo>
                  <a:pt x="43615" y="4279"/>
                  <a:pt x="65078" y="-5709"/>
                  <a:pt x="85691" y="3429"/>
                </a:cubicBezTo>
                <a:cubicBezTo>
                  <a:pt x="145829" y="29991"/>
                  <a:pt x="199380" y="82692"/>
                  <a:pt x="198530" y="160043"/>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82" name="Forma libre: forma 81">
            <a:extLst>
              <a:ext uri="{FF2B5EF4-FFF2-40B4-BE49-F238E27FC236}">
                <a16:creationId xmlns:a16="http://schemas.microsoft.com/office/drawing/2014/main" id="{F72FBE93-7C25-41DC-AFEC-1C506C853F07}"/>
              </a:ext>
            </a:extLst>
          </p:cNvPr>
          <p:cNvSpPr/>
          <p:nvPr/>
        </p:nvSpPr>
        <p:spPr>
          <a:xfrm>
            <a:off x="2254997" y="8075685"/>
            <a:ext cx="390541" cy="384230"/>
          </a:xfrm>
          <a:custGeom>
            <a:avLst/>
            <a:gdLst>
              <a:gd name="connsiteX0" fmla="*/ 351208 w 390541"/>
              <a:gd name="connsiteY0" fmla="*/ 384231 h 384230"/>
              <a:gd name="connsiteX1" fmla="*/ 312532 w 390541"/>
              <a:gd name="connsiteY1" fmla="*/ 355118 h 384230"/>
              <a:gd name="connsiteX2" fmla="*/ 115755 w 390541"/>
              <a:gd name="connsiteY2" fmla="*/ 130715 h 384230"/>
              <a:gd name="connsiteX3" fmla="*/ 26716 w 390541"/>
              <a:gd name="connsiteY3" fmla="*/ 75677 h 384230"/>
              <a:gd name="connsiteX4" fmla="*/ 4616 w 390541"/>
              <a:gd name="connsiteY4" fmla="*/ 20851 h 384230"/>
              <a:gd name="connsiteX5" fmla="*/ 62204 w 390541"/>
              <a:gd name="connsiteY5" fmla="*/ 6826 h 384230"/>
              <a:gd name="connsiteX6" fmla="*/ 384358 w 390541"/>
              <a:gd name="connsiteY6" fmla="*/ 323880 h 384230"/>
              <a:gd name="connsiteX7" fmla="*/ 351208 w 390541"/>
              <a:gd name="connsiteY7" fmla="*/ 384019 h 38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541" h="384230">
                <a:moveTo>
                  <a:pt x="351208" y="384231"/>
                </a:moveTo>
                <a:cubicBezTo>
                  <a:pt x="331020" y="384231"/>
                  <a:pt x="321033" y="370844"/>
                  <a:pt x="312532" y="355118"/>
                </a:cubicBezTo>
                <a:cubicBezTo>
                  <a:pt x="264294" y="265230"/>
                  <a:pt x="197143" y="191703"/>
                  <a:pt x="115755" y="130715"/>
                </a:cubicBezTo>
                <a:cubicBezTo>
                  <a:pt x="87704" y="109678"/>
                  <a:pt x="57529" y="92252"/>
                  <a:pt x="26716" y="75677"/>
                </a:cubicBezTo>
                <a:cubicBezTo>
                  <a:pt x="1853" y="62289"/>
                  <a:pt x="-6009" y="42102"/>
                  <a:pt x="4616" y="20851"/>
                </a:cubicBezTo>
                <a:cubicBezTo>
                  <a:pt x="15241" y="-187"/>
                  <a:pt x="36704" y="-6137"/>
                  <a:pt x="62204" y="6826"/>
                </a:cubicBezTo>
                <a:cubicBezTo>
                  <a:pt x="202456" y="79077"/>
                  <a:pt x="309770" y="185116"/>
                  <a:pt x="384358" y="323880"/>
                </a:cubicBezTo>
                <a:cubicBezTo>
                  <a:pt x="400721" y="354269"/>
                  <a:pt x="382871" y="384656"/>
                  <a:pt x="351208" y="384019"/>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83" name="Forma libre: forma 82">
            <a:extLst>
              <a:ext uri="{FF2B5EF4-FFF2-40B4-BE49-F238E27FC236}">
                <a16:creationId xmlns:a16="http://schemas.microsoft.com/office/drawing/2014/main" id="{CADFB357-DC4A-4041-9381-99F03950B142}"/>
              </a:ext>
            </a:extLst>
          </p:cNvPr>
          <p:cNvSpPr/>
          <p:nvPr/>
        </p:nvSpPr>
        <p:spPr>
          <a:xfrm>
            <a:off x="4357466" y="2418217"/>
            <a:ext cx="1187781" cy="894092"/>
          </a:xfrm>
          <a:custGeom>
            <a:avLst/>
            <a:gdLst>
              <a:gd name="connsiteX0" fmla="*/ 596471 w 1187781"/>
              <a:gd name="connsiteY0" fmla="*/ 893604 h 894092"/>
              <a:gd name="connsiteX1" fmla="*/ 325105 w 1187781"/>
              <a:gd name="connsiteY1" fmla="*/ 879579 h 894092"/>
              <a:gd name="connsiteX2" fmla="*/ 4226 w 1187781"/>
              <a:gd name="connsiteY2" fmla="*/ 545099 h 894092"/>
              <a:gd name="connsiteX3" fmla="*/ 8688 w 1187781"/>
              <a:gd name="connsiteY3" fmla="*/ 311559 h 894092"/>
              <a:gd name="connsiteX4" fmla="*/ 335305 w 1187781"/>
              <a:gd name="connsiteY4" fmla="*/ 10867 h 894092"/>
              <a:gd name="connsiteX5" fmla="*/ 604759 w 1187781"/>
              <a:gd name="connsiteY5" fmla="*/ 454 h 894092"/>
              <a:gd name="connsiteX6" fmla="*/ 902476 w 1187781"/>
              <a:gd name="connsiteY6" fmla="*/ 20855 h 894092"/>
              <a:gd name="connsiteX7" fmla="*/ 1181067 w 1187781"/>
              <a:gd name="connsiteY7" fmla="*/ 333234 h 894092"/>
              <a:gd name="connsiteX8" fmla="*/ 1172142 w 1187781"/>
              <a:gd name="connsiteY8" fmla="*/ 610550 h 894092"/>
              <a:gd name="connsiteX9" fmla="*/ 854875 w 1187781"/>
              <a:gd name="connsiteY9" fmla="*/ 881066 h 894092"/>
              <a:gd name="connsiteX10" fmla="*/ 596684 w 1187781"/>
              <a:gd name="connsiteY10" fmla="*/ 893817 h 894092"/>
              <a:gd name="connsiteX11" fmla="*/ 581384 w 1187781"/>
              <a:gd name="connsiteY11" fmla="*/ 72068 h 894092"/>
              <a:gd name="connsiteX12" fmla="*/ 354006 w 1187781"/>
              <a:gd name="connsiteY12" fmla="*/ 80780 h 894092"/>
              <a:gd name="connsiteX13" fmla="*/ 129390 w 1187781"/>
              <a:gd name="connsiteY13" fmla="*/ 204882 h 894092"/>
              <a:gd name="connsiteX14" fmla="*/ 73502 w 1187781"/>
              <a:gd name="connsiteY14" fmla="*/ 407185 h 894092"/>
              <a:gd name="connsiteX15" fmla="*/ 82214 w 1187781"/>
              <a:gd name="connsiteY15" fmla="*/ 585050 h 894092"/>
              <a:gd name="connsiteX16" fmla="*/ 320218 w 1187781"/>
              <a:gd name="connsiteY16" fmla="*/ 805840 h 894092"/>
              <a:gd name="connsiteX17" fmla="*/ 569271 w 1187781"/>
              <a:gd name="connsiteY17" fmla="*/ 823266 h 894092"/>
              <a:gd name="connsiteX18" fmla="*/ 840850 w 1187781"/>
              <a:gd name="connsiteY18" fmla="*/ 810303 h 894092"/>
              <a:gd name="connsiteX19" fmla="*/ 1107753 w 1187781"/>
              <a:gd name="connsiteY19" fmla="*/ 562950 h 894092"/>
              <a:gd name="connsiteX20" fmla="*/ 1110091 w 1187781"/>
              <a:gd name="connsiteY20" fmla="*/ 346834 h 894092"/>
              <a:gd name="connsiteX21" fmla="*/ 859550 w 1187781"/>
              <a:gd name="connsiteY21" fmla="*/ 85243 h 894092"/>
              <a:gd name="connsiteX22" fmla="*/ 581171 w 1187781"/>
              <a:gd name="connsiteY22" fmla="*/ 71855 h 89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7781" h="894092">
                <a:moveTo>
                  <a:pt x="596471" y="893604"/>
                </a:moveTo>
                <a:cubicBezTo>
                  <a:pt x="507220" y="895942"/>
                  <a:pt x="416056" y="888929"/>
                  <a:pt x="325105" y="879579"/>
                </a:cubicBezTo>
                <a:cubicBezTo>
                  <a:pt x="156803" y="862366"/>
                  <a:pt x="13789" y="713402"/>
                  <a:pt x="4226" y="545099"/>
                </a:cubicBezTo>
                <a:cubicBezTo>
                  <a:pt x="-237" y="467111"/>
                  <a:pt x="-4062" y="388910"/>
                  <a:pt x="8688" y="311559"/>
                </a:cubicBezTo>
                <a:cubicBezTo>
                  <a:pt x="35251" y="150481"/>
                  <a:pt x="172953" y="25530"/>
                  <a:pt x="335305" y="10867"/>
                </a:cubicBezTo>
                <a:cubicBezTo>
                  <a:pt x="424981" y="2792"/>
                  <a:pt x="514870" y="-1458"/>
                  <a:pt x="604759" y="454"/>
                </a:cubicBezTo>
                <a:cubicBezTo>
                  <a:pt x="704210" y="2367"/>
                  <a:pt x="804299" y="1092"/>
                  <a:pt x="902476" y="20855"/>
                </a:cubicBezTo>
                <a:cubicBezTo>
                  <a:pt x="1045490" y="49755"/>
                  <a:pt x="1169804" y="187457"/>
                  <a:pt x="1181067" y="333234"/>
                </a:cubicBezTo>
                <a:cubicBezTo>
                  <a:pt x="1188292" y="425673"/>
                  <a:pt x="1194667" y="519174"/>
                  <a:pt x="1172142" y="610550"/>
                </a:cubicBezTo>
                <a:cubicBezTo>
                  <a:pt x="1136016" y="756965"/>
                  <a:pt x="1004689" y="866829"/>
                  <a:pt x="854875" y="881066"/>
                </a:cubicBezTo>
                <a:cubicBezTo>
                  <a:pt x="769661" y="889142"/>
                  <a:pt x="684660" y="895517"/>
                  <a:pt x="596684" y="893817"/>
                </a:cubicBezTo>
                <a:close/>
                <a:moveTo>
                  <a:pt x="581384" y="72068"/>
                </a:moveTo>
                <a:cubicBezTo>
                  <a:pt x="505520" y="71430"/>
                  <a:pt x="429657" y="75468"/>
                  <a:pt x="354006" y="80780"/>
                </a:cubicBezTo>
                <a:cubicBezTo>
                  <a:pt x="259867" y="87368"/>
                  <a:pt x="185066" y="128806"/>
                  <a:pt x="129390" y="204882"/>
                </a:cubicBezTo>
                <a:cubicBezTo>
                  <a:pt x="85402" y="265233"/>
                  <a:pt x="70314" y="333659"/>
                  <a:pt x="73502" y="407185"/>
                </a:cubicBezTo>
                <a:cubicBezTo>
                  <a:pt x="76052" y="466473"/>
                  <a:pt x="68614" y="525974"/>
                  <a:pt x="82214" y="585050"/>
                </a:cubicBezTo>
                <a:cubicBezTo>
                  <a:pt x="107715" y="695551"/>
                  <a:pt x="208441" y="789903"/>
                  <a:pt x="320218" y="805840"/>
                </a:cubicBezTo>
                <a:cubicBezTo>
                  <a:pt x="402881" y="817741"/>
                  <a:pt x="486182" y="821141"/>
                  <a:pt x="569271" y="823266"/>
                </a:cubicBezTo>
                <a:cubicBezTo>
                  <a:pt x="660010" y="825816"/>
                  <a:pt x="750536" y="818590"/>
                  <a:pt x="840850" y="810303"/>
                </a:cubicBezTo>
                <a:cubicBezTo>
                  <a:pt x="979189" y="797340"/>
                  <a:pt x="1086503" y="700226"/>
                  <a:pt x="1107753" y="562950"/>
                </a:cubicBezTo>
                <a:cubicBezTo>
                  <a:pt x="1118804" y="491549"/>
                  <a:pt x="1115191" y="418660"/>
                  <a:pt x="1110091" y="346834"/>
                </a:cubicBezTo>
                <a:cubicBezTo>
                  <a:pt x="1100528" y="215082"/>
                  <a:pt x="985139" y="97568"/>
                  <a:pt x="859550" y="85243"/>
                </a:cubicBezTo>
                <a:cubicBezTo>
                  <a:pt x="766899" y="76105"/>
                  <a:pt x="674247" y="71430"/>
                  <a:pt x="581171" y="71855"/>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84" name="Forma libre: forma 83">
            <a:extLst>
              <a:ext uri="{FF2B5EF4-FFF2-40B4-BE49-F238E27FC236}">
                <a16:creationId xmlns:a16="http://schemas.microsoft.com/office/drawing/2014/main" id="{0C39F531-2A0F-4A2F-A786-E26AA395C78B}"/>
              </a:ext>
            </a:extLst>
          </p:cNvPr>
          <p:cNvSpPr/>
          <p:nvPr/>
        </p:nvSpPr>
        <p:spPr>
          <a:xfrm>
            <a:off x="4666230" y="3348285"/>
            <a:ext cx="568715" cy="83387"/>
          </a:xfrm>
          <a:custGeom>
            <a:avLst/>
            <a:gdLst>
              <a:gd name="connsiteX0" fmla="*/ 279632 w 568715"/>
              <a:gd name="connsiteY0" fmla="*/ 83175 h 83387"/>
              <a:gd name="connsiteX1" fmla="*/ 41416 w 568715"/>
              <a:gd name="connsiteY1" fmla="*/ 70850 h 83387"/>
              <a:gd name="connsiteX2" fmla="*/ 191 w 568715"/>
              <a:gd name="connsiteY2" fmla="*/ 31324 h 83387"/>
              <a:gd name="connsiteX3" fmla="*/ 48004 w 568715"/>
              <a:gd name="connsiteY3" fmla="*/ 299 h 83387"/>
              <a:gd name="connsiteX4" fmla="*/ 384396 w 568715"/>
              <a:gd name="connsiteY4" fmla="*/ 9649 h 83387"/>
              <a:gd name="connsiteX5" fmla="*/ 524436 w 568715"/>
              <a:gd name="connsiteY5" fmla="*/ 511 h 83387"/>
              <a:gd name="connsiteX6" fmla="*/ 568636 w 568715"/>
              <a:gd name="connsiteY6" fmla="*/ 32812 h 83387"/>
              <a:gd name="connsiteX7" fmla="*/ 531023 w 568715"/>
              <a:gd name="connsiteY7" fmla="*/ 71062 h 83387"/>
              <a:gd name="connsiteX8" fmla="*/ 279420 w 568715"/>
              <a:gd name="connsiteY8" fmla="*/ 83387 h 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715" h="83387">
                <a:moveTo>
                  <a:pt x="279632" y="83175"/>
                </a:moveTo>
                <a:cubicBezTo>
                  <a:pt x="197181" y="82325"/>
                  <a:pt x="119192" y="78287"/>
                  <a:pt x="41416" y="70850"/>
                </a:cubicBezTo>
                <a:cubicBezTo>
                  <a:pt x="13791" y="68300"/>
                  <a:pt x="-1934" y="53000"/>
                  <a:pt x="191" y="31324"/>
                </a:cubicBezTo>
                <a:cubicBezTo>
                  <a:pt x="2103" y="9436"/>
                  <a:pt x="20166" y="-2039"/>
                  <a:pt x="48004" y="299"/>
                </a:cubicBezTo>
                <a:cubicBezTo>
                  <a:pt x="159993" y="10074"/>
                  <a:pt x="272195" y="12837"/>
                  <a:pt x="384396" y="9649"/>
                </a:cubicBezTo>
                <a:cubicBezTo>
                  <a:pt x="431147" y="8374"/>
                  <a:pt x="477897" y="3699"/>
                  <a:pt x="524436" y="511"/>
                </a:cubicBezTo>
                <a:cubicBezTo>
                  <a:pt x="551423" y="-1189"/>
                  <a:pt x="567149" y="10499"/>
                  <a:pt x="568636" y="32812"/>
                </a:cubicBezTo>
                <a:cubicBezTo>
                  <a:pt x="569911" y="53850"/>
                  <a:pt x="555674" y="68512"/>
                  <a:pt x="531023" y="71062"/>
                </a:cubicBezTo>
                <a:cubicBezTo>
                  <a:pt x="445810" y="79562"/>
                  <a:pt x="360383" y="82112"/>
                  <a:pt x="279420" y="83387"/>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85" name="Forma libre: forma 84">
            <a:extLst>
              <a:ext uri="{FF2B5EF4-FFF2-40B4-BE49-F238E27FC236}">
                <a16:creationId xmlns:a16="http://schemas.microsoft.com/office/drawing/2014/main" id="{FD9E1C57-7ED4-4425-B37C-4B82B8EA22AA}"/>
              </a:ext>
            </a:extLst>
          </p:cNvPr>
          <p:cNvSpPr/>
          <p:nvPr/>
        </p:nvSpPr>
        <p:spPr>
          <a:xfrm>
            <a:off x="4375646" y="2189049"/>
            <a:ext cx="221286" cy="252569"/>
          </a:xfrm>
          <a:custGeom>
            <a:avLst/>
            <a:gdLst>
              <a:gd name="connsiteX0" fmla="*/ 221286 w 221286"/>
              <a:gd name="connsiteY0" fmla="*/ 34757 h 252569"/>
              <a:gd name="connsiteX1" fmla="*/ 204074 w 221286"/>
              <a:gd name="connsiteY1" fmla="*/ 66845 h 252569"/>
              <a:gd name="connsiteX2" fmla="*/ 68709 w 221286"/>
              <a:gd name="connsiteY2" fmla="*/ 229622 h 252569"/>
              <a:gd name="connsiteX3" fmla="*/ 20683 w 221286"/>
              <a:gd name="connsiteY3" fmla="*/ 249173 h 252569"/>
              <a:gd name="connsiteX4" fmla="*/ 4533 w 221286"/>
              <a:gd name="connsiteY4" fmla="*/ 198172 h 252569"/>
              <a:gd name="connsiteX5" fmla="*/ 162423 w 221286"/>
              <a:gd name="connsiteY5" fmla="*/ 8619 h 252569"/>
              <a:gd name="connsiteX6" fmla="*/ 202161 w 221286"/>
              <a:gd name="connsiteY6" fmla="*/ 4157 h 252569"/>
              <a:gd name="connsiteX7" fmla="*/ 221074 w 221286"/>
              <a:gd name="connsiteY7" fmla="*/ 34757 h 25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286" h="252569">
                <a:moveTo>
                  <a:pt x="221286" y="34757"/>
                </a:moveTo>
                <a:cubicBezTo>
                  <a:pt x="221286" y="48357"/>
                  <a:pt x="215123" y="58982"/>
                  <a:pt x="204074" y="66845"/>
                </a:cubicBezTo>
                <a:cubicBezTo>
                  <a:pt x="144785" y="109133"/>
                  <a:pt x="99734" y="163321"/>
                  <a:pt x="68709" y="229622"/>
                </a:cubicBezTo>
                <a:cubicBezTo>
                  <a:pt x="58934" y="250448"/>
                  <a:pt x="38959" y="257460"/>
                  <a:pt x="20683" y="249173"/>
                </a:cubicBezTo>
                <a:cubicBezTo>
                  <a:pt x="1558" y="240460"/>
                  <a:pt x="-5454" y="220272"/>
                  <a:pt x="4533" y="198172"/>
                </a:cubicBezTo>
                <a:cubicBezTo>
                  <a:pt x="40021" y="120821"/>
                  <a:pt x="92509" y="57495"/>
                  <a:pt x="162423" y="8619"/>
                </a:cubicBezTo>
                <a:cubicBezTo>
                  <a:pt x="174960" y="-93"/>
                  <a:pt x="188136" y="-3281"/>
                  <a:pt x="202161" y="4157"/>
                </a:cubicBezTo>
                <a:cubicBezTo>
                  <a:pt x="214274" y="10532"/>
                  <a:pt x="220649" y="20944"/>
                  <a:pt x="221074" y="34757"/>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86" name="Forma libre: forma 85">
            <a:extLst>
              <a:ext uri="{FF2B5EF4-FFF2-40B4-BE49-F238E27FC236}">
                <a16:creationId xmlns:a16="http://schemas.microsoft.com/office/drawing/2014/main" id="{4A202D76-456D-4A8E-9482-3B89CFCC314B}"/>
              </a:ext>
            </a:extLst>
          </p:cNvPr>
          <p:cNvSpPr/>
          <p:nvPr/>
        </p:nvSpPr>
        <p:spPr>
          <a:xfrm>
            <a:off x="4633303" y="2112667"/>
            <a:ext cx="191089" cy="93453"/>
          </a:xfrm>
          <a:custGeom>
            <a:avLst/>
            <a:gdLst>
              <a:gd name="connsiteX0" fmla="*/ 146807 w 191089"/>
              <a:gd name="connsiteY0" fmla="*/ 425 h 93453"/>
              <a:gd name="connsiteX1" fmla="*/ 191008 w 191089"/>
              <a:gd name="connsiteY1" fmla="*/ 33788 h 93453"/>
              <a:gd name="connsiteX2" fmla="*/ 151482 w 191089"/>
              <a:gd name="connsiteY2" fmla="*/ 72464 h 93453"/>
              <a:gd name="connsiteX3" fmla="*/ 48631 w 191089"/>
              <a:gd name="connsiteY3" fmla="*/ 91376 h 93453"/>
              <a:gd name="connsiteX4" fmla="*/ 1667 w 191089"/>
              <a:gd name="connsiteY4" fmla="*/ 69488 h 93453"/>
              <a:gd name="connsiteX5" fmla="*/ 28655 w 191089"/>
              <a:gd name="connsiteY5" fmla="*/ 22738 h 93453"/>
              <a:gd name="connsiteX6" fmla="*/ 146595 w 191089"/>
              <a:gd name="connsiteY6" fmla="*/ 0 h 9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89" h="93453">
                <a:moveTo>
                  <a:pt x="146807" y="425"/>
                </a:moveTo>
                <a:cubicBezTo>
                  <a:pt x="173370" y="-212"/>
                  <a:pt x="189945" y="12325"/>
                  <a:pt x="191008" y="33788"/>
                </a:cubicBezTo>
                <a:cubicBezTo>
                  <a:pt x="192283" y="55888"/>
                  <a:pt x="178682" y="70551"/>
                  <a:pt x="151482" y="72464"/>
                </a:cubicBezTo>
                <a:cubicBezTo>
                  <a:pt x="116419" y="74801"/>
                  <a:pt x="82419" y="81814"/>
                  <a:pt x="48631" y="91376"/>
                </a:cubicBezTo>
                <a:cubicBezTo>
                  <a:pt x="25893" y="97964"/>
                  <a:pt x="6980" y="88401"/>
                  <a:pt x="1667" y="69488"/>
                </a:cubicBezTo>
                <a:cubicBezTo>
                  <a:pt x="-4283" y="48663"/>
                  <a:pt x="5918" y="30388"/>
                  <a:pt x="28655" y="22738"/>
                </a:cubicBezTo>
                <a:cubicBezTo>
                  <a:pt x="66906" y="9988"/>
                  <a:pt x="106431" y="3400"/>
                  <a:pt x="146595" y="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87" name="Forma libre: forma 86">
            <a:extLst>
              <a:ext uri="{FF2B5EF4-FFF2-40B4-BE49-F238E27FC236}">
                <a16:creationId xmlns:a16="http://schemas.microsoft.com/office/drawing/2014/main" id="{9EF916E6-B751-4685-989C-02CF016EBB02}"/>
              </a:ext>
            </a:extLst>
          </p:cNvPr>
          <p:cNvSpPr/>
          <p:nvPr/>
        </p:nvSpPr>
        <p:spPr>
          <a:xfrm>
            <a:off x="7270353" y="5123056"/>
            <a:ext cx="815732" cy="806259"/>
          </a:xfrm>
          <a:custGeom>
            <a:avLst/>
            <a:gdLst>
              <a:gd name="connsiteX0" fmla="*/ 407871 w 815732"/>
              <a:gd name="connsiteY0" fmla="*/ 727325 h 806259"/>
              <a:gd name="connsiteX1" fmla="*/ 736188 w 815732"/>
              <a:gd name="connsiteY1" fmla="*/ 424720 h 806259"/>
              <a:gd name="connsiteX2" fmla="*/ 503285 w 815732"/>
              <a:gd name="connsiteY2" fmla="*/ 81741 h 806259"/>
              <a:gd name="connsiteX3" fmla="*/ 483947 w 815732"/>
              <a:gd name="connsiteY3" fmla="*/ 76428 h 806259"/>
              <a:gd name="connsiteX4" fmla="*/ 452072 w 815732"/>
              <a:gd name="connsiteY4" fmla="*/ 30315 h 806259"/>
              <a:gd name="connsiteX5" fmla="*/ 503923 w 815732"/>
              <a:gd name="connsiteY5" fmla="*/ 1840 h 806259"/>
              <a:gd name="connsiteX6" fmla="*/ 780814 w 815732"/>
              <a:gd name="connsiteY6" fmla="*/ 234105 h 806259"/>
              <a:gd name="connsiteX7" fmla="*/ 487135 w 815732"/>
              <a:gd name="connsiteY7" fmla="*/ 797663 h 806259"/>
              <a:gd name="connsiteX8" fmla="*/ 2203 w 815732"/>
              <a:gd name="connsiteY8" fmla="*/ 442358 h 806259"/>
              <a:gd name="connsiteX9" fmla="*/ 52354 w 815732"/>
              <a:gd name="connsiteY9" fmla="*/ 197342 h 806259"/>
              <a:gd name="connsiteX10" fmla="*/ 62767 w 815732"/>
              <a:gd name="connsiteY10" fmla="*/ 180130 h 806259"/>
              <a:gd name="connsiteX11" fmla="*/ 115468 w 815732"/>
              <a:gd name="connsiteY11" fmla="*/ 166742 h 806259"/>
              <a:gd name="connsiteX12" fmla="*/ 128430 w 815732"/>
              <a:gd name="connsiteY12" fmla="*/ 221143 h 806259"/>
              <a:gd name="connsiteX13" fmla="*/ 102292 w 815732"/>
              <a:gd name="connsiteY13" fmla="*/ 272993 h 806259"/>
              <a:gd name="connsiteX14" fmla="*/ 408084 w 815732"/>
              <a:gd name="connsiteY14" fmla="*/ 727537 h 80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5732" h="806259">
                <a:moveTo>
                  <a:pt x="407871" y="727325"/>
                </a:moveTo>
                <a:cubicBezTo>
                  <a:pt x="580211" y="727112"/>
                  <a:pt x="721313" y="596210"/>
                  <a:pt x="736188" y="424720"/>
                </a:cubicBezTo>
                <a:cubicBezTo>
                  <a:pt x="750001" y="264706"/>
                  <a:pt x="643112" y="122754"/>
                  <a:pt x="503285" y="81741"/>
                </a:cubicBezTo>
                <a:cubicBezTo>
                  <a:pt x="496910" y="79828"/>
                  <a:pt x="490322" y="78341"/>
                  <a:pt x="483947" y="76428"/>
                </a:cubicBezTo>
                <a:cubicBezTo>
                  <a:pt x="459935" y="68991"/>
                  <a:pt x="447184" y="50503"/>
                  <a:pt x="452072" y="30315"/>
                </a:cubicBezTo>
                <a:cubicBezTo>
                  <a:pt x="457597" y="6727"/>
                  <a:pt x="477572" y="-4748"/>
                  <a:pt x="503923" y="1840"/>
                </a:cubicBezTo>
                <a:cubicBezTo>
                  <a:pt x="633337" y="34778"/>
                  <a:pt x="728113" y="111916"/>
                  <a:pt x="780814" y="234105"/>
                </a:cubicBezTo>
                <a:cubicBezTo>
                  <a:pt x="885365" y="477209"/>
                  <a:pt x="745751" y="742200"/>
                  <a:pt x="487135" y="797663"/>
                </a:cubicBezTo>
                <a:cubicBezTo>
                  <a:pt x="256995" y="847176"/>
                  <a:pt x="25366" y="676749"/>
                  <a:pt x="2203" y="442358"/>
                </a:cubicBezTo>
                <a:cubicBezTo>
                  <a:pt x="-6510" y="355019"/>
                  <a:pt x="10704" y="273843"/>
                  <a:pt x="52354" y="197342"/>
                </a:cubicBezTo>
                <a:cubicBezTo>
                  <a:pt x="55542" y="191392"/>
                  <a:pt x="58729" y="185442"/>
                  <a:pt x="62767" y="180130"/>
                </a:cubicBezTo>
                <a:cubicBezTo>
                  <a:pt x="76579" y="161217"/>
                  <a:pt x="97617" y="156117"/>
                  <a:pt x="115468" y="166742"/>
                </a:cubicBezTo>
                <a:cubicBezTo>
                  <a:pt x="134593" y="178217"/>
                  <a:pt x="139693" y="199467"/>
                  <a:pt x="128430" y="221143"/>
                </a:cubicBezTo>
                <a:cubicBezTo>
                  <a:pt x="119717" y="238356"/>
                  <a:pt x="109730" y="255143"/>
                  <a:pt x="102292" y="272993"/>
                </a:cubicBezTo>
                <a:cubicBezTo>
                  <a:pt x="13254" y="490596"/>
                  <a:pt x="173056" y="727750"/>
                  <a:pt x="408084" y="727537"/>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88" name="Forma libre: forma 87">
            <a:extLst>
              <a:ext uri="{FF2B5EF4-FFF2-40B4-BE49-F238E27FC236}">
                <a16:creationId xmlns:a16="http://schemas.microsoft.com/office/drawing/2014/main" id="{99922022-A81F-4D1D-A55C-BB828BA82096}"/>
              </a:ext>
            </a:extLst>
          </p:cNvPr>
          <p:cNvSpPr/>
          <p:nvPr/>
        </p:nvSpPr>
        <p:spPr>
          <a:xfrm>
            <a:off x="7421946" y="5264226"/>
            <a:ext cx="455749" cy="500684"/>
          </a:xfrm>
          <a:custGeom>
            <a:avLst/>
            <a:gdLst>
              <a:gd name="connsiteX0" fmla="*/ 250541 w 455749"/>
              <a:gd name="connsiteY0" fmla="*/ 72 h 500684"/>
              <a:gd name="connsiteX1" fmla="*/ 437969 w 455749"/>
              <a:gd name="connsiteY1" fmla="*/ 84223 h 500684"/>
              <a:gd name="connsiteX2" fmla="*/ 442006 w 455749"/>
              <a:gd name="connsiteY2" fmla="*/ 148611 h 500684"/>
              <a:gd name="connsiteX3" fmla="*/ 380381 w 455749"/>
              <a:gd name="connsiteY3" fmla="*/ 136924 h 500684"/>
              <a:gd name="connsiteX4" fmla="*/ 86913 w 455749"/>
              <a:gd name="connsiteY4" fmla="*/ 193874 h 500684"/>
              <a:gd name="connsiteX5" fmla="*/ 220153 w 455749"/>
              <a:gd name="connsiteY5" fmla="*/ 420828 h 500684"/>
              <a:gd name="connsiteX6" fmla="*/ 318542 w 455749"/>
              <a:gd name="connsiteY6" fmla="*/ 409565 h 500684"/>
              <a:gd name="connsiteX7" fmla="*/ 375918 w 455749"/>
              <a:gd name="connsiteY7" fmla="*/ 429328 h 500684"/>
              <a:gd name="connsiteX8" fmla="*/ 345317 w 455749"/>
              <a:gd name="connsiteY8" fmla="*/ 482453 h 500684"/>
              <a:gd name="connsiteX9" fmla="*/ 15513 w 455749"/>
              <a:gd name="connsiteY9" fmla="*/ 338376 h 500684"/>
              <a:gd name="connsiteX10" fmla="*/ 175740 w 455749"/>
              <a:gd name="connsiteY10" fmla="*/ 10697 h 500684"/>
              <a:gd name="connsiteX11" fmla="*/ 250541 w 455749"/>
              <a:gd name="connsiteY11" fmla="*/ 72 h 5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49" h="500684">
                <a:moveTo>
                  <a:pt x="250541" y="72"/>
                </a:moveTo>
                <a:cubicBezTo>
                  <a:pt x="325342" y="497"/>
                  <a:pt x="387606" y="29185"/>
                  <a:pt x="437969" y="84223"/>
                </a:cubicBezTo>
                <a:cubicBezTo>
                  <a:pt x="460281" y="108448"/>
                  <a:pt x="461556" y="131399"/>
                  <a:pt x="442006" y="148611"/>
                </a:cubicBezTo>
                <a:cubicBezTo>
                  <a:pt x="423306" y="164974"/>
                  <a:pt x="402268" y="161149"/>
                  <a:pt x="380381" y="136924"/>
                </a:cubicBezTo>
                <a:cubicBezTo>
                  <a:pt x="290067" y="37047"/>
                  <a:pt x="132814" y="67648"/>
                  <a:pt x="86913" y="193874"/>
                </a:cubicBezTo>
                <a:cubicBezTo>
                  <a:pt x="51001" y="292476"/>
                  <a:pt x="116239" y="402765"/>
                  <a:pt x="220153" y="420828"/>
                </a:cubicBezTo>
                <a:cubicBezTo>
                  <a:pt x="254579" y="426778"/>
                  <a:pt x="286454" y="420828"/>
                  <a:pt x="318542" y="409565"/>
                </a:cubicBezTo>
                <a:cubicBezTo>
                  <a:pt x="346592" y="399577"/>
                  <a:pt x="368055" y="407015"/>
                  <a:pt x="375918" y="429328"/>
                </a:cubicBezTo>
                <a:cubicBezTo>
                  <a:pt x="383993" y="452066"/>
                  <a:pt x="372730" y="471403"/>
                  <a:pt x="345317" y="482453"/>
                </a:cubicBezTo>
                <a:cubicBezTo>
                  <a:pt x="212503" y="535154"/>
                  <a:pt x="62051" y="469491"/>
                  <a:pt x="15513" y="338376"/>
                </a:cubicBezTo>
                <a:cubicBezTo>
                  <a:pt x="-33575" y="200250"/>
                  <a:pt x="37613" y="54472"/>
                  <a:pt x="175740" y="10697"/>
                </a:cubicBezTo>
                <a:cubicBezTo>
                  <a:pt x="199965" y="3047"/>
                  <a:pt x="225040" y="-566"/>
                  <a:pt x="250541" y="7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89" name="Forma libre: forma 88">
            <a:extLst>
              <a:ext uri="{FF2B5EF4-FFF2-40B4-BE49-F238E27FC236}">
                <a16:creationId xmlns:a16="http://schemas.microsoft.com/office/drawing/2014/main" id="{C31D6B5B-D594-4411-B887-4A612C69668A}"/>
              </a:ext>
            </a:extLst>
          </p:cNvPr>
          <p:cNvSpPr/>
          <p:nvPr/>
        </p:nvSpPr>
        <p:spPr>
          <a:xfrm>
            <a:off x="7866502" y="6011472"/>
            <a:ext cx="337936" cy="340198"/>
          </a:xfrm>
          <a:custGeom>
            <a:avLst/>
            <a:gdLst>
              <a:gd name="connsiteX0" fmla="*/ 0 w 337936"/>
              <a:gd name="connsiteY0" fmla="*/ 171264 h 340198"/>
              <a:gd name="connsiteX1" fmla="*/ 157039 w 337936"/>
              <a:gd name="connsiteY1" fmla="*/ 199 h 340198"/>
              <a:gd name="connsiteX2" fmla="*/ 206978 w 337936"/>
              <a:gd name="connsiteY2" fmla="*/ 36324 h 340198"/>
              <a:gd name="connsiteX3" fmla="*/ 164690 w 337936"/>
              <a:gd name="connsiteY3" fmla="*/ 77763 h 340198"/>
              <a:gd name="connsiteX4" fmla="*/ 82239 w 337936"/>
              <a:gd name="connsiteY4" fmla="*/ 139601 h 340198"/>
              <a:gd name="connsiteX5" fmla="*/ 104764 w 337936"/>
              <a:gd name="connsiteY5" fmla="*/ 236077 h 340198"/>
              <a:gd name="connsiteX6" fmla="*/ 199753 w 337936"/>
              <a:gd name="connsiteY6" fmla="*/ 256265 h 340198"/>
              <a:gd name="connsiteX7" fmla="*/ 259679 w 337936"/>
              <a:gd name="connsiteY7" fmla="*/ 175301 h 340198"/>
              <a:gd name="connsiteX8" fmla="*/ 289429 w 337936"/>
              <a:gd name="connsiteY8" fmla="*/ 133651 h 340198"/>
              <a:gd name="connsiteX9" fmla="*/ 337880 w 337936"/>
              <a:gd name="connsiteY9" fmla="*/ 174026 h 340198"/>
              <a:gd name="connsiteX10" fmla="*/ 229291 w 337936"/>
              <a:gd name="connsiteY10" fmla="*/ 328729 h 340198"/>
              <a:gd name="connsiteX11" fmla="*/ 0 w 337936"/>
              <a:gd name="connsiteY11" fmla="*/ 171264 h 34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936" h="340198">
                <a:moveTo>
                  <a:pt x="0" y="171264"/>
                </a:moveTo>
                <a:cubicBezTo>
                  <a:pt x="0" y="79463"/>
                  <a:pt x="66088" y="7212"/>
                  <a:pt x="157039" y="199"/>
                </a:cubicBezTo>
                <a:cubicBezTo>
                  <a:pt x="184452" y="-1926"/>
                  <a:pt x="205278" y="13162"/>
                  <a:pt x="206978" y="36324"/>
                </a:cubicBezTo>
                <a:cubicBezTo>
                  <a:pt x="208678" y="59062"/>
                  <a:pt x="192528" y="75000"/>
                  <a:pt x="164690" y="77763"/>
                </a:cubicBezTo>
                <a:cubicBezTo>
                  <a:pt x="124739" y="81800"/>
                  <a:pt x="95414" y="101563"/>
                  <a:pt x="82239" y="139601"/>
                </a:cubicBezTo>
                <a:cubicBezTo>
                  <a:pt x="70126" y="175301"/>
                  <a:pt x="76713" y="209514"/>
                  <a:pt x="104764" y="236077"/>
                </a:cubicBezTo>
                <a:cubicBezTo>
                  <a:pt x="131539" y="261578"/>
                  <a:pt x="164477" y="269865"/>
                  <a:pt x="199753" y="256265"/>
                </a:cubicBezTo>
                <a:cubicBezTo>
                  <a:pt x="236303" y="242240"/>
                  <a:pt x="256916" y="214827"/>
                  <a:pt x="259679" y="175301"/>
                </a:cubicBezTo>
                <a:cubicBezTo>
                  <a:pt x="261166" y="154901"/>
                  <a:pt x="267754" y="138539"/>
                  <a:pt x="289429" y="133651"/>
                </a:cubicBezTo>
                <a:cubicBezTo>
                  <a:pt x="316842" y="127488"/>
                  <a:pt x="337029" y="144701"/>
                  <a:pt x="337880" y="174026"/>
                </a:cubicBezTo>
                <a:cubicBezTo>
                  <a:pt x="339792" y="238202"/>
                  <a:pt x="293254" y="304291"/>
                  <a:pt x="229291" y="328729"/>
                </a:cubicBezTo>
                <a:cubicBezTo>
                  <a:pt x="117727" y="371229"/>
                  <a:pt x="213" y="290478"/>
                  <a:pt x="0" y="171264"/>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90" name="Forma libre: forma 89">
            <a:extLst>
              <a:ext uri="{FF2B5EF4-FFF2-40B4-BE49-F238E27FC236}">
                <a16:creationId xmlns:a16="http://schemas.microsoft.com/office/drawing/2014/main" id="{686F6EA5-01A0-47CB-8AA8-7945FEAA30E4}"/>
              </a:ext>
            </a:extLst>
          </p:cNvPr>
          <p:cNvSpPr/>
          <p:nvPr/>
        </p:nvSpPr>
        <p:spPr>
          <a:xfrm>
            <a:off x="8076725" y="5077291"/>
            <a:ext cx="327724" cy="327610"/>
          </a:xfrm>
          <a:custGeom>
            <a:avLst/>
            <a:gdLst>
              <a:gd name="connsiteX0" fmla="*/ 165908 w 327724"/>
              <a:gd name="connsiteY0" fmla="*/ 4 h 327610"/>
              <a:gd name="connsiteX1" fmla="*/ 327623 w 327724"/>
              <a:gd name="connsiteY1" fmla="*/ 153857 h 327610"/>
              <a:gd name="connsiteX2" fmla="*/ 291922 w 327724"/>
              <a:gd name="connsiteY2" fmla="*/ 202095 h 327610"/>
              <a:gd name="connsiteX3" fmla="*/ 249846 w 327724"/>
              <a:gd name="connsiteY3" fmla="*/ 160232 h 327610"/>
              <a:gd name="connsiteX4" fmla="*/ 179083 w 327724"/>
              <a:gd name="connsiteY4" fmla="*/ 79056 h 327610"/>
              <a:gd name="connsiteX5" fmla="*/ 86644 w 327724"/>
              <a:gd name="connsiteY5" fmla="*/ 126019 h 327610"/>
              <a:gd name="connsiteX6" fmla="*/ 108107 w 327724"/>
              <a:gd name="connsiteY6" fmla="*/ 229295 h 327610"/>
              <a:gd name="connsiteX7" fmla="*/ 161445 w 327724"/>
              <a:gd name="connsiteY7" fmla="*/ 249695 h 327610"/>
              <a:gd name="connsiteX8" fmla="*/ 202033 w 327724"/>
              <a:gd name="connsiteY8" fmla="*/ 292833 h 327610"/>
              <a:gd name="connsiteX9" fmla="*/ 152733 w 327724"/>
              <a:gd name="connsiteY9" fmla="*/ 327471 h 327610"/>
              <a:gd name="connsiteX10" fmla="*/ 156 w 327724"/>
              <a:gd name="connsiteY10" fmla="*/ 153644 h 327610"/>
              <a:gd name="connsiteX11" fmla="*/ 165908 w 327724"/>
              <a:gd name="connsiteY11" fmla="*/ 4 h 32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724" h="327610">
                <a:moveTo>
                  <a:pt x="165908" y="4"/>
                </a:moveTo>
                <a:cubicBezTo>
                  <a:pt x="250909" y="642"/>
                  <a:pt x="323160" y="69281"/>
                  <a:pt x="327623" y="153857"/>
                </a:cubicBezTo>
                <a:cubicBezTo>
                  <a:pt x="329110" y="180207"/>
                  <a:pt x="314235" y="200395"/>
                  <a:pt x="291922" y="202095"/>
                </a:cubicBezTo>
                <a:cubicBezTo>
                  <a:pt x="269184" y="204007"/>
                  <a:pt x="252822" y="187857"/>
                  <a:pt x="249846" y="160232"/>
                </a:cubicBezTo>
                <a:cubicBezTo>
                  <a:pt x="245171" y="117094"/>
                  <a:pt x="217546" y="85431"/>
                  <a:pt x="179083" y="79056"/>
                </a:cubicBezTo>
                <a:cubicBezTo>
                  <a:pt x="139983" y="72680"/>
                  <a:pt x="103220" y="91381"/>
                  <a:pt x="86644" y="126019"/>
                </a:cubicBezTo>
                <a:cubicBezTo>
                  <a:pt x="69432" y="161932"/>
                  <a:pt x="78144" y="203370"/>
                  <a:pt x="108107" y="229295"/>
                </a:cubicBezTo>
                <a:cubicBezTo>
                  <a:pt x="123408" y="242470"/>
                  <a:pt x="141895" y="247358"/>
                  <a:pt x="161445" y="249695"/>
                </a:cubicBezTo>
                <a:cubicBezTo>
                  <a:pt x="188646" y="252883"/>
                  <a:pt x="204796" y="270308"/>
                  <a:pt x="202033" y="292833"/>
                </a:cubicBezTo>
                <a:cubicBezTo>
                  <a:pt x="199271" y="315146"/>
                  <a:pt x="179295" y="329172"/>
                  <a:pt x="152733" y="327471"/>
                </a:cubicBezTo>
                <a:cubicBezTo>
                  <a:pt x="63482" y="321521"/>
                  <a:pt x="-3669" y="245020"/>
                  <a:pt x="156" y="153644"/>
                </a:cubicBezTo>
                <a:cubicBezTo>
                  <a:pt x="3556" y="68006"/>
                  <a:pt x="77719" y="-633"/>
                  <a:pt x="165908" y="4"/>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91" name="Forma libre: forma 90">
            <a:extLst>
              <a:ext uri="{FF2B5EF4-FFF2-40B4-BE49-F238E27FC236}">
                <a16:creationId xmlns:a16="http://schemas.microsoft.com/office/drawing/2014/main" id="{C94B8D7B-752F-4995-ABA9-395F1564A484}"/>
              </a:ext>
            </a:extLst>
          </p:cNvPr>
          <p:cNvSpPr/>
          <p:nvPr/>
        </p:nvSpPr>
        <p:spPr>
          <a:xfrm>
            <a:off x="7205618" y="5921086"/>
            <a:ext cx="325341" cy="328691"/>
          </a:xfrm>
          <a:custGeom>
            <a:avLst/>
            <a:gdLst>
              <a:gd name="connsiteX0" fmla="*/ 325130 w 325341"/>
              <a:gd name="connsiteY0" fmla="*/ 165385 h 328691"/>
              <a:gd name="connsiteX1" fmla="*/ 174040 w 325341"/>
              <a:gd name="connsiteY1" fmla="*/ 328588 h 328691"/>
              <a:gd name="connsiteX2" fmla="*/ 125377 w 325341"/>
              <a:gd name="connsiteY2" fmla="*/ 288000 h 328691"/>
              <a:gd name="connsiteX3" fmla="*/ 166815 w 325341"/>
              <a:gd name="connsiteY3" fmla="*/ 250599 h 328691"/>
              <a:gd name="connsiteX4" fmla="*/ 247354 w 325341"/>
              <a:gd name="connsiteY4" fmla="*/ 159648 h 328691"/>
              <a:gd name="connsiteX5" fmla="*/ 169152 w 325341"/>
              <a:gd name="connsiteY5" fmla="*/ 79109 h 328691"/>
              <a:gd name="connsiteX6" fmla="*/ 79264 w 325341"/>
              <a:gd name="connsiteY6" fmla="*/ 146898 h 328691"/>
              <a:gd name="connsiteX7" fmla="*/ 75014 w 325341"/>
              <a:gd name="connsiteY7" fmla="*/ 171123 h 328691"/>
              <a:gd name="connsiteX8" fmla="*/ 33576 w 325341"/>
              <a:gd name="connsiteY8" fmla="*/ 203423 h 328691"/>
              <a:gd name="connsiteX9" fmla="*/ 0 w 325341"/>
              <a:gd name="connsiteY9" fmla="*/ 163260 h 328691"/>
              <a:gd name="connsiteX10" fmla="*/ 82876 w 325341"/>
              <a:gd name="connsiteY10" fmla="*/ 22371 h 328691"/>
              <a:gd name="connsiteX11" fmla="*/ 250328 w 325341"/>
              <a:gd name="connsiteY11" fmla="*/ 26833 h 328691"/>
              <a:gd name="connsiteX12" fmla="*/ 325342 w 325341"/>
              <a:gd name="connsiteY12" fmla="*/ 165173 h 32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341" h="328691">
                <a:moveTo>
                  <a:pt x="325130" y="165385"/>
                </a:moveTo>
                <a:cubicBezTo>
                  <a:pt x="324704" y="252724"/>
                  <a:pt x="258191" y="324550"/>
                  <a:pt x="174040" y="328588"/>
                </a:cubicBezTo>
                <a:cubicBezTo>
                  <a:pt x="141740" y="330075"/>
                  <a:pt x="124314" y="315625"/>
                  <a:pt x="125377" y="288000"/>
                </a:cubicBezTo>
                <a:cubicBezTo>
                  <a:pt x="126227" y="265474"/>
                  <a:pt x="139615" y="253362"/>
                  <a:pt x="166815" y="250599"/>
                </a:cubicBezTo>
                <a:cubicBezTo>
                  <a:pt x="218240" y="245499"/>
                  <a:pt x="249478" y="210224"/>
                  <a:pt x="247354" y="159648"/>
                </a:cubicBezTo>
                <a:cubicBezTo>
                  <a:pt x="245441" y="117360"/>
                  <a:pt x="212290" y="83147"/>
                  <a:pt x="169152" y="79109"/>
                </a:cubicBezTo>
                <a:cubicBezTo>
                  <a:pt x="128139" y="75284"/>
                  <a:pt x="87551" y="105885"/>
                  <a:pt x="79264" y="146898"/>
                </a:cubicBezTo>
                <a:cubicBezTo>
                  <a:pt x="77563" y="154973"/>
                  <a:pt x="76714" y="163048"/>
                  <a:pt x="75014" y="171123"/>
                </a:cubicBezTo>
                <a:cubicBezTo>
                  <a:pt x="70338" y="192586"/>
                  <a:pt x="53976" y="205336"/>
                  <a:pt x="33576" y="203423"/>
                </a:cubicBezTo>
                <a:cubicBezTo>
                  <a:pt x="13600" y="201511"/>
                  <a:pt x="0" y="185998"/>
                  <a:pt x="0" y="163260"/>
                </a:cubicBezTo>
                <a:cubicBezTo>
                  <a:pt x="0" y="100147"/>
                  <a:pt x="29326" y="52759"/>
                  <a:pt x="82876" y="22371"/>
                </a:cubicBezTo>
                <a:cubicBezTo>
                  <a:pt x="138340" y="-9080"/>
                  <a:pt x="195928" y="-7167"/>
                  <a:pt x="250328" y="26833"/>
                </a:cubicBezTo>
                <a:cubicBezTo>
                  <a:pt x="300904" y="58497"/>
                  <a:pt x="324917" y="105885"/>
                  <a:pt x="325342" y="165173"/>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92" name="Forma libre: forma 91">
            <a:extLst>
              <a:ext uri="{FF2B5EF4-FFF2-40B4-BE49-F238E27FC236}">
                <a16:creationId xmlns:a16="http://schemas.microsoft.com/office/drawing/2014/main" id="{09471D41-18A3-4C92-B495-6DB4E0A80FF0}"/>
              </a:ext>
            </a:extLst>
          </p:cNvPr>
          <p:cNvSpPr/>
          <p:nvPr/>
        </p:nvSpPr>
        <p:spPr>
          <a:xfrm>
            <a:off x="7504125" y="5118093"/>
            <a:ext cx="149544" cy="97858"/>
          </a:xfrm>
          <a:custGeom>
            <a:avLst/>
            <a:gdLst>
              <a:gd name="connsiteX0" fmla="*/ 105673 w 149544"/>
              <a:gd name="connsiteY0" fmla="*/ 2 h 97858"/>
              <a:gd name="connsiteX1" fmla="*/ 148812 w 149544"/>
              <a:gd name="connsiteY1" fmla="*/ 31878 h 97858"/>
              <a:gd name="connsiteX2" fmla="*/ 123949 w 149544"/>
              <a:gd name="connsiteY2" fmla="*/ 74166 h 97858"/>
              <a:gd name="connsiteX3" fmla="*/ 44898 w 149544"/>
              <a:gd name="connsiteY3" fmla="*/ 96904 h 97858"/>
              <a:gd name="connsiteX4" fmla="*/ 2397 w 149544"/>
              <a:gd name="connsiteY4" fmla="*/ 72466 h 97858"/>
              <a:gd name="connsiteX5" fmla="*/ 21098 w 149544"/>
              <a:gd name="connsiteY5" fmla="*/ 25078 h 97858"/>
              <a:gd name="connsiteX6" fmla="*/ 105461 w 149544"/>
              <a:gd name="connsiteY6" fmla="*/ 2 h 9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44" h="97858">
                <a:moveTo>
                  <a:pt x="105673" y="2"/>
                </a:moveTo>
                <a:cubicBezTo>
                  <a:pt x="128199" y="-210"/>
                  <a:pt x="144987" y="13178"/>
                  <a:pt x="148812" y="31878"/>
                </a:cubicBezTo>
                <a:cubicBezTo>
                  <a:pt x="152424" y="49091"/>
                  <a:pt x="142437" y="68004"/>
                  <a:pt x="123949" y="74166"/>
                </a:cubicBezTo>
                <a:cubicBezTo>
                  <a:pt x="98024" y="82879"/>
                  <a:pt x="71461" y="90316"/>
                  <a:pt x="44898" y="96904"/>
                </a:cubicBezTo>
                <a:cubicBezTo>
                  <a:pt x="27048" y="101366"/>
                  <a:pt x="8347" y="89679"/>
                  <a:pt x="2397" y="72466"/>
                </a:cubicBezTo>
                <a:cubicBezTo>
                  <a:pt x="-3978" y="53766"/>
                  <a:pt x="2397" y="34641"/>
                  <a:pt x="21098" y="25078"/>
                </a:cubicBezTo>
                <a:cubicBezTo>
                  <a:pt x="48511" y="11053"/>
                  <a:pt x="78473" y="5315"/>
                  <a:pt x="105461" y="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93" name="Forma libre: forma 92">
            <a:extLst>
              <a:ext uri="{FF2B5EF4-FFF2-40B4-BE49-F238E27FC236}">
                <a16:creationId xmlns:a16="http://schemas.microsoft.com/office/drawing/2014/main" id="{AA555EB9-A3F1-4A97-BBE5-E6BD798BD8EB}"/>
              </a:ext>
            </a:extLst>
          </p:cNvPr>
          <p:cNvSpPr/>
          <p:nvPr/>
        </p:nvSpPr>
        <p:spPr>
          <a:xfrm>
            <a:off x="8469599" y="5798724"/>
            <a:ext cx="108563" cy="80581"/>
          </a:xfrm>
          <a:custGeom>
            <a:avLst/>
            <a:gdLst>
              <a:gd name="connsiteX0" fmla="*/ 49074 w 108563"/>
              <a:gd name="connsiteY0" fmla="*/ 80557 h 80581"/>
              <a:gd name="connsiteX1" fmla="*/ 411 w 108563"/>
              <a:gd name="connsiteY1" fmla="*/ 47832 h 80581"/>
              <a:gd name="connsiteX2" fmla="*/ 31224 w 108563"/>
              <a:gd name="connsiteY2" fmla="*/ 5544 h 80581"/>
              <a:gd name="connsiteX3" fmla="*/ 68412 w 108563"/>
              <a:gd name="connsiteY3" fmla="*/ 19 h 80581"/>
              <a:gd name="connsiteX4" fmla="*/ 108363 w 108563"/>
              <a:gd name="connsiteY4" fmla="*/ 34444 h 80581"/>
              <a:gd name="connsiteX5" fmla="*/ 78400 w 108563"/>
              <a:gd name="connsiteY5" fmla="*/ 75670 h 80581"/>
              <a:gd name="connsiteX6" fmla="*/ 49074 w 108563"/>
              <a:gd name="connsiteY6" fmla="*/ 80557 h 8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63" h="80581">
                <a:moveTo>
                  <a:pt x="49074" y="80557"/>
                </a:moveTo>
                <a:cubicBezTo>
                  <a:pt x="18899" y="81195"/>
                  <a:pt x="3174" y="69082"/>
                  <a:pt x="411" y="47832"/>
                </a:cubicBezTo>
                <a:cubicBezTo>
                  <a:pt x="-2352" y="27644"/>
                  <a:pt x="8911" y="11282"/>
                  <a:pt x="31224" y="5544"/>
                </a:cubicBezTo>
                <a:cubicBezTo>
                  <a:pt x="43336" y="2356"/>
                  <a:pt x="56087" y="444"/>
                  <a:pt x="68412" y="19"/>
                </a:cubicBezTo>
                <a:cubicBezTo>
                  <a:pt x="89450" y="-619"/>
                  <a:pt x="106238" y="14894"/>
                  <a:pt x="108363" y="34444"/>
                </a:cubicBezTo>
                <a:cubicBezTo>
                  <a:pt x="110275" y="53357"/>
                  <a:pt x="98375" y="70570"/>
                  <a:pt x="78400" y="75670"/>
                </a:cubicBezTo>
                <a:cubicBezTo>
                  <a:pt x="66925" y="78645"/>
                  <a:pt x="55024" y="79495"/>
                  <a:pt x="49074" y="80557"/>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94" name="Forma libre: forma 93">
            <a:extLst>
              <a:ext uri="{FF2B5EF4-FFF2-40B4-BE49-F238E27FC236}">
                <a16:creationId xmlns:a16="http://schemas.microsoft.com/office/drawing/2014/main" id="{A56078B2-AA32-4B7C-833A-58C7941B898E}"/>
              </a:ext>
            </a:extLst>
          </p:cNvPr>
          <p:cNvSpPr/>
          <p:nvPr/>
        </p:nvSpPr>
        <p:spPr>
          <a:xfrm>
            <a:off x="2183372" y="2139655"/>
            <a:ext cx="450860" cy="452054"/>
          </a:xfrm>
          <a:custGeom>
            <a:avLst/>
            <a:gdLst>
              <a:gd name="connsiteX0" fmla="*/ 207568 w 450860"/>
              <a:gd name="connsiteY0" fmla="*/ 213 h 452054"/>
              <a:gd name="connsiteX1" fmla="*/ 317007 w 450860"/>
              <a:gd name="connsiteY1" fmla="*/ 40163 h 452054"/>
              <a:gd name="connsiteX2" fmla="*/ 409871 w 450860"/>
              <a:gd name="connsiteY2" fmla="*/ 133239 h 452054"/>
              <a:gd name="connsiteX3" fmla="*/ 448971 w 450860"/>
              <a:gd name="connsiteY3" fmla="*/ 260954 h 452054"/>
              <a:gd name="connsiteX4" fmla="*/ 406896 w 450860"/>
              <a:gd name="connsiteY4" fmla="*/ 402481 h 452054"/>
              <a:gd name="connsiteX5" fmla="*/ 376721 w 450860"/>
              <a:gd name="connsiteY5" fmla="*/ 435206 h 452054"/>
              <a:gd name="connsiteX6" fmla="*/ 263244 w 450860"/>
              <a:gd name="connsiteY6" fmla="*/ 396530 h 452054"/>
              <a:gd name="connsiteX7" fmla="*/ 137655 w 450860"/>
              <a:gd name="connsiteY7" fmla="*/ 219515 h 452054"/>
              <a:gd name="connsiteX8" fmla="*/ 63491 w 450860"/>
              <a:gd name="connsiteY8" fmla="*/ 191040 h 452054"/>
              <a:gd name="connsiteX9" fmla="*/ 2928 w 450860"/>
              <a:gd name="connsiteY9" fmla="*/ 139402 h 452054"/>
              <a:gd name="connsiteX10" fmla="*/ 28428 w 450860"/>
              <a:gd name="connsiteY10" fmla="*/ 61201 h 452054"/>
              <a:gd name="connsiteX11" fmla="*/ 173143 w 450860"/>
              <a:gd name="connsiteY11" fmla="*/ 4463 h 452054"/>
              <a:gd name="connsiteX12" fmla="*/ 207781 w 450860"/>
              <a:gd name="connsiteY12" fmla="*/ 0 h 452054"/>
              <a:gd name="connsiteX13" fmla="*/ 334220 w 450860"/>
              <a:gd name="connsiteY13" fmla="*/ 371243 h 452054"/>
              <a:gd name="connsiteX14" fmla="*/ 375021 w 450860"/>
              <a:gd name="connsiteY14" fmla="*/ 248628 h 452054"/>
              <a:gd name="connsiteX15" fmla="*/ 351220 w 450860"/>
              <a:gd name="connsiteY15" fmla="*/ 179565 h 452054"/>
              <a:gd name="connsiteX16" fmla="*/ 287044 w 450860"/>
              <a:gd name="connsiteY16" fmla="*/ 114539 h 452054"/>
              <a:gd name="connsiteX17" fmla="*/ 183130 w 450860"/>
              <a:gd name="connsiteY17" fmla="*/ 79051 h 452054"/>
              <a:gd name="connsiteX18" fmla="*/ 94304 w 450860"/>
              <a:gd name="connsiteY18" fmla="*/ 104976 h 452054"/>
              <a:gd name="connsiteX19" fmla="*/ 85804 w 450860"/>
              <a:gd name="connsiteY19" fmla="*/ 116664 h 452054"/>
              <a:gd name="connsiteX20" fmla="*/ 97067 w 450860"/>
              <a:gd name="connsiteY20" fmla="*/ 121977 h 452054"/>
              <a:gd name="connsiteX21" fmla="*/ 163155 w 450860"/>
              <a:gd name="connsiteY21" fmla="*/ 148115 h 452054"/>
              <a:gd name="connsiteX22" fmla="*/ 334007 w 450860"/>
              <a:gd name="connsiteY22" fmla="*/ 371668 h 45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0860" h="452054">
                <a:moveTo>
                  <a:pt x="207568" y="213"/>
                </a:moveTo>
                <a:cubicBezTo>
                  <a:pt x="250494" y="1700"/>
                  <a:pt x="287469" y="12750"/>
                  <a:pt x="317007" y="40163"/>
                </a:cubicBezTo>
                <a:cubicBezTo>
                  <a:pt x="349308" y="69913"/>
                  <a:pt x="380333" y="100939"/>
                  <a:pt x="409871" y="133239"/>
                </a:cubicBezTo>
                <a:cubicBezTo>
                  <a:pt x="442596" y="169152"/>
                  <a:pt x="456197" y="212503"/>
                  <a:pt x="448971" y="260954"/>
                </a:cubicBezTo>
                <a:cubicBezTo>
                  <a:pt x="441534" y="310042"/>
                  <a:pt x="438771" y="360617"/>
                  <a:pt x="406896" y="402481"/>
                </a:cubicBezTo>
                <a:cubicBezTo>
                  <a:pt x="397758" y="414381"/>
                  <a:pt x="388408" y="425856"/>
                  <a:pt x="376721" y="435206"/>
                </a:cubicBezTo>
                <a:cubicBezTo>
                  <a:pt x="334432" y="468994"/>
                  <a:pt x="271532" y="449869"/>
                  <a:pt x="263244" y="396530"/>
                </a:cubicBezTo>
                <a:cubicBezTo>
                  <a:pt x="250494" y="315142"/>
                  <a:pt x="195456" y="266904"/>
                  <a:pt x="137655" y="219515"/>
                </a:cubicBezTo>
                <a:cubicBezTo>
                  <a:pt x="116617" y="202090"/>
                  <a:pt x="90054" y="195503"/>
                  <a:pt x="63491" y="191040"/>
                </a:cubicBezTo>
                <a:cubicBezTo>
                  <a:pt x="32891" y="185940"/>
                  <a:pt x="11428" y="170002"/>
                  <a:pt x="2928" y="139402"/>
                </a:cubicBezTo>
                <a:cubicBezTo>
                  <a:pt x="-5997" y="107739"/>
                  <a:pt x="6328" y="83089"/>
                  <a:pt x="28428" y="61201"/>
                </a:cubicBezTo>
                <a:cubicBezTo>
                  <a:pt x="68591" y="21463"/>
                  <a:pt x="120442" y="12113"/>
                  <a:pt x="173143" y="4463"/>
                </a:cubicBezTo>
                <a:cubicBezTo>
                  <a:pt x="185680" y="2763"/>
                  <a:pt x="198218" y="1275"/>
                  <a:pt x="207781" y="0"/>
                </a:cubicBezTo>
                <a:close/>
                <a:moveTo>
                  <a:pt x="334220" y="371243"/>
                </a:moveTo>
                <a:cubicBezTo>
                  <a:pt x="364395" y="344042"/>
                  <a:pt x="366520" y="310892"/>
                  <a:pt x="375021" y="248628"/>
                </a:cubicBezTo>
                <a:cubicBezTo>
                  <a:pt x="378633" y="222066"/>
                  <a:pt x="369921" y="198690"/>
                  <a:pt x="351220" y="179565"/>
                </a:cubicBezTo>
                <a:cubicBezTo>
                  <a:pt x="329970" y="157677"/>
                  <a:pt x="307020" y="137489"/>
                  <a:pt x="287044" y="114539"/>
                </a:cubicBezTo>
                <a:cubicBezTo>
                  <a:pt x="258781" y="81814"/>
                  <a:pt x="224356" y="70976"/>
                  <a:pt x="183130" y="79051"/>
                </a:cubicBezTo>
                <a:cubicBezTo>
                  <a:pt x="152742" y="84789"/>
                  <a:pt x="120655" y="85001"/>
                  <a:pt x="94304" y="104976"/>
                </a:cubicBezTo>
                <a:cubicBezTo>
                  <a:pt x="90267" y="107951"/>
                  <a:pt x="84317" y="110289"/>
                  <a:pt x="85804" y="116664"/>
                </a:cubicBezTo>
                <a:cubicBezTo>
                  <a:pt x="87079" y="121977"/>
                  <a:pt x="93029" y="120702"/>
                  <a:pt x="97067" y="121977"/>
                </a:cubicBezTo>
                <a:cubicBezTo>
                  <a:pt x="120017" y="128564"/>
                  <a:pt x="143605" y="134089"/>
                  <a:pt x="163155" y="148115"/>
                </a:cubicBezTo>
                <a:cubicBezTo>
                  <a:pt x="242419" y="204428"/>
                  <a:pt x="313395" y="267541"/>
                  <a:pt x="334007" y="371668"/>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95" name="Forma libre: forma 94">
            <a:extLst>
              <a:ext uri="{FF2B5EF4-FFF2-40B4-BE49-F238E27FC236}">
                <a16:creationId xmlns:a16="http://schemas.microsoft.com/office/drawing/2014/main" id="{2333D5CF-330F-4475-9E9A-DF4221E1DFE7}"/>
              </a:ext>
            </a:extLst>
          </p:cNvPr>
          <p:cNvSpPr/>
          <p:nvPr/>
        </p:nvSpPr>
        <p:spPr>
          <a:xfrm>
            <a:off x="7527220" y="8065935"/>
            <a:ext cx="556460" cy="558271"/>
          </a:xfrm>
          <a:custGeom>
            <a:avLst/>
            <a:gdLst>
              <a:gd name="connsiteX0" fmla="*/ 127 w 556460"/>
              <a:gd name="connsiteY0" fmla="*/ 277530 h 558271"/>
              <a:gd name="connsiteX1" fmla="*/ 278506 w 556460"/>
              <a:gd name="connsiteY1" fmla="*/ 1 h 558271"/>
              <a:gd name="connsiteX2" fmla="*/ 556460 w 556460"/>
              <a:gd name="connsiteY2" fmla="*/ 279442 h 558271"/>
              <a:gd name="connsiteX3" fmla="*/ 277868 w 556460"/>
              <a:gd name="connsiteY3" fmla="*/ 558246 h 558271"/>
              <a:gd name="connsiteX4" fmla="*/ 340 w 556460"/>
              <a:gd name="connsiteY4" fmla="*/ 277742 h 558271"/>
              <a:gd name="connsiteX5" fmla="*/ 278294 w 556460"/>
              <a:gd name="connsiteY5" fmla="*/ 473670 h 558271"/>
              <a:gd name="connsiteX6" fmla="*/ 473796 w 556460"/>
              <a:gd name="connsiteY6" fmla="*/ 278805 h 558271"/>
              <a:gd name="connsiteX7" fmla="*/ 277868 w 556460"/>
              <a:gd name="connsiteY7" fmla="*/ 82027 h 558271"/>
              <a:gd name="connsiteX8" fmla="*/ 81941 w 556460"/>
              <a:gd name="connsiteY8" fmla="*/ 280292 h 558271"/>
              <a:gd name="connsiteX9" fmla="*/ 278081 w 556460"/>
              <a:gd name="connsiteY9" fmla="*/ 473882 h 55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460" h="558271">
                <a:moveTo>
                  <a:pt x="127" y="277530"/>
                </a:moveTo>
                <a:cubicBezTo>
                  <a:pt x="127" y="123677"/>
                  <a:pt x="124654" y="-424"/>
                  <a:pt x="278506" y="1"/>
                </a:cubicBezTo>
                <a:cubicBezTo>
                  <a:pt x="431083" y="426"/>
                  <a:pt x="556673" y="126440"/>
                  <a:pt x="556460" y="279442"/>
                </a:cubicBezTo>
                <a:cubicBezTo>
                  <a:pt x="556460" y="431807"/>
                  <a:pt x="429171" y="560371"/>
                  <a:pt x="277868" y="558246"/>
                </a:cubicBezTo>
                <a:cubicBezTo>
                  <a:pt x="101704" y="555909"/>
                  <a:pt x="-6885" y="408432"/>
                  <a:pt x="340" y="277742"/>
                </a:cubicBezTo>
                <a:close/>
                <a:moveTo>
                  <a:pt x="278294" y="473670"/>
                </a:moveTo>
                <a:cubicBezTo>
                  <a:pt x="378807" y="478557"/>
                  <a:pt x="474009" y="389943"/>
                  <a:pt x="473796" y="278805"/>
                </a:cubicBezTo>
                <a:cubicBezTo>
                  <a:pt x="473796" y="172128"/>
                  <a:pt x="384120" y="82027"/>
                  <a:pt x="277868" y="82027"/>
                </a:cubicBezTo>
                <a:cubicBezTo>
                  <a:pt x="169704" y="82027"/>
                  <a:pt x="81729" y="171066"/>
                  <a:pt x="81941" y="280292"/>
                </a:cubicBezTo>
                <a:cubicBezTo>
                  <a:pt x="82153" y="389731"/>
                  <a:pt x="167579" y="473882"/>
                  <a:pt x="278081" y="47388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96" name="Forma libre: forma 95">
            <a:extLst>
              <a:ext uri="{FF2B5EF4-FFF2-40B4-BE49-F238E27FC236}">
                <a16:creationId xmlns:a16="http://schemas.microsoft.com/office/drawing/2014/main" id="{0EDA35C3-7DBB-47EC-A7BD-E313A9CC8CCB}"/>
              </a:ext>
            </a:extLst>
          </p:cNvPr>
          <p:cNvSpPr/>
          <p:nvPr/>
        </p:nvSpPr>
        <p:spPr>
          <a:xfrm>
            <a:off x="8019292" y="8654568"/>
            <a:ext cx="425436" cy="425432"/>
          </a:xfrm>
          <a:custGeom>
            <a:avLst/>
            <a:gdLst>
              <a:gd name="connsiteX0" fmla="*/ 0 w 425436"/>
              <a:gd name="connsiteY0" fmla="*/ 214205 h 425432"/>
              <a:gd name="connsiteX1" fmla="*/ 212503 w 425436"/>
              <a:gd name="connsiteY1" fmla="*/ 1 h 425432"/>
              <a:gd name="connsiteX2" fmla="*/ 425431 w 425436"/>
              <a:gd name="connsiteY2" fmla="*/ 211442 h 425432"/>
              <a:gd name="connsiteX3" fmla="*/ 212928 w 425436"/>
              <a:gd name="connsiteY3" fmla="*/ 425433 h 425432"/>
              <a:gd name="connsiteX4" fmla="*/ 0 w 425436"/>
              <a:gd name="connsiteY4" fmla="*/ 214205 h 425432"/>
              <a:gd name="connsiteX5" fmla="*/ 213565 w 425436"/>
              <a:gd name="connsiteY5" fmla="*/ 82453 h 425432"/>
              <a:gd name="connsiteX6" fmla="*/ 82663 w 425436"/>
              <a:gd name="connsiteY6" fmla="*/ 213142 h 425432"/>
              <a:gd name="connsiteX7" fmla="*/ 212077 w 425436"/>
              <a:gd name="connsiteY7" fmla="*/ 342769 h 425432"/>
              <a:gd name="connsiteX8" fmla="*/ 342979 w 425436"/>
              <a:gd name="connsiteY8" fmla="*/ 214629 h 425432"/>
              <a:gd name="connsiteX9" fmla="*/ 213565 w 425436"/>
              <a:gd name="connsiteY9" fmla="*/ 82453 h 4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436" h="425432">
                <a:moveTo>
                  <a:pt x="0" y="214205"/>
                </a:moveTo>
                <a:cubicBezTo>
                  <a:pt x="0" y="97540"/>
                  <a:pt x="96901" y="-423"/>
                  <a:pt x="212503" y="1"/>
                </a:cubicBezTo>
                <a:cubicBezTo>
                  <a:pt x="328105" y="427"/>
                  <a:pt x="424580" y="96053"/>
                  <a:pt x="425431" y="211442"/>
                </a:cubicBezTo>
                <a:cubicBezTo>
                  <a:pt x="426281" y="327894"/>
                  <a:pt x="329380" y="425220"/>
                  <a:pt x="212928" y="425433"/>
                </a:cubicBezTo>
                <a:cubicBezTo>
                  <a:pt x="97751" y="425433"/>
                  <a:pt x="0" y="328743"/>
                  <a:pt x="0" y="214205"/>
                </a:cubicBezTo>
                <a:close/>
                <a:moveTo>
                  <a:pt x="213565" y="82453"/>
                </a:moveTo>
                <a:cubicBezTo>
                  <a:pt x="142165" y="82665"/>
                  <a:pt x="82876" y="141741"/>
                  <a:pt x="82663" y="213142"/>
                </a:cubicBezTo>
                <a:cubicBezTo>
                  <a:pt x="82239" y="282631"/>
                  <a:pt x="142589" y="343193"/>
                  <a:pt x="212077" y="342769"/>
                </a:cubicBezTo>
                <a:cubicBezTo>
                  <a:pt x="283266" y="342344"/>
                  <a:pt x="342555" y="284330"/>
                  <a:pt x="342979" y="214629"/>
                </a:cubicBezTo>
                <a:cubicBezTo>
                  <a:pt x="343405" y="143229"/>
                  <a:pt x="283692" y="82240"/>
                  <a:pt x="213565" y="82453"/>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97" name="Forma libre: forma 96">
            <a:extLst>
              <a:ext uri="{FF2B5EF4-FFF2-40B4-BE49-F238E27FC236}">
                <a16:creationId xmlns:a16="http://schemas.microsoft.com/office/drawing/2014/main" id="{EF77C7DA-9071-4BF7-9712-726CFC607077}"/>
              </a:ext>
            </a:extLst>
          </p:cNvPr>
          <p:cNvSpPr/>
          <p:nvPr/>
        </p:nvSpPr>
        <p:spPr>
          <a:xfrm>
            <a:off x="7506733" y="8825631"/>
            <a:ext cx="348719" cy="348933"/>
          </a:xfrm>
          <a:custGeom>
            <a:avLst/>
            <a:gdLst>
              <a:gd name="connsiteX0" fmla="*/ 175529 w 348719"/>
              <a:gd name="connsiteY0" fmla="*/ 348721 h 348933"/>
              <a:gd name="connsiteX1" fmla="*/ 2 w 348719"/>
              <a:gd name="connsiteY1" fmla="*/ 177443 h 348933"/>
              <a:gd name="connsiteX2" fmla="*/ 174254 w 348719"/>
              <a:gd name="connsiteY2" fmla="*/ 4 h 348933"/>
              <a:gd name="connsiteX3" fmla="*/ 348719 w 348719"/>
              <a:gd name="connsiteY3" fmla="*/ 175319 h 348933"/>
              <a:gd name="connsiteX4" fmla="*/ 175529 w 348719"/>
              <a:gd name="connsiteY4" fmla="*/ 348933 h 348933"/>
              <a:gd name="connsiteX5" fmla="*/ 174254 w 348719"/>
              <a:gd name="connsiteY5" fmla="*/ 84155 h 348933"/>
              <a:gd name="connsiteX6" fmla="*/ 82453 w 348719"/>
              <a:gd name="connsiteY6" fmla="*/ 173831 h 348933"/>
              <a:gd name="connsiteX7" fmla="*/ 174466 w 348719"/>
              <a:gd name="connsiteY7" fmla="*/ 266057 h 348933"/>
              <a:gd name="connsiteX8" fmla="*/ 266055 w 348719"/>
              <a:gd name="connsiteY8" fmla="*/ 173831 h 348933"/>
              <a:gd name="connsiteX9" fmla="*/ 174254 w 348719"/>
              <a:gd name="connsiteY9" fmla="*/ 84367 h 34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719" h="348933">
                <a:moveTo>
                  <a:pt x="175529" y="348721"/>
                </a:moveTo>
                <a:cubicBezTo>
                  <a:pt x="79690" y="348933"/>
                  <a:pt x="214" y="271370"/>
                  <a:pt x="2" y="177443"/>
                </a:cubicBezTo>
                <a:cubicBezTo>
                  <a:pt x="-424" y="79480"/>
                  <a:pt x="78203" y="-634"/>
                  <a:pt x="174254" y="4"/>
                </a:cubicBezTo>
                <a:cubicBezTo>
                  <a:pt x="270093" y="429"/>
                  <a:pt x="348719" y="79480"/>
                  <a:pt x="348719" y="175319"/>
                </a:cubicBezTo>
                <a:cubicBezTo>
                  <a:pt x="348719" y="270308"/>
                  <a:pt x="270518" y="348721"/>
                  <a:pt x="175529" y="348933"/>
                </a:cubicBezTo>
                <a:close/>
                <a:moveTo>
                  <a:pt x="174254" y="84155"/>
                </a:moveTo>
                <a:cubicBezTo>
                  <a:pt x="123678" y="84155"/>
                  <a:pt x="82028" y="124743"/>
                  <a:pt x="82453" y="173831"/>
                </a:cubicBezTo>
                <a:cubicBezTo>
                  <a:pt x="82878" y="225682"/>
                  <a:pt x="123253" y="266057"/>
                  <a:pt x="174466" y="266057"/>
                </a:cubicBezTo>
                <a:cubicBezTo>
                  <a:pt x="226104" y="266057"/>
                  <a:pt x="266268" y="225469"/>
                  <a:pt x="266055" y="173831"/>
                </a:cubicBezTo>
                <a:cubicBezTo>
                  <a:pt x="266055" y="124317"/>
                  <a:pt x="225042" y="84155"/>
                  <a:pt x="174254" y="84367"/>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98" name="Forma libre: forma 97">
            <a:extLst>
              <a:ext uri="{FF2B5EF4-FFF2-40B4-BE49-F238E27FC236}">
                <a16:creationId xmlns:a16="http://schemas.microsoft.com/office/drawing/2014/main" id="{EBDCBA53-CDA3-4E82-AF1C-37BD607B5388}"/>
              </a:ext>
            </a:extLst>
          </p:cNvPr>
          <p:cNvSpPr/>
          <p:nvPr/>
        </p:nvSpPr>
        <p:spPr>
          <a:xfrm>
            <a:off x="7183233" y="8236628"/>
            <a:ext cx="140324" cy="159180"/>
          </a:xfrm>
          <a:custGeom>
            <a:avLst/>
            <a:gdLst>
              <a:gd name="connsiteX0" fmla="*/ 140324 w 140324"/>
              <a:gd name="connsiteY0" fmla="*/ 116612 h 159180"/>
              <a:gd name="connsiteX1" fmla="*/ 117798 w 140324"/>
              <a:gd name="connsiteY1" fmla="*/ 153800 h 159180"/>
              <a:gd name="connsiteX2" fmla="*/ 74236 w 140324"/>
              <a:gd name="connsiteY2" fmla="*/ 149549 h 159180"/>
              <a:gd name="connsiteX3" fmla="*/ 4959 w 140324"/>
              <a:gd name="connsiteY3" fmla="*/ 57749 h 159180"/>
              <a:gd name="connsiteX4" fmla="*/ 16435 w 140324"/>
              <a:gd name="connsiteY4" fmla="*/ 10148 h 159180"/>
              <a:gd name="connsiteX5" fmla="*/ 65523 w 140324"/>
              <a:gd name="connsiteY5" fmla="*/ 9510 h 159180"/>
              <a:gd name="connsiteX6" fmla="*/ 137349 w 140324"/>
              <a:gd name="connsiteY6" fmla="*/ 104924 h 159180"/>
              <a:gd name="connsiteX7" fmla="*/ 140324 w 140324"/>
              <a:gd name="connsiteY7" fmla="*/ 116824 h 1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24" h="159180">
                <a:moveTo>
                  <a:pt x="140324" y="116612"/>
                </a:moveTo>
                <a:cubicBezTo>
                  <a:pt x="138411" y="133187"/>
                  <a:pt x="132249" y="146362"/>
                  <a:pt x="117798" y="153800"/>
                </a:cubicBezTo>
                <a:cubicBezTo>
                  <a:pt x="102498" y="161662"/>
                  <a:pt x="85711" y="161450"/>
                  <a:pt x="74236" y="149549"/>
                </a:cubicBezTo>
                <a:cubicBezTo>
                  <a:pt x="47673" y="121712"/>
                  <a:pt x="24085" y="91111"/>
                  <a:pt x="4959" y="57749"/>
                </a:cubicBezTo>
                <a:cubicBezTo>
                  <a:pt x="-5028" y="40323"/>
                  <a:pt x="710" y="22473"/>
                  <a:pt x="16435" y="10148"/>
                </a:cubicBezTo>
                <a:cubicBezTo>
                  <a:pt x="32160" y="-2177"/>
                  <a:pt x="51498" y="-4302"/>
                  <a:pt x="65523" y="9510"/>
                </a:cubicBezTo>
                <a:cubicBezTo>
                  <a:pt x="93998" y="37561"/>
                  <a:pt x="117161" y="70286"/>
                  <a:pt x="137349" y="104924"/>
                </a:cubicBezTo>
                <a:cubicBezTo>
                  <a:pt x="139474" y="108537"/>
                  <a:pt x="139474" y="113424"/>
                  <a:pt x="140324" y="116824"/>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01" name="Forma libre: forma 100">
            <a:extLst>
              <a:ext uri="{FF2B5EF4-FFF2-40B4-BE49-F238E27FC236}">
                <a16:creationId xmlns:a16="http://schemas.microsoft.com/office/drawing/2014/main" id="{14214F34-AEDB-423A-8D08-CAD35574AE8B}"/>
              </a:ext>
            </a:extLst>
          </p:cNvPr>
          <p:cNvSpPr/>
          <p:nvPr/>
        </p:nvSpPr>
        <p:spPr>
          <a:xfrm>
            <a:off x="7380898" y="9233627"/>
            <a:ext cx="161606" cy="135802"/>
          </a:xfrm>
          <a:custGeom>
            <a:avLst/>
            <a:gdLst>
              <a:gd name="connsiteX0" fmla="*/ 42961 w 161606"/>
              <a:gd name="connsiteY0" fmla="*/ 135589 h 135802"/>
              <a:gd name="connsiteX1" fmla="*/ 3648 w 161606"/>
              <a:gd name="connsiteY1" fmla="*/ 109664 h 135802"/>
              <a:gd name="connsiteX2" fmla="*/ 13636 w 161606"/>
              <a:gd name="connsiteY2" fmla="*/ 65251 h 135802"/>
              <a:gd name="connsiteX3" fmla="*/ 103950 w 161606"/>
              <a:gd name="connsiteY3" fmla="*/ 4688 h 135802"/>
              <a:gd name="connsiteX4" fmla="*/ 153250 w 161606"/>
              <a:gd name="connsiteY4" fmla="*/ 17438 h 135802"/>
              <a:gd name="connsiteX5" fmla="*/ 150488 w 161606"/>
              <a:gd name="connsiteY5" fmla="*/ 68438 h 135802"/>
              <a:gd name="connsiteX6" fmla="*/ 55074 w 161606"/>
              <a:gd name="connsiteY6" fmla="*/ 133040 h 135802"/>
              <a:gd name="connsiteX7" fmla="*/ 43173 w 161606"/>
              <a:gd name="connsiteY7" fmla="*/ 135802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606" h="135802">
                <a:moveTo>
                  <a:pt x="42961" y="135589"/>
                </a:moveTo>
                <a:cubicBezTo>
                  <a:pt x="24473" y="133890"/>
                  <a:pt x="10448" y="126665"/>
                  <a:pt x="3648" y="109664"/>
                </a:cubicBezTo>
                <a:cubicBezTo>
                  <a:pt x="-3365" y="92664"/>
                  <a:pt x="-389" y="75664"/>
                  <a:pt x="13636" y="65251"/>
                </a:cubicBezTo>
                <a:cubicBezTo>
                  <a:pt x="42749" y="43576"/>
                  <a:pt x="72712" y="23175"/>
                  <a:pt x="103950" y="4688"/>
                </a:cubicBezTo>
                <a:cubicBezTo>
                  <a:pt x="120950" y="-5512"/>
                  <a:pt x="141987" y="1925"/>
                  <a:pt x="153250" y="17438"/>
                </a:cubicBezTo>
                <a:cubicBezTo>
                  <a:pt x="164512" y="33163"/>
                  <a:pt x="165150" y="55901"/>
                  <a:pt x="150488" y="68438"/>
                </a:cubicBezTo>
                <a:cubicBezTo>
                  <a:pt x="121162" y="93302"/>
                  <a:pt x="88437" y="113914"/>
                  <a:pt x="55074" y="133040"/>
                </a:cubicBezTo>
                <a:cubicBezTo>
                  <a:pt x="51461" y="135165"/>
                  <a:pt x="46574" y="134952"/>
                  <a:pt x="43173" y="13580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09" name="Forma libre: forma 108">
            <a:extLst>
              <a:ext uri="{FF2B5EF4-FFF2-40B4-BE49-F238E27FC236}">
                <a16:creationId xmlns:a16="http://schemas.microsoft.com/office/drawing/2014/main" id="{3839A608-2A51-4F9D-85A4-C7E4EF6CD9B0}"/>
              </a:ext>
            </a:extLst>
          </p:cNvPr>
          <p:cNvSpPr/>
          <p:nvPr/>
        </p:nvSpPr>
        <p:spPr>
          <a:xfrm>
            <a:off x="7374585" y="8047236"/>
            <a:ext cx="156658" cy="139080"/>
          </a:xfrm>
          <a:custGeom>
            <a:avLst/>
            <a:gdLst>
              <a:gd name="connsiteX0" fmla="*/ 39924 w 156658"/>
              <a:gd name="connsiteY0" fmla="*/ 0 h 139080"/>
              <a:gd name="connsiteX1" fmla="*/ 67336 w 156658"/>
              <a:gd name="connsiteY1" fmla="*/ 9775 h 139080"/>
              <a:gd name="connsiteX2" fmla="*/ 138525 w 156658"/>
              <a:gd name="connsiteY2" fmla="*/ 63538 h 139080"/>
              <a:gd name="connsiteX3" fmla="*/ 148937 w 156658"/>
              <a:gd name="connsiteY3" fmla="*/ 122827 h 139080"/>
              <a:gd name="connsiteX4" fmla="*/ 91349 w 156658"/>
              <a:gd name="connsiteY4" fmla="*/ 130476 h 139080"/>
              <a:gd name="connsiteX5" fmla="*/ 14636 w 156658"/>
              <a:gd name="connsiteY5" fmla="*/ 73101 h 139080"/>
              <a:gd name="connsiteX6" fmla="*/ 3586 w 156658"/>
              <a:gd name="connsiteY6" fmla="*/ 24438 h 139080"/>
              <a:gd name="connsiteX7" fmla="*/ 39711 w 156658"/>
              <a:gd name="connsiteY7" fmla="*/ 0 h 1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58" h="139080">
                <a:moveTo>
                  <a:pt x="39924" y="0"/>
                </a:moveTo>
                <a:cubicBezTo>
                  <a:pt x="50761" y="213"/>
                  <a:pt x="59474" y="3825"/>
                  <a:pt x="67336" y="9775"/>
                </a:cubicBezTo>
                <a:cubicBezTo>
                  <a:pt x="91137" y="27625"/>
                  <a:pt x="115150" y="45051"/>
                  <a:pt x="138525" y="63538"/>
                </a:cubicBezTo>
                <a:cubicBezTo>
                  <a:pt x="158288" y="79051"/>
                  <a:pt x="162113" y="104339"/>
                  <a:pt x="148937" y="122827"/>
                </a:cubicBezTo>
                <a:cubicBezTo>
                  <a:pt x="136188" y="140677"/>
                  <a:pt x="111962" y="144714"/>
                  <a:pt x="91349" y="130476"/>
                </a:cubicBezTo>
                <a:cubicBezTo>
                  <a:pt x="65211" y="112202"/>
                  <a:pt x="39711" y="92651"/>
                  <a:pt x="14636" y="73101"/>
                </a:cubicBezTo>
                <a:cubicBezTo>
                  <a:pt x="-1939" y="60351"/>
                  <a:pt x="-2577" y="42501"/>
                  <a:pt x="3586" y="24438"/>
                </a:cubicBezTo>
                <a:cubicBezTo>
                  <a:pt x="9324" y="7650"/>
                  <a:pt x="23986" y="1912"/>
                  <a:pt x="39711" y="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10" name="Forma libre: forma 109">
            <a:extLst>
              <a:ext uri="{FF2B5EF4-FFF2-40B4-BE49-F238E27FC236}">
                <a16:creationId xmlns:a16="http://schemas.microsoft.com/office/drawing/2014/main" id="{200D1436-1153-46A7-A61B-B8D73127D0F7}"/>
              </a:ext>
            </a:extLst>
          </p:cNvPr>
          <p:cNvSpPr/>
          <p:nvPr/>
        </p:nvSpPr>
        <p:spPr>
          <a:xfrm>
            <a:off x="8447404" y="8379719"/>
            <a:ext cx="176246" cy="86388"/>
          </a:xfrm>
          <a:custGeom>
            <a:avLst/>
            <a:gdLst>
              <a:gd name="connsiteX0" fmla="*/ 94433 w 176246"/>
              <a:gd name="connsiteY0" fmla="*/ 509 h 86388"/>
              <a:gd name="connsiteX1" fmla="*/ 138846 w 176246"/>
              <a:gd name="connsiteY1" fmla="*/ 721 h 86388"/>
              <a:gd name="connsiteX2" fmla="*/ 176246 w 176246"/>
              <a:gd name="connsiteY2" fmla="*/ 40672 h 86388"/>
              <a:gd name="connsiteX3" fmla="*/ 141608 w 176246"/>
              <a:gd name="connsiteY3" fmla="*/ 80835 h 86388"/>
              <a:gd name="connsiteX4" fmla="*/ 39394 w 176246"/>
              <a:gd name="connsiteY4" fmla="*/ 86360 h 86388"/>
              <a:gd name="connsiteX5" fmla="*/ 81 w 176246"/>
              <a:gd name="connsiteY5" fmla="*/ 48322 h 86388"/>
              <a:gd name="connsiteX6" fmla="*/ 36632 w 176246"/>
              <a:gd name="connsiteY6" fmla="*/ 5821 h 86388"/>
              <a:gd name="connsiteX7" fmla="*/ 65320 w 176246"/>
              <a:gd name="connsiteY7" fmla="*/ 2634 h 86388"/>
              <a:gd name="connsiteX8" fmla="*/ 94220 w 176246"/>
              <a:gd name="connsiteY8" fmla="*/ 2634 h 86388"/>
              <a:gd name="connsiteX9" fmla="*/ 94220 w 176246"/>
              <a:gd name="connsiteY9" fmla="*/ 509 h 8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246" h="86388">
                <a:moveTo>
                  <a:pt x="94433" y="509"/>
                </a:moveTo>
                <a:cubicBezTo>
                  <a:pt x="109308" y="509"/>
                  <a:pt x="124183" y="-766"/>
                  <a:pt x="138846" y="721"/>
                </a:cubicBezTo>
                <a:cubicBezTo>
                  <a:pt x="161584" y="3059"/>
                  <a:pt x="176034" y="19634"/>
                  <a:pt x="176246" y="40672"/>
                </a:cubicBezTo>
                <a:cubicBezTo>
                  <a:pt x="176246" y="60860"/>
                  <a:pt x="163496" y="76585"/>
                  <a:pt x="141608" y="80835"/>
                </a:cubicBezTo>
                <a:cubicBezTo>
                  <a:pt x="107820" y="87210"/>
                  <a:pt x="73395" y="84872"/>
                  <a:pt x="39394" y="86360"/>
                </a:cubicBezTo>
                <a:cubicBezTo>
                  <a:pt x="17507" y="87210"/>
                  <a:pt x="1356" y="68934"/>
                  <a:pt x="81" y="48322"/>
                </a:cubicBezTo>
                <a:cubicBezTo>
                  <a:pt x="-1194" y="26009"/>
                  <a:pt x="12619" y="9859"/>
                  <a:pt x="36632" y="5821"/>
                </a:cubicBezTo>
                <a:cubicBezTo>
                  <a:pt x="46195" y="4334"/>
                  <a:pt x="55757" y="3271"/>
                  <a:pt x="65320" y="2634"/>
                </a:cubicBezTo>
                <a:cubicBezTo>
                  <a:pt x="74882" y="2209"/>
                  <a:pt x="84658" y="2634"/>
                  <a:pt x="94220" y="2634"/>
                </a:cubicBezTo>
                <a:cubicBezTo>
                  <a:pt x="94220" y="1996"/>
                  <a:pt x="94220" y="1359"/>
                  <a:pt x="94220" y="509"/>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29" name="Forma libre: forma 128">
            <a:extLst>
              <a:ext uri="{FF2B5EF4-FFF2-40B4-BE49-F238E27FC236}">
                <a16:creationId xmlns:a16="http://schemas.microsoft.com/office/drawing/2014/main" id="{F2773A70-56BF-4D0C-B79E-02FAD72AF699}"/>
              </a:ext>
            </a:extLst>
          </p:cNvPr>
          <p:cNvSpPr/>
          <p:nvPr/>
        </p:nvSpPr>
        <p:spPr>
          <a:xfrm>
            <a:off x="7210906" y="9029365"/>
            <a:ext cx="143286" cy="154419"/>
          </a:xfrm>
          <a:custGeom>
            <a:avLst/>
            <a:gdLst>
              <a:gd name="connsiteX0" fmla="*/ 41463 w 143286"/>
              <a:gd name="connsiteY0" fmla="*/ 154124 h 154419"/>
              <a:gd name="connsiteX1" fmla="*/ 6825 w 143286"/>
              <a:gd name="connsiteY1" fmla="*/ 93774 h 154419"/>
              <a:gd name="connsiteX2" fmla="*/ 76950 w 143286"/>
              <a:gd name="connsiteY2" fmla="*/ 10259 h 154419"/>
              <a:gd name="connsiteX3" fmla="*/ 129651 w 143286"/>
              <a:gd name="connsiteY3" fmla="*/ 11322 h 154419"/>
              <a:gd name="connsiteX4" fmla="*/ 135814 w 143286"/>
              <a:gd name="connsiteY4" fmla="*/ 64023 h 154419"/>
              <a:gd name="connsiteX5" fmla="*/ 70363 w 143286"/>
              <a:gd name="connsiteY5" fmla="*/ 143074 h 154419"/>
              <a:gd name="connsiteX6" fmla="*/ 41463 w 143286"/>
              <a:gd name="connsiteY6" fmla="*/ 154336 h 15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6" h="154419">
                <a:moveTo>
                  <a:pt x="41463" y="154124"/>
                </a:moveTo>
                <a:cubicBezTo>
                  <a:pt x="8100" y="153487"/>
                  <a:pt x="-11025" y="121186"/>
                  <a:pt x="6825" y="93774"/>
                </a:cubicBezTo>
                <a:cubicBezTo>
                  <a:pt x="26587" y="63173"/>
                  <a:pt x="51025" y="35760"/>
                  <a:pt x="76950" y="10259"/>
                </a:cubicBezTo>
                <a:cubicBezTo>
                  <a:pt x="92039" y="-4615"/>
                  <a:pt x="114564" y="-2490"/>
                  <a:pt x="129651" y="11322"/>
                </a:cubicBezTo>
                <a:cubicBezTo>
                  <a:pt x="144314" y="24710"/>
                  <a:pt x="148352" y="47447"/>
                  <a:pt x="135814" y="64023"/>
                </a:cubicBezTo>
                <a:cubicBezTo>
                  <a:pt x="115201" y="91224"/>
                  <a:pt x="92676" y="117148"/>
                  <a:pt x="70363" y="143074"/>
                </a:cubicBezTo>
                <a:cubicBezTo>
                  <a:pt x="62713" y="151999"/>
                  <a:pt x="51875" y="154974"/>
                  <a:pt x="41463" y="154336"/>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30" name="Forma libre: forma 129">
            <a:extLst>
              <a:ext uri="{FF2B5EF4-FFF2-40B4-BE49-F238E27FC236}">
                <a16:creationId xmlns:a16="http://schemas.microsoft.com/office/drawing/2014/main" id="{4B84C381-732D-4B84-8017-5A995A78E5DF}"/>
              </a:ext>
            </a:extLst>
          </p:cNvPr>
          <p:cNvSpPr/>
          <p:nvPr/>
        </p:nvSpPr>
        <p:spPr>
          <a:xfrm>
            <a:off x="7843936" y="9327991"/>
            <a:ext cx="112616" cy="170580"/>
          </a:xfrm>
          <a:custGeom>
            <a:avLst/>
            <a:gdLst>
              <a:gd name="connsiteX0" fmla="*/ 44667 w 112616"/>
              <a:gd name="connsiteY0" fmla="*/ 0 h 170580"/>
              <a:gd name="connsiteX1" fmla="*/ 78667 w 112616"/>
              <a:gd name="connsiteY1" fmla="*/ 26563 h 170580"/>
              <a:gd name="connsiteX2" fmla="*/ 110330 w 112616"/>
              <a:gd name="connsiteY2" fmla="*/ 116877 h 170580"/>
              <a:gd name="connsiteX3" fmla="*/ 86317 w 112616"/>
              <a:gd name="connsiteY3" fmla="*/ 167665 h 170580"/>
              <a:gd name="connsiteX4" fmla="*/ 34679 w 112616"/>
              <a:gd name="connsiteY4" fmla="*/ 145777 h 170580"/>
              <a:gd name="connsiteX5" fmla="*/ 1741 w 112616"/>
              <a:gd name="connsiteY5" fmla="*/ 51213 h 170580"/>
              <a:gd name="connsiteX6" fmla="*/ 44667 w 112616"/>
              <a:gd name="connsiteY6" fmla="*/ 213 h 17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16" h="170580">
                <a:moveTo>
                  <a:pt x="44667" y="0"/>
                </a:moveTo>
                <a:cubicBezTo>
                  <a:pt x="59117" y="1063"/>
                  <a:pt x="72292" y="9563"/>
                  <a:pt x="78667" y="26563"/>
                </a:cubicBezTo>
                <a:cubicBezTo>
                  <a:pt x="89717" y="56526"/>
                  <a:pt x="100555" y="86489"/>
                  <a:pt x="110330" y="116877"/>
                </a:cubicBezTo>
                <a:cubicBezTo>
                  <a:pt x="117555" y="139402"/>
                  <a:pt x="107143" y="159377"/>
                  <a:pt x="86317" y="167665"/>
                </a:cubicBezTo>
                <a:cubicBezTo>
                  <a:pt x="66129" y="175528"/>
                  <a:pt x="43392" y="167240"/>
                  <a:pt x="34679" y="145777"/>
                </a:cubicBezTo>
                <a:cubicBezTo>
                  <a:pt x="22354" y="114751"/>
                  <a:pt x="10666" y="83301"/>
                  <a:pt x="1741" y="51213"/>
                </a:cubicBezTo>
                <a:cubicBezTo>
                  <a:pt x="-6122" y="22525"/>
                  <a:pt x="13429" y="-637"/>
                  <a:pt x="44667" y="213"/>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31" name="Forma libre: forma 130">
            <a:extLst>
              <a:ext uri="{FF2B5EF4-FFF2-40B4-BE49-F238E27FC236}">
                <a16:creationId xmlns:a16="http://schemas.microsoft.com/office/drawing/2014/main" id="{6F84EFD1-00DA-4541-B760-4067B03CCDC8}"/>
              </a:ext>
            </a:extLst>
          </p:cNvPr>
          <p:cNvSpPr/>
          <p:nvPr/>
        </p:nvSpPr>
        <p:spPr>
          <a:xfrm>
            <a:off x="8125612" y="9253388"/>
            <a:ext cx="86631" cy="176887"/>
          </a:xfrm>
          <a:custGeom>
            <a:avLst/>
            <a:gdLst>
              <a:gd name="connsiteX0" fmla="*/ 86420 w 86631"/>
              <a:gd name="connsiteY0" fmla="*/ 128579 h 176887"/>
              <a:gd name="connsiteX1" fmla="*/ 47107 w 86631"/>
              <a:gd name="connsiteY1" fmla="*/ 176817 h 176887"/>
              <a:gd name="connsiteX2" fmla="*/ 4606 w 86631"/>
              <a:gd name="connsiteY2" fmla="*/ 137292 h 176887"/>
              <a:gd name="connsiteX3" fmla="*/ 144 w 86631"/>
              <a:gd name="connsiteY3" fmla="*/ 43790 h 176887"/>
              <a:gd name="connsiteX4" fmla="*/ 35844 w 86631"/>
              <a:gd name="connsiteY4" fmla="*/ 227 h 176887"/>
              <a:gd name="connsiteX5" fmla="*/ 80895 w 86631"/>
              <a:gd name="connsiteY5" fmla="*/ 37628 h 176887"/>
              <a:gd name="connsiteX6" fmla="*/ 86632 w 86631"/>
              <a:gd name="connsiteY6" fmla="*/ 128579 h 17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31" h="176887">
                <a:moveTo>
                  <a:pt x="86420" y="128579"/>
                </a:moveTo>
                <a:cubicBezTo>
                  <a:pt x="86845" y="155355"/>
                  <a:pt x="69632" y="175542"/>
                  <a:pt x="47107" y="176817"/>
                </a:cubicBezTo>
                <a:cubicBezTo>
                  <a:pt x="24793" y="178092"/>
                  <a:pt x="7369" y="161942"/>
                  <a:pt x="4606" y="137292"/>
                </a:cubicBezTo>
                <a:cubicBezTo>
                  <a:pt x="993" y="106266"/>
                  <a:pt x="-494" y="75028"/>
                  <a:pt x="144" y="43790"/>
                </a:cubicBezTo>
                <a:cubicBezTo>
                  <a:pt x="568" y="19140"/>
                  <a:pt x="14168" y="2565"/>
                  <a:pt x="35844" y="227"/>
                </a:cubicBezTo>
                <a:cubicBezTo>
                  <a:pt x="57094" y="-2110"/>
                  <a:pt x="77070" y="13827"/>
                  <a:pt x="80895" y="37628"/>
                </a:cubicBezTo>
                <a:cubicBezTo>
                  <a:pt x="85994" y="68440"/>
                  <a:pt x="80470" y="100104"/>
                  <a:pt x="86632" y="128579"/>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32" name="Forma libre: forma 131">
            <a:extLst>
              <a:ext uri="{FF2B5EF4-FFF2-40B4-BE49-F238E27FC236}">
                <a16:creationId xmlns:a16="http://schemas.microsoft.com/office/drawing/2014/main" id="{A2F5A1BD-8AAB-4668-A4E1-B3BF721E9DB0}"/>
              </a:ext>
            </a:extLst>
          </p:cNvPr>
          <p:cNvSpPr/>
          <p:nvPr/>
        </p:nvSpPr>
        <p:spPr>
          <a:xfrm>
            <a:off x="8502246" y="8626467"/>
            <a:ext cx="171394" cy="110388"/>
          </a:xfrm>
          <a:custGeom>
            <a:avLst/>
            <a:gdLst>
              <a:gd name="connsiteX0" fmla="*/ 50216 w 171394"/>
              <a:gd name="connsiteY0" fmla="*/ 110341 h 110388"/>
              <a:gd name="connsiteX1" fmla="*/ 1553 w 171394"/>
              <a:gd name="connsiteY1" fmla="*/ 80166 h 110388"/>
              <a:gd name="connsiteX2" fmla="*/ 21741 w 171394"/>
              <a:gd name="connsiteY2" fmla="*/ 35327 h 110388"/>
              <a:gd name="connsiteX3" fmla="*/ 122680 w 171394"/>
              <a:gd name="connsiteY3" fmla="*/ 1115 h 110388"/>
              <a:gd name="connsiteX4" fmla="*/ 169643 w 171394"/>
              <a:gd name="connsiteY4" fmla="*/ 28528 h 110388"/>
              <a:gd name="connsiteX5" fmla="*/ 143717 w 171394"/>
              <a:gd name="connsiteY5" fmla="*/ 78465 h 110388"/>
              <a:gd name="connsiteX6" fmla="*/ 50216 w 171394"/>
              <a:gd name="connsiteY6" fmla="*/ 110129 h 11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394" h="110388">
                <a:moveTo>
                  <a:pt x="50216" y="110341"/>
                </a:moveTo>
                <a:cubicBezTo>
                  <a:pt x="20678" y="111191"/>
                  <a:pt x="6653" y="100779"/>
                  <a:pt x="1553" y="80166"/>
                </a:cubicBezTo>
                <a:cubicBezTo>
                  <a:pt x="-3547" y="60403"/>
                  <a:pt x="4103" y="43403"/>
                  <a:pt x="21741" y="35327"/>
                </a:cubicBezTo>
                <a:cubicBezTo>
                  <a:pt x="54041" y="20665"/>
                  <a:pt x="88042" y="8977"/>
                  <a:pt x="122680" y="1115"/>
                </a:cubicBezTo>
                <a:cubicBezTo>
                  <a:pt x="145205" y="-3985"/>
                  <a:pt x="164330" y="8977"/>
                  <a:pt x="169643" y="28528"/>
                </a:cubicBezTo>
                <a:cubicBezTo>
                  <a:pt x="175593" y="49990"/>
                  <a:pt x="166243" y="70603"/>
                  <a:pt x="143717" y="78465"/>
                </a:cubicBezTo>
                <a:cubicBezTo>
                  <a:pt x="110142" y="90153"/>
                  <a:pt x="77416" y="104179"/>
                  <a:pt x="50216" y="110129"/>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33" name="Forma libre: forma 132">
            <a:extLst>
              <a:ext uri="{FF2B5EF4-FFF2-40B4-BE49-F238E27FC236}">
                <a16:creationId xmlns:a16="http://schemas.microsoft.com/office/drawing/2014/main" id="{5971C4CC-0E82-47FB-B131-90FAE2BCB1AD}"/>
              </a:ext>
            </a:extLst>
          </p:cNvPr>
          <p:cNvSpPr/>
          <p:nvPr/>
        </p:nvSpPr>
        <p:spPr>
          <a:xfrm>
            <a:off x="7977642" y="9288171"/>
            <a:ext cx="96710" cy="161287"/>
          </a:xfrm>
          <a:custGeom>
            <a:avLst/>
            <a:gdLst>
              <a:gd name="connsiteX0" fmla="*/ 212 w 96710"/>
              <a:gd name="connsiteY0" fmla="*/ 50020 h 161287"/>
              <a:gd name="connsiteX1" fmla="*/ 32725 w 96710"/>
              <a:gd name="connsiteY1" fmla="*/ 719 h 161287"/>
              <a:gd name="connsiteX2" fmla="*/ 78838 w 96710"/>
              <a:gd name="connsiteY2" fmla="*/ 29832 h 161287"/>
              <a:gd name="connsiteX3" fmla="*/ 96264 w 96710"/>
              <a:gd name="connsiteY3" fmla="*/ 114621 h 161287"/>
              <a:gd name="connsiteX4" fmla="*/ 65663 w 96710"/>
              <a:gd name="connsiteY4" fmla="*/ 160096 h 161287"/>
              <a:gd name="connsiteX5" fmla="*/ 17850 w 96710"/>
              <a:gd name="connsiteY5" fmla="*/ 133746 h 161287"/>
              <a:gd name="connsiteX6" fmla="*/ 0 w 96710"/>
              <a:gd name="connsiteY6" fmla="*/ 50020 h 16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10" h="161287">
                <a:moveTo>
                  <a:pt x="212" y="50020"/>
                </a:moveTo>
                <a:cubicBezTo>
                  <a:pt x="425" y="20482"/>
                  <a:pt x="12962" y="4544"/>
                  <a:pt x="32725" y="719"/>
                </a:cubicBezTo>
                <a:cubicBezTo>
                  <a:pt x="52913" y="-3106"/>
                  <a:pt x="73313" y="8581"/>
                  <a:pt x="78838" y="29832"/>
                </a:cubicBezTo>
                <a:cubicBezTo>
                  <a:pt x="86063" y="57670"/>
                  <a:pt x="92013" y="86145"/>
                  <a:pt x="96264" y="114621"/>
                </a:cubicBezTo>
                <a:cubicBezTo>
                  <a:pt x="99451" y="136296"/>
                  <a:pt x="85213" y="155421"/>
                  <a:pt x="65663" y="160096"/>
                </a:cubicBezTo>
                <a:cubicBezTo>
                  <a:pt x="45475" y="164984"/>
                  <a:pt x="23375" y="154571"/>
                  <a:pt x="17850" y="133746"/>
                </a:cubicBezTo>
                <a:cubicBezTo>
                  <a:pt x="9775" y="103783"/>
                  <a:pt x="4887" y="73182"/>
                  <a:pt x="0" y="5002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34" name="Forma libre: forma 133">
            <a:extLst>
              <a:ext uri="{FF2B5EF4-FFF2-40B4-BE49-F238E27FC236}">
                <a16:creationId xmlns:a16="http://schemas.microsoft.com/office/drawing/2014/main" id="{5CDC03B0-4B06-4AF1-B2D1-D2BFCDAEAC78}"/>
              </a:ext>
            </a:extLst>
          </p:cNvPr>
          <p:cNvSpPr/>
          <p:nvPr/>
        </p:nvSpPr>
        <p:spPr>
          <a:xfrm>
            <a:off x="7312780" y="9125263"/>
            <a:ext cx="142586" cy="135642"/>
          </a:xfrm>
          <a:custGeom>
            <a:avLst/>
            <a:gdLst>
              <a:gd name="connsiteX0" fmla="*/ 99178 w 142586"/>
              <a:gd name="connsiteY0" fmla="*/ 0 h 135642"/>
              <a:gd name="connsiteX1" fmla="*/ 137429 w 142586"/>
              <a:gd name="connsiteY1" fmla="*/ 21676 h 135642"/>
              <a:gd name="connsiteX2" fmla="*/ 132116 w 142586"/>
              <a:gd name="connsiteY2" fmla="*/ 67364 h 135642"/>
              <a:gd name="connsiteX3" fmla="*/ 64328 w 142586"/>
              <a:gd name="connsiteY3" fmla="*/ 128352 h 135642"/>
              <a:gd name="connsiteX4" fmla="*/ 13327 w 142586"/>
              <a:gd name="connsiteY4" fmla="*/ 123465 h 135642"/>
              <a:gd name="connsiteX5" fmla="*/ 7165 w 142586"/>
              <a:gd name="connsiteY5" fmla="*/ 74801 h 135642"/>
              <a:gd name="connsiteX6" fmla="*/ 84090 w 142586"/>
              <a:gd name="connsiteY6" fmla="*/ 4675 h 135642"/>
              <a:gd name="connsiteX7" fmla="*/ 99178 w 142586"/>
              <a:gd name="connsiteY7" fmla="*/ 0 h 13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86" h="135642">
                <a:moveTo>
                  <a:pt x="99178" y="0"/>
                </a:moveTo>
                <a:cubicBezTo>
                  <a:pt x="117029" y="638"/>
                  <a:pt x="130204" y="6800"/>
                  <a:pt x="137429" y="21676"/>
                </a:cubicBezTo>
                <a:cubicBezTo>
                  <a:pt x="145291" y="37826"/>
                  <a:pt x="144654" y="54826"/>
                  <a:pt x="132116" y="67364"/>
                </a:cubicBezTo>
                <a:cubicBezTo>
                  <a:pt x="110653" y="88827"/>
                  <a:pt x="88128" y="109440"/>
                  <a:pt x="64328" y="128352"/>
                </a:cubicBezTo>
                <a:cubicBezTo>
                  <a:pt x="49452" y="140252"/>
                  <a:pt x="25865" y="136852"/>
                  <a:pt x="13327" y="123465"/>
                </a:cubicBezTo>
                <a:cubicBezTo>
                  <a:pt x="-273" y="109014"/>
                  <a:pt x="-5373" y="90952"/>
                  <a:pt x="7165" y="74801"/>
                </a:cubicBezTo>
                <a:cubicBezTo>
                  <a:pt x="28628" y="47176"/>
                  <a:pt x="55615" y="24863"/>
                  <a:pt x="84090" y="4675"/>
                </a:cubicBezTo>
                <a:cubicBezTo>
                  <a:pt x="88553" y="1488"/>
                  <a:pt x="95353" y="1063"/>
                  <a:pt x="99178" y="0"/>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35" name="Forma libre: forma 134">
            <a:extLst>
              <a:ext uri="{FF2B5EF4-FFF2-40B4-BE49-F238E27FC236}">
                <a16:creationId xmlns:a16="http://schemas.microsoft.com/office/drawing/2014/main" id="{AFF15598-1579-4219-BFD6-FD957EFE91F8}"/>
              </a:ext>
            </a:extLst>
          </p:cNvPr>
          <p:cNvSpPr/>
          <p:nvPr/>
        </p:nvSpPr>
        <p:spPr>
          <a:xfrm>
            <a:off x="8464852" y="8506925"/>
            <a:ext cx="159832" cy="96006"/>
          </a:xfrm>
          <a:custGeom>
            <a:avLst/>
            <a:gdLst>
              <a:gd name="connsiteX0" fmla="*/ 51909 w 159832"/>
              <a:gd name="connsiteY0" fmla="*/ 96006 h 96006"/>
              <a:gd name="connsiteX1" fmla="*/ 483 w 159832"/>
              <a:gd name="connsiteY1" fmla="*/ 62218 h 96006"/>
              <a:gd name="connsiteX2" fmla="*/ 30871 w 159832"/>
              <a:gd name="connsiteY2" fmla="*/ 16955 h 96006"/>
              <a:gd name="connsiteX3" fmla="*/ 116085 w 159832"/>
              <a:gd name="connsiteY3" fmla="*/ 380 h 96006"/>
              <a:gd name="connsiteX4" fmla="*/ 158798 w 159832"/>
              <a:gd name="connsiteY4" fmla="*/ 31618 h 96006"/>
              <a:gd name="connsiteX5" fmla="*/ 132447 w 159832"/>
              <a:gd name="connsiteY5" fmla="*/ 79431 h 96006"/>
              <a:gd name="connsiteX6" fmla="*/ 51909 w 159832"/>
              <a:gd name="connsiteY6" fmla="*/ 95794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2" h="96006">
                <a:moveTo>
                  <a:pt x="51909" y="96006"/>
                </a:moveTo>
                <a:cubicBezTo>
                  <a:pt x="18971" y="96006"/>
                  <a:pt x="3459" y="83681"/>
                  <a:pt x="483" y="62218"/>
                </a:cubicBezTo>
                <a:cubicBezTo>
                  <a:pt x="-2492" y="40543"/>
                  <a:pt x="8346" y="22480"/>
                  <a:pt x="30871" y="16955"/>
                </a:cubicBezTo>
                <a:cubicBezTo>
                  <a:pt x="58921" y="10155"/>
                  <a:pt x="87397" y="4418"/>
                  <a:pt x="116085" y="380"/>
                </a:cubicBezTo>
                <a:cubicBezTo>
                  <a:pt x="136698" y="-2595"/>
                  <a:pt x="154973" y="12280"/>
                  <a:pt x="158798" y="31618"/>
                </a:cubicBezTo>
                <a:cubicBezTo>
                  <a:pt x="163260" y="53081"/>
                  <a:pt x="153060" y="74118"/>
                  <a:pt x="132447" y="79431"/>
                </a:cubicBezTo>
                <a:cubicBezTo>
                  <a:pt x="103122" y="86869"/>
                  <a:pt x="72947" y="91756"/>
                  <a:pt x="51909" y="95794"/>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38" name="Forma libre: forma 137">
            <a:extLst>
              <a:ext uri="{FF2B5EF4-FFF2-40B4-BE49-F238E27FC236}">
                <a16:creationId xmlns:a16="http://schemas.microsoft.com/office/drawing/2014/main" id="{5FA04ACE-C3A7-4D12-BE1F-E774DE5DA0A4}"/>
              </a:ext>
            </a:extLst>
          </p:cNvPr>
          <p:cNvSpPr/>
          <p:nvPr/>
        </p:nvSpPr>
        <p:spPr>
          <a:xfrm>
            <a:off x="7297416" y="8162395"/>
            <a:ext cx="140179" cy="138411"/>
          </a:xfrm>
          <a:custGeom>
            <a:avLst/>
            <a:gdLst>
              <a:gd name="connsiteX0" fmla="*/ 41017 w 140179"/>
              <a:gd name="connsiteY0" fmla="*/ 230 h 138411"/>
              <a:gd name="connsiteX1" fmla="*/ 60354 w 140179"/>
              <a:gd name="connsiteY1" fmla="*/ 4055 h 138411"/>
              <a:gd name="connsiteX2" fmla="*/ 134518 w 140179"/>
              <a:gd name="connsiteY2" fmla="*/ 79919 h 138411"/>
              <a:gd name="connsiteX3" fmla="*/ 124530 w 140179"/>
              <a:gd name="connsiteY3" fmla="*/ 127945 h 138411"/>
              <a:gd name="connsiteX4" fmla="*/ 75230 w 140179"/>
              <a:gd name="connsiteY4" fmla="*/ 129645 h 138411"/>
              <a:gd name="connsiteX5" fmla="*/ 7866 w 140179"/>
              <a:gd name="connsiteY5" fmla="*/ 61856 h 138411"/>
              <a:gd name="connsiteX6" fmla="*/ 6166 w 140179"/>
              <a:gd name="connsiteY6" fmla="*/ 19993 h 138411"/>
              <a:gd name="connsiteX7" fmla="*/ 41017 w 140179"/>
              <a:gd name="connsiteY7" fmla="*/ 18 h 13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179" h="138411">
                <a:moveTo>
                  <a:pt x="41017" y="230"/>
                </a:moveTo>
                <a:cubicBezTo>
                  <a:pt x="47817" y="230"/>
                  <a:pt x="55042" y="-194"/>
                  <a:pt x="60354" y="4055"/>
                </a:cubicBezTo>
                <a:cubicBezTo>
                  <a:pt x="87979" y="26581"/>
                  <a:pt x="115180" y="49956"/>
                  <a:pt x="134518" y="79919"/>
                </a:cubicBezTo>
                <a:cubicBezTo>
                  <a:pt x="145143" y="96282"/>
                  <a:pt x="140256" y="114982"/>
                  <a:pt x="124530" y="127945"/>
                </a:cubicBezTo>
                <a:cubicBezTo>
                  <a:pt x="109018" y="140482"/>
                  <a:pt x="89893" y="142608"/>
                  <a:pt x="75230" y="129645"/>
                </a:cubicBezTo>
                <a:cubicBezTo>
                  <a:pt x="51217" y="108820"/>
                  <a:pt x="29116" y="85656"/>
                  <a:pt x="7866" y="61856"/>
                </a:cubicBezTo>
                <a:cubicBezTo>
                  <a:pt x="-2759" y="49956"/>
                  <a:pt x="-1909" y="34018"/>
                  <a:pt x="6166" y="19993"/>
                </a:cubicBezTo>
                <a:cubicBezTo>
                  <a:pt x="13603" y="6818"/>
                  <a:pt x="25292" y="-407"/>
                  <a:pt x="41017" y="18"/>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39" name="Forma libre: forma 138">
            <a:extLst>
              <a:ext uri="{FF2B5EF4-FFF2-40B4-BE49-F238E27FC236}">
                <a16:creationId xmlns:a16="http://schemas.microsoft.com/office/drawing/2014/main" id="{4295EA76-6F48-4218-8580-23D470A68CC1}"/>
              </a:ext>
            </a:extLst>
          </p:cNvPr>
          <p:cNvSpPr/>
          <p:nvPr/>
        </p:nvSpPr>
        <p:spPr>
          <a:xfrm>
            <a:off x="4516956" y="8274804"/>
            <a:ext cx="472505" cy="322931"/>
          </a:xfrm>
          <a:custGeom>
            <a:avLst/>
            <a:gdLst>
              <a:gd name="connsiteX0" fmla="*/ 419556 w 472505"/>
              <a:gd name="connsiteY0" fmla="*/ 22 h 322931"/>
              <a:gd name="connsiteX1" fmla="*/ 472257 w 472505"/>
              <a:gd name="connsiteY1" fmla="*/ 36148 h 322931"/>
              <a:gd name="connsiteX2" fmla="*/ 427844 w 472505"/>
              <a:gd name="connsiteY2" fmla="*/ 80774 h 322931"/>
              <a:gd name="connsiteX3" fmla="*/ 296942 w 472505"/>
              <a:gd name="connsiteY3" fmla="*/ 104574 h 322931"/>
              <a:gd name="connsiteX4" fmla="*/ 85077 w 472505"/>
              <a:gd name="connsiteY4" fmla="*/ 283501 h 322931"/>
              <a:gd name="connsiteX5" fmla="*/ 75089 w 472505"/>
              <a:gd name="connsiteY5" fmla="*/ 300926 h 322931"/>
              <a:gd name="connsiteX6" fmla="*/ 21326 w 472505"/>
              <a:gd name="connsiteY6" fmla="*/ 318352 h 322931"/>
              <a:gd name="connsiteX7" fmla="*/ 5175 w 472505"/>
              <a:gd name="connsiteY7" fmla="*/ 262676 h 322931"/>
              <a:gd name="connsiteX8" fmla="*/ 96764 w 472505"/>
              <a:gd name="connsiteY8" fmla="*/ 137087 h 322931"/>
              <a:gd name="connsiteX9" fmla="*/ 419769 w 472505"/>
              <a:gd name="connsiteY9" fmla="*/ 22 h 3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505" h="322931">
                <a:moveTo>
                  <a:pt x="419556" y="22"/>
                </a:moveTo>
                <a:cubicBezTo>
                  <a:pt x="451006" y="-615"/>
                  <a:pt x="469919" y="12560"/>
                  <a:pt x="472257" y="36148"/>
                </a:cubicBezTo>
                <a:cubicBezTo>
                  <a:pt x="474807" y="60586"/>
                  <a:pt x="457594" y="79286"/>
                  <a:pt x="427844" y="80774"/>
                </a:cubicBezTo>
                <a:cubicBezTo>
                  <a:pt x="383005" y="82686"/>
                  <a:pt x="339230" y="88848"/>
                  <a:pt x="296942" y="104574"/>
                </a:cubicBezTo>
                <a:cubicBezTo>
                  <a:pt x="204716" y="138999"/>
                  <a:pt x="134377" y="198712"/>
                  <a:pt x="85077" y="283501"/>
                </a:cubicBezTo>
                <a:cubicBezTo>
                  <a:pt x="81677" y="289239"/>
                  <a:pt x="78914" y="295401"/>
                  <a:pt x="75089" y="300926"/>
                </a:cubicBezTo>
                <a:cubicBezTo>
                  <a:pt x="61276" y="321752"/>
                  <a:pt x="40663" y="328339"/>
                  <a:pt x="21326" y="318352"/>
                </a:cubicBezTo>
                <a:cubicBezTo>
                  <a:pt x="1350" y="307939"/>
                  <a:pt x="-5875" y="285839"/>
                  <a:pt x="5175" y="262676"/>
                </a:cubicBezTo>
                <a:cubicBezTo>
                  <a:pt x="27913" y="215288"/>
                  <a:pt x="58939" y="173425"/>
                  <a:pt x="96764" y="137087"/>
                </a:cubicBezTo>
                <a:cubicBezTo>
                  <a:pt x="186865" y="50385"/>
                  <a:pt x="294817" y="5335"/>
                  <a:pt x="419769" y="2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40" name="Forma libre: forma 139">
            <a:extLst>
              <a:ext uri="{FF2B5EF4-FFF2-40B4-BE49-F238E27FC236}">
                <a16:creationId xmlns:a16="http://schemas.microsoft.com/office/drawing/2014/main" id="{E727166E-C38B-416F-9F2E-907D6DF62E79}"/>
              </a:ext>
            </a:extLst>
          </p:cNvPr>
          <p:cNvSpPr/>
          <p:nvPr/>
        </p:nvSpPr>
        <p:spPr>
          <a:xfrm>
            <a:off x="5089584" y="9017154"/>
            <a:ext cx="172711" cy="169630"/>
          </a:xfrm>
          <a:custGeom>
            <a:avLst/>
            <a:gdLst>
              <a:gd name="connsiteX0" fmla="*/ 172483 w 172711"/>
              <a:gd name="connsiteY0" fmla="*/ 42871 h 169630"/>
              <a:gd name="connsiteX1" fmla="*/ 158670 w 172711"/>
              <a:gd name="connsiteY1" fmla="*/ 72408 h 169630"/>
              <a:gd name="connsiteX2" fmla="*/ 69844 w 172711"/>
              <a:gd name="connsiteY2" fmla="*/ 156560 h 169630"/>
              <a:gd name="connsiteX3" fmla="*/ 10130 w 172711"/>
              <a:gd name="connsiteY3" fmla="*/ 156560 h 169630"/>
              <a:gd name="connsiteX4" fmla="*/ 15868 w 172711"/>
              <a:gd name="connsiteY4" fmla="*/ 97059 h 169630"/>
              <a:gd name="connsiteX5" fmla="*/ 104694 w 172711"/>
              <a:gd name="connsiteY5" fmla="*/ 12908 h 169630"/>
              <a:gd name="connsiteX6" fmla="*/ 149532 w 172711"/>
              <a:gd name="connsiteY6" fmla="*/ 3770 h 169630"/>
              <a:gd name="connsiteX7" fmla="*/ 172695 w 172711"/>
              <a:gd name="connsiteY7" fmla="*/ 42871 h 16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11" h="169630">
                <a:moveTo>
                  <a:pt x="172483" y="42871"/>
                </a:moveTo>
                <a:cubicBezTo>
                  <a:pt x="173120" y="53708"/>
                  <a:pt x="167382" y="63908"/>
                  <a:pt x="158670" y="72408"/>
                </a:cubicBezTo>
                <a:cubicBezTo>
                  <a:pt x="129132" y="100672"/>
                  <a:pt x="100019" y="128934"/>
                  <a:pt x="69844" y="156560"/>
                </a:cubicBezTo>
                <a:cubicBezTo>
                  <a:pt x="50293" y="174410"/>
                  <a:pt x="26281" y="173560"/>
                  <a:pt x="10130" y="156560"/>
                </a:cubicBezTo>
                <a:cubicBezTo>
                  <a:pt x="-5170" y="140410"/>
                  <a:pt x="-3045" y="115122"/>
                  <a:pt x="15868" y="97059"/>
                </a:cubicBezTo>
                <a:cubicBezTo>
                  <a:pt x="45193" y="68796"/>
                  <a:pt x="74944" y="40958"/>
                  <a:pt x="104694" y="12908"/>
                </a:cubicBezTo>
                <a:cubicBezTo>
                  <a:pt x="117657" y="582"/>
                  <a:pt x="132744" y="-3880"/>
                  <a:pt x="149532" y="3770"/>
                </a:cubicBezTo>
                <a:cubicBezTo>
                  <a:pt x="165257" y="10783"/>
                  <a:pt x="173120" y="23320"/>
                  <a:pt x="172695" y="42871"/>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41" name="Forma libre: forma 140">
            <a:extLst>
              <a:ext uri="{FF2B5EF4-FFF2-40B4-BE49-F238E27FC236}">
                <a16:creationId xmlns:a16="http://schemas.microsoft.com/office/drawing/2014/main" id="{3B410100-41D7-4B7E-B1FF-499F40563261}"/>
              </a:ext>
            </a:extLst>
          </p:cNvPr>
          <p:cNvSpPr/>
          <p:nvPr/>
        </p:nvSpPr>
        <p:spPr>
          <a:xfrm>
            <a:off x="5080380" y="8310010"/>
            <a:ext cx="149183" cy="116037"/>
          </a:xfrm>
          <a:custGeom>
            <a:avLst/>
            <a:gdLst>
              <a:gd name="connsiteX0" fmla="*/ 149173 w 149183"/>
              <a:gd name="connsiteY0" fmla="*/ 75106 h 116037"/>
              <a:gd name="connsiteX1" fmla="*/ 93285 w 149183"/>
              <a:gd name="connsiteY1" fmla="*/ 112294 h 116037"/>
              <a:gd name="connsiteX2" fmla="*/ 18697 w 149183"/>
              <a:gd name="connsiteY2" fmla="*/ 72768 h 116037"/>
              <a:gd name="connsiteX3" fmla="*/ 2546 w 149183"/>
              <a:gd name="connsiteY3" fmla="*/ 26442 h 116037"/>
              <a:gd name="connsiteX4" fmla="*/ 43984 w 149183"/>
              <a:gd name="connsiteY4" fmla="*/ 942 h 116037"/>
              <a:gd name="connsiteX5" fmla="*/ 139186 w 149183"/>
              <a:gd name="connsiteY5" fmla="*/ 51093 h 116037"/>
              <a:gd name="connsiteX6" fmla="*/ 148961 w 149183"/>
              <a:gd name="connsiteY6" fmla="*/ 75318 h 11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83" h="116037">
                <a:moveTo>
                  <a:pt x="149173" y="75106"/>
                </a:moveTo>
                <a:cubicBezTo>
                  <a:pt x="149811" y="104218"/>
                  <a:pt x="120273" y="124831"/>
                  <a:pt x="93285" y="112294"/>
                </a:cubicBezTo>
                <a:cubicBezTo>
                  <a:pt x="67785" y="100606"/>
                  <a:pt x="42922" y="87006"/>
                  <a:pt x="18697" y="72768"/>
                </a:cubicBezTo>
                <a:cubicBezTo>
                  <a:pt x="1271" y="62355"/>
                  <a:pt x="-3616" y="45143"/>
                  <a:pt x="2546" y="26442"/>
                </a:cubicBezTo>
                <a:cubicBezTo>
                  <a:pt x="8921" y="7104"/>
                  <a:pt x="24434" y="-3308"/>
                  <a:pt x="43984" y="942"/>
                </a:cubicBezTo>
                <a:cubicBezTo>
                  <a:pt x="79897" y="8805"/>
                  <a:pt x="111348" y="26868"/>
                  <a:pt x="139186" y="51093"/>
                </a:cubicBezTo>
                <a:cubicBezTo>
                  <a:pt x="145986" y="57043"/>
                  <a:pt x="148323" y="66180"/>
                  <a:pt x="148961" y="75318"/>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42" name="Forma libre: forma 141">
            <a:extLst>
              <a:ext uri="{FF2B5EF4-FFF2-40B4-BE49-F238E27FC236}">
                <a16:creationId xmlns:a16="http://schemas.microsoft.com/office/drawing/2014/main" id="{A5CB4665-B1E8-4AD5-8A06-D9E41C625BE6}"/>
              </a:ext>
            </a:extLst>
          </p:cNvPr>
          <p:cNvSpPr/>
          <p:nvPr/>
        </p:nvSpPr>
        <p:spPr>
          <a:xfrm>
            <a:off x="1194994" y="5881649"/>
            <a:ext cx="441917" cy="581694"/>
          </a:xfrm>
          <a:custGeom>
            <a:avLst/>
            <a:gdLst>
              <a:gd name="connsiteX0" fmla="*/ 324897 w 441917"/>
              <a:gd name="connsiteY0" fmla="*/ 500414 h 581694"/>
              <a:gd name="connsiteX1" fmla="*/ 385460 w 441917"/>
              <a:gd name="connsiteY1" fmla="*/ 490852 h 581694"/>
              <a:gd name="connsiteX2" fmla="*/ 439861 w 441917"/>
              <a:gd name="connsiteY2" fmla="*/ 515289 h 581694"/>
              <a:gd name="connsiteX3" fmla="*/ 408198 w 441917"/>
              <a:gd name="connsiteY3" fmla="*/ 567778 h 581694"/>
              <a:gd name="connsiteX4" fmla="*/ 97306 w 441917"/>
              <a:gd name="connsiteY4" fmla="*/ 482564 h 581694"/>
              <a:gd name="connsiteX5" fmla="*/ 77331 w 441917"/>
              <a:gd name="connsiteY5" fmla="*/ 465139 h 581694"/>
              <a:gd name="connsiteX6" fmla="*/ 14218 w 441917"/>
              <a:gd name="connsiteY6" fmla="*/ 267724 h 581694"/>
              <a:gd name="connsiteX7" fmla="*/ 27180 w 441917"/>
              <a:gd name="connsiteY7" fmla="*/ 225436 h 581694"/>
              <a:gd name="connsiteX8" fmla="*/ 213120 w 441917"/>
              <a:gd name="connsiteY8" fmla="*/ 5283 h 581694"/>
              <a:gd name="connsiteX9" fmla="*/ 273259 w 441917"/>
              <a:gd name="connsiteY9" fmla="*/ 24408 h 581694"/>
              <a:gd name="connsiteX10" fmla="*/ 241171 w 441917"/>
              <a:gd name="connsiteY10" fmla="*/ 80508 h 581694"/>
              <a:gd name="connsiteX11" fmla="*/ 141932 w 441917"/>
              <a:gd name="connsiteY11" fmla="*/ 157222 h 581694"/>
              <a:gd name="connsiteX12" fmla="*/ 134069 w 441917"/>
              <a:gd name="connsiteY12" fmla="*/ 174435 h 581694"/>
              <a:gd name="connsiteX13" fmla="*/ 152344 w 441917"/>
              <a:gd name="connsiteY13" fmla="*/ 177835 h 581694"/>
              <a:gd name="connsiteX14" fmla="*/ 298759 w 441917"/>
              <a:gd name="connsiteY14" fmla="*/ 278136 h 581694"/>
              <a:gd name="connsiteX15" fmla="*/ 236921 w 441917"/>
              <a:gd name="connsiteY15" fmla="*/ 461951 h 581694"/>
              <a:gd name="connsiteX16" fmla="*/ 222258 w 441917"/>
              <a:gd name="connsiteY16" fmla="*/ 474064 h 581694"/>
              <a:gd name="connsiteX17" fmla="*/ 239046 w 441917"/>
              <a:gd name="connsiteY17" fmla="*/ 486177 h 581694"/>
              <a:gd name="connsiteX18" fmla="*/ 325109 w 441917"/>
              <a:gd name="connsiteY18" fmla="*/ 500627 h 581694"/>
              <a:gd name="connsiteX19" fmla="*/ 154894 w 441917"/>
              <a:gd name="connsiteY19" fmla="*/ 405426 h 581694"/>
              <a:gd name="connsiteX20" fmla="*/ 228208 w 441917"/>
              <a:gd name="connsiteY20" fmla="*/ 332962 h 581694"/>
              <a:gd name="connsiteX21" fmla="*/ 153407 w 441917"/>
              <a:gd name="connsiteY21" fmla="*/ 257099 h 581694"/>
              <a:gd name="connsiteX22" fmla="*/ 80093 w 441917"/>
              <a:gd name="connsiteY22" fmla="*/ 332112 h 581694"/>
              <a:gd name="connsiteX23" fmla="*/ 154894 w 441917"/>
              <a:gd name="connsiteY23" fmla="*/ 405426 h 58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1917" h="581694">
                <a:moveTo>
                  <a:pt x="324897" y="500414"/>
                </a:moveTo>
                <a:cubicBezTo>
                  <a:pt x="343597" y="500627"/>
                  <a:pt x="364635" y="496802"/>
                  <a:pt x="385460" y="490852"/>
                </a:cubicBezTo>
                <a:cubicBezTo>
                  <a:pt x="411598" y="483202"/>
                  <a:pt x="432848" y="493189"/>
                  <a:pt x="439861" y="515289"/>
                </a:cubicBezTo>
                <a:cubicBezTo>
                  <a:pt x="447086" y="538665"/>
                  <a:pt x="434973" y="560128"/>
                  <a:pt x="408198" y="567778"/>
                </a:cubicBezTo>
                <a:cubicBezTo>
                  <a:pt x="287496" y="601778"/>
                  <a:pt x="183795" y="573515"/>
                  <a:pt x="97306" y="482564"/>
                </a:cubicBezTo>
                <a:cubicBezTo>
                  <a:pt x="91144" y="475976"/>
                  <a:pt x="85194" y="469814"/>
                  <a:pt x="77331" y="465139"/>
                </a:cubicBezTo>
                <a:cubicBezTo>
                  <a:pt x="7417" y="423063"/>
                  <a:pt x="-18933" y="341675"/>
                  <a:pt x="14218" y="267724"/>
                </a:cubicBezTo>
                <a:cubicBezTo>
                  <a:pt x="20380" y="253911"/>
                  <a:pt x="24205" y="240098"/>
                  <a:pt x="27180" y="225436"/>
                </a:cubicBezTo>
                <a:cubicBezTo>
                  <a:pt x="49281" y="118547"/>
                  <a:pt x="113244" y="46508"/>
                  <a:pt x="213120" y="5283"/>
                </a:cubicBezTo>
                <a:cubicBezTo>
                  <a:pt x="241383" y="-6405"/>
                  <a:pt x="264333" y="1882"/>
                  <a:pt x="273259" y="24408"/>
                </a:cubicBezTo>
                <a:cubicBezTo>
                  <a:pt x="282609" y="47783"/>
                  <a:pt x="270709" y="68821"/>
                  <a:pt x="241171" y="80508"/>
                </a:cubicBezTo>
                <a:cubicBezTo>
                  <a:pt x="200583" y="96446"/>
                  <a:pt x="167645" y="122159"/>
                  <a:pt x="141932" y="157222"/>
                </a:cubicBezTo>
                <a:cubicBezTo>
                  <a:pt x="138107" y="162322"/>
                  <a:pt x="130882" y="167847"/>
                  <a:pt x="134069" y="174435"/>
                </a:cubicBezTo>
                <a:cubicBezTo>
                  <a:pt x="137469" y="181447"/>
                  <a:pt x="146182" y="177835"/>
                  <a:pt x="152344" y="177835"/>
                </a:cubicBezTo>
                <a:cubicBezTo>
                  <a:pt x="221408" y="178897"/>
                  <a:pt x="276234" y="216298"/>
                  <a:pt x="298759" y="278136"/>
                </a:cubicBezTo>
                <a:cubicBezTo>
                  <a:pt x="323834" y="347412"/>
                  <a:pt x="298971" y="420938"/>
                  <a:pt x="236921" y="461951"/>
                </a:cubicBezTo>
                <a:cubicBezTo>
                  <a:pt x="231608" y="465564"/>
                  <a:pt x="222258" y="467051"/>
                  <a:pt x="222258" y="474064"/>
                </a:cubicBezTo>
                <a:cubicBezTo>
                  <a:pt x="222258" y="482989"/>
                  <a:pt x="232458" y="483626"/>
                  <a:pt x="239046" y="486177"/>
                </a:cubicBezTo>
                <a:cubicBezTo>
                  <a:pt x="265608" y="497014"/>
                  <a:pt x="293446" y="501264"/>
                  <a:pt x="325109" y="500627"/>
                </a:cubicBezTo>
                <a:close/>
                <a:moveTo>
                  <a:pt x="154894" y="405426"/>
                </a:moveTo>
                <a:cubicBezTo>
                  <a:pt x="193570" y="405000"/>
                  <a:pt x="227783" y="371213"/>
                  <a:pt x="228208" y="332962"/>
                </a:cubicBezTo>
                <a:cubicBezTo>
                  <a:pt x="228845" y="292161"/>
                  <a:pt x="193358" y="256248"/>
                  <a:pt x="153407" y="257099"/>
                </a:cubicBezTo>
                <a:cubicBezTo>
                  <a:pt x="113669" y="257948"/>
                  <a:pt x="79456" y="292799"/>
                  <a:pt x="80093" y="332112"/>
                </a:cubicBezTo>
                <a:cubicBezTo>
                  <a:pt x="80731" y="371850"/>
                  <a:pt x="115156" y="405851"/>
                  <a:pt x="154894" y="405426"/>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47" name="Forma libre: forma 146">
            <a:extLst>
              <a:ext uri="{FF2B5EF4-FFF2-40B4-BE49-F238E27FC236}">
                <a16:creationId xmlns:a16="http://schemas.microsoft.com/office/drawing/2014/main" id="{C67993CF-D02F-44E8-8FEA-964E2F9002A2}"/>
              </a:ext>
            </a:extLst>
          </p:cNvPr>
          <p:cNvSpPr/>
          <p:nvPr/>
        </p:nvSpPr>
        <p:spPr>
          <a:xfrm>
            <a:off x="1535403" y="5884578"/>
            <a:ext cx="307177" cy="436091"/>
          </a:xfrm>
          <a:custGeom>
            <a:avLst/>
            <a:gdLst>
              <a:gd name="connsiteX0" fmla="*/ 0 w 307177"/>
              <a:gd name="connsiteY0" fmla="*/ 281582 h 436091"/>
              <a:gd name="connsiteX1" fmla="*/ 110289 w 307177"/>
              <a:gd name="connsiteY1" fmla="*/ 133892 h 436091"/>
              <a:gd name="connsiteX2" fmla="*/ 126227 w 307177"/>
              <a:gd name="connsiteY2" fmla="*/ 124967 h 436091"/>
              <a:gd name="connsiteX3" fmla="*/ 114964 w 307177"/>
              <a:gd name="connsiteY3" fmla="*/ 112005 h 436091"/>
              <a:gd name="connsiteX4" fmla="*/ 57376 w 307177"/>
              <a:gd name="connsiteY4" fmla="*/ 78217 h 436091"/>
              <a:gd name="connsiteX5" fmla="*/ 31025 w 307177"/>
              <a:gd name="connsiteY5" fmla="*/ 23178 h 436091"/>
              <a:gd name="connsiteX6" fmla="*/ 89889 w 307177"/>
              <a:gd name="connsiteY6" fmla="*/ 5116 h 436091"/>
              <a:gd name="connsiteX7" fmla="*/ 243103 w 307177"/>
              <a:gd name="connsiteY7" fmla="*/ 144942 h 436091"/>
              <a:gd name="connsiteX8" fmla="*/ 262866 w 307177"/>
              <a:gd name="connsiteY8" fmla="*/ 174268 h 436091"/>
              <a:gd name="connsiteX9" fmla="*/ 284116 w 307177"/>
              <a:gd name="connsiteY9" fmla="*/ 363396 h 436091"/>
              <a:gd name="connsiteX10" fmla="*/ 111777 w 307177"/>
              <a:gd name="connsiteY10" fmla="*/ 430546 h 436091"/>
              <a:gd name="connsiteX11" fmla="*/ 0 w 307177"/>
              <a:gd name="connsiteY11" fmla="*/ 281794 h 436091"/>
              <a:gd name="connsiteX12" fmla="*/ 153002 w 307177"/>
              <a:gd name="connsiteY12" fmla="*/ 208481 h 436091"/>
              <a:gd name="connsiteX13" fmla="*/ 79051 w 307177"/>
              <a:gd name="connsiteY13" fmla="*/ 281582 h 436091"/>
              <a:gd name="connsiteX14" fmla="*/ 152790 w 307177"/>
              <a:gd name="connsiteY14" fmla="*/ 354683 h 436091"/>
              <a:gd name="connsiteX15" fmla="*/ 226953 w 307177"/>
              <a:gd name="connsiteY15" fmla="*/ 281582 h 436091"/>
              <a:gd name="connsiteX16" fmla="*/ 153002 w 307177"/>
              <a:gd name="connsiteY16" fmla="*/ 208269 h 43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177" h="436091">
                <a:moveTo>
                  <a:pt x="0" y="281582"/>
                </a:moveTo>
                <a:cubicBezTo>
                  <a:pt x="0" y="210181"/>
                  <a:pt x="40376" y="156418"/>
                  <a:pt x="110289" y="133892"/>
                </a:cubicBezTo>
                <a:cubicBezTo>
                  <a:pt x="116027" y="131980"/>
                  <a:pt x="125589" y="133892"/>
                  <a:pt x="126227" y="124967"/>
                </a:cubicBezTo>
                <a:cubicBezTo>
                  <a:pt x="126652" y="119017"/>
                  <a:pt x="119427" y="115617"/>
                  <a:pt x="114964" y="112005"/>
                </a:cubicBezTo>
                <a:cubicBezTo>
                  <a:pt x="97751" y="97554"/>
                  <a:pt x="77776" y="87567"/>
                  <a:pt x="57376" y="78217"/>
                </a:cubicBezTo>
                <a:cubicBezTo>
                  <a:pt x="30813" y="66104"/>
                  <a:pt x="21038" y="45279"/>
                  <a:pt x="31025" y="23178"/>
                </a:cubicBezTo>
                <a:cubicBezTo>
                  <a:pt x="40801" y="1291"/>
                  <a:pt x="62688" y="-5934"/>
                  <a:pt x="89889" y="5116"/>
                </a:cubicBezTo>
                <a:cubicBezTo>
                  <a:pt x="158102" y="32741"/>
                  <a:pt x="209315" y="79492"/>
                  <a:pt x="243103" y="144942"/>
                </a:cubicBezTo>
                <a:cubicBezTo>
                  <a:pt x="248628" y="155568"/>
                  <a:pt x="254154" y="165555"/>
                  <a:pt x="262866" y="174268"/>
                </a:cubicBezTo>
                <a:cubicBezTo>
                  <a:pt x="313017" y="225269"/>
                  <a:pt x="321304" y="300920"/>
                  <a:pt x="284116" y="363396"/>
                </a:cubicBezTo>
                <a:cubicBezTo>
                  <a:pt x="249903" y="420771"/>
                  <a:pt x="177865" y="448822"/>
                  <a:pt x="111777" y="430546"/>
                </a:cubicBezTo>
                <a:cubicBezTo>
                  <a:pt x="43351" y="411421"/>
                  <a:pt x="0" y="353833"/>
                  <a:pt x="0" y="281794"/>
                </a:cubicBezTo>
                <a:close/>
                <a:moveTo>
                  <a:pt x="153002" y="208481"/>
                </a:moveTo>
                <a:cubicBezTo>
                  <a:pt x="112627" y="208481"/>
                  <a:pt x="78839" y="241844"/>
                  <a:pt x="79051" y="281582"/>
                </a:cubicBezTo>
                <a:cubicBezTo>
                  <a:pt x="79264" y="323020"/>
                  <a:pt x="111139" y="354470"/>
                  <a:pt x="152790" y="354683"/>
                </a:cubicBezTo>
                <a:cubicBezTo>
                  <a:pt x="193590" y="354683"/>
                  <a:pt x="226528" y="322170"/>
                  <a:pt x="226953" y="281582"/>
                </a:cubicBezTo>
                <a:cubicBezTo>
                  <a:pt x="227166" y="241631"/>
                  <a:pt x="193590" y="208269"/>
                  <a:pt x="153002" y="208269"/>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63" name="Forma libre: forma 162">
            <a:extLst>
              <a:ext uri="{FF2B5EF4-FFF2-40B4-BE49-F238E27FC236}">
                <a16:creationId xmlns:a16="http://schemas.microsoft.com/office/drawing/2014/main" id="{44F8505C-A16D-479A-883F-8187C5AF4DDE}"/>
              </a:ext>
            </a:extLst>
          </p:cNvPr>
          <p:cNvSpPr/>
          <p:nvPr/>
        </p:nvSpPr>
        <p:spPr>
          <a:xfrm>
            <a:off x="7733263" y="2605661"/>
            <a:ext cx="390793" cy="389531"/>
          </a:xfrm>
          <a:custGeom>
            <a:avLst/>
            <a:gdLst>
              <a:gd name="connsiteX0" fmla="*/ 193803 w 390793"/>
              <a:gd name="connsiteY0" fmla="*/ 389531 h 389531"/>
              <a:gd name="connsiteX1" fmla="*/ 0 w 390793"/>
              <a:gd name="connsiteY1" fmla="*/ 194879 h 389531"/>
              <a:gd name="connsiteX2" fmla="*/ 194652 w 390793"/>
              <a:gd name="connsiteY2" fmla="*/ 13 h 389531"/>
              <a:gd name="connsiteX3" fmla="*/ 390793 w 390793"/>
              <a:gd name="connsiteY3" fmla="*/ 195516 h 389531"/>
              <a:gd name="connsiteX4" fmla="*/ 194015 w 390793"/>
              <a:gd name="connsiteY4" fmla="*/ 389319 h 389531"/>
              <a:gd name="connsiteX5" fmla="*/ 313442 w 390793"/>
              <a:gd name="connsiteY5" fmla="*/ 198279 h 389531"/>
              <a:gd name="connsiteX6" fmla="*/ 197628 w 390793"/>
              <a:gd name="connsiteY6" fmla="*/ 76514 h 389531"/>
              <a:gd name="connsiteX7" fmla="*/ 77351 w 390793"/>
              <a:gd name="connsiteY7" fmla="*/ 191479 h 389531"/>
              <a:gd name="connsiteX8" fmla="*/ 194228 w 390793"/>
              <a:gd name="connsiteY8" fmla="*/ 314730 h 389531"/>
              <a:gd name="connsiteX9" fmla="*/ 313442 w 390793"/>
              <a:gd name="connsiteY9" fmla="*/ 198066 h 38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93" h="389531">
                <a:moveTo>
                  <a:pt x="193803" y="389531"/>
                </a:moveTo>
                <a:cubicBezTo>
                  <a:pt x="86701" y="389319"/>
                  <a:pt x="-212" y="301980"/>
                  <a:pt x="0" y="194879"/>
                </a:cubicBezTo>
                <a:cubicBezTo>
                  <a:pt x="0" y="88202"/>
                  <a:pt x="86914" y="1288"/>
                  <a:pt x="194652" y="13"/>
                </a:cubicBezTo>
                <a:cubicBezTo>
                  <a:pt x="301117" y="-1262"/>
                  <a:pt x="391006" y="88415"/>
                  <a:pt x="390793" y="195516"/>
                </a:cubicBezTo>
                <a:cubicBezTo>
                  <a:pt x="390580" y="303680"/>
                  <a:pt x="303242" y="389531"/>
                  <a:pt x="194015" y="389319"/>
                </a:cubicBezTo>
                <a:close/>
                <a:moveTo>
                  <a:pt x="313442" y="198279"/>
                </a:moveTo>
                <a:cubicBezTo>
                  <a:pt x="314717" y="131553"/>
                  <a:pt x="263291" y="77577"/>
                  <a:pt x="197628" y="76514"/>
                </a:cubicBezTo>
                <a:cubicBezTo>
                  <a:pt x="132177" y="75452"/>
                  <a:pt x="79051" y="126453"/>
                  <a:pt x="77351" y="191479"/>
                </a:cubicBezTo>
                <a:cubicBezTo>
                  <a:pt x="75651" y="259267"/>
                  <a:pt x="127502" y="314093"/>
                  <a:pt x="194228" y="314730"/>
                </a:cubicBezTo>
                <a:cubicBezTo>
                  <a:pt x="258403" y="315580"/>
                  <a:pt x="312167" y="262880"/>
                  <a:pt x="313442" y="198066"/>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65" name="Forma libre: forma 164">
            <a:extLst>
              <a:ext uri="{FF2B5EF4-FFF2-40B4-BE49-F238E27FC236}">
                <a16:creationId xmlns:a16="http://schemas.microsoft.com/office/drawing/2014/main" id="{F59C13DF-6280-43CE-AB7A-39E742256D7E}"/>
              </a:ext>
            </a:extLst>
          </p:cNvPr>
          <p:cNvSpPr/>
          <p:nvPr/>
        </p:nvSpPr>
        <p:spPr>
          <a:xfrm>
            <a:off x="4916295" y="2551360"/>
            <a:ext cx="466078" cy="202993"/>
          </a:xfrm>
          <a:custGeom>
            <a:avLst/>
            <a:gdLst>
              <a:gd name="connsiteX0" fmla="*/ 69730 w 466078"/>
              <a:gd name="connsiteY0" fmla="*/ 551 h 202993"/>
              <a:gd name="connsiteX1" fmla="*/ 260983 w 466078"/>
              <a:gd name="connsiteY1" fmla="*/ 12664 h 202993"/>
              <a:gd name="connsiteX2" fmla="*/ 458398 w 466078"/>
              <a:gd name="connsiteY2" fmla="*/ 145478 h 202993"/>
              <a:gd name="connsiteX3" fmla="*/ 451173 w 466078"/>
              <a:gd name="connsiteY3" fmla="*/ 196904 h 202993"/>
              <a:gd name="connsiteX4" fmla="*/ 398897 w 466078"/>
              <a:gd name="connsiteY4" fmla="*/ 184366 h 202993"/>
              <a:gd name="connsiteX5" fmla="*/ 194469 w 466078"/>
              <a:gd name="connsiteY5" fmla="*/ 77265 h 202993"/>
              <a:gd name="connsiteX6" fmla="*/ 42955 w 466078"/>
              <a:gd name="connsiteY6" fmla="*/ 71952 h 202993"/>
              <a:gd name="connsiteX7" fmla="*/ 27655 w 466078"/>
              <a:gd name="connsiteY7" fmla="*/ 69827 h 202993"/>
              <a:gd name="connsiteX8" fmla="*/ 29 w 466078"/>
              <a:gd name="connsiteY8" fmla="*/ 34552 h 202993"/>
              <a:gd name="connsiteX9" fmla="*/ 29992 w 466078"/>
              <a:gd name="connsiteY9" fmla="*/ 976 h 202993"/>
              <a:gd name="connsiteX10" fmla="*/ 70155 w 466078"/>
              <a:gd name="connsiteY10" fmla="*/ 551 h 20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078" h="202993">
                <a:moveTo>
                  <a:pt x="69730" y="551"/>
                </a:moveTo>
                <a:cubicBezTo>
                  <a:pt x="133481" y="4164"/>
                  <a:pt x="197869" y="1614"/>
                  <a:pt x="260983" y="12664"/>
                </a:cubicBezTo>
                <a:cubicBezTo>
                  <a:pt x="345984" y="27539"/>
                  <a:pt x="412498" y="71952"/>
                  <a:pt x="458398" y="145478"/>
                </a:cubicBezTo>
                <a:cubicBezTo>
                  <a:pt x="471148" y="166091"/>
                  <a:pt x="467536" y="185854"/>
                  <a:pt x="451173" y="196904"/>
                </a:cubicBezTo>
                <a:cubicBezTo>
                  <a:pt x="434173" y="208166"/>
                  <a:pt x="411223" y="203704"/>
                  <a:pt x="398897" y="184366"/>
                </a:cubicBezTo>
                <a:cubicBezTo>
                  <a:pt x="350872" y="109990"/>
                  <a:pt x="279896" y="80240"/>
                  <a:pt x="194469" y="77265"/>
                </a:cubicBezTo>
                <a:cubicBezTo>
                  <a:pt x="143894" y="75565"/>
                  <a:pt x="93318" y="73865"/>
                  <a:pt x="42955" y="71952"/>
                </a:cubicBezTo>
                <a:cubicBezTo>
                  <a:pt x="37855" y="71952"/>
                  <a:pt x="32542" y="70890"/>
                  <a:pt x="27655" y="69827"/>
                </a:cubicBezTo>
                <a:cubicBezTo>
                  <a:pt x="9167" y="65365"/>
                  <a:pt x="-608" y="53039"/>
                  <a:pt x="29" y="34552"/>
                </a:cubicBezTo>
                <a:cubicBezTo>
                  <a:pt x="667" y="15851"/>
                  <a:pt x="11504" y="3739"/>
                  <a:pt x="29992" y="976"/>
                </a:cubicBezTo>
                <a:cubicBezTo>
                  <a:pt x="43167" y="-936"/>
                  <a:pt x="56768" y="551"/>
                  <a:pt x="70155" y="551"/>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66" name="Forma libre: forma 165">
            <a:extLst>
              <a:ext uri="{FF2B5EF4-FFF2-40B4-BE49-F238E27FC236}">
                <a16:creationId xmlns:a16="http://schemas.microsoft.com/office/drawing/2014/main" id="{7C8F899B-92DB-4C63-8FA2-BF3CCA8CBD6E}"/>
              </a:ext>
            </a:extLst>
          </p:cNvPr>
          <p:cNvSpPr/>
          <p:nvPr/>
        </p:nvSpPr>
        <p:spPr>
          <a:xfrm>
            <a:off x="5348603" y="2769200"/>
            <a:ext cx="73908" cy="126025"/>
          </a:xfrm>
          <a:custGeom>
            <a:avLst/>
            <a:gdLst>
              <a:gd name="connsiteX0" fmla="*/ 378 w 73908"/>
              <a:gd name="connsiteY0" fmla="*/ 61515 h 126025"/>
              <a:gd name="connsiteX1" fmla="*/ 378 w 73908"/>
              <a:gd name="connsiteY1" fmla="*/ 32615 h 126025"/>
              <a:gd name="connsiteX2" fmla="*/ 31616 w 73908"/>
              <a:gd name="connsiteY2" fmla="*/ 314 h 126025"/>
              <a:gd name="connsiteX3" fmla="*/ 69016 w 73908"/>
              <a:gd name="connsiteY3" fmla="*/ 24752 h 126025"/>
              <a:gd name="connsiteX4" fmla="*/ 68591 w 73908"/>
              <a:gd name="connsiteY4" fmla="*/ 101678 h 126025"/>
              <a:gd name="connsiteX5" fmla="*/ 33103 w 73908"/>
              <a:gd name="connsiteY5" fmla="*/ 125903 h 126025"/>
              <a:gd name="connsiteX6" fmla="*/ 1228 w 73908"/>
              <a:gd name="connsiteY6" fmla="*/ 96790 h 126025"/>
              <a:gd name="connsiteX7" fmla="*/ 803 w 73908"/>
              <a:gd name="connsiteY7" fmla="*/ 61302 h 126025"/>
              <a:gd name="connsiteX8" fmla="*/ 165 w 73908"/>
              <a:gd name="connsiteY8" fmla="*/ 61302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08" h="126025">
                <a:moveTo>
                  <a:pt x="378" y="61515"/>
                </a:moveTo>
                <a:cubicBezTo>
                  <a:pt x="378" y="51952"/>
                  <a:pt x="-472" y="42177"/>
                  <a:pt x="378" y="32615"/>
                </a:cubicBezTo>
                <a:cubicBezTo>
                  <a:pt x="2503" y="14127"/>
                  <a:pt x="13128" y="2439"/>
                  <a:pt x="31616" y="314"/>
                </a:cubicBezTo>
                <a:cubicBezTo>
                  <a:pt x="50103" y="-1811"/>
                  <a:pt x="64341" y="6902"/>
                  <a:pt x="69016" y="24752"/>
                </a:cubicBezTo>
                <a:cubicBezTo>
                  <a:pt x="75816" y="50040"/>
                  <a:pt x="75391" y="76390"/>
                  <a:pt x="68591" y="101678"/>
                </a:cubicBezTo>
                <a:cubicBezTo>
                  <a:pt x="64129" y="118466"/>
                  <a:pt x="50316" y="127178"/>
                  <a:pt x="33103" y="125903"/>
                </a:cubicBezTo>
                <a:cubicBezTo>
                  <a:pt x="15678" y="124628"/>
                  <a:pt x="3990" y="114003"/>
                  <a:pt x="1228" y="96790"/>
                </a:cubicBezTo>
                <a:cubicBezTo>
                  <a:pt x="-685" y="85315"/>
                  <a:pt x="803" y="73203"/>
                  <a:pt x="803" y="61302"/>
                </a:cubicBezTo>
                <a:cubicBezTo>
                  <a:pt x="803" y="61302"/>
                  <a:pt x="378" y="61302"/>
                  <a:pt x="165" y="61302"/>
                </a:cubicBezTo>
                <a:close/>
              </a:path>
            </a:pathLst>
          </a:custGeom>
          <a:solidFill>
            <a:srgbClr val="E71682"/>
          </a:solidFill>
          <a:ln w="21242" cap="flat">
            <a:noFill/>
            <a:prstDash val="solid"/>
            <a:miter/>
          </a:ln>
        </p:spPr>
        <p:txBody>
          <a:bodyPr rtlCol="0" anchor="ctr"/>
          <a:lstStyle/>
          <a:p>
            <a:endParaRPr lang="es-PE" dirty="0">
              <a:cs typeface="B Nazanin" panose="00000400000000000000" pitchFamily="2" charset="-78"/>
            </a:endParaRPr>
          </a:p>
        </p:txBody>
      </p:sp>
      <p:sp>
        <p:nvSpPr>
          <p:cNvPr id="172" name="Forma libre: forma 171">
            <a:extLst>
              <a:ext uri="{FF2B5EF4-FFF2-40B4-BE49-F238E27FC236}">
                <a16:creationId xmlns:a16="http://schemas.microsoft.com/office/drawing/2014/main" id="{3B89AF24-0911-4B32-8B42-AFDB5BDD0E06}"/>
              </a:ext>
            </a:extLst>
          </p:cNvPr>
          <p:cNvSpPr/>
          <p:nvPr/>
        </p:nvSpPr>
        <p:spPr>
          <a:xfrm>
            <a:off x="14205268" y="4700835"/>
            <a:ext cx="2676008" cy="2598020"/>
          </a:xfrm>
          <a:custGeom>
            <a:avLst/>
            <a:gdLst>
              <a:gd name="connsiteX0" fmla="*/ 492765 w 2676008"/>
              <a:gd name="connsiteY0" fmla="*/ 2598021 h 2598020"/>
              <a:gd name="connsiteX1" fmla="*/ 530374 w 2676008"/>
              <a:gd name="connsiteY1" fmla="*/ 2154404 h 2598020"/>
              <a:gd name="connsiteX2" fmla="*/ 531656 w 2676008"/>
              <a:gd name="connsiteY2" fmla="*/ 2115085 h 2598020"/>
              <a:gd name="connsiteX3" fmla="*/ 586787 w 2676008"/>
              <a:gd name="connsiteY3" fmla="*/ 1767201 h 2598020"/>
              <a:gd name="connsiteX4" fmla="*/ 701752 w 2676008"/>
              <a:gd name="connsiteY4" fmla="*/ 1634287 h 2598020"/>
              <a:gd name="connsiteX5" fmla="*/ 530374 w 2676008"/>
              <a:gd name="connsiteY5" fmla="*/ 1457353 h 2598020"/>
              <a:gd name="connsiteX6" fmla="*/ 407290 w 2676008"/>
              <a:gd name="connsiteY6" fmla="*/ 1365040 h 2598020"/>
              <a:gd name="connsiteX7" fmla="*/ 254716 w 2676008"/>
              <a:gd name="connsiteY7" fmla="*/ 1253495 h 2598020"/>
              <a:gd name="connsiteX8" fmla="*/ 0 w 2676008"/>
              <a:gd name="connsiteY8" fmla="*/ 983820 h 2598020"/>
              <a:gd name="connsiteX9" fmla="*/ 435069 w 2676008"/>
              <a:gd name="connsiteY9" fmla="*/ 863727 h 2598020"/>
              <a:gd name="connsiteX10" fmla="*/ 535075 w 2676008"/>
              <a:gd name="connsiteY10" fmla="*/ 945356 h 2598020"/>
              <a:gd name="connsiteX11" fmla="*/ 712863 w 2676008"/>
              <a:gd name="connsiteY11" fmla="*/ 932963 h 2598020"/>
              <a:gd name="connsiteX12" fmla="*/ 949203 w 2676008"/>
              <a:gd name="connsiteY12" fmla="*/ 878686 h 2598020"/>
              <a:gd name="connsiteX13" fmla="*/ 1172293 w 2676008"/>
              <a:gd name="connsiteY13" fmla="*/ 649612 h 2598020"/>
              <a:gd name="connsiteX14" fmla="*/ 1091519 w 2676008"/>
              <a:gd name="connsiteY14" fmla="*/ 479944 h 2598020"/>
              <a:gd name="connsiteX15" fmla="*/ 1083399 w 2676008"/>
              <a:gd name="connsiteY15" fmla="*/ 388485 h 2598020"/>
              <a:gd name="connsiteX16" fmla="*/ 1337688 w 2676008"/>
              <a:gd name="connsiteY16" fmla="*/ 0 h 2598020"/>
              <a:gd name="connsiteX17" fmla="*/ 1612491 w 2676008"/>
              <a:gd name="connsiteY17" fmla="*/ 411136 h 2598020"/>
              <a:gd name="connsiteX18" fmla="*/ 1498381 w 2676008"/>
              <a:gd name="connsiteY18" fmla="*/ 638927 h 2598020"/>
              <a:gd name="connsiteX19" fmla="*/ 2003967 w 2676008"/>
              <a:gd name="connsiteY19" fmla="*/ 985530 h 2598020"/>
              <a:gd name="connsiteX20" fmla="*/ 2133889 w 2676008"/>
              <a:gd name="connsiteY20" fmla="*/ 963306 h 2598020"/>
              <a:gd name="connsiteX21" fmla="*/ 2336466 w 2676008"/>
              <a:gd name="connsiteY21" fmla="*/ 950058 h 2598020"/>
              <a:gd name="connsiteX22" fmla="*/ 2675803 w 2676008"/>
              <a:gd name="connsiteY22" fmla="*/ 994077 h 2598020"/>
              <a:gd name="connsiteX23" fmla="*/ 2536906 w 2676008"/>
              <a:gd name="connsiteY23" fmla="*/ 1127846 h 2598020"/>
              <a:gd name="connsiteX24" fmla="*/ 2429634 w 2676008"/>
              <a:gd name="connsiteY24" fmla="*/ 1270590 h 2598020"/>
              <a:gd name="connsiteX25" fmla="*/ 2283044 w 2676008"/>
              <a:gd name="connsiteY25" fmla="*/ 1365895 h 2598020"/>
              <a:gd name="connsiteX26" fmla="*/ 2156113 w 2676008"/>
              <a:gd name="connsiteY26" fmla="*/ 1473166 h 2598020"/>
              <a:gd name="connsiteX27" fmla="*/ 1908663 w 2676008"/>
              <a:gd name="connsiteY27" fmla="*/ 1621893 h 2598020"/>
              <a:gd name="connsiteX28" fmla="*/ 2013370 w 2676008"/>
              <a:gd name="connsiteY28" fmla="*/ 1898833 h 2598020"/>
              <a:gd name="connsiteX29" fmla="*/ 2035593 w 2676008"/>
              <a:gd name="connsiteY29" fmla="*/ 2044141 h 2598020"/>
              <a:gd name="connsiteX30" fmla="*/ 2121068 w 2676008"/>
              <a:gd name="connsiteY30" fmla="*/ 2239452 h 2598020"/>
              <a:gd name="connsiteX31" fmla="*/ 2188166 w 2676008"/>
              <a:gd name="connsiteY31" fmla="*/ 2591610 h 2598020"/>
              <a:gd name="connsiteX32" fmla="*/ 2019780 w 2676008"/>
              <a:gd name="connsiteY32" fmla="*/ 2485193 h 2598020"/>
              <a:gd name="connsiteX33" fmla="*/ 1832162 w 2676008"/>
              <a:gd name="connsiteY33" fmla="*/ 2423224 h 2598020"/>
              <a:gd name="connsiteX34" fmla="*/ 1700958 w 2676008"/>
              <a:gd name="connsiteY34" fmla="*/ 2310396 h 2598020"/>
              <a:gd name="connsiteX35" fmla="*/ 1554367 w 2676008"/>
              <a:gd name="connsiteY35" fmla="*/ 2228767 h 2598020"/>
              <a:gd name="connsiteX36" fmla="*/ 1343243 w 2676008"/>
              <a:gd name="connsiteY36" fmla="*/ 2094143 h 2598020"/>
              <a:gd name="connsiteX37" fmla="*/ 1127846 w 2676008"/>
              <a:gd name="connsiteY37" fmla="*/ 2222356 h 2598020"/>
              <a:gd name="connsiteX38" fmla="*/ 985102 w 2676008"/>
              <a:gd name="connsiteY38" fmla="*/ 2309969 h 2598020"/>
              <a:gd name="connsiteX39" fmla="*/ 833384 w 2676008"/>
              <a:gd name="connsiteY39" fmla="*/ 2418523 h 2598020"/>
              <a:gd name="connsiteX40" fmla="*/ 492337 w 2676008"/>
              <a:gd name="connsiteY40" fmla="*/ 2598021 h 259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76008" h="2598020">
                <a:moveTo>
                  <a:pt x="492765" y="2598021"/>
                </a:moveTo>
                <a:cubicBezTo>
                  <a:pt x="500885" y="2440319"/>
                  <a:pt x="680810" y="2308687"/>
                  <a:pt x="530374" y="2154404"/>
                </a:cubicBezTo>
                <a:cubicBezTo>
                  <a:pt x="523536" y="2147566"/>
                  <a:pt x="527382" y="2116367"/>
                  <a:pt x="531656" y="2115085"/>
                </a:cubicBezTo>
                <a:cubicBezTo>
                  <a:pt x="788937" y="2034738"/>
                  <a:pt x="701752" y="1912936"/>
                  <a:pt x="586787" y="1767201"/>
                </a:cubicBezTo>
                <a:cubicBezTo>
                  <a:pt x="558581" y="1731301"/>
                  <a:pt x="668844" y="1703949"/>
                  <a:pt x="701752" y="1634287"/>
                </a:cubicBezTo>
                <a:cubicBezTo>
                  <a:pt x="554734" y="1656938"/>
                  <a:pt x="482080" y="1617619"/>
                  <a:pt x="530374" y="1457353"/>
                </a:cubicBezTo>
                <a:cubicBezTo>
                  <a:pt x="561572" y="1353501"/>
                  <a:pt x="495756" y="1334269"/>
                  <a:pt x="407290" y="1365040"/>
                </a:cubicBezTo>
                <a:cubicBezTo>
                  <a:pt x="303010" y="1401367"/>
                  <a:pt x="250442" y="1385981"/>
                  <a:pt x="254716" y="1253495"/>
                </a:cubicBezTo>
                <a:cubicBezTo>
                  <a:pt x="259845" y="1097075"/>
                  <a:pt x="38464" y="1134684"/>
                  <a:pt x="0" y="983820"/>
                </a:cubicBezTo>
                <a:cubicBezTo>
                  <a:pt x="155565" y="974418"/>
                  <a:pt x="331217" y="1056902"/>
                  <a:pt x="435069" y="863727"/>
                </a:cubicBezTo>
                <a:cubicBezTo>
                  <a:pt x="455155" y="826546"/>
                  <a:pt x="509005" y="908175"/>
                  <a:pt x="535075" y="945356"/>
                </a:cubicBezTo>
                <a:cubicBezTo>
                  <a:pt x="604310" y="1043225"/>
                  <a:pt x="652176" y="1054337"/>
                  <a:pt x="712863" y="932963"/>
                </a:cubicBezTo>
                <a:cubicBezTo>
                  <a:pt x="776115" y="806459"/>
                  <a:pt x="785090" y="810733"/>
                  <a:pt x="949203" y="878686"/>
                </a:cubicBezTo>
                <a:cubicBezTo>
                  <a:pt x="819707" y="595335"/>
                  <a:pt x="1082971" y="712009"/>
                  <a:pt x="1172293" y="649612"/>
                </a:cubicBezTo>
                <a:cubicBezTo>
                  <a:pt x="1184260" y="570975"/>
                  <a:pt x="1121008" y="533366"/>
                  <a:pt x="1091519" y="479944"/>
                </a:cubicBezTo>
                <a:cubicBezTo>
                  <a:pt x="1074851" y="449173"/>
                  <a:pt x="1046644" y="393614"/>
                  <a:pt x="1083399" y="388485"/>
                </a:cubicBezTo>
                <a:cubicBezTo>
                  <a:pt x="1308626" y="356859"/>
                  <a:pt x="1250503" y="137615"/>
                  <a:pt x="1337688" y="0"/>
                </a:cubicBezTo>
                <a:cubicBezTo>
                  <a:pt x="1448805" y="132487"/>
                  <a:pt x="1387263" y="361560"/>
                  <a:pt x="1612491" y="411136"/>
                </a:cubicBezTo>
                <a:cubicBezTo>
                  <a:pt x="1643262" y="417974"/>
                  <a:pt x="1533426" y="543195"/>
                  <a:pt x="1498381" y="638927"/>
                </a:cubicBezTo>
                <a:cubicBezTo>
                  <a:pt x="1712924" y="690213"/>
                  <a:pt x="1885157" y="799194"/>
                  <a:pt x="2003967" y="985530"/>
                </a:cubicBezTo>
                <a:cubicBezTo>
                  <a:pt x="2054397" y="1064594"/>
                  <a:pt x="2100127" y="1012882"/>
                  <a:pt x="2133889" y="963306"/>
                </a:cubicBezTo>
                <a:cubicBezTo>
                  <a:pt x="2196714" y="870993"/>
                  <a:pt x="2242016" y="792356"/>
                  <a:pt x="2336466" y="950058"/>
                </a:cubicBezTo>
                <a:cubicBezTo>
                  <a:pt x="2415103" y="1081262"/>
                  <a:pt x="2564685" y="935099"/>
                  <a:pt x="2675803" y="994077"/>
                </a:cubicBezTo>
                <a:cubicBezTo>
                  <a:pt x="2680931" y="1093229"/>
                  <a:pt x="2589046" y="1091519"/>
                  <a:pt x="2536906" y="1127846"/>
                </a:cubicBezTo>
                <a:cubicBezTo>
                  <a:pt x="2484766" y="1164173"/>
                  <a:pt x="2420231" y="1188961"/>
                  <a:pt x="2429634" y="1270590"/>
                </a:cubicBezTo>
                <a:cubicBezTo>
                  <a:pt x="2445019" y="1401367"/>
                  <a:pt x="2366809" y="1393247"/>
                  <a:pt x="2283044" y="1365895"/>
                </a:cubicBezTo>
                <a:cubicBezTo>
                  <a:pt x="2177909" y="1331704"/>
                  <a:pt x="2121068" y="1362048"/>
                  <a:pt x="2156113" y="1473166"/>
                </a:cubicBezTo>
                <a:cubicBezTo>
                  <a:pt x="2209962" y="1643689"/>
                  <a:pt x="2107392" y="1647536"/>
                  <a:pt x="1908663" y="1621893"/>
                </a:cubicBezTo>
                <a:cubicBezTo>
                  <a:pt x="2110384" y="1720617"/>
                  <a:pt x="2155686" y="1797545"/>
                  <a:pt x="2013370" y="1898833"/>
                </a:cubicBezTo>
                <a:cubicBezTo>
                  <a:pt x="1938579" y="1951828"/>
                  <a:pt x="1921483" y="2011233"/>
                  <a:pt x="2035593" y="2044141"/>
                </a:cubicBezTo>
                <a:cubicBezTo>
                  <a:pt x="2140728" y="2074057"/>
                  <a:pt x="2229195" y="2094998"/>
                  <a:pt x="2121068" y="2239452"/>
                </a:cubicBezTo>
                <a:cubicBezTo>
                  <a:pt x="2036875" y="2351852"/>
                  <a:pt x="2190303" y="2458268"/>
                  <a:pt x="2188166" y="2591610"/>
                </a:cubicBezTo>
                <a:cubicBezTo>
                  <a:pt x="2102264" y="2598875"/>
                  <a:pt x="2071493" y="2521948"/>
                  <a:pt x="2019780" y="2485193"/>
                </a:cubicBezTo>
                <a:cubicBezTo>
                  <a:pt x="1962512" y="2445020"/>
                  <a:pt x="1916782" y="2384332"/>
                  <a:pt x="1832162" y="2423224"/>
                </a:cubicBezTo>
                <a:cubicBezTo>
                  <a:pt x="1711642" y="2478782"/>
                  <a:pt x="1696684" y="2398863"/>
                  <a:pt x="1700958" y="2310396"/>
                </a:cubicBezTo>
                <a:cubicBezTo>
                  <a:pt x="1707368" y="2178337"/>
                  <a:pt x="1657792" y="2156541"/>
                  <a:pt x="1554367" y="2228767"/>
                </a:cubicBezTo>
                <a:cubicBezTo>
                  <a:pt x="1424872" y="2319371"/>
                  <a:pt x="1379571" y="2239025"/>
                  <a:pt x="1343243" y="2094143"/>
                </a:cubicBezTo>
                <a:cubicBezTo>
                  <a:pt x="1305635" y="2231332"/>
                  <a:pt x="1262469" y="2325782"/>
                  <a:pt x="1127846" y="2222356"/>
                </a:cubicBezTo>
                <a:cubicBezTo>
                  <a:pt x="1014591" y="2135599"/>
                  <a:pt x="979119" y="2194150"/>
                  <a:pt x="985102" y="2309969"/>
                </a:cubicBezTo>
                <a:cubicBezTo>
                  <a:pt x="991085" y="2426215"/>
                  <a:pt x="955613" y="2459550"/>
                  <a:pt x="833384" y="2418523"/>
                </a:cubicBezTo>
                <a:cubicBezTo>
                  <a:pt x="678246" y="2366383"/>
                  <a:pt x="647475" y="2575370"/>
                  <a:pt x="492337" y="2598021"/>
                </a:cubicBezTo>
                <a:close/>
              </a:path>
            </a:pathLst>
          </a:custGeom>
          <a:solidFill>
            <a:srgbClr val="6B2985"/>
          </a:solidFill>
          <a:ln w="42716" cap="flat">
            <a:noFill/>
            <a:prstDash val="solid"/>
            <a:miter/>
          </a:ln>
        </p:spPr>
        <p:txBody>
          <a:bodyPr rtlCol="0" anchor="ctr"/>
          <a:lstStyle/>
          <a:p>
            <a:endParaRPr lang="es-PE" dirty="0">
              <a:cs typeface="B Nazanin" panose="00000400000000000000" pitchFamily="2" charset="-78"/>
            </a:endParaRPr>
          </a:p>
        </p:txBody>
      </p:sp>
      <p:sp>
        <p:nvSpPr>
          <p:cNvPr id="231" name="Forma libre: forma 230">
            <a:extLst>
              <a:ext uri="{FF2B5EF4-FFF2-40B4-BE49-F238E27FC236}">
                <a16:creationId xmlns:a16="http://schemas.microsoft.com/office/drawing/2014/main" id="{14C02B17-C80A-47FD-BB64-FC45043E4B8A}"/>
              </a:ext>
            </a:extLst>
          </p:cNvPr>
          <p:cNvSpPr/>
          <p:nvPr/>
        </p:nvSpPr>
        <p:spPr>
          <a:xfrm>
            <a:off x="10311870" y="5322667"/>
            <a:ext cx="1744977" cy="1785577"/>
          </a:xfrm>
          <a:custGeom>
            <a:avLst/>
            <a:gdLst>
              <a:gd name="connsiteX0" fmla="*/ 1744977 w 1744977"/>
              <a:gd name="connsiteY0" fmla="*/ 897490 h 1785577"/>
              <a:gd name="connsiteX1" fmla="*/ 878258 w 1744977"/>
              <a:gd name="connsiteY1" fmla="*/ 1785578 h 1785577"/>
              <a:gd name="connsiteX2" fmla="*/ 0 w 1744977"/>
              <a:gd name="connsiteY2" fmla="*/ 906892 h 1785577"/>
              <a:gd name="connsiteX3" fmla="*/ 874839 w 1744977"/>
              <a:gd name="connsiteY3" fmla="*/ 0 h 1785577"/>
              <a:gd name="connsiteX4" fmla="*/ 1744977 w 1744977"/>
              <a:gd name="connsiteY4" fmla="*/ 897490 h 178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977" h="1785577">
                <a:moveTo>
                  <a:pt x="1744977" y="897490"/>
                </a:moveTo>
                <a:cubicBezTo>
                  <a:pt x="1274436" y="1021857"/>
                  <a:pt x="995359" y="1309908"/>
                  <a:pt x="878258" y="1785578"/>
                </a:cubicBezTo>
                <a:cubicBezTo>
                  <a:pt x="764149" y="1312473"/>
                  <a:pt x="485927" y="1011600"/>
                  <a:pt x="0" y="906892"/>
                </a:cubicBezTo>
                <a:cubicBezTo>
                  <a:pt x="476524" y="769704"/>
                  <a:pt x="765431" y="483362"/>
                  <a:pt x="874839" y="0"/>
                </a:cubicBezTo>
                <a:cubicBezTo>
                  <a:pt x="983820" y="472678"/>
                  <a:pt x="1251785" y="783808"/>
                  <a:pt x="1744977" y="897490"/>
                </a:cubicBezTo>
                <a:close/>
              </a:path>
            </a:pathLst>
          </a:custGeom>
          <a:solidFill>
            <a:srgbClr val="6B2985"/>
          </a:solidFill>
          <a:ln w="42716" cap="flat">
            <a:noFill/>
            <a:prstDash val="solid"/>
            <a:miter/>
          </a:ln>
        </p:spPr>
        <p:txBody>
          <a:bodyPr rtlCol="0" anchor="ctr"/>
          <a:lstStyle/>
          <a:p>
            <a:endParaRPr lang="es-PE" dirty="0">
              <a:cs typeface="B Nazanin" panose="00000400000000000000" pitchFamily="2" charset="-78"/>
            </a:endParaRPr>
          </a:p>
        </p:txBody>
      </p:sp>
      <p:sp>
        <p:nvSpPr>
          <p:cNvPr id="232" name="Forma libre: forma 231">
            <a:extLst>
              <a:ext uri="{FF2B5EF4-FFF2-40B4-BE49-F238E27FC236}">
                <a16:creationId xmlns:a16="http://schemas.microsoft.com/office/drawing/2014/main" id="{D944BD8C-B925-45E2-90D9-B6AA3164CBB3}"/>
              </a:ext>
            </a:extLst>
          </p:cNvPr>
          <p:cNvSpPr/>
          <p:nvPr/>
        </p:nvSpPr>
        <p:spPr>
          <a:xfrm>
            <a:off x="10440938" y="2482741"/>
            <a:ext cx="1636851" cy="1176150"/>
          </a:xfrm>
          <a:custGeom>
            <a:avLst/>
            <a:gdLst>
              <a:gd name="connsiteX0" fmla="*/ 427 w 1636851"/>
              <a:gd name="connsiteY0" fmla="*/ 1118882 h 1176150"/>
              <a:gd name="connsiteX1" fmla="*/ 214970 w 1636851"/>
              <a:gd name="connsiteY1" fmla="*/ 408155 h 1176150"/>
              <a:gd name="connsiteX2" fmla="*/ 182490 w 1636851"/>
              <a:gd name="connsiteY2" fmla="*/ 150447 h 1176150"/>
              <a:gd name="connsiteX3" fmla="*/ 130350 w 1636851"/>
              <a:gd name="connsiteY3" fmla="*/ 29927 h 1176150"/>
              <a:gd name="connsiteX4" fmla="*/ 250015 w 1636851"/>
              <a:gd name="connsiteY4" fmla="*/ 5139 h 1176150"/>
              <a:gd name="connsiteX5" fmla="*/ 497466 w 1636851"/>
              <a:gd name="connsiteY5" fmla="*/ 506452 h 1176150"/>
              <a:gd name="connsiteX6" fmla="*/ 1150924 w 1636851"/>
              <a:gd name="connsiteY6" fmla="*/ 535086 h 1176150"/>
              <a:gd name="connsiteX7" fmla="*/ 1160327 w 1636851"/>
              <a:gd name="connsiteY7" fmla="*/ 63263 h 1176150"/>
              <a:gd name="connsiteX8" fmla="*/ 1587703 w 1636851"/>
              <a:gd name="connsiteY8" fmla="*/ 15396 h 1176150"/>
              <a:gd name="connsiteX9" fmla="*/ 1530007 w 1636851"/>
              <a:gd name="connsiteY9" fmla="*/ 650478 h 1176150"/>
              <a:gd name="connsiteX10" fmla="*/ 1636851 w 1636851"/>
              <a:gd name="connsiteY10" fmla="*/ 1176150 h 1176150"/>
              <a:gd name="connsiteX11" fmla="*/ 1080835 w 1636851"/>
              <a:gd name="connsiteY11" fmla="*/ 783392 h 1176150"/>
              <a:gd name="connsiteX12" fmla="*/ 598754 w 1636851"/>
              <a:gd name="connsiteY12" fmla="*/ 779545 h 1176150"/>
              <a:gd name="connsiteX13" fmla="*/ 44875 w 1636851"/>
              <a:gd name="connsiteY13" fmla="*/ 1162047 h 1176150"/>
              <a:gd name="connsiteX14" fmla="*/ 0 w 1636851"/>
              <a:gd name="connsiteY14" fmla="*/ 1118455 h 117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6851" h="1176150">
                <a:moveTo>
                  <a:pt x="427" y="1118882"/>
                </a:moveTo>
                <a:cubicBezTo>
                  <a:pt x="71799" y="882115"/>
                  <a:pt x="141889" y="644494"/>
                  <a:pt x="214970" y="408155"/>
                </a:cubicBezTo>
                <a:cubicBezTo>
                  <a:pt x="243605" y="315842"/>
                  <a:pt x="261127" y="229939"/>
                  <a:pt x="182490" y="150447"/>
                </a:cubicBezTo>
                <a:cubicBezTo>
                  <a:pt x="151291" y="118822"/>
                  <a:pt x="88894" y="88478"/>
                  <a:pt x="130350" y="29927"/>
                </a:cubicBezTo>
                <a:cubicBezTo>
                  <a:pt x="156847" y="-7682"/>
                  <a:pt x="207705" y="5567"/>
                  <a:pt x="250015" y="5139"/>
                </a:cubicBezTo>
                <a:cubicBezTo>
                  <a:pt x="555162" y="11"/>
                  <a:pt x="585506" y="51296"/>
                  <a:pt x="497466" y="506452"/>
                </a:cubicBezTo>
                <a:cubicBezTo>
                  <a:pt x="733805" y="297465"/>
                  <a:pt x="953476" y="248317"/>
                  <a:pt x="1150924" y="535086"/>
                </a:cubicBezTo>
                <a:cubicBezTo>
                  <a:pt x="1199645" y="341057"/>
                  <a:pt x="1026558" y="190193"/>
                  <a:pt x="1160327" y="63263"/>
                </a:cubicBezTo>
                <a:cubicBezTo>
                  <a:pt x="1274009" y="-44864"/>
                  <a:pt x="1427009" y="19243"/>
                  <a:pt x="1587703" y="15396"/>
                </a:cubicBezTo>
                <a:cubicBezTo>
                  <a:pt x="1313327" y="219682"/>
                  <a:pt x="1473166" y="438499"/>
                  <a:pt x="1530007" y="650478"/>
                </a:cubicBezTo>
                <a:cubicBezTo>
                  <a:pt x="1574027" y="814163"/>
                  <a:pt x="1624030" y="976138"/>
                  <a:pt x="1636851" y="1176150"/>
                </a:cubicBezTo>
                <a:cubicBezTo>
                  <a:pt x="1450942" y="1046228"/>
                  <a:pt x="1257768" y="924853"/>
                  <a:pt x="1080835" y="783392"/>
                </a:cubicBezTo>
                <a:cubicBezTo>
                  <a:pt x="913303" y="649196"/>
                  <a:pt x="776115" y="623980"/>
                  <a:pt x="598754" y="779545"/>
                </a:cubicBezTo>
                <a:cubicBezTo>
                  <a:pt x="431223" y="926563"/>
                  <a:pt x="230783" y="1035971"/>
                  <a:pt x="44875" y="1162047"/>
                </a:cubicBezTo>
                <a:cubicBezTo>
                  <a:pt x="29916" y="1147516"/>
                  <a:pt x="14958" y="1132986"/>
                  <a:pt x="0" y="1118455"/>
                </a:cubicBezTo>
                <a:close/>
              </a:path>
            </a:pathLst>
          </a:custGeom>
          <a:solidFill>
            <a:srgbClr val="6B2985"/>
          </a:solidFill>
          <a:ln w="42716" cap="flat">
            <a:noFill/>
            <a:prstDash val="solid"/>
            <a:miter/>
          </a:ln>
        </p:spPr>
        <p:txBody>
          <a:bodyPr rtlCol="0" anchor="ctr"/>
          <a:lstStyle/>
          <a:p>
            <a:endParaRPr lang="es-PE" dirty="0">
              <a:cs typeface="B Nazanin" panose="00000400000000000000" pitchFamily="2" charset="-78"/>
            </a:endParaRPr>
          </a:p>
        </p:txBody>
      </p:sp>
      <p:sp>
        <p:nvSpPr>
          <p:cNvPr id="233" name="Forma libre: forma 232">
            <a:extLst>
              <a:ext uri="{FF2B5EF4-FFF2-40B4-BE49-F238E27FC236}">
                <a16:creationId xmlns:a16="http://schemas.microsoft.com/office/drawing/2014/main" id="{9B663FE7-45B8-4654-B5F5-E4F812BECDB0}"/>
              </a:ext>
            </a:extLst>
          </p:cNvPr>
          <p:cNvSpPr/>
          <p:nvPr/>
        </p:nvSpPr>
        <p:spPr>
          <a:xfrm>
            <a:off x="9934924" y="1081385"/>
            <a:ext cx="2650587" cy="1230968"/>
          </a:xfrm>
          <a:custGeom>
            <a:avLst/>
            <a:gdLst>
              <a:gd name="connsiteX0" fmla="*/ 1350082 w 2650587"/>
              <a:gd name="connsiteY0" fmla="*/ 825691 h 1230968"/>
              <a:gd name="connsiteX1" fmla="*/ 717565 w 2650587"/>
              <a:gd name="connsiteY1" fmla="*/ 1224006 h 1230968"/>
              <a:gd name="connsiteX2" fmla="*/ 0 w 2650587"/>
              <a:gd name="connsiteY2" fmla="*/ 1003479 h 1230968"/>
              <a:gd name="connsiteX3" fmla="*/ 535930 w 2650587"/>
              <a:gd name="connsiteY3" fmla="*/ 956468 h 1230968"/>
              <a:gd name="connsiteX4" fmla="*/ 1143659 w 2650587"/>
              <a:gd name="connsiteY4" fmla="*/ 507723 h 1230968"/>
              <a:gd name="connsiteX5" fmla="*/ 1331277 w 2650587"/>
              <a:gd name="connsiteY5" fmla="*/ 0 h 1230968"/>
              <a:gd name="connsiteX6" fmla="*/ 1574882 w 2650587"/>
              <a:gd name="connsiteY6" fmla="*/ 632944 h 1230968"/>
              <a:gd name="connsiteX7" fmla="*/ 2017216 w 2650587"/>
              <a:gd name="connsiteY7" fmla="*/ 954331 h 1230968"/>
              <a:gd name="connsiteX8" fmla="*/ 2592465 w 2650587"/>
              <a:gd name="connsiteY8" fmla="*/ 970999 h 1230968"/>
              <a:gd name="connsiteX9" fmla="*/ 2650588 w 2650587"/>
              <a:gd name="connsiteY9" fmla="*/ 1013309 h 1230968"/>
              <a:gd name="connsiteX10" fmla="*/ 2147138 w 2650587"/>
              <a:gd name="connsiteY10" fmla="*/ 1216740 h 1230968"/>
              <a:gd name="connsiteX11" fmla="*/ 1912509 w 2650587"/>
              <a:gd name="connsiteY11" fmla="*/ 1223578 h 1230968"/>
              <a:gd name="connsiteX12" fmla="*/ 1348799 w 2650587"/>
              <a:gd name="connsiteY12" fmla="*/ 825691 h 123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0587" h="1230968">
                <a:moveTo>
                  <a:pt x="1350082" y="825691"/>
                </a:moveTo>
                <a:cubicBezTo>
                  <a:pt x="1300079" y="1276146"/>
                  <a:pt x="999633" y="1229134"/>
                  <a:pt x="717565" y="1224006"/>
                </a:cubicBezTo>
                <a:cubicBezTo>
                  <a:pt x="468404" y="1219732"/>
                  <a:pt x="229928" y="1192380"/>
                  <a:pt x="0" y="1003479"/>
                </a:cubicBezTo>
                <a:cubicBezTo>
                  <a:pt x="200012" y="932108"/>
                  <a:pt x="370108" y="962451"/>
                  <a:pt x="535930" y="956468"/>
                </a:cubicBezTo>
                <a:cubicBezTo>
                  <a:pt x="1079125" y="937236"/>
                  <a:pt x="956041" y="1033823"/>
                  <a:pt x="1143659" y="507723"/>
                </a:cubicBezTo>
                <a:cubicBezTo>
                  <a:pt x="1197936" y="356004"/>
                  <a:pt x="1255632" y="205141"/>
                  <a:pt x="1331277" y="0"/>
                </a:cubicBezTo>
                <a:cubicBezTo>
                  <a:pt x="1459490" y="232065"/>
                  <a:pt x="1505219" y="438061"/>
                  <a:pt x="1574882" y="632944"/>
                </a:cubicBezTo>
                <a:cubicBezTo>
                  <a:pt x="1688564" y="951340"/>
                  <a:pt x="1686427" y="950912"/>
                  <a:pt x="2017216" y="954331"/>
                </a:cubicBezTo>
                <a:cubicBezTo>
                  <a:pt x="2209108" y="956468"/>
                  <a:pt x="2401000" y="963306"/>
                  <a:pt x="2592465" y="970999"/>
                </a:cubicBezTo>
                <a:cubicBezTo>
                  <a:pt x="2609132" y="971854"/>
                  <a:pt x="2624518" y="993650"/>
                  <a:pt x="2650588" y="1013309"/>
                </a:cubicBezTo>
                <a:cubicBezTo>
                  <a:pt x="2509126" y="1161181"/>
                  <a:pt x="2327919" y="1190670"/>
                  <a:pt x="2147138" y="1216740"/>
                </a:cubicBezTo>
                <a:cubicBezTo>
                  <a:pt x="2070211" y="1227852"/>
                  <a:pt x="1990719" y="1216740"/>
                  <a:pt x="1912509" y="1223578"/>
                </a:cubicBezTo>
                <a:cubicBezTo>
                  <a:pt x="1636851" y="1245802"/>
                  <a:pt x="1378716" y="1244092"/>
                  <a:pt x="1348799" y="825691"/>
                </a:cubicBezTo>
                <a:close/>
              </a:path>
            </a:pathLst>
          </a:custGeom>
          <a:solidFill>
            <a:srgbClr val="6B2985"/>
          </a:solidFill>
          <a:ln w="42716" cap="flat">
            <a:noFill/>
            <a:prstDash val="solid"/>
            <a:miter/>
          </a:ln>
        </p:spPr>
        <p:txBody>
          <a:bodyPr rtlCol="0" anchor="ctr"/>
          <a:lstStyle/>
          <a:p>
            <a:endParaRPr lang="es-PE" dirty="0">
              <a:cs typeface="B Nazanin" panose="00000400000000000000" pitchFamily="2" charset="-78"/>
            </a:endParaRPr>
          </a:p>
        </p:txBody>
      </p:sp>
      <p:sp>
        <p:nvSpPr>
          <p:cNvPr id="234" name="Forma libre: forma 233">
            <a:extLst>
              <a:ext uri="{FF2B5EF4-FFF2-40B4-BE49-F238E27FC236}">
                <a16:creationId xmlns:a16="http://schemas.microsoft.com/office/drawing/2014/main" id="{F7D8E0A1-B737-45E3-AF20-6FA0C5289273}"/>
              </a:ext>
            </a:extLst>
          </p:cNvPr>
          <p:cNvSpPr/>
          <p:nvPr/>
        </p:nvSpPr>
        <p:spPr>
          <a:xfrm>
            <a:off x="15994336" y="2332004"/>
            <a:ext cx="698688" cy="1075590"/>
          </a:xfrm>
          <a:custGeom>
            <a:avLst/>
            <a:gdLst>
              <a:gd name="connsiteX0" fmla="*/ 698688 w 698688"/>
              <a:gd name="connsiteY0" fmla="*/ 23817 h 1075590"/>
              <a:gd name="connsiteX1" fmla="*/ 450383 w 698688"/>
              <a:gd name="connsiteY1" fmla="*/ 1075590 h 1075590"/>
              <a:gd name="connsiteX2" fmla="*/ 2493 w 698688"/>
              <a:gd name="connsiteY2" fmla="*/ 380676 h 1075590"/>
              <a:gd name="connsiteX3" fmla="*/ 264475 w 698688"/>
              <a:gd name="connsiteY3" fmla="*/ 37921 h 1075590"/>
              <a:gd name="connsiteX4" fmla="*/ 698261 w 698688"/>
              <a:gd name="connsiteY4" fmla="*/ 23817 h 107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88" h="1075590">
                <a:moveTo>
                  <a:pt x="698688" y="23817"/>
                </a:moveTo>
                <a:cubicBezTo>
                  <a:pt x="414612" y="199041"/>
                  <a:pt x="331872" y="549631"/>
                  <a:pt x="450383" y="1075590"/>
                </a:cubicBezTo>
                <a:cubicBezTo>
                  <a:pt x="233704" y="889254"/>
                  <a:pt x="38819" y="681977"/>
                  <a:pt x="2493" y="380676"/>
                </a:cubicBezTo>
                <a:cubicBezTo>
                  <a:pt x="-19303" y="199896"/>
                  <a:pt x="104636" y="96899"/>
                  <a:pt x="264475" y="37921"/>
                </a:cubicBezTo>
                <a:cubicBezTo>
                  <a:pt x="393115" y="-9518"/>
                  <a:pt x="523037" y="-10373"/>
                  <a:pt x="698261" y="23817"/>
                </a:cubicBezTo>
                <a:close/>
              </a:path>
            </a:pathLst>
          </a:custGeom>
          <a:solidFill>
            <a:srgbClr val="6B2985"/>
          </a:solidFill>
          <a:ln w="42716" cap="flat">
            <a:noFill/>
            <a:prstDash val="solid"/>
            <a:miter/>
          </a:ln>
        </p:spPr>
        <p:txBody>
          <a:bodyPr rtlCol="0" anchor="ctr"/>
          <a:lstStyle/>
          <a:p>
            <a:endParaRPr lang="es-PE" dirty="0">
              <a:cs typeface="B Nazanin" panose="00000400000000000000" pitchFamily="2" charset="-78"/>
            </a:endParaRPr>
          </a:p>
        </p:txBody>
      </p:sp>
      <p:sp>
        <p:nvSpPr>
          <p:cNvPr id="235" name="Forma libre: forma 234">
            <a:extLst>
              <a:ext uri="{FF2B5EF4-FFF2-40B4-BE49-F238E27FC236}">
                <a16:creationId xmlns:a16="http://schemas.microsoft.com/office/drawing/2014/main" id="{7C4AF02C-4724-45C7-AAB9-F08F00E711DD}"/>
              </a:ext>
            </a:extLst>
          </p:cNvPr>
          <p:cNvSpPr/>
          <p:nvPr/>
        </p:nvSpPr>
        <p:spPr>
          <a:xfrm>
            <a:off x="15001897" y="2845800"/>
            <a:ext cx="1073568" cy="645559"/>
          </a:xfrm>
          <a:custGeom>
            <a:avLst/>
            <a:gdLst>
              <a:gd name="connsiteX0" fmla="*/ 1073569 w 1073568"/>
              <a:gd name="connsiteY0" fmla="*/ 604532 h 645559"/>
              <a:gd name="connsiteX1" fmla="*/ 0 w 1073568"/>
              <a:gd name="connsiteY1" fmla="*/ 645560 h 645559"/>
              <a:gd name="connsiteX2" fmla="*/ 518835 w 1073568"/>
              <a:gd name="connsiteY2" fmla="*/ 25437 h 645559"/>
              <a:gd name="connsiteX3" fmla="*/ 951767 w 1073568"/>
              <a:gd name="connsiteY3" fmla="*/ 207499 h 645559"/>
              <a:gd name="connsiteX4" fmla="*/ 1073569 w 1073568"/>
              <a:gd name="connsiteY4" fmla="*/ 604532 h 645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568" h="645559">
                <a:moveTo>
                  <a:pt x="1073569" y="604532"/>
                </a:moveTo>
                <a:cubicBezTo>
                  <a:pt x="650039" y="133136"/>
                  <a:pt x="338482" y="440419"/>
                  <a:pt x="0" y="645560"/>
                </a:cubicBezTo>
                <a:cubicBezTo>
                  <a:pt x="129495" y="398964"/>
                  <a:pt x="242322" y="139546"/>
                  <a:pt x="518835" y="25437"/>
                </a:cubicBezTo>
                <a:cubicBezTo>
                  <a:pt x="708162" y="-52346"/>
                  <a:pt x="847487" y="59627"/>
                  <a:pt x="951767" y="207499"/>
                </a:cubicBezTo>
                <a:cubicBezTo>
                  <a:pt x="1020574" y="305368"/>
                  <a:pt x="1053482" y="421187"/>
                  <a:pt x="1073569" y="604532"/>
                </a:cubicBezTo>
                <a:close/>
              </a:path>
            </a:pathLst>
          </a:custGeom>
          <a:solidFill>
            <a:srgbClr val="6B2985"/>
          </a:solidFill>
          <a:ln w="42716" cap="flat">
            <a:noFill/>
            <a:prstDash val="solid"/>
            <a:miter/>
          </a:ln>
        </p:spPr>
        <p:txBody>
          <a:bodyPr rtlCol="0" anchor="ctr"/>
          <a:lstStyle/>
          <a:p>
            <a:endParaRPr lang="es-PE" dirty="0">
              <a:cs typeface="B Nazanin" panose="00000400000000000000" pitchFamily="2" charset="-78"/>
            </a:endParaRPr>
          </a:p>
        </p:txBody>
      </p:sp>
      <p:sp>
        <p:nvSpPr>
          <p:cNvPr id="236" name="Forma libre: forma 235">
            <a:extLst>
              <a:ext uri="{FF2B5EF4-FFF2-40B4-BE49-F238E27FC236}">
                <a16:creationId xmlns:a16="http://schemas.microsoft.com/office/drawing/2014/main" id="{ADC1092E-1BFB-474B-88E1-0251C757D5F5}"/>
              </a:ext>
            </a:extLst>
          </p:cNvPr>
          <p:cNvSpPr/>
          <p:nvPr/>
        </p:nvSpPr>
        <p:spPr>
          <a:xfrm>
            <a:off x="14748890" y="1294646"/>
            <a:ext cx="836656" cy="940074"/>
          </a:xfrm>
          <a:custGeom>
            <a:avLst/>
            <a:gdLst>
              <a:gd name="connsiteX0" fmla="*/ 0 w 836656"/>
              <a:gd name="connsiteY0" fmla="*/ 700042 h 940074"/>
              <a:gd name="connsiteX1" fmla="*/ 750900 w 836656"/>
              <a:gd name="connsiteY1" fmla="*/ 0 h 940074"/>
              <a:gd name="connsiteX2" fmla="*/ 712437 w 836656"/>
              <a:gd name="connsiteY2" fmla="*/ 849624 h 940074"/>
              <a:gd name="connsiteX3" fmla="*/ 0 w 836656"/>
              <a:gd name="connsiteY3" fmla="*/ 700042 h 940074"/>
            </a:gdLst>
            <a:ahLst/>
            <a:cxnLst>
              <a:cxn ang="0">
                <a:pos x="connsiteX0" y="connsiteY0"/>
              </a:cxn>
              <a:cxn ang="0">
                <a:pos x="connsiteX1" y="connsiteY1"/>
              </a:cxn>
              <a:cxn ang="0">
                <a:pos x="connsiteX2" y="connsiteY2"/>
              </a:cxn>
              <a:cxn ang="0">
                <a:pos x="connsiteX3" y="connsiteY3"/>
              </a:cxn>
            </a:cxnLst>
            <a:rect l="l" t="t" r="r" b="b"/>
            <a:pathLst>
              <a:path w="836656" h="940074">
                <a:moveTo>
                  <a:pt x="0" y="700042"/>
                </a:moveTo>
                <a:cubicBezTo>
                  <a:pt x="332499" y="694914"/>
                  <a:pt x="582813" y="461566"/>
                  <a:pt x="750900" y="0"/>
                </a:cubicBezTo>
                <a:cubicBezTo>
                  <a:pt x="881677" y="179071"/>
                  <a:pt x="858172" y="700897"/>
                  <a:pt x="712437" y="849624"/>
                </a:cubicBezTo>
                <a:cubicBezTo>
                  <a:pt x="553880" y="1011600"/>
                  <a:pt x="239331" y="952622"/>
                  <a:pt x="0" y="700042"/>
                </a:cubicBezTo>
                <a:close/>
              </a:path>
            </a:pathLst>
          </a:custGeom>
          <a:solidFill>
            <a:srgbClr val="6B2985"/>
          </a:solidFill>
          <a:ln w="42716" cap="flat">
            <a:noFill/>
            <a:prstDash val="solid"/>
            <a:miter/>
          </a:ln>
        </p:spPr>
        <p:txBody>
          <a:bodyPr rtlCol="0" anchor="ctr"/>
          <a:lstStyle/>
          <a:p>
            <a:endParaRPr lang="es-PE" dirty="0">
              <a:cs typeface="B Nazanin" panose="00000400000000000000" pitchFamily="2" charset="-78"/>
            </a:endParaRPr>
          </a:p>
        </p:txBody>
      </p:sp>
      <p:sp>
        <p:nvSpPr>
          <p:cNvPr id="237" name="Forma libre: forma 236">
            <a:extLst>
              <a:ext uri="{FF2B5EF4-FFF2-40B4-BE49-F238E27FC236}">
                <a16:creationId xmlns:a16="http://schemas.microsoft.com/office/drawing/2014/main" id="{A0DBD7AB-AE7C-4A41-8D5F-72777A40EA0C}"/>
              </a:ext>
            </a:extLst>
          </p:cNvPr>
          <p:cNvSpPr/>
          <p:nvPr/>
        </p:nvSpPr>
        <p:spPr>
          <a:xfrm>
            <a:off x="15732899" y="1475426"/>
            <a:ext cx="1048592" cy="750758"/>
          </a:xfrm>
          <a:custGeom>
            <a:avLst/>
            <a:gdLst>
              <a:gd name="connsiteX0" fmla="*/ 125033 w 1048592"/>
              <a:gd name="connsiteY0" fmla="*/ 427 h 750758"/>
              <a:gd name="connsiteX1" fmla="*/ 1048593 w 1048592"/>
              <a:gd name="connsiteY1" fmla="*/ 507296 h 750758"/>
              <a:gd name="connsiteX2" fmla="*/ 230594 w 1048592"/>
              <a:gd name="connsiteY2" fmla="*/ 730386 h 750758"/>
              <a:gd name="connsiteX3" fmla="*/ 666 w 1048592"/>
              <a:gd name="connsiteY3" fmla="*/ 321387 h 750758"/>
              <a:gd name="connsiteX4" fmla="*/ 124605 w 1048592"/>
              <a:gd name="connsiteY4" fmla="*/ 0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592" h="750758">
                <a:moveTo>
                  <a:pt x="125033" y="427"/>
                </a:moveTo>
                <a:cubicBezTo>
                  <a:pt x="228457" y="588070"/>
                  <a:pt x="649423" y="511997"/>
                  <a:pt x="1048593" y="507296"/>
                </a:cubicBezTo>
                <a:cubicBezTo>
                  <a:pt x="793449" y="655595"/>
                  <a:pt x="537450" y="806459"/>
                  <a:pt x="230594" y="730386"/>
                </a:cubicBezTo>
                <a:cubicBezTo>
                  <a:pt x="31437" y="681238"/>
                  <a:pt x="-5745" y="501740"/>
                  <a:pt x="666" y="321387"/>
                </a:cubicBezTo>
                <a:cubicBezTo>
                  <a:pt x="4512" y="217107"/>
                  <a:pt x="21608" y="110690"/>
                  <a:pt x="124605" y="0"/>
                </a:cubicBezTo>
                <a:close/>
              </a:path>
            </a:pathLst>
          </a:custGeom>
          <a:solidFill>
            <a:srgbClr val="6B2985"/>
          </a:solidFill>
          <a:ln w="42716" cap="flat">
            <a:noFill/>
            <a:prstDash val="solid"/>
            <a:miter/>
          </a:ln>
        </p:spPr>
        <p:txBody>
          <a:bodyPr rtlCol="0" anchor="ctr"/>
          <a:lstStyle/>
          <a:p>
            <a:endParaRPr lang="es-PE" dirty="0">
              <a:cs typeface="B Nazanin" panose="00000400000000000000" pitchFamily="2" charset="-78"/>
            </a:endParaRPr>
          </a:p>
        </p:txBody>
      </p:sp>
      <p:sp>
        <p:nvSpPr>
          <p:cNvPr id="238" name="Forma libre: forma 237">
            <a:extLst>
              <a:ext uri="{FF2B5EF4-FFF2-40B4-BE49-F238E27FC236}">
                <a16:creationId xmlns:a16="http://schemas.microsoft.com/office/drawing/2014/main" id="{82D2E30B-1BBB-4233-B490-D688B3825172}"/>
              </a:ext>
            </a:extLst>
          </p:cNvPr>
          <p:cNvSpPr/>
          <p:nvPr/>
        </p:nvSpPr>
        <p:spPr>
          <a:xfrm>
            <a:off x="14471096" y="2151953"/>
            <a:ext cx="828091" cy="978273"/>
          </a:xfrm>
          <a:custGeom>
            <a:avLst/>
            <a:gdLst>
              <a:gd name="connsiteX0" fmla="*/ 427 w 828091"/>
              <a:gd name="connsiteY0" fmla="*/ 10 h 978273"/>
              <a:gd name="connsiteX1" fmla="*/ 526528 w 828091"/>
              <a:gd name="connsiteY1" fmla="*/ 133351 h 978273"/>
              <a:gd name="connsiteX2" fmla="*/ 825691 w 828091"/>
              <a:gd name="connsiteY2" fmla="*/ 526965 h 978273"/>
              <a:gd name="connsiteX3" fmla="*/ 401306 w 828091"/>
              <a:gd name="connsiteY3" fmla="*/ 978274 h 978273"/>
              <a:gd name="connsiteX4" fmla="*/ 0 w 828091"/>
              <a:gd name="connsiteY4" fmla="*/ 10 h 978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091" h="978273">
                <a:moveTo>
                  <a:pt x="427" y="10"/>
                </a:moveTo>
                <a:cubicBezTo>
                  <a:pt x="200867" y="-845"/>
                  <a:pt x="367544" y="54714"/>
                  <a:pt x="526528" y="133351"/>
                </a:cubicBezTo>
                <a:cubicBezTo>
                  <a:pt x="690640" y="214553"/>
                  <a:pt x="849624" y="310712"/>
                  <a:pt x="825691" y="526965"/>
                </a:cubicBezTo>
                <a:cubicBezTo>
                  <a:pt x="801331" y="746209"/>
                  <a:pt x="655168" y="871430"/>
                  <a:pt x="401306" y="978274"/>
                </a:cubicBezTo>
                <a:cubicBezTo>
                  <a:pt x="693204" y="441489"/>
                  <a:pt x="311130" y="241050"/>
                  <a:pt x="0" y="10"/>
                </a:cubicBezTo>
                <a:close/>
              </a:path>
            </a:pathLst>
          </a:custGeom>
          <a:solidFill>
            <a:srgbClr val="6B2985"/>
          </a:solidFill>
          <a:ln w="42716" cap="flat">
            <a:noFill/>
            <a:prstDash val="solid"/>
            <a:miter/>
          </a:ln>
        </p:spPr>
        <p:txBody>
          <a:bodyPr rtlCol="0" anchor="ctr"/>
          <a:lstStyle/>
          <a:p>
            <a:endParaRPr lang="es-PE" dirty="0">
              <a:cs typeface="B Nazanin" panose="00000400000000000000" pitchFamily="2" charset="-78"/>
            </a:endParaRPr>
          </a:p>
        </p:txBody>
      </p:sp>
      <p:sp>
        <p:nvSpPr>
          <p:cNvPr id="239" name="Forma libre: forma 238">
            <a:extLst>
              <a:ext uri="{FF2B5EF4-FFF2-40B4-BE49-F238E27FC236}">
                <a16:creationId xmlns:a16="http://schemas.microsoft.com/office/drawing/2014/main" id="{0EB4C82E-C336-44CD-9A20-33C63F07E683}"/>
              </a:ext>
            </a:extLst>
          </p:cNvPr>
          <p:cNvSpPr/>
          <p:nvPr/>
        </p:nvSpPr>
        <p:spPr>
          <a:xfrm>
            <a:off x="11545278" y="4850417"/>
            <a:ext cx="802612" cy="767995"/>
          </a:xfrm>
          <a:custGeom>
            <a:avLst/>
            <a:gdLst>
              <a:gd name="connsiteX0" fmla="*/ 0 w 802612"/>
              <a:gd name="connsiteY0" fmla="*/ 380792 h 767995"/>
              <a:gd name="connsiteX1" fmla="*/ 406007 w 802612"/>
              <a:gd name="connsiteY1" fmla="*/ 0 h 767995"/>
              <a:gd name="connsiteX2" fmla="*/ 802613 w 802612"/>
              <a:gd name="connsiteY2" fmla="*/ 373527 h 767995"/>
              <a:gd name="connsiteX3" fmla="*/ 418829 w 802612"/>
              <a:gd name="connsiteY3" fmla="*/ 767995 h 767995"/>
              <a:gd name="connsiteX4" fmla="*/ 427 w 802612"/>
              <a:gd name="connsiteY4" fmla="*/ 381220 h 76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612" h="767995">
                <a:moveTo>
                  <a:pt x="0" y="380792"/>
                </a:moveTo>
                <a:cubicBezTo>
                  <a:pt x="219244" y="299591"/>
                  <a:pt x="314976" y="168814"/>
                  <a:pt x="406007" y="0"/>
                </a:cubicBezTo>
                <a:cubicBezTo>
                  <a:pt x="488064" y="176934"/>
                  <a:pt x="599609" y="297454"/>
                  <a:pt x="802613" y="373527"/>
                </a:cubicBezTo>
                <a:cubicBezTo>
                  <a:pt x="604738" y="453874"/>
                  <a:pt x="478661" y="561572"/>
                  <a:pt x="418829" y="767995"/>
                </a:cubicBezTo>
                <a:cubicBezTo>
                  <a:pt x="314549" y="594908"/>
                  <a:pt x="236339" y="447036"/>
                  <a:pt x="427" y="381220"/>
                </a:cubicBezTo>
                <a:close/>
              </a:path>
            </a:pathLst>
          </a:custGeom>
          <a:solidFill>
            <a:srgbClr val="6B2985"/>
          </a:solidFill>
          <a:ln w="42716" cap="flat">
            <a:noFill/>
            <a:prstDash val="solid"/>
            <a:miter/>
          </a:ln>
        </p:spPr>
        <p:txBody>
          <a:bodyPr rtlCol="0" anchor="ctr"/>
          <a:lstStyle/>
          <a:p>
            <a:endParaRPr lang="es-PE" dirty="0">
              <a:cs typeface="B Nazanin" panose="00000400000000000000" pitchFamily="2" charset="-78"/>
            </a:endParaRPr>
          </a:p>
        </p:txBody>
      </p:sp>
      <p:sp>
        <p:nvSpPr>
          <p:cNvPr id="245" name="Gráfico 240">
            <a:extLst>
              <a:ext uri="{FF2B5EF4-FFF2-40B4-BE49-F238E27FC236}">
                <a16:creationId xmlns:a16="http://schemas.microsoft.com/office/drawing/2014/main" id="{667FFE7B-954B-411D-B604-D965954237E1}"/>
              </a:ext>
            </a:extLst>
          </p:cNvPr>
          <p:cNvSpPr/>
          <p:nvPr/>
        </p:nvSpPr>
        <p:spPr>
          <a:xfrm>
            <a:off x="10320711" y="7936017"/>
            <a:ext cx="1576007" cy="1617682"/>
          </a:xfrm>
          <a:custGeom>
            <a:avLst/>
            <a:gdLst>
              <a:gd name="connsiteX0" fmla="*/ 623531 w 1576007"/>
              <a:gd name="connsiteY0" fmla="*/ 929253 h 1617682"/>
              <a:gd name="connsiteX1" fmla="*/ 32767 w 1576007"/>
              <a:gd name="connsiteY1" fmla="*/ 1081318 h 1617682"/>
              <a:gd name="connsiteX2" fmla="*/ 20678 w 1576007"/>
              <a:gd name="connsiteY2" fmla="*/ 1047596 h 1617682"/>
              <a:gd name="connsiteX3" fmla="*/ 598399 w 1576007"/>
              <a:gd name="connsiteY3" fmla="*/ 816953 h 1617682"/>
              <a:gd name="connsiteX4" fmla="*/ 0 w 1576007"/>
              <a:gd name="connsiteY4" fmla="*/ 541772 h 1617682"/>
              <a:gd name="connsiteX5" fmla="*/ 640392 w 1576007"/>
              <a:gd name="connsiteY5" fmla="*/ 709426 h 1617682"/>
              <a:gd name="connsiteX6" fmla="*/ 286315 w 1576007"/>
              <a:gd name="connsiteY6" fmla="*/ 167017 h 1617682"/>
              <a:gd name="connsiteX7" fmla="*/ 721833 w 1576007"/>
              <a:gd name="connsiteY7" fmla="*/ 614306 h 1617682"/>
              <a:gd name="connsiteX8" fmla="*/ 772733 w 1576007"/>
              <a:gd name="connsiteY8" fmla="*/ 0 h 1617682"/>
              <a:gd name="connsiteX9" fmla="*/ 794684 w 1576007"/>
              <a:gd name="connsiteY9" fmla="*/ 0 h 1617682"/>
              <a:gd name="connsiteX10" fmla="*/ 846221 w 1576007"/>
              <a:gd name="connsiteY10" fmla="*/ 637847 h 1617682"/>
              <a:gd name="connsiteX11" fmla="*/ 1201888 w 1576007"/>
              <a:gd name="connsiteY11" fmla="*/ 210919 h 1617682"/>
              <a:gd name="connsiteX12" fmla="*/ 1234974 w 1576007"/>
              <a:gd name="connsiteY12" fmla="*/ 234779 h 1617682"/>
              <a:gd name="connsiteX13" fmla="*/ 924799 w 1576007"/>
              <a:gd name="connsiteY13" fmla="*/ 711017 h 1617682"/>
              <a:gd name="connsiteX14" fmla="*/ 1565509 w 1576007"/>
              <a:gd name="connsiteY14" fmla="*/ 545590 h 1617682"/>
              <a:gd name="connsiteX15" fmla="*/ 1576007 w 1576007"/>
              <a:gd name="connsiteY15" fmla="*/ 574540 h 1617682"/>
              <a:gd name="connsiteX16" fmla="*/ 963610 w 1576007"/>
              <a:gd name="connsiteY16" fmla="*/ 815363 h 1617682"/>
              <a:gd name="connsiteX17" fmla="*/ 1560101 w 1576007"/>
              <a:gd name="connsiteY17" fmla="*/ 1050459 h 1617682"/>
              <a:gd name="connsiteX18" fmla="*/ 1550875 w 1576007"/>
              <a:gd name="connsiteY18" fmla="*/ 1082590 h 1617682"/>
              <a:gd name="connsiteX19" fmla="*/ 927980 w 1576007"/>
              <a:gd name="connsiteY19" fmla="*/ 921299 h 1617682"/>
              <a:gd name="connsiteX20" fmla="*/ 1289692 w 1576007"/>
              <a:gd name="connsiteY20" fmla="*/ 1479614 h 1617682"/>
              <a:gd name="connsiteX21" fmla="*/ 1257879 w 1576007"/>
              <a:gd name="connsiteY21" fmla="*/ 1502838 h 1617682"/>
              <a:gd name="connsiteX22" fmla="*/ 848448 w 1576007"/>
              <a:gd name="connsiteY22" fmla="*/ 997332 h 1617682"/>
              <a:gd name="connsiteX23" fmla="*/ 794684 w 1576007"/>
              <a:gd name="connsiteY23" fmla="*/ 1617682 h 1617682"/>
              <a:gd name="connsiteX24" fmla="*/ 770825 w 1576007"/>
              <a:gd name="connsiteY24" fmla="*/ 1617046 h 1617682"/>
              <a:gd name="connsiteX25" fmla="*/ 721515 w 1576007"/>
              <a:gd name="connsiteY25" fmla="*/ 993833 h 1617682"/>
              <a:gd name="connsiteX26" fmla="*/ 362666 w 1576007"/>
              <a:gd name="connsiteY26" fmla="*/ 1436349 h 1617682"/>
              <a:gd name="connsiteX27" fmla="*/ 623531 w 1576007"/>
              <a:gd name="connsiteY27" fmla="*/ 928298 h 161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6007" h="1617682">
                <a:moveTo>
                  <a:pt x="623531" y="929253"/>
                </a:moveTo>
                <a:cubicBezTo>
                  <a:pt x="406886" y="985243"/>
                  <a:pt x="219827" y="1033281"/>
                  <a:pt x="32767" y="1081318"/>
                </a:cubicBezTo>
                <a:cubicBezTo>
                  <a:pt x="28632" y="1070183"/>
                  <a:pt x="24496" y="1059049"/>
                  <a:pt x="20678" y="1047596"/>
                </a:cubicBezTo>
                <a:cubicBezTo>
                  <a:pt x="201057" y="975699"/>
                  <a:pt x="381436" y="903484"/>
                  <a:pt x="598399" y="816953"/>
                </a:cubicBezTo>
                <a:cubicBezTo>
                  <a:pt x="378891" y="711653"/>
                  <a:pt x="171153" y="669024"/>
                  <a:pt x="0" y="541772"/>
                </a:cubicBezTo>
                <a:cubicBezTo>
                  <a:pt x="201057" y="594264"/>
                  <a:pt x="402114" y="647073"/>
                  <a:pt x="640392" y="709426"/>
                </a:cubicBezTo>
                <a:cubicBezTo>
                  <a:pt x="508687" y="507733"/>
                  <a:pt x="397660" y="337534"/>
                  <a:pt x="286315" y="167017"/>
                </a:cubicBezTo>
                <a:cubicBezTo>
                  <a:pt x="463513" y="274227"/>
                  <a:pt x="545272" y="469875"/>
                  <a:pt x="721833" y="614306"/>
                </a:cubicBezTo>
                <a:cubicBezTo>
                  <a:pt x="740284" y="391298"/>
                  <a:pt x="756509" y="195649"/>
                  <a:pt x="772733" y="0"/>
                </a:cubicBezTo>
                <a:cubicBezTo>
                  <a:pt x="780050" y="0"/>
                  <a:pt x="787367" y="0"/>
                  <a:pt x="794684" y="0"/>
                </a:cubicBezTo>
                <a:cubicBezTo>
                  <a:pt x="810909" y="202330"/>
                  <a:pt x="827451" y="404977"/>
                  <a:pt x="846221" y="637847"/>
                </a:cubicBezTo>
                <a:cubicBezTo>
                  <a:pt x="977290" y="480692"/>
                  <a:pt x="1089589" y="345805"/>
                  <a:pt x="1201888" y="210919"/>
                </a:cubicBezTo>
                <a:cubicBezTo>
                  <a:pt x="1213023" y="218872"/>
                  <a:pt x="1223839" y="226825"/>
                  <a:pt x="1234974" y="234779"/>
                </a:cubicBezTo>
                <a:cubicBezTo>
                  <a:pt x="1139217" y="381754"/>
                  <a:pt x="1043461" y="529047"/>
                  <a:pt x="924799" y="711017"/>
                </a:cubicBezTo>
                <a:cubicBezTo>
                  <a:pt x="1163395" y="649300"/>
                  <a:pt x="1364452" y="597445"/>
                  <a:pt x="1565509" y="545590"/>
                </a:cubicBezTo>
                <a:cubicBezTo>
                  <a:pt x="1569008" y="555134"/>
                  <a:pt x="1572508" y="564678"/>
                  <a:pt x="1576007" y="574540"/>
                </a:cubicBezTo>
                <a:cubicBezTo>
                  <a:pt x="1384812" y="649936"/>
                  <a:pt x="1193299" y="725014"/>
                  <a:pt x="963610" y="815363"/>
                </a:cubicBezTo>
                <a:cubicBezTo>
                  <a:pt x="1185664" y="902848"/>
                  <a:pt x="1372723" y="976654"/>
                  <a:pt x="1560101" y="1050459"/>
                </a:cubicBezTo>
                <a:cubicBezTo>
                  <a:pt x="1556919" y="1061276"/>
                  <a:pt x="1554056" y="1072092"/>
                  <a:pt x="1550875" y="1082590"/>
                </a:cubicBezTo>
                <a:cubicBezTo>
                  <a:pt x="1358089" y="1032644"/>
                  <a:pt x="1164986" y="982698"/>
                  <a:pt x="927980" y="921299"/>
                </a:cubicBezTo>
                <a:cubicBezTo>
                  <a:pt x="1065093" y="1132855"/>
                  <a:pt x="1177393" y="1306235"/>
                  <a:pt x="1289692" y="1479614"/>
                </a:cubicBezTo>
                <a:cubicBezTo>
                  <a:pt x="1279194" y="1487250"/>
                  <a:pt x="1268695" y="1495203"/>
                  <a:pt x="1257879" y="1502838"/>
                </a:cubicBezTo>
                <a:cubicBezTo>
                  <a:pt x="1128401" y="1343137"/>
                  <a:pt x="999241" y="1183437"/>
                  <a:pt x="848448" y="997332"/>
                </a:cubicBezTo>
                <a:cubicBezTo>
                  <a:pt x="828406" y="1226703"/>
                  <a:pt x="811545" y="1422351"/>
                  <a:pt x="794684" y="1617682"/>
                </a:cubicBezTo>
                <a:cubicBezTo>
                  <a:pt x="786731" y="1617682"/>
                  <a:pt x="778778" y="1617046"/>
                  <a:pt x="770825" y="1617046"/>
                </a:cubicBezTo>
                <a:cubicBezTo>
                  <a:pt x="755554" y="1423624"/>
                  <a:pt x="740284" y="1230520"/>
                  <a:pt x="721515" y="993833"/>
                </a:cubicBezTo>
                <a:cubicBezTo>
                  <a:pt x="587265" y="1159577"/>
                  <a:pt x="474965" y="1297963"/>
                  <a:pt x="362666" y="1436349"/>
                </a:cubicBezTo>
                <a:cubicBezTo>
                  <a:pt x="397978" y="1249926"/>
                  <a:pt x="531910" y="1123629"/>
                  <a:pt x="623531" y="928298"/>
                </a:cubicBezTo>
                <a:close/>
              </a:path>
            </a:pathLst>
          </a:custGeom>
          <a:solidFill>
            <a:srgbClr val="6B2985"/>
          </a:solidFill>
          <a:ln w="31623" cap="flat">
            <a:noFill/>
            <a:prstDash val="solid"/>
            <a:miter/>
          </a:ln>
        </p:spPr>
        <p:txBody>
          <a:bodyPr rtlCol="0" anchor="ctr"/>
          <a:lstStyle/>
          <a:p>
            <a:endParaRPr lang="es-PE" dirty="0">
              <a:cs typeface="B Nazanin" panose="00000400000000000000" pitchFamily="2" charset="-78"/>
            </a:endParaRPr>
          </a:p>
        </p:txBody>
      </p:sp>
      <p:sp>
        <p:nvSpPr>
          <p:cNvPr id="244" name="Gráfico 242">
            <a:extLst>
              <a:ext uri="{FF2B5EF4-FFF2-40B4-BE49-F238E27FC236}">
                <a16:creationId xmlns:a16="http://schemas.microsoft.com/office/drawing/2014/main" id="{F1B578B9-9E01-484F-8A5F-46EEC05CA4C9}"/>
              </a:ext>
            </a:extLst>
          </p:cNvPr>
          <p:cNvSpPr/>
          <p:nvPr/>
        </p:nvSpPr>
        <p:spPr>
          <a:xfrm>
            <a:off x="14625744" y="7589249"/>
            <a:ext cx="2260338" cy="2072500"/>
          </a:xfrm>
          <a:custGeom>
            <a:avLst/>
            <a:gdLst>
              <a:gd name="connsiteX0" fmla="*/ 1768189 w 2260338"/>
              <a:gd name="connsiteY0" fmla="*/ 2072131 h 2072500"/>
              <a:gd name="connsiteX1" fmla="*/ 1232408 w 2260338"/>
              <a:gd name="connsiteY1" fmla="*/ 1442061 h 2072500"/>
              <a:gd name="connsiteX2" fmla="*/ 1002418 w 2260338"/>
              <a:gd name="connsiteY2" fmla="*/ 1442061 h 2072500"/>
              <a:gd name="connsiteX3" fmla="*/ 475511 w 2260338"/>
              <a:gd name="connsiteY3" fmla="*/ 2046987 h 2072500"/>
              <a:gd name="connsiteX4" fmla="*/ 433358 w 2260338"/>
              <a:gd name="connsiteY4" fmla="*/ 2016297 h 2072500"/>
              <a:gd name="connsiteX5" fmla="*/ 806075 w 2260338"/>
              <a:gd name="connsiteY5" fmla="*/ 1392144 h 2072500"/>
              <a:gd name="connsiteX6" fmla="*/ 711417 w 2260338"/>
              <a:gd name="connsiteY6" fmla="*/ 1088202 h 2072500"/>
              <a:gd name="connsiteX7" fmla="*/ 0 w 2260338"/>
              <a:gd name="connsiteY7" fmla="*/ 787218 h 2072500"/>
              <a:gd name="connsiteX8" fmla="*/ 7765 w 2260338"/>
              <a:gd name="connsiteY8" fmla="*/ 740628 h 2072500"/>
              <a:gd name="connsiteX9" fmla="*/ 218528 w 2260338"/>
              <a:gd name="connsiteY9" fmla="*/ 785369 h 2072500"/>
              <a:gd name="connsiteX10" fmla="*/ 793134 w 2260338"/>
              <a:gd name="connsiteY10" fmla="*/ 922549 h 2072500"/>
              <a:gd name="connsiteX11" fmla="*/ 1021275 w 2260338"/>
              <a:gd name="connsiteY11" fmla="*/ 753569 h 2072500"/>
              <a:gd name="connsiteX12" fmla="*/ 1105580 w 2260338"/>
              <a:gd name="connsiteY12" fmla="*/ 0 h 2072500"/>
              <a:gd name="connsiteX13" fmla="*/ 1196541 w 2260338"/>
              <a:gd name="connsiteY13" fmla="*/ 592354 h 2072500"/>
              <a:gd name="connsiteX14" fmla="*/ 1594402 w 2260338"/>
              <a:gd name="connsiteY14" fmla="*/ 882615 h 2072500"/>
              <a:gd name="connsiteX15" fmla="*/ 2170857 w 2260338"/>
              <a:gd name="connsiteY15" fmla="*/ 752460 h 2072500"/>
              <a:gd name="connsiteX16" fmla="*/ 2260339 w 2260338"/>
              <a:gd name="connsiteY16" fmla="*/ 769099 h 2072500"/>
              <a:gd name="connsiteX17" fmla="*/ 1557426 w 2260338"/>
              <a:gd name="connsiteY17" fmla="*/ 1072672 h 2072500"/>
              <a:gd name="connsiteX18" fmla="*/ 1442801 w 2260338"/>
              <a:gd name="connsiteY18" fmla="*/ 1416548 h 2072500"/>
              <a:gd name="connsiteX19" fmla="*/ 1812930 w 2260338"/>
              <a:gd name="connsiteY19" fmla="*/ 2045508 h 2072500"/>
              <a:gd name="connsiteX20" fmla="*/ 1768189 w 2260338"/>
              <a:gd name="connsiteY20" fmla="*/ 2072501 h 20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0338" h="2072500">
                <a:moveTo>
                  <a:pt x="1768189" y="2072131"/>
                </a:moveTo>
                <a:cubicBezTo>
                  <a:pt x="1588856" y="1862847"/>
                  <a:pt x="1404346" y="1657261"/>
                  <a:pt x="1232408" y="1442061"/>
                </a:cubicBezTo>
                <a:cubicBezTo>
                  <a:pt x="1144775" y="1332243"/>
                  <a:pt x="1084874" y="1344075"/>
                  <a:pt x="1002418" y="1442061"/>
                </a:cubicBezTo>
                <a:cubicBezTo>
                  <a:pt x="830110" y="1646538"/>
                  <a:pt x="651516" y="1845469"/>
                  <a:pt x="475511" y="2046987"/>
                </a:cubicBezTo>
                <a:cubicBezTo>
                  <a:pt x="461460" y="2036634"/>
                  <a:pt x="447409" y="2026651"/>
                  <a:pt x="433358" y="2016297"/>
                </a:cubicBezTo>
                <a:cubicBezTo>
                  <a:pt x="557597" y="1808123"/>
                  <a:pt x="681467" y="1599948"/>
                  <a:pt x="806075" y="1392144"/>
                </a:cubicBezTo>
                <a:cubicBezTo>
                  <a:pt x="926987" y="1190995"/>
                  <a:pt x="924398" y="1179162"/>
                  <a:pt x="711417" y="1088202"/>
                </a:cubicBezTo>
                <a:cubicBezTo>
                  <a:pt x="474771" y="986888"/>
                  <a:pt x="237016" y="887422"/>
                  <a:pt x="0" y="787218"/>
                </a:cubicBezTo>
                <a:cubicBezTo>
                  <a:pt x="2588" y="771688"/>
                  <a:pt x="5177" y="756158"/>
                  <a:pt x="7765" y="740628"/>
                </a:cubicBezTo>
                <a:cubicBezTo>
                  <a:pt x="78019" y="755418"/>
                  <a:pt x="148643" y="769469"/>
                  <a:pt x="218528" y="785369"/>
                </a:cubicBezTo>
                <a:cubicBezTo>
                  <a:pt x="410433" y="829370"/>
                  <a:pt x="605296" y="864127"/>
                  <a:pt x="793134" y="922549"/>
                </a:cubicBezTo>
                <a:cubicBezTo>
                  <a:pt x="962853" y="975055"/>
                  <a:pt x="1011662" y="912566"/>
                  <a:pt x="1021275" y="753569"/>
                </a:cubicBezTo>
                <a:cubicBezTo>
                  <a:pt x="1036066" y="502503"/>
                  <a:pt x="1064537" y="252546"/>
                  <a:pt x="1105580" y="0"/>
                </a:cubicBezTo>
                <a:cubicBezTo>
                  <a:pt x="1189886" y="188577"/>
                  <a:pt x="1180272" y="394903"/>
                  <a:pt x="1196541" y="592354"/>
                </a:cubicBezTo>
                <a:cubicBezTo>
                  <a:pt x="1234257" y="1046419"/>
                  <a:pt x="1255333" y="954719"/>
                  <a:pt x="1594402" y="882615"/>
                </a:cubicBezTo>
                <a:cubicBezTo>
                  <a:pt x="1787047" y="841942"/>
                  <a:pt x="1978582" y="795352"/>
                  <a:pt x="2170857" y="752460"/>
                </a:cubicBezTo>
                <a:cubicBezTo>
                  <a:pt x="2181211" y="750242"/>
                  <a:pt x="2193413" y="756158"/>
                  <a:pt x="2260339" y="769099"/>
                </a:cubicBezTo>
                <a:cubicBezTo>
                  <a:pt x="1998180" y="882615"/>
                  <a:pt x="1778173" y="978753"/>
                  <a:pt x="1557426" y="1072672"/>
                </a:cubicBezTo>
                <a:cubicBezTo>
                  <a:pt x="1303032" y="1180641"/>
                  <a:pt x="1303032" y="1179532"/>
                  <a:pt x="1442801" y="1416548"/>
                </a:cubicBezTo>
                <a:cubicBezTo>
                  <a:pt x="1566670" y="1625832"/>
                  <a:pt x="1689430" y="1835855"/>
                  <a:pt x="1812930" y="2045508"/>
                </a:cubicBezTo>
                <a:cubicBezTo>
                  <a:pt x="1798140" y="2054383"/>
                  <a:pt x="1783349" y="2063257"/>
                  <a:pt x="1768189" y="2072501"/>
                </a:cubicBezTo>
                <a:close/>
              </a:path>
            </a:pathLst>
          </a:custGeom>
          <a:solidFill>
            <a:srgbClr val="6B2985"/>
          </a:solidFill>
          <a:ln w="36851" cap="flat">
            <a:noFill/>
            <a:prstDash val="solid"/>
            <a:miter/>
          </a:ln>
        </p:spPr>
        <p:txBody>
          <a:bodyPr rtlCol="0" anchor="ctr"/>
          <a:lstStyle/>
          <a:p>
            <a:endParaRPr lang="es-PE" dirty="0">
              <a:cs typeface="B Nazanin" panose="00000400000000000000" pitchFamily="2" charset="-78"/>
            </a:endParaRPr>
          </a:p>
        </p:txBody>
      </p:sp>
    </p:spTree>
    <p:extLst>
      <p:ext uri="{BB962C8B-B14F-4D97-AF65-F5344CB8AC3E}">
        <p14:creationId xmlns:p14="http://schemas.microsoft.com/office/powerpoint/2010/main" val="176747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E24ED55-5E81-4DCE-8765-B63D21E674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8286413" cy="10287000"/>
          </a:xfrm>
          <a:prstGeom prst="rect">
            <a:avLst/>
          </a:prstGeom>
        </p:spPr>
      </p:pic>
      <p:sp>
        <p:nvSpPr>
          <p:cNvPr id="15" name="Diamond 5">
            <a:extLst>
              <a:ext uri="{FF2B5EF4-FFF2-40B4-BE49-F238E27FC236}">
                <a16:creationId xmlns:a16="http://schemas.microsoft.com/office/drawing/2014/main" id="{95E621FF-9803-F2EC-968F-C1AAEA19B670}"/>
              </a:ext>
            </a:extLst>
          </p:cNvPr>
          <p:cNvSpPr/>
          <p:nvPr/>
        </p:nvSpPr>
        <p:spPr>
          <a:xfrm>
            <a:off x="6554964" y="2238485"/>
            <a:ext cx="784650" cy="786974"/>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2" name="Isosceles Triangle 51">
            <a:extLst>
              <a:ext uri="{FF2B5EF4-FFF2-40B4-BE49-F238E27FC236}">
                <a16:creationId xmlns:a16="http://schemas.microsoft.com/office/drawing/2014/main" id="{3AD09FEA-8B41-86B4-E359-3A72CF0804A4}"/>
              </a:ext>
            </a:extLst>
          </p:cNvPr>
          <p:cNvSpPr/>
          <p:nvPr/>
        </p:nvSpPr>
        <p:spPr>
          <a:xfrm>
            <a:off x="5296951" y="2344272"/>
            <a:ext cx="784650" cy="57538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3" name="Isosceles Triangle 57">
            <a:extLst>
              <a:ext uri="{FF2B5EF4-FFF2-40B4-BE49-F238E27FC236}">
                <a16:creationId xmlns:a16="http://schemas.microsoft.com/office/drawing/2014/main" id="{8DDBC288-01ED-0B83-9E55-2B4819732DCE}"/>
              </a:ext>
            </a:extLst>
          </p:cNvPr>
          <p:cNvSpPr/>
          <p:nvPr/>
        </p:nvSpPr>
        <p:spPr>
          <a:xfrm>
            <a:off x="6558089" y="6780170"/>
            <a:ext cx="469667" cy="106176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4" name="Rectangle 7">
            <a:extLst>
              <a:ext uri="{FF2B5EF4-FFF2-40B4-BE49-F238E27FC236}">
                <a16:creationId xmlns:a16="http://schemas.microsoft.com/office/drawing/2014/main" id="{375B38F1-46E0-7160-C1AA-2C083E7F511D}"/>
              </a:ext>
            </a:extLst>
          </p:cNvPr>
          <p:cNvSpPr/>
          <p:nvPr/>
        </p:nvSpPr>
        <p:spPr>
          <a:xfrm rot="18900010">
            <a:off x="11765008" y="5481818"/>
            <a:ext cx="338463" cy="754039"/>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5" name="Parallelogram 15">
            <a:extLst>
              <a:ext uri="{FF2B5EF4-FFF2-40B4-BE49-F238E27FC236}">
                <a16:creationId xmlns:a16="http://schemas.microsoft.com/office/drawing/2014/main" id="{628A82A3-6D38-16E5-6E41-285F48EB4AF2}"/>
              </a:ext>
            </a:extLst>
          </p:cNvPr>
          <p:cNvSpPr/>
          <p:nvPr/>
        </p:nvSpPr>
        <p:spPr>
          <a:xfrm flipH="1">
            <a:off x="5287512" y="6962706"/>
            <a:ext cx="696676" cy="696676"/>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6" name="Freeform 19">
            <a:extLst>
              <a:ext uri="{FF2B5EF4-FFF2-40B4-BE49-F238E27FC236}">
                <a16:creationId xmlns:a16="http://schemas.microsoft.com/office/drawing/2014/main" id="{58371D09-826F-5792-4217-BBB4FF6FCF79}"/>
              </a:ext>
            </a:extLst>
          </p:cNvPr>
          <p:cNvSpPr/>
          <p:nvPr/>
        </p:nvSpPr>
        <p:spPr>
          <a:xfrm>
            <a:off x="9004756" y="5463733"/>
            <a:ext cx="691116" cy="680015"/>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7" name="Rectangle 30">
            <a:extLst>
              <a:ext uri="{FF2B5EF4-FFF2-40B4-BE49-F238E27FC236}">
                <a16:creationId xmlns:a16="http://schemas.microsoft.com/office/drawing/2014/main" id="{4FDC197D-09A4-60CC-B0F2-75770D05EF3B}"/>
              </a:ext>
            </a:extLst>
          </p:cNvPr>
          <p:cNvSpPr/>
          <p:nvPr/>
        </p:nvSpPr>
        <p:spPr>
          <a:xfrm>
            <a:off x="13981770" y="5400847"/>
            <a:ext cx="696676" cy="694646"/>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8" name="Rectangle 7">
            <a:extLst>
              <a:ext uri="{FF2B5EF4-FFF2-40B4-BE49-F238E27FC236}">
                <a16:creationId xmlns:a16="http://schemas.microsoft.com/office/drawing/2014/main" id="{9725F6C8-80F4-A43D-6D43-B190856FF68B}"/>
              </a:ext>
            </a:extLst>
          </p:cNvPr>
          <p:cNvSpPr/>
          <p:nvPr/>
        </p:nvSpPr>
        <p:spPr>
          <a:xfrm>
            <a:off x="7812996" y="2278332"/>
            <a:ext cx="707281" cy="70728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9" name="Rectangle 15">
            <a:extLst>
              <a:ext uri="{FF2B5EF4-FFF2-40B4-BE49-F238E27FC236}">
                <a16:creationId xmlns:a16="http://schemas.microsoft.com/office/drawing/2014/main" id="{F451E40B-11F6-2508-1BA0-3B79D7B16B49}"/>
              </a:ext>
            </a:extLst>
          </p:cNvPr>
          <p:cNvSpPr/>
          <p:nvPr/>
        </p:nvSpPr>
        <p:spPr>
          <a:xfrm rot="5400013">
            <a:off x="8993182" y="2278334"/>
            <a:ext cx="708233" cy="70728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0" name="Pie 24">
            <a:extLst>
              <a:ext uri="{FF2B5EF4-FFF2-40B4-BE49-F238E27FC236}">
                <a16:creationId xmlns:a16="http://schemas.microsoft.com/office/drawing/2014/main" id="{1ECBB2D6-DC37-5CF7-D3E8-8FBBE3B7AE4D}"/>
              </a:ext>
            </a:extLst>
          </p:cNvPr>
          <p:cNvSpPr/>
          <p:nvPr/>
        </p:nvSpPr>
        <p:spPr>
          <a:xfrm>
            <a:off x="7601679" y="6928325"/>
            <a:ext cx="769711" cy="765450"/>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1" name="Block Arc 14">
            <a:extLst>
              <a:ext uri="{FF2B5EF4-FFF2-40B4-BE49-F238E27FC236}">
                <a16:creationId xmlns:a16="http://schemas.microsoft.com/office/drawing/2014/main" id="{BCD9B002-472A-7DBC-EB86-E16777B0105C}"/>
              </a:ext>
            </a:extLst>
          </p:cNvPr>
          <p:cNvSpPr/>
          <p:nvPr/>
        </p:nvSpPr>
        <p:spPr>
          <a:xfrm rot="16200004">
            <a:off x="10174575" y="2206171"/>
            <a:ext cx="851030" cy="85157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2" name="Block Arc 41">
            <a:extLst>
              <a:ext uri="{FF2B5EF4-FFF2-40B4-BE49-F238E27FC236}">
                <a16:creationId xmlns:a16="http://schemas.microsoft.com/office/drawing/2014/main" id="{3C663D88-DBD1-DE35-6E91-B55E820AD3ED}"/>
              </a:ext>
            </a:extLst>
          </p:cNvPr>
          <p:cNvSpPr/>
          <p:nvPr/>
        </p:nvSpPr>
        <p:spPr>
          <a:xfrm>
            <a:off x="11499263" y="2136722"/>
            <a:ext cx="709896" cy="990500"/>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3" name="Right Triangle 17">
            <a:extLst>
              <a:ext uri="{FF2B5EF4-FFF2-40B4-BE49-F238E27FC236}">
                <a16:creationId xmlns:a16="http://schemas.microsoft.com/office/drawing/2014/main" id="{8E6C4744-FC3E-03DF-1A0E-54375EE8FE63}"/>
              </a:ext>
            </a:extLst>
          </p:cNvPr>
          <p:cNvSpPr/>
          <p:nvPr/>
        </p:nvSpPr>
        <p:spPr>
          <a:xfrm>
            <a:off x="8945272" y="6901284"/>
            <a:ext cx="578636" cy="819523"/>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4" name="Oval 66">
            <a:extLst>
              <a:ext uri="{FF2B5EF4-FFF2-40B4-BE49-F238E27FC236}">
                <a16:creationId xmlns:a16="http://schemas.microsoft.com/office/drawing/2014/main" id="{7CDD813A-9EB1-59EF-D4D5-CE36A0D96408}"/>
              </a:ext>
            </a:extLst>
          </p:cNvPr>
          <p:cNvSpPr/>
          <p:nvPr/>
        </p:nvSpPr>
        <p:spPr>
          <a:xfrm rot="20700014">
            <a:off x="6593146" y="5451301"/>
            <a:ext cx="822943" cy="704923"/>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5" name="Rectangle 9">
            <a:extLst>
              <a:ext uri="{FF2B5EF4-FFF2-40B4-BE49-F238E27FC236}">
                <a16:creationId xmlns:a16="http://schemas.microsoft.com/office/drawing/2014/main" id="{5F41F5C3-125F-41E7-2291-B16DCA07299E}"/>
              </a:ext>
            </a:extLst>
          </p:cNvPr>
          <p:cNvSpPr/>
          <p:nvPr/>
        </p:nvSpPr>
        <p:spPr>
          <a:xfrm>
            <a:off x="3988849" y="5317863"/>
            <a:ext cx="790941" cy="740380"/>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bg1"/>
          </a:solidFill>
          <a:ln cap="flat">
            <a:noFill/>
            <a:prstDash val="solid"/>
          </a:ln>
        </p:spPr>
        <p:txBody>
          <a:bodyPr vert="horz" wrap="square" lIns="182864" tIns="91432" rIns="182864" bIns="91432"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6" name="Frame 17">
            <a:extLst>
              <a:ext uri="{FF2B5EF4-FFF2-40B4-BE49-F238E27FC236}">
                <a16:creationId xmlns:a16="http://schemas.microsoft.com/office/drawing/2014/main" id="{67629363-5A61-124D-B3C7-D7A2FF705528}"/>
              </a:ext>
            </a:extLst>
          </p:cNvPr>
          <p:cNvSpPr/>
          <p:nvPr/>
        </p:nvSpPr>
        <p:spPr>
          <a:xfrm>
            <a:off x="3951451" y="6919988"/>
            <a:ext cx="762158" cy="762158"/>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bg1"/>
          </a:solidFill>
          <a:ln cap="flat">
            <a:noFill/>
            <a:prstDash val="solid"/>
          </a:ln>
        </p:spPr>
        <p:txBody>
          <a:bodyPr vert="horz" wrap="square" lIns="182864" tIns="91432" rIns="182864" bIns="91432"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7" name="Teardrop 1">
            <a:extLst>
              <a:ext uri="{FF2B5EF4-FFF2-40B4-BE49-F238E27FC236}">
                <a16:creationId xmlns:a16="http://schemas.microsoft.com/office/drawing/2014/main" id="{4F7E2981-2979-56B9-EA2B-BB003751701B}"/>
              </a:ext>
            </a:extLst>
          </p:cNvPr>
          <p:cNvSpPr/>
          <p:nvPr/>
        </p:nvSpPr>
        <p:spPr>
          <a:xfrm rot="18805987">
            <a:off x="12576390" y="2309282"/>
            <a:ext cx="827696" cy="819065"/>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8" name="Rectangle 130">
            <a:extLst>
              <a:ext uri="{FF2B5EF4-FFF2-40B4-BE49-F238E27FC236}">
                <a16:creationId xmlns:a16="http://schemas.microsoft.com/office/drawing/2014/main" id="{656796A7-415F-96FB-6D45-7E742B65226E}"/>
              </a:ext>
            </a:extLst>
          </p:cNvPr>
          <p:cNvSpPr/>
          <p:nvPr/>
        </p:nvSpPr>
        <p:spPr>
          <a:xfrm>
            <a:off x="13785464" y="2309383"/>
            <a:ext cx="816799" cy="82051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bg1"/>
          </a:solidFill>
          <a:ln cap="flat">
            <a:noFill/>
            <a:prstDash val="solid"/>
          </a:ln>
        </p:spPr>
        <p:txBody>
          <a:bodyPr vert="horz" wrap="square" lIns="182864" tIns="91432" rIns="182864" bIns="91432"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9" name="Right Triangle 17">
            <a:extLst>
              <a:ext uri="{FF2B5EF4-FFF2-40B4-BE49-F238E27FC236}">
                <a16:creationId xmlns:a16="http://schemas.microsoft.com/office/drawing/2014/main" id="{FD936ABC-3528-F971-D753-3B026257760F}"/>
              </a:ext>
            </a:extLst>
          </p:cNvPr>
          <p:cNvSpPr/>
          <p:nvPr/>
        </p:nvSpPr>
        <p:spPr>
          <a:xfrm>
            <a:off x="11431658" y="6866887"/>
            <a:ext cx="717156" cy="853920"/>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40" name="Right Triangle 17">
            <a:extLst>
              <a:ext uri="{FF2B5EF4-FFF2-40B4-BE49-F238E27FC236}">
                <a16:creationId xmlns:a16="http://schemas.microsoft.com/office/drawing/2014/main" id="{C85C2ABC-6E6E-FF72-CB2A-14265EBAF906}"/>
              </a:ext>
            </a:extLst>
          </p:cNvPr>
          <p:cNvSpPr/>
          <p:nvPr/>
        </p:nvSpPr>
        <p:spPr>
          <a:xfrm>
            <a:off x="10119206" y="6866887"/>
            <a:ext cx="717156" cy="853920"/>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41" name="Right Triangle 17">
            <a:extLst>
              <a:ext uri="{FF2B5EF4-FFF2-40B4-BE49-F238E27FC236}">
                <a16:creationId xmlns:a16="http://schemas.microsoft.com/office/drawing/2014/main" id="{09A2A680-DBEB-7743-1CB6-27A5F0D57480}"/>
              </a:ext>
            </a:extLst>
          </p:cNvPr>
          <p:cNvSpPr/>
          <p:nvPr/>
        </p:nvSpPr>
        <p:spPr>
          <a:xfrm>
            <a:off x="12744092" y="6866887"/>
            <a:ext cx="717156" cy="853920"/>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42" name="Oval 44">
            <a:extLst>
              <a:ext uri="{FF2B5EF4-FFF2-40B4-BE49-F238E27FC236}">
                <a16:creationId xmlns:a16="http://schemas.microsoft.com/office/drawing/2014/main" id="{6F2EBD47-EFE5-1AEB-2484-FA2ED126FEBE}"/>
              </a:ext>
            </a:extLst>
          </p:cNvPr>
          <p:cNvSpPr/>
          <p:nvPr/>
        </p:nvSpPr>
        <p:spPr>
          <a:xfrm>
            <a:off x="14056544" y="6866887"/>
            <a:ext cx="717156" cy="853920"/>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bg1"/>
          </a:solidFill>
          <a:ln cap="flat">
            <a:noFill/>
            <a:prstDash val="solid"/>
          </a:ln>
        </p:spPr>
        <p:txBody>
          <a:bodyPr vert="horz" wrap="square" lIns="137148" tIns="68574" rIns="137148" bIns="68574" anchor="ctr" anchorCtr="1" compatLnSpc="1">
            <a:noAutofit/>
          </a:bodyPr>
          <a:lstStyle/>
          <a:p>
            <a:pPr algn="ctr" defTabSz="1828573"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43" name="Google Shape;6000;p67">
            <a:extLst>
              <a:ext uri="{FF2B5EF4-FFF2-40B4-BE49-F238E27FC236}">
                <a16:creationId xmlns:a16="http://schemas.microsoft.com/office/drawing/2014/main" id="{80AA888A-CDEC-38F2-488F-C5CA394529EE}"/>
              </a:ext>
            </a:extLst>
          </p:cNvPr>
          <p:cNvSpPr/>
          <p:nvPr/>
        </p:nvSpPr>
        <p:spPr>
          <a:xfrm>
            <a:off x="3913877" y="2218423"/>
            <a:ext cx="906291" cy="924634"/>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solid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44" name="Google Shape;6029;p67">
            <a:extLst>
              <a:ext uri="{FF2B5EF4-FFF2-40B4-BE49-F238E27FC236}">
                <a16:creationId xmlns:a16="http://schemas.microsoft.com/office/drawing/2014/main" id="{506C4069-DF94-2E5A-00DB-9F720182342D}"/>
              </a:ext>
            </a:extLst>
          </p:cNvPr>
          <p:cNvGrpSpPr/>
          <p:nvPr/>
        </p:nvGrpSpPr>
        <p:grpSpPr>
          <a:xfrm>
            <a:off x="11438147" y="8129600"/>
            <a:ext cx="606175" cy="840277"/>
            <a:chOff x="7025856" y="4064928"/>
            <a:chExt cx="303114" cy="420175"/>
          </a:xfrm>
          <a:solidFill>
            <a:schemeClr val="tx1">
              <a:lumMod val="75000"/>
              <a:lumOff val="25000"/>
            </a:schemeClr>
          </a:solidFill>
        </p:grpSpPr>
        <p:sp>
          <p:nvSpPr>
            <p:cNvPr id="45" name="Google Shape;6030;p67">
              <a:extLst>
                <a:ext uri="{FF2B5EF4-FFF2-40B4-BE49-F238E27FC236}">
                  <a16:creationId xmlns:a16="http://schemas.microsoft.com/office/drawing/2014/main" id="{C10C0B29-C9D2-A48A-A2BC-C1B122DF9101}"/>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6" name="Google Shape;6031;p67">
              <a:extLst>
                <a:ext uri="{FF2B5EF4-FFF2-40B4-BE49-F238E27FC236}">
                  <a16:creationId xmlns:a16="http://schemas.microsoft.com/office/drawing/2014/main" id="{A04BA377-FD3C-29D7-BBD6-048059752786}"/>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7" name="Google Shape;6032;p67">
              <a:extLst>
                <a:ext uri="{FF2B5EF4-FFF2-40B4-BE49-F238E27FC236}">
                  <a16:creationId xmlns:a16="http://schemas.microsoft.com/office/drawing/2014/main" id="{F54DFD06-5BE4-1C44-8B8D-2C95D5313616}"/>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8" name="Google Shape;6033;p67">
              <a:extLst>
                <a:ext uri="{FF2B5EF4-FFF2-40B4-BE49-F238E27FC236}">
                  <a16:creationId xmlns:a16="http://schemas.microsoft.com/office/drawing/2014/main" id="{0BCCF664-F475-CA12-5614-8C955B8E367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49" name="Google Shape;6066;p67">
            <a:extLst>
              <a:ext uri="{FF2B5EF4-FFF2-40B4-BE49-F238E27FC236}">
                <a16:creationId xmlns:a16="http://schemas.microsoft.com/office/drawing/2014/main" id="{79BDF5CA-D997-3BB4-E41E-5351EF48889F}"/>
              </a:ext>
            </a:extLst>
          </p:cNvPr>
          <p:cNvGrpSpPr/>
          <p:nvPr/>
        </p:nvGrpSpPr>
        <p:grpSpPr>
          <a:xfrm>
            <a:off x="3857789" y="3601483"/>
            <a:ext cx="966216" cy="961443"/>
            <a:chOff x="3235348" y="1800673"/>
            <a:chExt cx="483150" cy="480763"/>
          </a:xfrm>
          <a:solidFill>
            <a:schemeClr val="bg1"/>
          </a:solidFill>
        </p:grpSpPr>
        <p:sp>
          <p:nvSpPr>
            <p:cNvPr id="50" name="Google Shape;6067;p67">
              <a:extLst>
                <a:ext uri="{FF2B5EF4-FFF2-40B4-BE49-F238E27FC236}">
                  <a16:creationId xmlns:a16="http://schemas.microsoft.com/office/drawing/2014/main" id="{7D166F69-D38F-72EF-1CBF-ADE894603443}"/>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1" name="Google Shape;6068;p67">
              <a:extLst>
                <a:ext uri="{FF2B5EF4-FFF2-40B4-BE49-F238E27FC236}">
                  <a16:creationId xmlns:a16="http://schemas.microsoft.com/office/drawing/2014/main" id="{9D3B112F-4F46-28E4-F99A-987905904FD8}"/>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52" name="Google Shape;5976;p67">
            <a:extLst>
              <a:ext uri="{FF2B5EF4-FFF2-40B4-BE49-F238E27FC236}">
                <a16:creationId xmlns:a16="http://schemas.microsoft.com/office/drawing/2014/main" id="{C8A21332-A24F-A3D1-B043-3C258BD0AD7F}"/>
              </a:ext>
            </a:extLst>
          </p:cNvPr>
          <p:cNvGrpSpPr/>
          <p:nvPr/>
        </p:nvGrpSpPr>
        <p:grpSpPr>
          <a:xfrm>
            <a:off x="3986911" y="8428106"/>
            <a:ext cx="743029" cy="663044"/>
            <a:chOff x="3299914" y="4214195"/>
            <a:chExt cx="371547" cy="331551"/>
          </a:xfrm>
          <a:solidFill>
            <a:schemeClr val="tx1">
              <a:lumMod val="75000"/>
              <a:lumOff val="25000"/>
            </a:schemeClr>
          </a:solidFill>
        </p:grpSpPr>
        <p:sp>
          <p:nvSpPr>
            <p:cNvPr id="53" name="Google Shape;5977;p67">
              <a:extLst>
                <a:ext uri="{FF2B5EF4-FFF2-40B4-BE49-F238E27FC236}">
                  <a16:creationId xmlns:a16="http://schemas.microsoft.com/office/drawing/2014/main" id="{F2CF6483-6CE1-74F5-6F80-84E57B0B9F1E}"/>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4" name="Google Shape;5978;p67">
              <a:extLst>
                <a:ext uri="{FF2B5EF4-FFF2-40B4-BE49-F238E27FC236}">
                  <a16:creationId xmlns:a16="http://schemas.microsoft.com/office/drawing/2014/main" id="{35A582F8-7091-CEE7-2976-0C5F117F302D}"/>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5" name="Google Shape;5979;p67">
              <a:extLst>
                <a:ext uri="{FF2B5EF4-FFF2-40B4-BE49-F238E27FC236}">
                  <a16:creationId xmlns:a16="http://schemas.microsoft.com/office/drawing/2014/main" id="{13CF3FB6-0DF7-6CA3-DEC2-157396D0EB98}"/>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56" name="Google Shape;5989;p67">
            <a:extLst>
              <a:ext uri="{FF2B5EF4-FFF2-40B4-BE49-F238E27FC236}">
                <a16:creationId xmlns:a16="http://schemas.microsoft.com/office/drawing/2014/main" id="{6C57CE9D-F3B8-46B4-EE5B-A3C65F8B2E1D}"/>
              </a:ext>
            </a:extLst>
          </p:cNvPr>
          <p:cNvGrpSpPr/>
          <p:nvPr/>
        </p:nvGrpSpPr>
        <p:grpSpPr>
          <a:xfrm>
            <a:off x="10035615" y="8252684"/>
            <a:ext cx="744751" cy="728677"/>
            <a:chOff x="6324529" y="4126476"/>
            <a:chExt cx="372408" cy="364370"/>
          </a:xfrm>
          <a:solidFill>
            <a:schemeClr val="tx1">
              <a:lumMod val="75000"/>
              <a:lumOff val="25000"/>
            </a:schemeClr>
          </a:solidFill>
        </p:grpSpPr>
        <p:sp>
          <p:nvSpPr>
            <p:cNvPr id="57" name="Google Shape;5990;p67">
              <a:extLst>
                <a:ext uri="{FF2B5EF4-FFF2-40B4-BE49-F238E27FC236}">
                  <a16:creationId xmlns:a16="http://schemas.microsoft.com/office/drawing/2014/main" id="{E17EEAB9-943C-04BE-2412-8CE33CD77875}"/>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8" name="Google Shape;5991;p67">
              <a:extLst>
                <a:ext uri="{FF2B5EF4-FFF2-40B4-BE49-F238E27FC236}">
                  <a16:creationId xmlns:a16="http://schemas.microsoft.com/office/drawing/2014/main" id="{F024C048-FC3C-E2BE-2CA5-42597D6B7083}"/>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9" name="Google Shape;5992;p67">
              <a:extLst>
                <a:ext uri="{FF2B5EF4-FFF2-40B4-BE49-F238E27FC236}">
                  <a16:creationId xmlns:a16="http://schemas.microsoft.com/office/drawing/2014/main" id="{1824734D-7820-C95D-8F3F-01AA22BA85FC}"/>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60" name="Google Shape;6007;p67">
            <a:extLst>
              <a:ext uri="{FF2B5EF4-FFF2-40B4-BE49-F238E27FC236}">
                <a16:creationId xmlns:a16="http://schemas.microsoft.com/office/drawing/2014/main" id="{8B137D5E-56DC-3285-ACD5-2A6E7C37CA87}"/>
              </a:ext>
            </a:extLst>
          </p:cNvPr>
          <p:cNvGrpSpPr/>
          <p:nvPr/>
        </p:nvGrpSpPr>
        <p:grpSpPr>
          <a:xfrm>
            <a:off x="5315309" y="8313818"/>
            <a:ext cx="704465" cy="713480"/>
            <a:chOff x="3964170" y="4157045"/>
            <a:chExt cx="352263" cy="356771"/>
          </a:xfrm>
          <a:solidFill>
            <a:schemeClr val="tx1">
              <a:lumMod val="75000"/>
              <a:lumOff val="25000"/>
            </a:schemeClr>
          </a:solidFill>
        </p:grpSpPr>
        <p:sp>
          <p:nvSpPr>
            <p:cNvPr id="61" name="Google Shape;6008;p67">
              <a:extLst>
                <a:ext uri="{FF2B5EF4-FFF2-40B4-BE49-F238E27FC236}">
                  <a16:creationId xmlns:a16="http://schemas.microsoft.com/office/drawing/2014/main" id="{599F5C62-52EE-38D2-436C-9D2FBD0479E2}"/>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2" name="Google Shape;6009;p67">
              <a:extLst>
                <a:ext uri="{FF2B5EF4-FFF2-40B4-BE49-F238E27FC236}">
                  <a16:creationId xmlns:a16="http://schemas.microsoft.com/office/drawing/2014/main" id="{192978E3-B11D-03C7-1419-13D988AB9F5E}"/>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63" name="Google Shape;6018;p67">
            <a:extLst>
              <a:ext uri="{FF2B5EF4-FFF2-40B4-BE49-F238E27FC236}">
                <a16:creationId xmlns:a16="http://schemas.microsoft.com/office/drawing/2014/main" id="{1FD76017-9284-E98F-4793-AB9983E868BC}"/>
              </a:ext>
            </a:extLst>
          </p:cNvPr>
          <p:cNvGrpSpPr/>
          <p:nvPr/>
        </p:nvGrpSpPr>
        <p:grpSpPr>
          <a:xfrm>
            <a:off x="12718177" y="8346751"/>
            <a:ext cx="730341" cy="665296"/>
            <a:chOff x="7665927" y="4173513"/>
            <a:chExt cx="365202" cy="332677"/>
          </a:xfrm>
          <a:solidFill>
            <a:schemeClr val="tx1">
              <a:lumMod val="75000"/>
              <a:lumOff val="25000"/>
            </a:schemeClr>
          </a:solidFill>
        </p:grpSpPr>
        <p:sp>
          <p:nvSpPr>
            <p:cNvPr id="64" name="Google Shape;6019;p67">
              <a:extLst>
                <a:ext uri="{FF2B5EF4-FFF2-40B4-BE49-F238E27FC236}">
                  <a16:creationId xmlns:a16="http://schemas.microsoft.com/office/drawing/2014/main" id="{96CA01C8-9B75-8BF7-50B6-C5FC374516FD}"/>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5" name="Google Shape;6020;p67">
              <a:extLst>
                <a:ext uri="{FF2B5EF4-FFF2-40B4-BE49-F238E27FC236}">
                  <a16:creationId xmlns:a16="http://schemas.microsoft.com/office/drawing/2014/main" id="{A800F255-DCDF-6154-B051-15F3F42A3BF4}"/>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6" name="Google Shape;6021;p67">
              <a:extLst>
                <a:ext uri="{FF2B5EF4-FFF2-40B4-BE49-F238E27FC236}">
                  <a16:creationId xmlns:a16="http://schemas.microsoft.com/office/drawing/2014/main" id="{F7FCD78B-9656-D254-AA90-643869686BA8}"/>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7" name="Google Shape;6022;p67">
              <a:extLst>
                <a:ext uri="{FF2B5EF4-FFF2-40B4-BE49-F238E27FC236}">
                  <a16:creationId xmlns:a16="http://schemas.microsoft.com/office/drawing/2014/main" id="{AAD856C4-DD00-C548-6254-CA91BB12C8B8}"/>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8" name="Google Shape;6023;p67">
              <a:extLst>
                <a:ext uri="{FF2B5EF4-FFF2-40B4-BE49-F238E27FC236}">
                  <a16:creationId xmlns:a16="http://schemas.microsoft.com/office/drawing/2014/main" id="{4F5B3007-AFDE-3D3B-0252-AAAB4C828CEF}"/>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9" name="Google Shape;6024;p67">
              <a:extLst>
                <a:ext uri="{FF2B5EF4-FFF2-40B4-BE49-F238E27FC236}">
                  <a16:creationId xmlns:a16="http://schemas.microsoft.com/office/drawing/2014/main" id="{52D6A729-EDD9-103D-DC6B-01DFE926BC1B}"/>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0" name="Google Shape;6025;p67">
              <a:extLst>
                <a:ext uri="{FF2B5EF4-FFF2-40B4-BE49-F238E27FC236}">
                  <a16:creationId xmlns:a16="http://schemas.microsoft.com/office/drawing/2014/main" id="{A058EBC6-8769-D853-0846-207864D0833C}"/>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71" name="Google Shape;6043;p67">
            <a:extLst>
              <a:ext uri="{FF2B5EF4-FFF2-40B4-BE49-F238E27FC236}">
                <a16:creationId xmlns:a16="http://schemas.microsoft.com/office/drawing/2014/main" id="{63BE312E-97DC-BFC1-8E28-F7AE958FDDA2}"/>
              </a:ext>
            </a:extLst>
          </p:cNvPr>
          <p:cNvSpPr/>
          <p:nvPr/>
        </p:nvSpPr>
        <p:spPr>
          <a:xfrm>
            <a:off x="6503068" y="8315130"/>
            <a:ext cx="618280" cy="730341"/>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tx1">
              <a:lumMod val="75000"/>
              <a:lumOff val="25000"/>
            </a:schemeClr>
          </a:solid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72" name="Google Shape;6052;p67">
            <a:extLst>
              <a:ext uri="{FF2B5EF4-FFF2-40B4-BE49-F238E27FC236}">
                <a16:creationId xmlns:a16="http://schemas.microsoft.com/office/drawing/2014/main" id="{10269144-0C46-83FD-2596-BC0D7A4C3D34}"/>
              </a:ext>
            </a:extLst>
          </p:cNvPr>
          <p:cNvGrpSpPr/>
          <p:nvPr/>
        </p:nvGrpSpPr>
        <p:grpSpPr>
          <a:xfrm>
            <a:off x="14044109" y="8281359"/>
            <a:ext cx="714102" cy="726739"/>
            <a:chOff x="8328949" y="4140814"/>
            <a:chExt cx="357082" cy="363401"/>
          </a:xfrm>
          <a:solidFill>
            <a:schemeClr val="tx1">
              <a:lumMod val="75000"/>
              <a:lumOff val="25000"/>
            </a:schemeClr>
          </a:solidFill>
        </p:grpSpPr>
        <p:sp>
          <p:nvSpPr>
            <p:cNvPr id="73" name="Google Shape;6053;p67">
              <a:extLst>
                <a:ext uri="{FF2B5EF4-FFF2-40B4-BE49-F238E27FC236}">
                  <a16:creationId xmlns:a16="http://schemas.microsoft.com/office/drawing/2014/main" id="{AF83564E-8A6C-0DC1-6D75-63AD63A1B61E}"/>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4" name="Google Shape;6054;p67">
              <a:extLst>
                <a:ext uri="{FF2B5EF4-FFF2-40B4-BE49-F238E27FC236}">
                  <a16:creationId xmlns:a16="http://schemas.microsoft.com/office/drawing/2014/main" id="{79FE5D24-CE9B-26D5-D437-192BDBA0DB50}"/>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5" name="Google Shape;6055;p67">
              <a:extLst>
                <a:ext uri="{FF2B5EF4-FFF2-40B4-BE49-F238E27FC236}">
                  <a16:creationId xmlns:a16="http://schemas.microsoft.com/office/drawing/2014/main" id="{C86F3498-7484-4E10-6A28-C70E6792A3B0}"/>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6" name="Google Shape;6078;p67">
            <a:extLst>
              <a:ext uri="{FF2B5EF4-FFF2-40B4-BE49-F238E27FC236}">
                <a16:creationId xmlns:a16="http://schemas.microsoft.com/office/drawing/2014/main" id="{6746A859-FD70-09AB-C133-33FB459E90B2}"/>
              </a:ext>
            </a:extLst>
          </p:cNvPr>
          <p:cNvGrpSpPr/>
          <p:nvPr/>
        </p:nvGrpSpPr>
        <p:grpSpPr>
          <a:xfrm>
            <a:off x="7639272" y="8316924"/>
            <a:ext cx="730341" cy="726737"/>
            <a:chOff x="5126254" y="4158599"/>
            <a:chExt cx="365202" cy="363400"/>
          </a:xfrm>
          <a:solidFill>
            <a:schemeClr val="tx1">
              <a:lumMod val="75000"/>
              <a:lumOff val="25000"/>
            </a:schemeClr>
          </a:solidFill>
        </p:grpSpPr>
        <p:sp>
          <p:nvSpPr>
            <p:cNvPr id="77" name="Google Shape;6079;p67">
              <a:extLst>
                <a:ext uri="{FF2B5EF4-FFF2-40B4-BE49-F238E27FC236}">
                  <a16:creationId xmlns:a16="http://schemas.microsoft.com/office/drawing/2014/main" id="{5DC7CCA6-7A83-AFCD-D58A-D77D91C20379}"/>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8" name="Google Shape;6080;p67">
              <a:extLst>
                <a:ext uri="{FF2B5EF4-FFF2-40B4-BE49-F238E27FC236}">
                  <a16:creationId xmlns:a16="http://schemas.microsoft.com/office/drawing/2014/main" id="{896E479D-7CCD-7A19-7DF0-EBC3858095B7}"/>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9" name="Google Shape;6081;p67">
              <a:extLst>
                <a:ext uri="{FF2B5EF4-FFF2-40B4-BE49-F238E27FC236}">
                  <a16:creationId xmlns:a16="http://schemas.microsoft.com/office/drawing/2014/main" id="{9FA6A38C-9B6E-D2F4-BDFE-454A3EF287D4}"/>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0" name="Google Shape;6082;p67">
              <a:extLst>
                <a:ext uri="{FF2B5EF4-FFF2-40B4-BE49-F238E27FC236}">
                  <a16:creationId xmlns:a16="http://schemas.microsoft.com/office/drawing/2014/main" id="{7A3ABB13-C51D-3042-AC0F-D46595D51920}"/>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81" name="Google Shape;6110;p67">
            <a:extLst>
              <a:ext uri="{FF2B5EF4-FFF2-40B4-BE49-F238E27FC236}">
                <a16:creationId xmlns:a16="http://schemas.microsoft.com/office/drawing/2014/main" id="{A509E0B9-8278-4F1F-213E-4C16ED3E4F43}"/>
              </a:ext>
            </a:extLst>
          </p:cNvPr>
          <p:cNvGrpSpPr/>
          <p:nvPr/>
        </p:nvGrpSpPr>
        <p:grpSpPr>
          <a:xfrm>
            <a:off x="8852743" y="8386704"/>
            <a:ext cx="724945" cy="567683"/>
            <a:chOff x="5733041" y="4193493"/>
            <a:chExt cx="362504" cy="283866"/>
          </a:xfrm>
          <a:solidFill>
            <a:schemeClr val="tx1">
              <a:lumMod val="75000"/>
              <a:lumOff val="25000"/>
            </a:schemeClr>
          </a:solidFill>
        </p:grpSpPr>
        <p:sp>
          <p:nvSpPr>
            <p:cNvPr id="82" name="Google Shape;6111;p67">
              <a:extLst>
                <a:ext uri="{FF2B5EF4-FFF2-40B4-BE49-F238E27FC236}">
                  <a16:creationId xmlns:a16="http://schemas.microsoft.com/office/drawing/2014/main" id="{D8AFDBD2-84F9-0D91-BBC5-B5CDDE88A222}"/>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3" name="Google Shape;6112;p67">
              <a:extLst>
                <a:ext uri="{FF2B5EF4-FFF2-40B4-BE49-F238E27FC236}">
                  <a16:creationId xmlns:a16="http://schemas.microsoft.com/office/drawing/2014/main" id="{BC3E43D2-BFD6-AA8E-611A-8FDE3ECB413C}"/>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84" name="Google Shape;5972;p67">
            <a:extLst>
              <a:ext uri="{FF2B5EF4-FFF2-40B4-BE49-F238E27FC236}">
                <a16:creationId xmlns:a16="http://schemas.microsoft.com/office/drawing/2014/main" id="{C244B90B-FD8D-FF4F-FE2F-9AA8272C9BBC}"/>
              </a:ext>
            </a:extLst>
          </p:cNvPr>
          <p:cNvGrpSpPr/>
          <p:nvPr/>
        </p:nvGrpSpPr>
        <p:grpSpPr>
          <a:xfrm>
            <a:off x="5234210" y="3783612"/>
            <a:ext cx="720941" cy="829360"/>
            <a:chOff x="3923617" y="1891747"/>
            <a:chExt cx="360502" cy="414716"/>
          </a:xfrm>
          <a:solidFill>
            <a:schemeClr val="bg1"/>
          </a:solidFill>
        </p:grpSpPr>
        <p:sp>
          <p:nvSpPr>
            <p:cNvPr id="85" name="Google Shape;5973;p67">
              <a:extLst>
                <a:ext uri="{FF2B5EF4-FFF2-40B4-BE49-F238E27FC236}">
                  <a16:creationId xmlns:a16="http://schemas.microsoft.com/office/drawing/2014/main" id="{52B6B786-52C7-8CB7-EF14-8AE64F7DE83C}"/>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6" name="Google Shape;5974;p67">
              <a:extLst>
                <a:ext uri="{FF2B5EF4-FFF2-40B4-BE49-F238E27FC236}">
                  <a16:creationId xmlns:a16="http://schemas.microsoft.com/office/drawing/2014/main" id="{06671F8E-ECCD-256F-0945-088CAA828231}"/>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7" name="Google Shape;5975;p67">
              <a:extLst>
                <a:ext uri="{FF2B5EF4-FFF2-40B4-BE49-F238E27FC236}">
                  <a16:creationId xmlns:a16="http://schemas.microsoft.com/office/drawing/2014/main" id="{DF67AA27-94FF-65DA-415D-786EB8DB5B0B}"/>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88" name="Google Shape;5984;p67">
            <a:extLst>
              <a:ext uri="{FF2B5EF4-FFF2-40B4-BE49-F238E27FC236}">
                <a16:creationId xmlns:a16="http://schemas.microsoft.com/office/drawing/2014/main" id="{168D35D2-1D1F-422B-625A-6DF461E682F0}"/>
              </a:ext>
            </a:extLst>
          </p:cNvPr>
          <p:cNvGrpSpPr/>
          <p:nvPr/>
        </p:nvGrpSpPr>
        <p:grpSpPr>
          <a:xfrm>
            <a:off x="11373397" y="3777487"/>
            <a:ext cx="832178" cy="830128"/>
            <a:chOff x="6993477" y="1888684"/>
            <a:chExt cx="416125" cy="415100"/>
          </a:xfrm>
          <a:solidFill>
            <a:schemeClr val="bg1"/>
          </a:solidFill>
        </p:grpSpPr>
        <p:sp>
          <p:nvSpPr>
            <p:cNvPr id="89" name="Google Shape;5985;p67">
              <a:extLst>
                <a:ext uri="{FF2B5EF4-FFF2-40B4-BE49-F238E27FC236}">
                  <a16:creationId xmlns:a16="http://schemas.microsoft.com/office/drawing/2014/main" id="{EF829F4B-D13A-060A-BDE3-F41D4D44571E}"/>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0" name="Google Shape;5986;p67">
              <a:extLst>
                <a:ext uri="{FF2B5EF4-FFF2-40B4-BE49-F238E27FC236}">
                  <a16:creationId xmlns:a16="http://schemas.microsoft.com/office/drawing/2014/main" id="{04DC6AB8-4ABB-F364-8326-4F4669527A3F}"/>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1" name="Google Shape;5987;p67">
              <a:extLst>
                <a:ext uri="{FF2B5EF4-FFF2-40B4-BE49-F238E27FC236}">
                  <a16:creationId xmlns:a16="http://schemas.microsoft.com/office/drawing/2014/main" id="{04FDE397-47F3-B6FF-CCFE-AF83C0432AF3}"/>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2" name="Google Shape;5988;p67">
              <a:extLst>
                <a:ext uri="{FF2B5EF4-FFF2-40B4-BE49-F238E27FC236}">
                  <a16:creationId xmlns:a16="http://schemas.microsoft.com/office/drawing/2014/main" id="{CED6E2AD-847E-A833-20B6-3AFBE26DB11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93" name="Google Shape;6002;p67">
            <a:extLst>
              <a:ext uri="{FF2B5EF4-FFF2-40B4-BE49-F238E27FC236}">
                <a16:creationId xmlns:a16="http://schemas.microsoft.com/office/drawing/2014/main" id="{203158EC-21D0-EAF1-E575-5D4269E8BFC8}"/>
              </a:ext>
            </a:extLst>
          </p:cNvPr>
          <p:cNvGrpSpPr/>
          <p:nvPr/>
        </p:nvGrpSpPr>
        <p:grpSpPr>
          <a:xfrm>
            <a:off x="6526491" y="3783612"/>
            <a:ext cx="961353" cy="830128"/>
            <a:chOff x="4569814" y="1891747"/>
            <a:chExt cx="480718" cy="415100"/>
          </a:xfrm>
          <a:solidFill>
            <a:schemeClr val="bg1"/>
          </a:solidFill>
        </p:grpSpPr>
        <p:sp>
          <p:nvSpPr>
            <p:cNvPr id="94" name="Google Shape;6003;p67">
              <a:extLst>
                <a:ext uri="{FF2B5EF4-FFF2-40B4-BE49-F238E27FC236}">
                  <a16:creationId xmlns:a16="http://schemas.microsoft.com/office/drawing/2014/main" id="{46FB1886-5F20-812E-66C3-3A4123F2B286}"/>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5" name="Google Shape;6004;p67">
              <a:extLst>
                <a:ext uri="{FF2B5EF4-FFF2-40B4-BE49-F238E27FC236}">
                  <a16:creationId xmlns:a16="http://schemas.microsoft.com/office/drawing/2014/main" id="{D5850852-DF81-7FB7-86E1-43553899C77B}"/>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6" name="Google Shape;6005;p67">
              <a:extLst>
                <a:ext uri="{FF2B5EF4-FFF2-40B4-BE49-F238E27FC236}">
                  <a16:creationId xmlns:a16="http://schemas.microsoft.com/office/drawing/2014/main" id="{F30E8543-4428-DB6D-3B2E-5B91618BA4EC}"/>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7" name="Google Shape;6006;p67">
              <a:extLst>
                <a:ext uri="{FF2B5EF4-FFF2-40B4-BE49-F238E27FC236}">
                  <a16:creationId xmlns:a16="http://schemas.microsoft.com/office/drawing/2014/main" id="{E9F6A94C-0CAD-5F20-83CE-EE4EE20ECA2E}"/>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98" name="Google Shape;6011;p67">
            <a:extLst>
              <a:ext uri="{FF2B5EF4-FFF2-40B4-BE49-F238E27FC236}">
                <a16:creationId xmlns:a16="http://schemas.microsoft.com/office/drawing/2014/main" id="{A8032FDF-1DB9-B4D8-2B5B-DB3DED47DA25}"/>
              </a:ext>
            </a:extLst>
          </p:cNvPr>
          <p:cNvGrpSpPr/>
          <p:nvPr/>
        </p:nvGrpSpPr>
        <p:grpSpPr>
          <a:xfrm>
            <a:off x="12556639" y="3735155"/>
            <a:ext cx="843661" cy="828906"/>
            <a:chOff x="7585149" y="1867515"/>
            <a:chExt cx="421867" cy="414489"/>
          </a:xfrm>
          <a:solidFill>
            <a:schemeClr val="bg1"/>
          </a:solidFill>
        </p:grpSpPr>
        <p:sp>
          <p:nvSpPr>
            <p:cNvPr id="99" name="Google Shape;6012;p67">
              <a:extLst>
                <a:ext uri="{FF2B5EF4-FFF2-40B4-BE49-F238E27FC236}">
                  <a16:creationId xmlns:a16="http://schemas.microsoft.com/office/drawing/2014/main" id="{CFC52ADD-5BCA-5259-B090-6D586D631DE0}"/>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0" name="Google Shape;6013;p67">
              <a:extLst>
                <a:ext uri="{FF2B5EF4-FFF2-40B4-BE49-F238E27FC236}">
                  <a16:creationId xmlns:a16="http://schemas.microsoft.com/office/drawing/2014/main" id="{2418F930-67A9-3A6C-4D12-198352B434A0}"/>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1" name="Google Shape;6014;p67">
              <a:extLst>
                <a:ext uri="{FF2B5EF4-FFF2-40B4-BE49-F238E27FC236}">
                  <a16:creationId xmlns:a16="http://schemas.microsoft.com/office/drawing/2014/main" id="{5BA18AE2-8391-8A68-453B-80331325A09E}"/>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2" name="Google Shape;6015;p67">
              <a:extLst>
                <a:ext uri="{FF2B5EF4-FFF2-40B4-BE49-F238E27FC236}">
                  <a16:creationId xmlns:a16="http://schemas.microsoft.com/office/drawing/2014/main" id="{2264630A-7824-640A-607E-A1FB76989DA2}"/>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3" name="Google Shape;6016;p67">
              <a:extLst>
                <a:ext uri="{FF2B5EF4-FFF2-40B4-BE49-F238E27FC236}">
                  <a16:creationId xmlns:a16="http://schemas.microsoft.com/office/drawing/2014/main" id="{5750CAE4-0F09-1D57-9903-FB063A9CB59C}"/>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4" name="Google Shape;6017;p67">
              <a:extLst>
                <a:ext uri="{FF2B5EF4-FFF2-40B4-BE49-F238E27FC236}">
                  <a16:creationId xmlns:a16="http://schemas.microsoft.com/office/drawing/2014/main" id="{FB6028F0-97BA-B260-7E05-82E53FAE7C43}"/>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105" name="Google Shape;6042;p67">
            <a:extLst>
              <a:ext uri="{FF2B5EF4-FFF2-40B4-BE49-F238E27FC236}">
                <a16:creationId xmlns:a16="http://schemas.microsoft.com/office/drawing/2014/main" id="{B3305A52-96B2-DACE-AC03-665346E43818}"/>
              </a:ext>
            </a:extLst>
          </p:cNvPr>
          <p:cNvSpPr/>
          <p:nvPr/>
        </p:nvSpPr>
        <p:spPr>
          <a:xfrm>
            <a:off x="7790428" y="3785242"/>
            <a:ext cx="815737" cy="826856"/>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bg1"/>
          </a:solid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106" name="Google Shape;6047;p67">
            <a:extLst>
              <a:ext uri="{FF2B5EF4-FFF2-40B4-BE49-F238E27FC236}">
                <a16:creationId xmlns:a16="http://schemas.microsoft.com/office/drawing/2014/main" id="{16F39813-7139-80A4-43DC-7A3A33C4658A}"/>
              </a:ext>
            </a:extLst>
          </p:cNvPr>
          <p:cNvGrpSpPr/>
          <p:nvPr/>
        </p:nvGrpSpPr>
        <p:grpSpPr>
          <a:xfrm>
            <a:off x="13847055" y="3735592"/>
            <a:ext cx="830130" cy="755994"/>
            <a:chOff x="8230413" y="1867735"/>
            <a:chExt cx="415101" cy="378030"/>
          </a:xfrm>
          <a:solidFill>
            <a:schemeClr val="bg1"/>
          </a:solidFill>
        </p:grpSpPr>
        <p:sp>
          <p:nvSpPr>
            <p:cNvPr id="107" name="Google Shape;6048;p67">
              <a:extLst>
                <a:ext uri="{FF2B5EF4-FFF2-40B4-BE49-F238E27FC236}">
                  <a16:creationId xmlns:a16="http://schemas.microsoft.com/office/drawing/2014/main" id="{D3FCB92F-0DBD-BFDE-D588-C63DD9187328}"/>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8" name="Google Shape;6049;p67">
              <a:extLst>
                <a:ext uri="{FF2B5EF4-FFF2-40B4-BE49-F238E27FC236}">
                  <a16:creationId xmlns:a16="http://schemas.microsoft.com/office/drawing/2014/main" id="{3B5241B4-221A-E20F-A147-E486BA3B5012}"/>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9" name="Google Shape;6050;p67">
              <a:extLst>
                <a:ext uri="{FF2B5EF4-FFF2-40B4-BE49-F238E27FC236}">
                  <a16:creationId xmlns:a16="http://schemas.microsoft.com/office/drawing/2014/main" id="{4C71BF7D-23E2-F35D-3C1B-1B2E017F3634}"/>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0" name="Google Shape;6051;p67">
              <a:extLst>
                <a:ext uri="{FF2B5EF4-FFF2-40B4-BE49-F238E27FC236}">
                  <a16:creationId xmlns:a16="http://schemas.microsoft.com/office/drawing/2014/main" id="{AD95B3E6-87AD-9178-F3E7-EA597A4BF50B}"/>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11" name="Google Shape;6072;p67">
            <a:extLst>
              <a:ext uri="{FF2B5EF4-FFF2-40B4-BE49-F238E27FC236}">
                <a16:creationId xmlns:a16="http://schemas.microsoft.com/office/drawing/2014/main" id="{122A9C23-0008-6D0A-8F9B-D78E7A89348D}"/>
              </a:ext>
            </a:extLst>
          </p:cNvPr>
          <p:cNvGrpSpPr/>
          <p:nvPr/>
        </p:nvGrpSpPr>
        <p:grpSpPr>
          <a:xfrm>
            <a:off x="8939638" y="3744825"/>
            <a:ext cx="830184" cy="829672"/>
            <a:chOff x="5776493" y="1872352"/>
            <a:chExt cx="415128" cy="414872"/>
          </a:xfrm>
          <a:solidFill>
            <a:schemeClr val="bg1"/>
          </a:solidFill>
        </p:grpSpPr>
        <p:sp>
          <p:nvSpPr>
            <p:cNvPr id="112" name="Google Shape;6073;p67">
              <a:extLst>
                <a:ext uri="{FF2B5EF4-FFF2-40B4-BE49-F238E27FC236}">
                  <a16:creationId xmlns:a16="http://schemas.microsoft.com/office/drawing/2014/main" id="{F86E4001-7A7E-83CA-3538-DEE92509B19D}"/>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3" name="Google Shape;6074;p67">
              <a:extLst>
                <a:ext uri="{FF2B5EF4-FFF2-40B4-BE49-F238E27FC236}">
                  <a16:creationId xmlns:a16="http://schemas.microsoft.com/office/drawing/2014/main" id="{60DEC783-B093-1E1F-6DF2-310A435C7C0B}"/>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4" name="Google Shape;6075;p67">
              <a:extLst>
                <a:ext uri="{FF2B5EF4-FFF2-40B4-BE49-F238E27FC236}">
                  <a16:creationId xmlns:a16="http://schemas.microsoft.com/office/drawing/2014/main" id="{F9D82618-D774-8A60-0585-50693FA01F6B}"/>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5" name="Google Shape;6076;p67">
              <a:extLst>
                <a:ext uri="{FF2B5EF4-FFF2-40B4-BE49-F238E27FC236}">
                  <a16:creationId xmlns:a16="http://schemas.microsoft.com/office/drawing/2014/main" id="{A3973C5D-5B59-9931-844D-D87216978D68}"/>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6" name="Google Shape;6077;p67">
              <a:extLst>
                <a:ext uri="{FF2B5EF4-FFF2-40B4-BE49-F238E27FC236}">
                  <a16:creationId xmlns:a16="http://schemas.microsoft.com/office/drawing/2014/main" id="{385ABDFA-92E7-64B9-C3D4-CF4922A585AE}"/>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17" name="Google Shape;6107;p67">
            <a:extLst>
              <a:ext uri="{FF2B5EF4-FFF2-40B4-BE49-F238E27FC236}">
                <a16:creationId xmlns:a16="http://schemas.microsoft.com/office/drawing/2014/main" id="{4514BDC0-A30E-BDFA-3477-9D97A57B869F}"/>
              </a:ext>
            </a:extLst>
          </p:cNvPr>
          <p:cNvGrpSpPr/>
          <p:nvPr/>
        </p:nvGrpSpPr>
        <p:grpSpPr>
          <a:xfrm>
            <a:off x="10180572" y="3712844"/>
            <a:ext cx="836327" cy="826068"/>
            <a:chOff x="6397014" y="1856360"/>
            <a:chExt cx="418200" cy="413070"/>
          </a:xfrm>
          <a:solidFill>
            <a:schemeClr val="bg1"/>
          </a:solidFill>
        </p:grpSpPr>
        <p:sp>
          <p:nvSpPr>
            <p:cNvPr id="118" name="Google Shape;6108;p67">
              <a:extLst>
                <a:ext uri="{FF2B5EF4-FFF2-40B4-BE49-F238E27FC236}">
                  <a16:creationId xmlns:a16="http://schemas.microsoft.com/office/drawing/2014/main" id="{B47EA93E-0D54-16CA-CA98-E1892FDCCB78}"/>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9" name="Google Shape;6109;p67">
              <a:extLst>
                <a:ext uri="{FF2B5EF4-FFF2-40B4-BE49-F238E27FC236}">
                  <a16:creationId xmlns:a16="http://schemas.microsoft.com/office/drawing/2014/main" id="{73289B10-4636-85CB-5623-779A118CF774}"/>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20" name="Google Shape;5593;p66">
            <a:extLst>
              <a:ext uri="{FF2B5EF4-FFF2-40B4-BE49-F238E27FC236}">
                <a16:creationId xmlns:a16="http://schemas.microsoft.com/office/drawing/2014/main" id="{3FCA78E4-9FE7-9312-26B1-4AE7E3D0B45E}"/>
              </a:ext>
            </a:extLst>
          </p:cNvPr>
          <p:cNvGrpSpPr/>
          <p:nvPr/>
        </p:nvGrpSpPr>
        <p:grpSpPr>
          <a:xfrm>
            <a:off x="5158062" y="5199494"/>
            <a:ext cx="1003557" cy="1003559"/>
            <a:chOff x="3885541" y="2599748"/>
            <a:chExt cx="501822" cy="501823"/>
          </a:xfrm>
          <a:solidFill>
            <a:schemeClr val="bg1"/>
          </a:solidFill>
        </p:grpSpPr>
        <p:sp>
          <p:nvSpPr>
            <p:cNvPr id="121" name="Google Shape;5594;p66">
              <a:extLst>
                <a:ext uri="{FF2B5EF4-FFF2-40B4-BE49-F238E27FC236}">
                  <a16:creationId xmlns:a16="http://schemas.microsoft.com/office/drawing/2014/main" id="{20FB55F0-6FE9-11D3-EA6E-6CD2BBA828DB}"/>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2" name="Google Shape;5595;p66">
              <a:extLst>
                <a:ext uri="{FF2B5EF4-FFF2-40B4-BE49-F238E27FC236}">
                  <a16:creationId xmlns:a16="http://schemas.microsoft.com/office/drawing/2014/main" id="{5F187313-5474-DB25-2503-359E9F1E3A71}"/>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23" name="Google Shape;5596;p66">
            <a:extLst>
              <a:ext uri="{FF2B5EF4-FFF2-40B4-BE49-F238E27FC236}">
                <a16:creationId xmlns:a16="http://schemas.microsoft.com/office/drawing/2014/main" id="{2250EC31-C5A8-7D44-161F-A40589D6B19C}"/>
              </a:ext>
            </a:extLst>
          </p:cNvPr>
          <p:cNvGrpSpPr/>
          <p:nvPr/>
        </p:nvGrpSpPr>
        <p:grpSpPr>
          <a:xfrm>
            <a:off x="7748279" y="5341288"/>
            <a:ext cx="789971" cy="789973"/>
            <a:chOff x="5180761" y="2670651"/>
            <a:chExt cx="395020" cy="395021"/>
          </a:xfrm>
          <a:solidFill>
            <a:schemeClr val="bg1"/>
          </a:solidFill>
        </p:grpSpPr>
        <p:sp>
          <p:nvSpPr>
            <p:cNvPr id="124" name="Google Shape;5597;p66">
              <a:extLst>
                <a:ext uri="{FF2B5EF4-FFF2-40B4-BE49-F238E27FC236}">
                  <a16:creationId xmlns:a16="http://schemas.microsoft.com/office/drawing/2014/main" id="{C26ABBB4-20D9-FC67-937E-7DE9F9E6C6BF}"/>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5" name="Google Shape;5598;p66">
              <a:extLst>
                <a:ext uri="{FF2B5EF4-FFF2-40B4-BE49-F238E27FC236}">
                  <a16:creationId xmlns:a16="http://schemas.microsoft.com/office/drawing/2014/main" id="{93CD82FB-8446-1669-F860-FF0ACB91EE59}"/>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26" name="Google Shape;5651;p66">
            <a:extLst>
              <a:ext uri="{FF2B5EF4-FFF2-40B4-BE49-F238E27FC236}">
                <a16:creationId xmlns:a16="http://schemas.microsoft.com/office/drawing/2014/main" id="{30F4AFF6-2103-C465-A5E5-9B0E33887A5D}"/>
              </a:ext>
            </a:extLst>
          </p:cNvPr>
          <p:cNvGrpSpPr/>
          <p:nvPr/>
        </p:nvGrpSpPr>
        <p:grpSpPr>
          <a:xfrm>
            <a:off x="12572892" y="5453821"/>
            <a:ext cx="882519" cy="568855"/>
            <a:chOff x="7593278" y="2726923"/>
            <a:chExt cx="441298" cy="284452"/>
          </a:xfrm>
          <a:solidFill>
            <a:schemeClr val="bg1"/>
          </a:solidFill>
        </p:grpSpPr>
        <p:sp>
          <p:nvSpPr>
            <p:cNvPr id="127" name="Google Shape;5652;p66">
              <a:extLst>
                <a:ext uri="{FF2B5EF4-FFF2-40B4-BE49-F238E27FC236}">
                  <a16:creationId xmlns:a16="http://schemas.microsoft.com/office/drawing/2014/main" id="{49FEB804-4DE0-E1C6-FECF-B71A4B6268DE}"/>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8" name="Google Shape;5653;p66">
              <a:extLst>
                <a:ext uri="{FF2B5EF4-FFF2-40B4-BE49-F238E27FC236}">
                  <a16:creationId xmlns:a16="http://schemas.microsoft.com/office/drawing/2014/main" id="{670CA303-0E08-3FC8-7AEE-31DF008134F6}"/>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29" name="Google Shape;5775;p66">
            <a:extLst>
              <a:ext uri="{FF2B5EF4-FFF2-40B4-BE49-F238E27FC236}">
                <a16:creationId xmlns:a16="http://schemas.microsoft.com/office/drawing/2014/main" id="{BBCCAD72-447A-15EF-BB24-9037EE7EA828}"/>
              </a:ext>
            </a:extLst>
          </p:cNvPr>
          <p:cNvGrpSpPr/>
          <p:nvPr/>
        </p:nvGrpSpPr>
        <p:grpSpPr>
          <a:xfrm>
            <a:off x="10251359" y="5496593"/>
            <a:ext cx="677803" cy="635433"/>
            <a:chOff x="6432410" y="2748311"/>
            <a:chExt cx="338931" cy="317744"/>
          </a:xfrm>
          <a:solidFill>
            <a:schemeClr val="bg1"/>
          </a:solidFill>
        </p:grpSpPr>
        <p:sp>
          <p:nvSpPr>
            <p:cNvPr id="130" name="Google Shape;5776;p66">
              <a:extLst>
                <a:ext uri="{FF2B5EF4-FFF2-40B4-BE49-F238E27FC236}">
                  <a16:creationId xmlns:a16="http://schemas.microsoft.com/office/drawing/2014/main" id="{BDD87BA5-A4AF-7F3A-9EBD-4EDFE94AB6FD}"/>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1" name="Google Shape;5777;p66">
              <a:extLst>
                <a:ext uri="{FF2B5EF4-FFF2-40B4-BE49-F238E27FC236}">
                  <a16:creationId xmlns:a16="http://schemas.microsoft.com/office/drawing/2014/main" id="{24C00AAA-DF1C-115E-0C36-E22FC2A219B5}"/>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2" name="Google Shape;5778;p66">
              <a:extLst>
                <a:ext uri="{FF2B5EF4-FFF2-40B4-BE49-F238E27FC236}">
                  <a16:creationId xmlns:a16="http://schemas.microsoft.com/office/drawing/2014/main" id="{3A780E12-B850-7D29-B2D2-AB73C58241E9}"/>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3" name="Google Shape;5779;p66">
              <a:extLst>
                <a:ext uri="{FF2B5EF4-FFF2-40B4-BE49-F238E27FC236}">
                  <a16:creationId xmlns:a16="http://schemas.microsoft.com/office/drawing/2014/main" id="{FAF272DF-979F-7DB8-30C8-9163482C8DCB}"/>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4" name="Google Shape;5780;p66">
              <a:extLst>
                <a:ext uri="{FF2B5EF4-FFF2-40B4-BE49-F238E27FC236}">
                  <a16:creationId xmlns:a16="http://schemas.microsoft.com/office/drawing/2014/main" id="{2724CF0F-2BA7-0AC9-B3BB-8AAB8CAD7FD5}"/>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5" name="Google Shape;5781;p66">
              <a:extLst>
                <a:ext uri="{FF2B5EF4-FFF2-40B4-BE49-F238E27FC236}">
                  <a16:creationId xmlns:a16="http://schemas.microsoft.com/office/drawing/2014/main" id="{8783BE6B-7116-5AAD-62A8-80F44D826B78}"/>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137128" tIns="137128" rIns="137128" bIns="137128" anchor="ctr" anchorCtr="0" compatLnSpc="1">
              <a:noAutofit/>
            </a:bodyPr>
            <a:lstStyle/>
            <a:p>
              <a:pPr algn="r" defTabSz="1828573"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136" name="Text Placeholder 1">
            <a:extLst>
              <a:ext uri="{FF2B5EF4-FFF2-40B4-BE49-F238E27FC236}">
                <a16:creationId xmlns:a16="http://schemas.microsoft.com/office/drawing/2014/main" id="{EDB6572F-3EE7-D590-0EC4-AFA2D796E763}"/>
              </a:ext>
            </a:extLst>
          </p:cNvPr>
          <p:cNvSpPr txBox="1">
            <a:spLocks/>
          </p:cNvSpPr>
          <p:nvPr/>
        </p:nvSpPr>
        <p:spPr>
          <a:xfrm>
            <a:off x="1567408" y="387203"/>
            <a:ext cx="14005356" cy="81470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199" dirty="0">
                <a:solidFill>
                  <a:schemeClr val="bg1"/>
                </a:solidFill>
                <a:latin typeface="Arial"/>
                <a:cs typeface="B Nazanin" panose="00000700000000000000" pitchFamily="2" charset="-78"/>
              </a:rPr>
              <a:t>مجموعه آیکون های کاملاً قابل ویرایش: </a:t>
            </a:r>
            <a:r>
              <a:rPr lang="en-US" sz="7199" dirty="0">
                <a:solidFill>
                  <a:schemeClr val="bg1"/>
                </a:solidFill>
                <a:latin typeface="Arial"/>
                <a:cs typeface="B Nazanin" panose="00000700000000000000" pitchFamily="2" charset="-78"/>
              </a:rPr>
              <a:t>A</a:t>
            </a:r>
          </a:p>
        </p:txBody>
      </p:sp>
    </p:spTree>
    <p:extLst>
      <p:ext uri="{BB962C8B-B14F-4D97-AF65-F5344CB8AC3E}">
        <p14:creationId xmlns:p14="http://schemas.microsoft.com/office/powerpoint/2010/main" val="1243568089"/>
      </p:ext>
    </p:extLst>
  </p:cSld>
  <p:clrMapOvr>
    <a:masterClrMapping/>
  </p:clrMapOvr>
  <p:transition spd="slow" advTm="1808">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E24ED55-5E81-4DCE-8765-B63D21E674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8286413" cy="10287000"/>
          </a:xfrm>
          <a:prstGeom prst="rect">
            <a:avLst/>
          </a:prstGeom>
        </p:spPr>
      </p:pic>
      <p:sp>
        <p:nvSpPr>
          <p:cNvPr id="2" name="Freeform 108">
            <a:extLst>
              <a:ext uri="{FF2B5EF4-FFF2-40B4-BE49-F238E27FC236}">
                <a16:creationId xmlns:a16="http://schemas.microsoft.com/office/drawing/2014/main" id="{4A613FCA-A597-59FC-4535-FA81843E0EE6}"/>
              </a:ext>
            </a:extLst>
          </p:cNvPr>
          <p:cNvSpPr/>
          <p:nvPr/>
        </p:nvSpPr>
        <p:spPr>
          <a:xfrm>
            <a:off x="6317883" y="2746366"/>
            <a:ext cx="830732" cy="978359"/>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bg2"/>
          </a:solidFill>
          <a:ln cap="flat">
            <a:noFill/>
            <a:prstDash val="solid"/>
          </a:ln>
        </p:spPr>
        <p:txBody>
          <a:bodyPr vert="horz" wrap="square" lIns="182864" tIns="91432" rIns="182864" bIns="91432"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A5AC9632-4302-3A13-519C-48CEF875E822}"/>
              </a:ext>
            </a:extLst>
          </p:cNvPr>
          <p:cNvSpPr/>
          <p:nvPr/>
        </p:nvSpPr>
        <p:spPr>
          <a:xfrm>
            <a:off x="7703955" y="2768129"/>
            <a:ext cx="872608" cy="93480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bg2"/>
          </a:solidFill>
          <a:ln cap="flat">
            <a:noFill/>
            <a:prstDash val="solid"/>
          </a:ln>
        </p:spPr>
        <p:txBody>
          <a:bodyPr vert="horz" wrap="square" lIns="182864" tIns="91432" rIns="182864" bIns="91432"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4B634774-0215-3AC9-E503-C8908B32C7CA}"/>
              </a:ext>
            </a:extLst>
          </p:cNvPr>
          <p:cNvGrpSpPr/>
          <p:nvPr/>
        </p:nvGrpSpPr>
        <p:grpSpPr>
          <a:xfrm>
            <a:off x="4930732" y="2746366"/>
            <a:ext cx="830732" cy="978359"/>
            <a:chOff x="3837179" y="1242450"/>
            <a:chExt cx="415402" cy="489222"/>
          </a:xfrm>
          <a:solidFill>
            <a:schemeClr val="bg2"/>
          </a:solidFill>
        </p:grpSpPr>
        <p:sp>
          <p:nvSpPr>
            <p:cNvPr id="5" name="Freeform 111">
              <a:extLst>
                <a:ext uri="{FF2B5EF4-FFF2-40B4-BE49-F238E27FC236}">
                  <a16:creationId xmlns:a16="http://schemas.microsoft.com/office/drawing/2014/main" id="{1310BFEC-F7CC-A872-A65F-9B65AD2F854C}"/>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82864" tIns="91432" rIns="182864" bIns="91432"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8FAB4C43-74F5-C1D5-A707-975C561652C0}"/>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82864" tIns="91432" rIns="182864" bIns="91432"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5B36A326-41E3-DFD9-DCA1-D371AA8496EC}"/>
              </a:ext>
            </a:extLst>
          </p:cNvPr>
          <p:cNvSpPr/>
          <p:nvPr/>
        </p:nvSpPr>
        <p:spPr>
          <a:xfrm>
            <a:off x="3571830" y="2799455"/>
            <a:ext cx="744475" cy="872170"/>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bg2"/>
          </a:solidFill>
          <a:ln cap="flat">
            <a:noFill/>
            <a:prstDash val="solid"/>
          </a:ln>
        </p:spPr>
        <p:txBody>
          <a:bodyPr vert="horz" wrap="square" lIns="182864" tIns="91432" rIns="182864" bIns="91432"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287520DB-71A9-948D-2D8E-7AD8990F8ACC}"/>
              </a:ext>
            </a:extLst>
          </p:cNvPr>
          <p:cNvSpPr/>
          <p:nvPr/>
        </p:nvSpPr>
        <p:spPr>
          <a:xfrm>
            <a:off x="14223573" y="2768183"/>
            <a:ext cx="877016" cy="934709"/>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bg2"/>
          </a:solidFill>
          <a:ln cap="flat">
            <a:noFill/>
            <a:prstDash val="solid"/>
          </a:ln>
        </p:spPr>
        <p:txBody>
          <a:bodyPr vert="horz" wrap="square" lIns="182864" tIns="91432" rIns="182864" bIns="91432"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B75AA1DE-E329-44A9-B9BE-9C3E2D64251C}"/>
              </a:ext>
            </a:extLst>
          </p:cNvPr>
          <p:cNvSpPr/>
          <p:nvPr/>
        </p:nvSpPr>
        <p:spPr>
          <a:xfrm>
            <a:off x="4916320" y="8423677"/>
            <a:ext cx="859551" cy="916092"/>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tx1">
              <a:lumMod val="75000"/>
              <a:lumOff val="25000"/>
            </a:schemeClr>
          </a:solidFill>
          <a:ln cap="flat">
            <a:noFill/>
            <a:prstDash val="solid"/>
          </a:ln>
        </p:spPr>
        <p:txBody>
          <a:bodyPr vert="horz" wrap="square" lIns="137148" tIns="68574" rIns="137148" bIns="68574"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07728AA1-93BD-8A69-95DA-0283688F63A0}"/>
              </a:ext>
            </a:extLst>
          </p:cNvPr>
          <p:cNvSpPr/>
          <p:nvPr/>
        </p:nvSpPr>
        <p:spPr>
          <a:xfrm>
            <a:off x="3514230" y="8423677"/>
            <a:ext cx="859643" cy="916092"/>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tx1">
              <a:lumMod val="75000"/>
              <a:lumOff val="25000"/>
            </a:schemeClr>
          </a:solidFill>
          <a:ln cap="flat">
            <a:noFill/>
            <a:prstDash val="solid"/>
          </a:ln>
        </p:spPr>
        <p:txBody>
          <a:bodyPr vert="horz" wrap="square" lIns="137148" tIns="68574" rIns="137148" bIns="68574"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00BDBE42-BC33-85D0-CAB2-B3DEA9920A93}"/>
              </a:ext>
            </a:extLst>
          </p:cNvPr>
          <p:cNvSpPr/>
          <p:nvPr/>
        </p:nvSpPr>
        <p:spPr>
          <a:xfrm>
            <a:off x="7710468" y="8423677"/>
            <a:ext cx="859551" cy="916092"/>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tx1">
              <a:lumMod val="75000"/>
              <a:lumOff val="25000"/>
            </a:schemeClr>
          </a:solidFill>
          <a:ln cap="flat">
            <a:noFill/>
            <a:prstDash val="solid"/>
          </a:ln>
        </p:spPr>
        <p:txBody>
          <a:bodyPr vert="horz" wrap="square" lIns="137148" tIns="68574" rIns="137148" bIns="68574"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3" name="Rounded Rectangle 3">
            <a:extLst>
              <a:ext uri="{FF2B5EF4-FFF2-40B4-BE49-F238E27FC236}">
                <a16:creationId xmlns:a16="http://schemas.microsoft.com/office/drawing/2014/main" id="{79DC09E7-683F-7AED-A41B-F009B7877DB0}"/>
              </a:ext>
            </a:extLst>
          </p:cNvPr>
          <p:cNvSpPr/>
          <p:nvPr/>
        </p:nvSpPr>
        <p:spPr>
          <a:xfrm>
            <a:off x="6303454" y="8423677"/>
            <a:ext cx="859551" cy="916092"/>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tx1">
              <a:lumMod val="75000"/>
              <a:lumOff val="25000"/>
            </a:schemeClr>
          </a:solidFill>
          <a:ln cap="flat">
            <a:noFill/>
            <a:prstDash val="solid"/>
          </a:ln>
        </p:spPr>
        <p:txBody>
          <a:bodyPr vert="horz" wrap="square" lIns="137148" tIns="68574" rIns="137148" bIns="68574"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4" name="Rounded Rectangle 10">
            <a:extLst>
              <a:ext uri="{FF2B5EF4-FFF2-40B4-BE49-F238E27FC236}">
                <a16:creationId xmlns:a16="http://schemas.microsoft.com/office/drawing/2014/main" id="{DCDDE5EA-7CA4-F307-D798-FA61E2738FF0}"/>
              </a:ext>
            </a:extLst>
          </p:cNvPr>
          <p:cNvSpPr/>
          <p:nvPr/>
        </p:nvSpPr>
        <p:spPr>
          <a:xfrm>
            <a:off x="9142971" y="8405062"/>
            <a:ext cx="862623" cy="934709"/>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tx1">
              <a:lumMod val="75000"/>
              <a:lumOff val="25000"/>
            </a:schemeClr>
          </a:solidFill>
          <a:ln cap="flat">
            <a:noFill/>
            <a:prstDash val="solid"/>
          </a:ln>
        </p:spPr>
        <p:txBody>
          <a:bodyPr vert="horz" wrap="square" lIns="182864" tIns="91432" rIns="182864" bIns="91432"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5" name="Block Arc 6">
            <a:extLst>
              <a:ext uri="{FF2B5EF4-FFF2-40B4-BE49-F238E27FC236}">
                <a16:creationId xmlns:a16="http://schemas.microsoft.com/office/drawing/2014/main" id="{AB2E0F95-320C-8321-3AC5-D838E16D02CA}"/>
              </a:ext>
            </a:extLst>
          </p:cNvPr>
          <p:cNvSpPr/>
          <p:nvPr/>
        </p:nvSpPr>
        <p:spPr>
          <a:xfrm>
            <a:off x="10477769" y="8469448"/>
            <a:ext cx="808660" cy="870322"/>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tx1">
              <a:lumMod val="75000"/>
              <a:lumOff val="25000"/>
            </a:schemeClr>
          </a:solidFill>
          <a:ln cap="flat">
            <a:noFill/>
            <a:prstDash val="solid"/>
          </a:ln>
        </p:spPr>
        <p:txBody>
          <a:bodyPr vert="horz" wrap="square" lIns="182864" tIns="91432" rIns="182864" bIns="91432"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grpSp>
        <p:nvGrpSpPr>
          <p:cNvPr id="16" name="Google Shape;10001;p74">
            <a:extLst>
              <a:ext uri="{FF2B5EF4-FFF2-40B4-BE49-F238E27FC236}">
                <a16:creationId xmlns:a16="http://schemas.microsoft.com/office/drawing/2014/main" id="{4B5132D4-3658-2E48-898D-060D6765F6D9}"/>
              </a:ext>
            </a:extLst>
          </p:cNvPr>
          <p:cNvGrpSpPr/>
          <p:nvPr/>
        </p:nvGrpSpPr>
        <p:grpSpPr>
          <a:xfrm>
            <a:off x="12958742" y="8387397"/>
            <a:ext cx="821607" cy="875682"/>
            <a:chOff x="7851532" y="4063209"/>
            <a:chExt cx="410839" cy="437879"/>
          </a:xfrm>
          <a:solidFill>
            <a:schemeClr val="tx1">
              <a:lumMod val="75000"/>
              <a:lumOff val="25000"/>
            </a:schemeClr>
          </a:solidFill>
        </p:grpSpPr>
        <p:sp>
          <p:nvSpPr>
            <p:cNvPr id="17" name="Google Shape;10002;p74">
              <a:extLst>
                <a:ext uri="{FF2B5EF4-FFF2-40B4-BE49-F238E27FC236}">
                  <a16:creationId xmlns:a16="http://schemas.microsoft.com/office/drawing/2014/main" id="{A7300218-6910-6D6A-7628-2597BA0A3D0A}"/>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 name="Google Shape;10003;p74">
              <a:extLst>
                <a:ext uri="{FF2B5EF4-FFF2-40B4-BE49-F238E27FC236}">
                  <a16:creationId xmlns:a16="http://schemas.microsoft.com/office/drawing/2014/main" id="{C6EDEF7E-248B-7FD5-777D-FD6D06C9BB93}"/>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9" name="Google Shape;10027;p74">
            <a:extLst>
              <a:ext uri="{FF2B5EF4-FFF2-40B4-BE49-F238E27FC236}">
                <a16:creationId xmlns:a16="http://schemas.microsoft.com/office/drawing/2014/main" id="{13010078-FAA5-8F92-EEEE-29CF5B062F8E}"/>
              </a:ext>
            </a:extLst>
          </p:cNvPr>
          <p:cNvGrpSpPr/>
          <p:nvPr/>
        </p:nvGrpSpPr>
        <p:grpSpPr>
          <a:xfrm>
            <a:off x="5223533" y="5815433"/>
            <a:ext cx="785438" cy="762104"/>
            <a:chOff x="3983592" y="2777115"/>
            <a:chExt cx="392753" cy="381085"/>
          </a:xfrm>
          <a:solidFill>
            <a:schemeClr val="bg2"/>
          </a:solidFill>
        </p:grpSpPr>
        <p:sp>
          <p:nvSpPr>
            <p:cNvPr id="20" name="Google Shape;10028;p74">
              <a:extLst>
                <a:ext uri="{FF2B5EF4-FFF2-40B4-BE49-F238E27FC236}">
                  <a16:creationId xmlns:a16="http://schemas.microsoft.com/office/drawing/2014/main" id="{6BDF2540-E02F-365F-87FD-F5F9F26A8645}"/>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1" name="Google Shape;10029;p74">
              <a:extLst>
                <a:ext uri="{FF2B5EF4-FFF2-40B4-BE49-F238E27FC236}">
                  <a16:creationId xmlns:a16="http://schemas.microsoft.com/office/drawing/2014/main" id="{FA6524D4-5FDE-4248-F165-1AF6B5F2E795}"/>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2" name="Google Shape;10030;p74">
              <a:extLst>
                <a:ext uri="{FF2B5EF4-FFF2-40B4-BE49-F238E27FC236}">
                  <a16:creationId xmlns:a16="http://schemas.microsoft.com/office/drawing/2014/main" id="{AF98C95E-21D9-4F6E-8B38-2F1E02BC44E8}"/>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3" name="Google Shape;10074;p74">
            <a:extLst>
              <a:ext uri="{FF2B5EF4-FFF2-40B4-BE49-F238E27FC236}">
                <a16:creationId xmlns:a16="http://schemas.microsoft.com/office/drawing/2014/main" id="{C804D047-2B57-8ACF-9E66-C80EEFE84CC7}"/>
              </a:ext>
            </a:extLst>
          </p:cNvPr>
          <p:cNvGrpSpPr/>
          <p:nvPr/>
        </p:nvGrpSpPr>
        <p:grpSpPr>
          <a:xfrm>
            <a:off x="6412662" y="5764815"/>
            <a:ext cx="785438" cy="820455"/>
            <a:chOff x="4578208" y="2751804"/>
            <a:chExt cx="392753" cy="410263"/>
          </a:xfrm>
          <a:solidFill>
            <a:schemeClr val="bg2"/>
          </a:solidFill>
        </p:grpSpPr>
        <p:sp>
          <p:nvSpPr>
            <p:cNvPr id="24" name="Google Shape;10075;p74">
              <a:extLst>
                <a:ext uri="{FF2B5EF4-FFF2-40B4-BE49-F238E27FC236}">
                  <a16:creationId xmlns:a16="http://schemas.microsoft.com/office/drawing/2014/main" id="{D1D275FE-0E04-6E47-2D5D-5572AA70C52F}"/>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5" name="Google Shape;10076;p74">
              <a:extLst>
                <a:ext uri="{FF2B5EF4-FFF2-40B4-BE49-F238E27FC236}">
                  <a16:creationId xmlns:a16="http://schemas.microsoft.com/office/drawing/2014/main" id="{845F7D22-6493-A3A9-6A70-4B30CC5ACFA1}"/>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6" name="Google Shape;10077;p74">
              <a:extLst>
                <a:ext uri="{FF2B5EF4-FFF2-40B4-BE49-F238E27FC236}">
                  <a16:creationId xmlns:a16="http://schemas.microsoft.com/office/drawing/2014/main" id="{957E6CC4-9E65-D176-F375-4E115390DE11}"/>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7" name="Google Shape;10084;p74">
            <a:extLst>
              <a:ext uri="{FF2B5EF4-FFF2-40B4-BE49-F238E27FC236}">
                <a16:creationId xmlns:a16="http://schemas.microsoft.com/office/drawing/2014/main" id="{2DA5DC6E-13BA-5C76-BF9B-6CCB01B5240D}"/>
              </a:ext>
            </a:extLst>
          </p:cNvPr>
          <p:cNvGrpSpPr/>
          <p:nvPr/>
        </p:nvGrpSpPr>
        <p:grpSpPr>
          <a:xfrm>
            <a:off x="11516050" y="5782842"/>
            <a:ext cx="719258" cy="742008"/>
            <a:chOff x="7130125" y="2760820"/>
            <a:chExt cx="359660" cy="371036"/>
          </a:xfrm>
          <a:solidFill>
            <a:schemeClr val="bg2"/>
          </a:solidFill>
        </p:grpSpPr>
        <p:sp>
          <p:nvSpPr>
            <p:cNvPr id="28" name="Google Shape;10085;p74">
              <a:extLst>
                <a:ext uri="{FF2B5EF4-FFF2-40B4-BE49-F238E27FC236}">
                  <a16:creationId xmlns:a16="http://schemas.microsoft.com/office/drawing/2014/main" id="{52F7BAC9-8FAD-CB78-EC6C-2D2931719B45}"/>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9" name="Google Shape;10086;p74">
              <a:extLst>
                <a:ext uri="{FF2B5EF4-FFF2-40B4-BE49-F238E27FC236}">
                  <a16:creationId xmlns:a16="http://schemas.microsoft.com/office/drawing/2014/main" id="{19923CDC-65D4-4650-716C-FF9E9E99AA55}"/>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0" name="Google Shape;10087;p74">
              <a:extLst>
                <a:ext uri="{FF2B5EF4-FFF2-40B4-BE49-F238E27FC236}">
                  <a16:creationId xmlns:a16="http://schemas.microsoft.com/office/drawing/2014/main" id="{B1B552C2-8C9D-0028-0C29-7445021A11F2}"/>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1" name="Google Shape;10088;p74">
              <a:extLst>
                <a:ext uri="{FF2B5EF4-FFF2-40B4-BE49-F238E27FC236}">
                  <a16:creationId xmlns:a16="http://schemas.microsoft.com/office/drawing/2014/main" id="{FC237A9E-DF71-5E9B-97E4-69C234221330}"/>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32" name="Google Shape;10089;p74">
            <a:extLst>
              <a:ext uri="{FF2B5EF4-FFF2-40B4-BE49-F238E27FC236}">
                <a16:creationId xmlns:a16="http://schemas.microsoft.com/office/drawing/2014/main" id="{5DE63285-888E-5503-CA1C-0E0C7C183781}"/>
              </a:ext>
            </a:extLst>
          </p:cNvPr>
          <p:cNvGrpSpPr/>
          <p:nvPr/>
        </p:nvGrpSpPr>
        <p:grpSpPr>
          <a:xfrm>
            <a:off x="10062959" y="2620722"/>
            <a:ext cx="1030933" cy="1086908"/>
            <a:chOff x="6403515" y="1179621"/>
            <a:chExt cx="515511" cy="543501"/>
          </a:xfrm>
          <a:solidFill>
            <a:schemeClr val="bg2"/>
          </a:solidFill>
        </p:grpSpPr>
        <p:sp>
          <p:nvSpPr>
            <p:cNvPr id="33" name="Google Shape;10090;p74">
              <a:extLst>
                <a:ext uri="{FF2B5EF4-FFF2-40B4-BE49-F238E27FC236}">
                  <a16:creationId xmlns:a16="http://schemas.microsoft.com/office/drawing/2014/main" id="{BF83E6EC-95F8-B425-952E-22780FBE2AEA}"/>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4" name="Google Shape;10091;p74">
              <a:extLst>
                <a:ext uri="{FF2B5EF4-FFF2-40B4-BE49-F238E27FC236}">
                  <a16:creationId xmlns:a16="http://schemas.microsoft.com/office/drawing/2014/main" id="{76CDF2C9-FC14-C637-199C-74E88DC54795}"/>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35" name="Google Shape;10113;p74">
            <a:extLst>
              <a:ext uri="{FF2B5EF4-FFF2-40B4-BE49-F238E27FC236}">
                <a16:creationId xmlns:a16="http://schemas.microsoft.com/office/drawing/2014/main" id="{7FDCF738-15D8-AF6E-3602-CF0C67FAFA8C}"/>
              </a:ext>
            </a:extLst>
          </p:cNvPr>
          <p:cNvSpPr/>
          <p:nvPr/>
        </p:nvSpPr>
        <p:spPr>
          <a:xfrm>
            <a:off x="7715092" y="5722537"/>
            <a:ext cx="791271" cy="834006"/>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bg2"/>
          </a:solid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36" name="Google Shape;10118;p74">
            <a:extLst>
              <a:ext uri="{FF2B5EF4-FFF2-40B4-BE49-F238E27FC236}">
                <a16:creationId xmlns:a16="http://schemas.microsoft.com/office/drawing/2014/main" id="{C953C685-C0D1-8BFF-12A9-9B0CC070521F}"/>
              </a:ext>
            </a:extLst>
          </p:cNvPr>
          <p:cNvGrpSpPr/>
          <p:nvPr/>
        </p:nvGrpSpPr>
        <p:grpSpPr>
          <a:xfrm>
            <a:off x="14204210" y="4407597"/>
            <a:ext cx="701229" cy="758776"/>
            <a:chOff x="8474320" y="2073136"/>
            <a:chExt cx="350645" cy="379421"/>
          </a:xfrm>
          <a:solidFill>
            <a:schemeClr val="bg2"/>
          </a:solidFill>
        </p:grpSpPr>
        <p:sp>
          <p:nvSpPr>
            <p:cNvPr id="37" name="Google Shape;10119;p74">
              <a:extLst>
                <a:ext uri="{FF2B5EF4-FFF2-40B4-BE49-F238E27FC236}">
                  <a16:creationId xmlns:a16="http://schemas.microsoft.com/office/drawing/2014/main" id="{EDF57A13-851F-FCA3-D55F-3A7C2DEC91EE}"/>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8" name="Google Shape;10120;p74">
              <a:extLst>
                <a:ext uri="{FF2B5EF4-FFF2-40B4-BE49-F238E27FC236}">
                  <a16:creationId xmlns:a16="http://schemas.microsoft.com/office/drawing/2014/main" id="{7130690C-2C94-0774-B59C-9114CEA97C7F}"/>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9" name="Google Shape;10121;p74">
              <a:extLst>
                <a:ext uri="{FF2B5EF4-FFF2-40B4-BE49-F238E27FC236}">
                  <a16:creationId xmlns:a16="http://schemas.microsoft.com/office/drawing/2014/main" id="{878F9411-D40C-93A5-F39B-460F25BDCDBF}"/>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0" name="Google Shape;10122;p74">
              <a:extLst>
                <a:ext uri="{FF2B5EF4-FFF2-40B4-BE49-F238E27FC236}">
                  <a16:creationId xmlns:a16="http://schemas.microsoft.com/office/drawing/2014/main" id="{4FF90EA7-31D0-2279-2F79-B445759DFFA5}"/>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1" name="Google Shape;10123;p74">
              <a:extLst>
                <a:ext uri="{FF2B5EF4-FFF2-40B4-BE49-F238E27FC236}">
                  <a16:creationId xmlns:a16="http://schemas.microsoft.com/office/drawing/2014/main" id="{829E4B15-9AEB-D4F5-101B-60FC8170C448}"/>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2" name="Google Shape;10124;p74">
              <a:extLst>
                <a:ext uri="{FF2B5EF4-FFF2-40B4-BE49-F238E27FC236}">
                  <a16:creationId xmlns:a16="http://schemas.microsoft.com/office/drawing/2014/main" id="{EB28BD39-AD3D-2671-9B27-A0FFFD0085AC}"/>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43" name="Google Shape;10129;p74">
            <a:extLst>
              <a:ext uri="{FF2B5EF4-FFF2-40B4-BE49-F238E27FC236}">
                <a16:creationId xmlns:a16="http://schemas.microsoft.com/office/drawing/2014/main" id="{53AC9387-02D7-20D0-C969-3CA95A4ACA9F}"/>
              </a:ext>
            </a:extLst>
          </p:cNvPr>
          <p:cNvGrpSpPr/>
          <p:nvPr/>
        </p:nvGrpSpPr>
        <p:grpSpPr>
          <a:xfrm>
            <a:off x="8988593" y="2682165"/>
            <a:ext cx="855310" cy="1070997"/>
            <a:chOff x="5866287" y="1210345"/>
            <a:chExt cx="427692" cy="535545"/>
          </a:xfrm>
          <a:solidFill>
            <a:schemeClr val="bg2"/>
          </a:solidFill>
        </p:grpSpPr>
        <p:sp>
          <p:nvSpPr>
            <p:cNvPr id="44" name="Google Shape;10130;p74">
              <a:extLst>
                <a:ext uri="{FF2B5EF4-FFF2-40B4-BE49-F238E27FC236}">
                  <a16:creationId xmlns:a16="http://schemas.microsoft.com/office/drawing/2014/main" id="{28651072-7963-CB89-30D9-CA5F21B145BA}"/>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5" name="Google Shape;10131;p74">
              <a:extLst>
                <a:ext uri="{FF2B5EF4-FFF2-40B4-BE49-F238E27FC236}">
                  <a16:creationId xmlns:a16="http://schemas.microsoft.com/office/drawing/2014/main" id="{0A94E7B8-0CE2-C459-4C23-CCF2583599A5}"/>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6" name="Google Shape;10132;p74">
              <a:extLst>
                <a:ext uri="{FF2B5EF4-FFF2-40B4-BE49-F238E27FC236}">
                  <a16:creationId xmlns:a16="http://schemas.microsoft.com/office/drawing/2014/main" id="{9E3F2045-9E64-2842-761B-0CADA2F50BC8}"/>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47" name="Google Shape;10154;p74">
            <a:extLst>
              <a:ext uri="{FF2B5EF4-FFF2-40B4-BE49-F238E27FC236}">
                <a16:creationId xmlns:a16="http://schemas.microsoft.com/office/drawing/2014/main" id="{C7AE2B83-D21B-AA83-358E-A0BDD33A09F7}"/>
              </a:ext>
            </a:extLst>
          </p:cNvPr>
          <p:cNvGrpSpPr/>
          <p:nvPr/>
        </p:nvGrpSpPr>
        <p:grpSpPr>
          <a:xfrm>
            <a:off x="9142970" y="5721896"/>
            <a:ext cx="785436" cy="836839"/>
            <a:chOff x="5943481" y="2730343"/>
            <a:chExt cx="392752" cy="418456"/>
          </a:xfrm>
          <a:solidFill>
            <a:schemeClr val="bg2"/>
          </a:solidFill>
        </p:grpSpPr>
        <p:sp>
          <p:nvSpPr>
            <p:cNvPr id="48" name="Google Shape;10155;p74">
              <a:extLst>
                <a:ext uri="{FF2B5EF4-FFF2-40B4-BE49-F238E27FC236}">
                  <a16:creationId xmlns:a16="http://schemas.microsoft.com/office/drawing/2014/main" id="{26CAC4BA-A3EB-44EA-5E7A-0DB9F98EC47E}"/>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9" name="Google Shape;10156;p74">
              <a:extLst>
                <a:ext uri="{FF2B5EF4-FFF2-40B4-BE49-F238E27FC236}">
                  <a16:creationId xmlns:a16="http://schemas.microsoft.com/office/drawing/2014/main" id="{F3DE4457-DD95-D57F-2DF0-D113F6DB668D}"/>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0" name="Google Shape;10157;p74">
              <a:extLst>
                <a:ext uri="{FF2B5EF4-FFF2-40B4-BE49-F238E27FC236}">
                  <a16:creationId xmlns:a16="http://schemas.microsoft.com/office/drawing/2014/main" id="{360C3D89-E8FC-988C-9433-DAF175602231}"/>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1" name="Google Shape;10158;p74">
              <a:extLst>
                <a:ext uri="{FF2B5EF4-FFF2-40B4-BE49-F238E27FC236}">
                  <a16:creationId xmlns:a16="http://schemas.microsoft.com/office/drawing/2014/main" id="{E6E00D56-A012-1898-5B26-51A22F1A4620}"/>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2" name="Google Shape;10159;p74">
              <a:extLst>
                <a:ext uri="{FF2B5EF4-FFF2-40B4-BE49-F238E27FC236}">
                  <a16:creationId xmlns:a16="http://schemas.microsoft.com/office/drawing/2014/main" id="{EF3E30D3-7FFE-B16B-263B-A11B1C3243AD}"/>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3" name="Google Shape;10160;p74">
              <a:extLst>
                <a:ext uri="{FF2B5EF4-FFF2-40B4-BE49-F238E27FC236}">
                  <a16:creationId xmlns:a16="http://schemas.microsoft.com/office/drawing/2014/main" id="{1828BF3F-F827-5976-EC6E-48444E62D27E}"/>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4" name="Google Shape;10161;p74">
              <a:extLst>
                <a:ext uri="{FF2B5EF4-FFF2-40B4-BE49-F238E27FC236}">
                  <a16:creationId xmlns:a16="http://schemas.microsoft.com/office/drawing/2014/main" id="{A54DC917-EA24-F67E-C2E3-D3C57BBE40DE}"/>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55" name="Google Shape;10172;p74">
            <a:extLst>
              <a:ext uri="{FF2B5EF4-FFF2-40B4-BE49-F238E27FC236}">
                <a16:creationId xmlns:a16="http://schemas.microsoft.com/office/drawing/2014/main" id="{ECF23112-4132-B287-452F-980E99AE18E6}"/>
              </a:ext>
            </a:extLst>
          </p:cNvPr>
          <p:cNvGrpSpPr/>
          <p:nvPr/>
        </p:nvGrpSpPr>
        <p:grpSpPr>
          <a:xfrm>
            <a:off x="11393278" y="2709173"/>
            <a:ext cx="1025885" cy="1083322"/>
            <a:chOff x="7068732" y="1223851"/>
            <a:chExt cx="512987" cy="541708"/>
          </a:xfrm>
          <a:solidFill>
            <a:schemeClr val="bg2"/>
          </a:solidFill>
        </p:grpSpPr>
        <p:sp>
          <p:nvSpPr>
            <p:cNvPr id="56" name="Google Shape;10173;p74">
              <a:extLst>
                <a:ext uri="{FF2B5EF4-FFF2-40B4-BE49-F238E27FC236}">
                  <a16:creationId xmlns:a16="http://schemas.microsoft.com/office/drawing/2014/main" id="{C69A0D62-C25C-29C7-D7C8-999269B72A9D}"/>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7" name="Google Shape;10174;p74">
              <a:extLst>
                <a:ext uri="{FF2B5EF4-FFF2-40B4-BE49-F238E27FC236}">
                  <a16:creationId xmlns:a16="http://schemas.microsoft.com/office/drawing/2014/main" id="{44704414-3B3A-1D7B-D738-693A26E3352F}"/>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8" name="Google Shape;10175;p74">
              <a:extLst>
                <a:ext uri="{FF2B5EF4-FFF2-40B4-BE49-F238E27FC236}">
                  <a16:creationId xmlns:a16="http://schemas.microsoft.com/office/drawing/2014/main" id="{6329CD4C-237A-625D-00E0-5A4363FC68D4}"/>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59" name="Google Shape;10184;p74">
            <a:extLst>
              <a:ext uri="{FF2B5EF4-FFF2-40B4-BE49-F238E27FC236}">
                <a16:creationId xmlns:a16="http://schemas.microsoft.com/office/drawing/2014/main" id="{9E4EC2CD-94D6-08B3-4015-DF61CADA0292}"/>
              </a:ext>
            </a:extLst>
          </p:cNvPr>
          <p:cNvGrpSpPr/>
          <p:nvPr/>
        </p:nvGrpSpPr>
        <p:grpSpPr>
          <a:xfrm>
            <a:off x="3670250" y="5719337"/>
            <a:ext cx="785438" cy="839217"/>
            <a:chOff x="3206883" y="2729063"/>
            <a:chExt cx="392753" cy="419645"/>
          </a:xfrm>
          <a:solidFill>
            <a:schemeClr val="bg2"/>
          </a:solidFill>
        </p:grpSpPr>
        <p:sp>
          <p:nvSpPr>
            <p:cNvPr id="60" name="Google Shape;10185;p74">
              <a:extLst>
                <a:ext uri="{FF2B5EF4-FFF2-40B4-BE49-F238E27FC236}">
                  <a16:creationId xmlns:a16="http://schemas.microsoft.com/office/drawing/2014/main" id="{661FD182-6553-D46B-03BF-8643C14BF963}"/>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1" name="Google Shape;10186;p74">
              <a:extLst>
                <a:ext uri="{FF2B5EF4-FFF2-40B4-BE49-F238E27FC236}">
                  <a16:creationId xmlns:a16="http://schemas.microsoft.com/office/drawing/2014/main" id="{04981F89-764C-C65B-AE2E-B1281521C083}"/>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62" name="Google Shape;10189;p74">
            <a:extLst>
              <a:ext uri="{FF2B5EF4-FFF2-40B4-BE49-F238E27FC236}">
                <a16:creationId xmlns:a16="http://schemas.microsoft.com/office/drawing/2014/main" id="{0F714100-D0E3-B9F5-FD60-E7B32FF42C35}"/>
              </a:ext>
            </a:extLst>
          </p:cNvPr>
          <p:cNvSpPr/>
          <p:nvPr/>
        </p:nvSpPr>
        <p:spPr>
          <a:xfrm>
            <a:off x="10377834" y="5837630"/>
            <a:ext cx="789349" cy="655951"/>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bg2"/>
          </a:solid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63" name="Google Shape;10190;p74">
            <a:extLst>
              <a:ext uri="{FF2B5EF4-FFF2-40B4-BE49-F238E27FC236}">
                <a16:creationId xmlns:a16="http://schemas.microsoft.com/office/drawing/2014/main" id="{BE7712CE-D8EC-BF83-D8C7-B5466FC1CD7D}"/>
              </a:ext>
            </a:extLst>
          </p:cNvPr>
          <p:cNvGrpSpPr/>
          <p:nvPr/>
        </p:nvGrpSpPr>
        <p:grpSpPr>
          <a:xfrm>
            <a:off x="12979987" y="5746690"/>
            <a:ext cx="719314" cy="757386"/>
            <a:chOff x="7862157" y="2742742"/>
            <a:chExt cx="359688" cy="378726"/>
          </a:xfrm>
          <a:solidFill>
            <a:schemeClr val="bg2"/>
          </a:solidFill>
        </p:grpSpPr>
        <p:sp>
          <p:nvSpPr>
            <p:cNvPr id="64" name="Google Shape;10191;p74">
              <a:extLst>
                <a:ext uri="{FF2B5EF4-FFF2-40B4-BE49-F238E27FC236}">
                  <a16:creationId xmlns:a16="http://schemas.microsoft.com/office/drawing/2014/main" id="{ED618972-D65C-CC88-635B-4A6D568EDBFB}"/>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5" name="Google Shape;10192;p74">
              <a:extLst>
                <a:ext uri="{FF2B5EF4-FFF2-40B4-BE49-F238E27FC236}">
                  <a16:creationId xmlns:a16="http://schemas.microsoft.com/office/drawing/2014/main" id="{FD1785ED-1A51-2D29-FA4E-CFDB033F8D14}"/>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6" name="Google Shape;10193;p74">
              <a:extLst>
                <a:ext uri="{FF2B5EF4-FFF2-40B4-BE49-F238E27FC236}">
                  <a16:creationId xmlns:a16="http://schemas.microsoft.com/office/drawing/2014/main" id="{BE05E9D2-5F26-DA78-5A16-90A5DA37A980}"/>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7" name="Google Shape;10194;p74">
              <a:extLst>
                <a:ext uri="{FF2B5EF4-FFF2-40B4-BE49-F238E27FC236}">
                  <a16:creationId xmlns:a16="http://schemas.microsoft.com/office/drawing/2014/main" id="{81B936A6-F201-3E38-A79F-E637073294C7}"/>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68" name="Google Shape;10221;p74">
            <a:extLst>
              <a:ext uri="{FF2B5EF4-FFF2-40B4-BE49-F238E27FC236}">
                <a16:creationId xmlns:a16="http://schemas.microsoft.com/office/drawing/2014/main" id="{A1413220-FF04-EC87-6589-FE662C8A8064}"/>
              </a:ext>
            </a:extLst>
          </p:cNvPr>
          <p:cNvGrpSpPr/>
          <p:nvPr/>
        </p:nvGrpSpPr>
        <p:grpSpPr>
          <a:xfrm>
            <a:off x="4927313" y="7194977"/>
            <a:ext cx="633879" cy="766747"/>
            <a:chOff x="3835469" y="3466947"/>
            <a:chExt cx="316967" cy="383407"/>
          </a:xfrm>
          <a:solidFill>
            <a:schemeClr val="bg2"/>
          </a:solidFill>
        </p:grpSpPr>
        <p:sp>
          <p:nvSpPr>
            <p:cNvPr id="69" name="Google Shape;10222;p74">
              <a:extLst>
                <a:ext uri="{FF2B5EF4-FFF2-40B4-BE49-F238E27FC236}">
                  <a16:creationId xmlns:a16="http://schemas.microsoft.com/office/drawing/2014/main" id="{00F1CEAF-6E0B-60E4-91C5-2FB7657EA77D}"/>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0" name="Google Shape;10223;p74">
              <a:extLst>
                <a:ext uri="{FF2B5EF4-FFF2-40B4-BE49-F238E27FC236}">
                  <a16:creationId xmlns:a16="http://schemas.microsoft.com/office/drawing/2014/main" id="{631ABB27-4D38-9BFD-61EB-513901DE9C34}"/>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1" name="Google Shape;10224;p74">
              <a:extLst>
                <a:ext uri="{FF2B5EF4-FFF2-40B4-BE49-F238E27FC236}">
                  <a16:creationId xmlns:a16="http://schemas.microsoft.com/office/drawing/2014/main" id="{9457D9C2-D10D-56E8-5D7C-058F16F140ED}"/>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2" name="Google Shape;10240;p74">
            <a:extLst>
              <a:ext uri="{FF2B5EF4-FFF2-40B4-BE49-F238E27FC236}">
                <a16:creationId xmlns:a16="http://schemas.microsoft.com/office/drawing/2014/main" id="{0D2C2B16-D40E-BA3A-C050-B1C5EDCF5DEE}"/>
              </a:ext>
            </a:extLst>
          </p:cNvPr>
          <p:cNvGrpSpPr/>
          <p:nvPr/>
        </p:nvGrpSpPr>
        <p:grpSpPr>
          <a:xfrm>
            <a:off x="7704434" y="7202310"/>
            <a:ext cx="729975" cy="720667"/>
            <a:chOff x="5224150" y="3470614"/>
            <a:chExt cx="365019" cy="360365"/>
          </a:xfrm>
          <a:solidFill>
            <a:schemeClr val="bg2"/>
          </a:solidFill>
        </p:grpSpPr>
        <p:sp>
          <p:nvSpPr>
            <p:cNvPr id="73" name="Google Shape;10241;p74">
              <a:extLst>
                <a:ext uri="{FF2B5EF4-FFF2-40B4-BE49-F238E27FC236}">
                  <a16:creationId xmlns:a16="http://schemas.microsoft.com/office/drawing/2014/main" id="{EACE2B2B-7642-2442-6704-7C914F3AC243}"/>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4" name="Google Shape;10242;p74">
              <a:extLst>
                <a:ext uri="{FF2B5EF4-FFF2-40B4-BE49-F238E27FC236}">
                  <a16:creationId xmlns:a16="http://schemas.microsoft.com/office/drawing/2014/main" id="{CD02028B-93D7-6C61-C81B-6D2BEA646A88}"/>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5" name="Google Shape;10303;p74">
            <a:extLst>
              <a:ext uri="{FF2B5EF4-FFF2-40B4-BE49-F238E27FC236}">
                <a16:creationId xmlns:a16="http://schemas.microsoft.com/office/drawing/2014/main" id="{8B77120C-F4AD-6F63-E4A8-985E1B289A68}"/>
              </a:ext>
            </a:extLst>
          </p:cNvPr>
          <p:cNvGrpSpPr/>
          <p:nvPr/>
        </p:nvGrpSpPr>
        <p:grpSpPr>
          <a:xfrm>
            <a:off x="9105191" y="7139532"/>
            <a:ext cx="720411" cy="767719"/>
            <a:chOff x="5924589" y="3439222"/>
            <a:chExt cx="360237" cy="383893"/>
          </a:xfrm>
          <a:solidFill>
            <a:schemeClr val="bg2"/>
          </a:solidFill>
        </p:grpSpPr>
        <p:sp>
          <p:nvSpPr>
            <p:cNvPr id="76" name="Google Shape;10304;p74">
              <a:extLst>
                <a:ext uri="{FF2B5EF4-FFF2-40B4-BE49-F238E27FC236}">
                  <a16:creationId xmlns:a16="http://schemas.microsoft.com/office/drawing/2014/main" id="{6B99C639-5DDE-CCA3-C1D7-864EA368305D}"/>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7" name="Google Shape;10305;p74">
              <a:extLst>
                <a:ext uri="{FF2B5EF4-FFF2-40B4-BE49-F238E27FC236}">
                  <a16:creationId xmlns:a16="http://schemas.microsoft.com/office/drawing/2014/main" id="{5E33A914-CD00-62A0-61E9-87D82D1C6A3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8" name="Google Shape;10306;p74">
              <a:extLst>
                <a:ext uri="{FF2B5EF4-FFF2-40B4-BE49-F238E27FC236}">
                  <a16:creationId xmlns:a16="http://schemas.microsoft.com/office/drawing/2014/main" id="{D3BF7572-8AD0-97B3-D159-32F6D5D7FF2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9" name="Google Shape;10307;p74">
              <a:extLst>
                <a:ext uri="{FF2B5EF4-FFF2-40B4-BE49-F238E27FC236}">
                  <a16:creationId xmlns:a16="http://schemas.microsoft.com/office/drawing/2014/main" id="{E39FEFE4-27DC-858F-3353-7660D18F8BB6}"/>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0" name="Google Shape;10308;p74">
              <a:extLst>
                <a:ext uri="{FF2B5EF4-FFF2-40B4-BE49-F238E27FC236}">
                  <a16:creationId xmlns:a16="http://schemas.microsoft.com/office/drawing/2014/main" id="{6B92EFD0-6214-498D-82AC-8E5DE304B31F}"/>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1" name="Google Shape;10309;p74">
              <a:extLst>
                <a:ext uri="{FF2B5EF4-FFF2-40B4-BE49-F238E27FC236}">
                  <a16:creationId xmlns:a16="http://schemas.microsoft.com/office/drawing/2014/main" id="{D67D3FB6-732D-2F03-7250-A33E6470A25A}"/>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2" name="Google Shape;10310;p74">
              <a:extLst>
                <a:ext uri="{FF2B5EF4-FFF2-40B4-BE49-F238E27FC236}">
                  <a16:creationId xmlns:a16="http://schemas.microsoft.com/office/drawing/2014/main" id="{18495400-9EF8-C92A-34AD-E9844BDC878D}"/>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3" name="Google Shape;10311;p74">
              <a:extLst>
                <a:ext uri="{FF2B5EF4-FFF2-40B4-BE49-F238E27FC236}">
                  <a16:creationId xmlns:a16="http://schemas.microsoft.com/office/drawing/2014/main" id="{126F8BDB-21C7-CD7E-1E03-2CB626EB22EC}"/>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4" name="Google Shape;10312;p74">
              <a:extLst>
                <a:ext uri="{FF2B5EF4-FFF2-40B4-BE49-F238E27FC236}">
                  <a16:creationId xmlns:a16="http://schemas.microsoft.com/office/drawing/2014/main" id="{5BCA097A-C84B-7DEC-3FD0-D512FF8F26B8}"/>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5" name="Google Shape;10313;p74">
              <a:extLst>
                <a:ext uri="{FF2B5EF4-FFF2-40B4-BE49-F238E27FC236}">
                  <a16:creationId xmlns:a16="http://schemas.microsoft.com/office/drawing/2014/main" id="{5DB54256-9892-ECA3-83A4-F33330E83FE2}"/>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6" name="Google Shape;10314;p74">
              <a:extLst>
                <a:ext uri="{FF2B5EF4-FFF2-40B4-BE49-F238E27FC236}">
                  <a16:creationId xmlns:a16="http://schemas.microsoft.com/office/drawing/2014/main" id="{39E9B4DC-D390-0684-6818-50225ED2B287}"/>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7" name="Google Shape;10315;p74">
              <a:extLst>
                <a:ext uri="{FF2B5EF4-FFF2-40B4-BE49-F238E27FC236}">
                  <a16:creationId xmlns:a16="http://schemas.microsoft.com/office/drawing/2014/main" id="{07073507-CCBE-843F-B69A-1C7E732A828A}"/>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88" name="Google Shape;10341;p74">
            <a:extLst>
              <a:ext uri="{FF2B5EF4-FFF2-40B4-BE49-F238E27FC236}">
                <a16:creationId xmlns:a16="http://schemas.microsoft.com/office/drawing/2014/main" id="{463C3936-C5A3-AD3B-F44A-686DEE8279F6}"/>
              </a:ext>
            </a:extLst>
          </p:cNvPr>
          <p:cNvGrpSpPr/>
          <p:nvPr/>
        </p:nvGrpSpPr>
        <p:grpSpPr>
          <a:xfrm>
            <a:off x="14310963" y="5759255"/>
            <a:ext cx="518967" cy="725129"/>
            <a:chOff x="8527703" y="2749024"/>
            <a:chExt cx="259506" cy="362596"/>
          </a:xfrm>
          <a:solidFill>
            <a:schemeClr val="bg2"/>
          </a:solidFill>
        </p:grpSpPr>
        <p:sp>
          <p:nvSpPr>
            <p:cNvPr id="89" name="Google Shape;10342;p74">
              <a:extLst>
                <a:ext uri="{FF2B5EF4-FFF2-40B4-BE49-F238E27FC236}">
                  <a16:creationId xmlns:a16="http://schemas.microsoft.com/office/drawing/2014/main" id="{E39D6017-60FC-B3E9-98E8-06B92E87BE8F}"/>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0" name="Google Shape;10343;p74">
              <a:extLst>
                <a:ext uri="{FF2B5EF4-FFF2-40B4-BE49-F238E27FC236}">
                  <a16:creationId xmlns:a16="http://schemas.microsoft.com/office/drawing/2014/main" id="{4D668B19-CC75-E816-4AFD-51E4EF382445}"/>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1" name="Google Shape;10344;p74">
              <a:extLst>
                <a:ext uri="{FF2B5EF4-FFF2-40B4-BE49-F238E27FC236}">
                  <a16:creationId xmlns:a16="http://schemas.microsoft.com/office/drawing/2014/main" id="{F274222A-7E21-C96B-BA74-3E6638C13E9C}"/>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2" name="Google Shape;10345;p74">
              <a:extLst>
                <a:ext uri="{FF2B5EF4-FFF2-40B4-BE49-F238E27FC236}">
                  <a16:creationId xmlns:a16="http://schemas.microsoft.com/office/drawing/2014/main" id="{8AA75ACD-C1C1-3F72-86B8-DC8C2F039B56}"/>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3" name="Google Shape;10346;p74">
              <a:extLst>
                <a:ext uri="{FF2B5EF4-FFF2-40B4-BE49-F238E27FC236}">
                  <a16:creationId xmlns:a16="http://schemas.microsoft.com/office/drawing/2014/main" id="{8B62D3BF-8440-2C45-105A-EB9967693D0B}"/>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94" name="Google Shape;10359;p74">
            <a:extLst>
              <a:ext uri="{FF2B5EF4-FFF2-40B4-BE49-F238E27FC236}">
                <a16:creationId xmlns:a16="http://schemas.microsoft.com/office/drawing/2014/main" id="{05C38369-0744-44F8-929C-9DB5F22DB330}"/>
              </a:ext>
            </a:extLst>
          </p:cNvPr>
          <p:cNvGrpSpPr/>
          <p:nvPr/>
        </p:nvGrpSpPr>
        <p:grpSpPr>
          <a:xfrm>
            <a:off x="10425396" y="7223719"/>
            <a:ext cx="722295" cy="677657"/>
            <a:chOff x="6584749" y="3481321"/>
            <a:chExt cx="361179" cy="338858"/>
          </a:xfrm>
          <a:solidFill>
            <a:schemeClr val="bg2"/>
          </a:solidFill>
        </p:grpSpPr>
        <p:sp>
          <p:nvSpPr>
            <p:cNvPr id="95" name="Google Shape;10360;p74">
              <a:extLst>
                <a:ext uri="{FF2B5EF4-FFF2-40B4-BE49-F238E27FC236}">
                  <a16:creationId xmlns:a16="http://schemas.microsoft.com/office/drawing/2014/main" id="{D3A7DD95-6183-E1B3-B2B1-F2AE06A28D3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6" name="Google Shape;10361;p74">
              <a:extLst>
                <a:ext uri="{FF2B5EF4-FFF2-40B4-BE49-F238E27FC236}">
                  <a16:creationId xmlns:a16="http://schemas.microsoft.com/office/drawing/2014/main" id="{CEDAC501-F559-2192-A26E-44DA8FE38506}"/>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7" name="Google Shape;10362;p74">
              <a:extLst>
                <a:ext uri="{FF2B5EF4-FFF2-40B4-BE49-F238E27FC236}">
                  <a16:creationId xmlns:a16="http://schemas.microsoft.com/office/drawing/2014/main" id="{6D9BE2F9-307C-C337-693F-6DB5ADAE7C5C}"/>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8" name="Google Shape;10363;p74">
              <a:extLst>
                <a:ext uri="{FF2B5EF4-FFF2-40B4-BE49-F238E27FC236}">
                  <a16:creationId xmlns:a16="http://schemas.microsoft.com/office/drawing/2014/main" id="{A3638434-1E0D-CDD4-68C2-1EA1AC878C46}"/>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9" name="Google Shape;10364;p74">
              <a:extLst>
                <a:ext uri="{FF2B5EF4-FFF2-40B4-BE49-F238E27FC236}">
                  <a16:creationId xmlns:a16="http://schemas.microsoft.com/office/drawing/2014/main" id="{076ADB00-D4D6-C5FA-8C4C-ABDC41FC40C6}"/>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0" name="Google Shape;10365;p74">
              <a:extLst>
                <a:ext uri="{FF2B5EF4-FFF2-40B4-BE49-F238E27FC236}">
                  <a16:creationId xmlns:a16="http://schemas.microsoft.com/office/drawing/2014/main" id="{B8E31776-22E2-167E-584D-69CA1A6AC271}"/>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1" name="Google Shape;10366;p74">
              <a:extLst>
                <a:ext uri="{FF2B5EF4-FFF2-40B4-BE49-F238E27FC236}">
                  <a16:creationId xmlns:a16="http://schemas.microsoft.com/office/drawing/2014/main" id="{E4A012F8-AC12-45EA-0345-8611890492F9}"/>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02" name="Google Shape;10399;p74">
            <a:extLst>
              <a:ext uri="{FF2B5EF4-FFF2-40B4-BE49-F238E27FC236}">
                <a16:creationId xmlns:a16="http://schemas.microsoft.com/office/drawing/2014/main" id="{38732033-CE7B-D4E9-8C71-D2EED79AD121}"/>
              </a:ext>
            </a:extLst>
          </p:cNvPr>
          <p:cNvGrpSpPr/>
          <p:nvPr/>
        </p:nvGrpSpPr>
        <p:grpSpPr>
          <a:xfrm>
            <a:off x="3521084" y="7082112"/>
            <a:ext cx="720357" cy="763622"/>
            <a:chOff x="3132295" y="3410510"/>
            <a:chExt cx="360210" cy="381844"/>
          </a:xfrm>
          <a:solidFill>
            <a:schemeClr val="bg2"/>
          </a:solidFill>
        </p:grpSpPr>
        <p:sp>
          <p:nvSpPr>
            <p:cNvPr id="103" name="Google Shape;10400;p74">
              <a:extLst>
                <a:ext uri="{FF2B5EF4-FFF2-40B4-BE49-F238E27FC236}">
                  <a16:creationId xmlns:a16="http://schemas.microsoft.com/office/drawing/2014/main" id="{5B708400-EAE9-2A1B-4A00-E7AC7035FAFF}"/>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4" name="Google Shape;10401;p74">
              <a:extLst>
                <a:ext uri="{FF2B5EF4-FFF2-40B4-BE49-F238E27FC236}">
                  <a16:creationId xmlns:a16="http://schemas.microsoft.com/office/drawing/2014/main" id="{506D0819-CD2F-F3E6-0C96-9EFC8BBA1B18}"/>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5" name="Google Shape;10402;p74">
              <a:extLst>
                <a:ext uri="{FF2B5EF4-FFF2-40B4-BE49-F238E27FC236}">
                  <a16:creationId xmlns:a16="http://schemas.microsoft.com/office/drawing/2014/main" id="{80212A85-F89F-9AE8-73BF-AFB0DF8C42C8}"/>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6" name="Google Shape;10403;p74">
              <a:extLst>
                <a:ext uri="{FF2B5EF4-FFF2-40B4-BE49-F238E27FC236}">
                  <a16:creationId xmlns:a16="http://schemas.microsoft.com/office/drawing/2014/main" id="{957383A1-9BF2-2142-BF28-E2806FD4B1F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7" name="Google Shape;10404;p74">
              <a:extLst>
                <a:ext uri="{FF2B5EF4-FFF2-40B4-BE49-F238E27FC236}">
                  <a16:creationId xmlns:a16="http://schemas.microsoft.com/office/drawing/2014/main" id="{3914EDEA-8F90-C36C-D33C-A33A31047C0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8" name="Google Shape;10405;p74">
              <a:extLst>
                <a:ext uri="{FF2B5EF4-FFF2-40B4-BE49-F238E27FC236}">
                  <a16:creationId xmlns:a16="http://schemas.microsoft.com/office/drawing/2014/main" id="{EDCB149A-C103-0FF8-83DF-43DF644DF50D}"/>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9" name="Google Shape;10406;p74">
              <a:extLst>
                <a:ext uri="{FF2B5EF4-FFF2-40B4-BE49-F238E27FC236}">
                  <a16:creationId xmlns:a16="http://schemas.microsoft.com/office/drawing/2014/main" id="{712F7A0C-7381-AAFF-8894-D9DA170582BE}"/>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0" name="Google Shape;10407;p74">
              <a:extLst>
                <a:ext uri="{FF2B5EF4-FFF2-40B4-BE49-F238E27FC236}">
                  <a16:creationId xmlns:a16="http://schemas.microsoft.com/office/drawing/2014/main" id="{673D5691-E159-EDED-5BBE-E3E47C11D2D6}"/>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11" name="Google Shape;10421;p74">
            <a:extLst>
              <a:ext uri="{FF2B5EF4-FFF2-40B4-BE49-F238E27FC236}">
                <a16:creationId xmlns:a16="http://schemas.microsoft.com/office/drawing/2014/main" id="{756A8D2C-F4D8-FDE1-77C8-B3812201202B}"/>
              </a:ext>
            </a:extLst>
          </p:cNvPr>
          <p:cNvGrpSpPr/>
          <p:nvPr/>
        </p:nvGrpSpPr>
        <p:grpSpPr>
          <a:xfrm>
            <a:off x="11528854" y="7099666"/>
            <a:ext cx="724215" cy="773897"/>
            <a:chOff x="7136526" y="3419289"/>
            <a:chExt cx="362139" cy="386982"/>
          </a:xfrm>
          <a:solidFill>
            <a:schemeClr val="bg2"/>
          </a:solidFill>
        </p:grpSpPr>
        <p:sp>
          <p:nvSpPr>
            <p:cNvPr id="112" name="Google Shape;10422;p74">
              <a:extLst>
                <a:ext uri="{FF2B5EF4-FFF2-40B4-BE49-F238E27FC236}">
                  <a16:creationId xmlns:a16="http://schemas.microsoft.com/office/drawing/2014/main" id="{46967B7A-93A9-FE26-59F5-CD99B14A908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3" name="Google Shape;10423;p74">
              <a:extLst>
                <a:ext uri="{FF2B5EF4-FFF2-40B4-BE49-F238E27FC236}">
                  <a16:creationId xmlns:a16="http://schemas.microsoft.com/office/drawing/2014/main" id="{F3B6ADD7-E153-8EB6-CE66-EEBB7BA37FD5}"/>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4" name="Google Shape;10424;p74">
              <a:extLst>
                <a:ext uri="{FF2B5EF4-FFF2-40B4-BE49-F238E27FC236}">
                  <a16:creationId xmlns:a16="http://schemas.microsoft.com/office/drawing/2014/main" id="{6E2F23B2-0704-A74B-3A39-705F23D66751}"/>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5" name="Google Shape;10425;p74">
              <a:extLst>
                <a:ext uri="{FF2B5EF4-FFF2-40B4-BE49-F238E27FC236}">
                  <a16:creationId xmlns:a16="http://schemas.microsoft.com/office/drawing/2014/main" id="{CE122C9A-9DAD-E3BE-3E30-2B8917993C6E}"/>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6" name="Google Shape;10426;p74">
              <a:extLst>
                <a:ext uri="{FF2B5EF4-FFF2-40B4-BE49-F238E27FC236}">
                  <a16:creationId xmlns:a16="http://schemas.microsoft.com/office/drawing/2014/main" id="{1B841E6B-CBBE-6AE9-3772-97812EC60EA6}"/>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7" name="Google Shape;10427;p74">
              <a:extLst>
                <a:ext uri="{FF2B5EF4-FFF2-40B4-BE49-F238E27FC236}">
                  <a16:creationId xmlns:a16="http://schemas.microsoft.com/office/drawing/2014/main" id="{33781E6A-8151-1FFA-7CB5-59198419227F}"/>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8" name="Google Shape;10428;p74">
              <a:extLst>
                <a:ext uri="{FF2B5EF4-FFF2-40B4-BE49-F238E27FC236}">
                  <a16:creationId xmlns:a16="http://schemas.microsoft.com/office/drawing/2014/main" id="{D4560493-5B14-49F9-A63C-6E617D5D5EF8}"/>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9" name="Google Shape;10429;p74">
              <a:extLst>
                <a:ext uri="{FF2B5EF4-FFF2-40B4-BE49-F238E27FC236}">
                  <a16:creationId xmlns:a16="http://schemas.microsoft.com/office/drawing/2014/main" id="{826C5B43-A7B2-6397-E080-337B2CE69364}"/>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20" name="Google Shape;10435;p74">
            <a:extLst>
              <a:ext uri="{FF2B5EF4-FFF2-40B4-BE49-F238E27FC236}">
                <a16:creationId xmlns:a16="http://schemas.microsoft.com/office/drawing/2014/main" id="{CFA869D0-7CFA-6514-BC84-2882DB28627D}"/>
              </a:ext>
            </a:extLst>
          </p:cNvPr>
          <p:cNvGrpSpPr/>
          <p:nvPr/>
        </p:nvGrpSpPr>
        <p:grpSpPr>
          <a:xfrm>
            <a:off x="11486280" y="8190452"/>
            <a:ext cx="1064360" cy="1051779"/>
            <a:chOff x="7115239" y="3964728"/>
            <a:chExt cx="532226" cy="525935"/>
          </a:xfrm>
          <a:solidFill>
            <a:schemeClr val="tx1">
              <a:lumMod val="75000"/>
              <a:lumOff val="25000"/>
            </a:schemeClr>
          </a:solidFill>
        </p:grpSpPr>
        <p:sp>
          <p:nvSpPr>
            <p:cNvPr id="121" name="Google Shape;10436;p74">
              <a:extLst>
                <a:ext uri="{FF2B5EF4-FFF2-40B4-BE49-F238E27FC236}">
                  <a16:creationId xmlns:a16="http://schemas.microsoft.com/office/drawing/2014/main" id="{DEECC24D-247D-0FD9-22B0-09554854AB54}"/>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2" name="Google Shape;10437;p74">
              <a:extLst>
                <a:ext uri="{FF2B5EF4-FFF2-40B4-BE49-F238E27FC236}">
                  <a16:creationId xmlns:a16="http://schemas.microsoft.com/office/drawing/2014/main" id="{584E1C79-56A5-A4C8-3763-0A419B9B20AA}"/>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3" name="Google Shape;10438;p74">
              <a:extLst>
                <a:ext uri="{FF2B5EF4-FFF2-40B4-BE49-F238E27FC236}">
                  <a16:creationId xmlns:a16="http://schemas.microsoft.com/office/drawing/2014/main" id="{EAD6A98B-D840-1044-CAA1-23A74FBC311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4" name="Google Shape;10439;p74">
              <a:extLst>
                <a:ext uri="{FF2B5EF4-FFF2-40B4-BE49-F238E27FC236}">
                  <a16:creationId xmlns:a16="http://schemas.microsoft.com/office/drawing/2014/main" id="{9DC16881-F5CA-DD2E-125E-650252A0CB53}"/>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5" name="Google Shape;10440;p74">
              <a:extLst>
                <a:ext uri="{FF2B5EF4-FFF2-40B4-BE49-F238E27FC236}">
                  <a16:creationId xmlns:a16="http://schemas.microsoft.com/office/drawing/2014/main" id="{AC3D14BB-8AE7-2901-2BCB-1463DD74F627}"/>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6" name="Google Shape;10441;p74">
              <a:extLst>
                <a:ext uri="{FF2B5EF4-FFF2-40B4-BE49-F238E27FC236}">
                  <a16:creationId xmlns:a16="http://schemas.microsoft.com/office/drawing/2014/main" id="{F8241D20-3037-B3D6-61D3-7C3858527650}"/>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7" name="Google Shape;10442;p74">
              <a:extLst>
                <a:ext uri="{FF2B5EF4-FFF2-40B4-BE49-F238E27FC236}">
                  <a16:creationId xmlns:a16="http://schemas.microsoft.com/office/drawing/2014/main" id="{5632EDEA-5239-3C5B-DC72-54F2B339F0B8}"/>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28" name="Google Shape;10443;p74">
            <a:extLst>
              <a:ext uri="{FF2B5EF4-FFF2-40B4-BE49-F238E27FC236}">
                <a16:creationId xmlns:a16="http://schemas.microsoft.com/office/drawing/2014/main" id="{9915450D-237F-A6D6-7B10-E58A2BAFF17D}"/>
              </a:ext>
            </a:extLst>
          </p:cNvPr>
          <p:cNvGrpSpPr/>
          <p:nvPr/>
        </p:nvGrpSpPr>
        <p:grpSpPr>
          <a:xfrm>
            <a:off x="14227160" y="6935455"/>
            <a:ext cx="826618" cy="881022"/>
            <a:chOff x="8485796" y="3337175"/>
            <a:chExt cx="413345" cy="440549"/>
          </a:xfrm>
          <a:solidFill>
            <a:schemeClr val="bg2"/>
          </a:solidFill>
        </p:grpSpPr>
        <p:sp>
          <p:nvSpPr>
            <p:cNvPr id="129" name="Google Shape;10444;p74">
              <a:extLst>
                <a:ext uri="{FF2B5EF4-FFF2-40B4-BE49-F238E27FC236}">
                  <a16:creationId xmlns:a16="http://schemas.microsoft.com/office/drawing/2014/main" id="{D9A1DEF3-6FBB-A7B1-CA1A-CB1D54DEE71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0" name="Google Shape;10445;p74">
              <a:extLst>
                <a:ext uri="{FF2B5EF4-FFF2-40B4-BE49-F238E27FC236}">
                  <a16:creationId xmlns:a16="http://schemas.microsoft.com/office/drawing/2014/main" id="{7222C56D-91C6-BB46-147A-8E6ED4A37EA2}"/>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1" name="Google Shape;10446;p74">
              <a:extLst>
                <a:ext uri="{FF2B5EF4-FFF2-40B4-BE49-F238E27FC236}">
                  <a16:creationId xmlns:a16="http://schemas.microsoft.com/office/drawing/2014/main" id="{D55C500D-E57C-79B5-C078-0B4194931231}"/>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2" name="Google Shape;10447;p74">
              <a:extLst>
                <a:ext uri="{FF2B5EF4-FFF2-40B4-BE49-F238E27FC236}">
                  <a16:creationId xmlns:a16="http://schemas.microsoft.com/office/drawing/2014/main" id="{D2B7FAE4-B758-F43D-3AED-AC19B59AA4AA}"/>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3" name="Google Shape;10448;p74">
              <a:extLst>
                <a:ext uri="{FF2B5EF4-FFF2-40B4-BE49-F238E27FC236}">
                  <a16:creationId xmlns:a16="http://schemas.microsoft.com/office/drawing/2014/main" id="{75EEABD0-D93C-4C46-47FB-E393A6045B3A}"/>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4" name="Google Shape;10449;p74">
              <a:extLst>
                <a:ext uri="{FF2B5EF4-FFF2-40B4-BE49-F238E27FC236}">
                  <a16:creationId xmlns:a16="http://schemas.microsoft.com/office/drawing/2014/main" id="{30B17DD3-745D-7034-2503-6A785924E711}"/>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35" name="Google Shape;10468;p74">
            <a:extLst>
              <a:ext uri="{FF2B5EF4-FFF2-40B4-BE49-F238E27FC236}">
                <a16:creationId xmlns:a16="http://schemas.microsoft.com/office/drawing/2014/main" id="{E2AF3CCA-3922-59BE-86DE-9CBC4925A6E3}"/>
              </a:ext>
            </a:extLst>
          </p:cNvPr>
          <p:cNvGrpSpPr/>
          <p:nvPr/>
        </p:nvGrpSpPr>
        <p:grpSpPr>
          <a:xfrm>
            <a:off x="6293285" y="7271816"/>
            <a:ext cx="724233" cy="769803"/>
            <a:chOff x="4518516" y="3505370"/>
            <a:chExt cx="362148" cy="384935"/>
          </a:xfrm>
          <a:solidFill>
            <a:schemeClr val="bg2"/>
          </a:solidFill>
        </p:grpSpPr>
        <p:sp>
          <p:nvSpPr>
            <p:cNvPr id="136" name="Google Shape;10469;p74">
              <a:extLst>
                <a:ext uri="{FF2B5EF4-FFF2-40B4-BE49-F238E27FC236}">
                  <a16:creationId xmlns:a16="http://schemas.microsoft.com/office/drawing/2014/main" id="{720CDB00-3AC0-728F-DD0D-520FDE05C2EB}"/>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7" name="Google Shape;10470;p74">
              <a:extLst>
                <a:ext uri="{FF2B5EF4-FFF2-40B4-BE49-F238E27FC236}">
                  <a16:creationId xmlns:a16="http://schemas.microsoft.com/office/drawing/2014/main" id="{D7884EDD-7707-C313-37CE-1AFA3DD2B604}"/>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8" name="Google Shape;10471;p74">
              <a:extLst>
                <a:ext uri="{FF2B5EF4-FFF2-40B4-BE49-F238E27FC236}">
                  <a16:creationId xmlns:a16="http://schemas.microsoft.com/office/drawing/2014/main" id="{A81827ED-90A0-68A1-0D47-C0C67E567877}"/>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39" name="Google Shape;10483;p74">
            <a:extLst>
              <a:ext uri="{FF2B5EF4-FFF2-40B4-BE49-F238E27FC236}">
                <a16:creationId xmlns:a16="http://schemas.microsoft.com/office/drawing/2014/main" id="{27F5A46E-433B-BF7B-03B6-E6D9D4246454}"/>
              </a:ext>
            </a:extLst>
          </p:cNvPr>
          <p:cNvGrpSpPr/>
          <p:nvPr/>
        </p:nvGrpSpPr>
        <p:grpSpPr>
          <a:xfrm>
            <a:off x="12978691" y="7071651"/>
            <a:ext cx="680033" cy="720685"/>
            <a:chOff x="7861508" y="3405280"/>
            <a:chExt cx="340046" cy="360374"/>
          </a:xfrm>
          <a:solidFill>
            <a:schemeClr val="bg2"/>
          </a:solidFill>
        </p:grpSpPr>
        <p:sp>
          <p:nvSpPr>
            <p:cNvPr id="140" name="Google Shape;10484;p74">
              <a:extLst>
                <a:ext uri="{FF2B5EF4-FFF2-40B4-BE49-F238E27FC236}">
                  <a16:creationId xmlns:a16="http://schemas.microsoft.com/office/drawing/2014/main" id="{CFAE9B2C-3462-76CB-49F4-8042263D7D0D}"/>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1" name="Google Shape;10485;p74">
              <a:extLst>
                <a:ext uri="{FF2B5EF4-FFF2-40B4-BE49-F238E27FC236}">
                  <a16:creationId xmlns:a16="http://schemas.microsoft.com/office/drawing/2014/main" id="{0A42822C-0786-3B89-5F87-8D3E8B634AF0}"/>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2" name="Google Shape;10486;p74">
              <a:extLst>
                <a:ext uri="{FF2B5EF4-FFF2-40B4-BE49-F238E27FC236}">
                  <a16:creationId xmlns:a16="http://schemas.microsoft.com/office/drawing/2014/main" id="{21B08AE9-C026-5CD2-36CC-5A257E6167A2}"/>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3" name="Google Shape;10487;p74">
              <a:extLst>
                <a:ext uri="{FF2B5EF4-FFF2-40B4-BE49-F238E27FC236}">
                  <a16:creationId xmlns:a16="http://schemas.microsoft.com/office/drawing/2014/main" id="{8DADE94C-D66D-6763-B693-406AC0231009}"/>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4" name="Google Shape;10488;p74">
              <a:extLst>
                <a:ext uri="{FF2B5EF4-FFF2-40B4-BE49-F238E27FC236}">
                  <a16:creationId xmlns:a16="http://schemas.microsoft.com/office/drawing/2014/main" id="{DDE98230-229A-A2BD-EA60-DF6953B2D356}"/>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45" name="Google Shape;10497;p74">
            <a:extLst>
              <a:ext uri="{FF2B5EF4-FFF2-40B4-BE49-F238E27FC236}">
                <a16:creationId xmlns:a16="http://schemas.microsoft.com/office/drawing/2014/main" id="{8E31D3BC-7A89-F83C-82D3-2BDA490E257E}"/>
              </a:ext>
            </a:extLst>
          </p:cNvPr>
          <p:cNvGrpSpPr/>
          <p:nvPr/>
        </p:nvGrpSpPr>
        <p:grpSpPr>
          <a:xfrm>
            <a:off x="12816856" y="4170492"/>
            <a:ext cx="945516" cy="1005021"/>
            <a:chOff x="7780583" y="1954575"/>
            <a:chExt cx="472799" cy="502554"/>
          </a:xfrm>
          <a:solidFill>
            <a:schemeClr val="bg2"/>
          </a:solidFill>
        </p:grpSpPr>
        <p:sp>
          <p:nvSpPr>
            <p:cNvPr id="146" name="Google Shape;10498;p74">
              <a:extLst>
                <a:ext uri="{FF2B5EF4-FFF2-40B4-BE49-F238E27FC236}">
                  <a16:creationId xmlns:a16="http://schemas.microsoft.com/office/drawing/2014/main" id="{EFF66EFF-3CE0-4FB6-86C1-177AC7D16ECE}"/>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7" name="Google Shape;10499;p74">
              <a:extLst>
                <a:ext uri="{FF2B5EF4-FFF2-40B4-BE49-F238E27FC236}">
                  <a16:creationId xmlns:a16="http://schemas.microsoft.com/office/drawing/2014/main" id="{50CEB870-AEA7-1D80-9985-84C43AD0387E}"/>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8" name="Google Shape;10500;p74">
              <a:extLst>
                <a:ext uri="{FF2B5EF4-FFF2-40B4-BE49-F238E27FC236}">
                  <a16:creationId xmlns:a16="http://schemas.microsoft.com/office/drawing/2014/main" id="{E1B3D0E2-04D0-B34F-E8F3-9E97BCCB5760}"/>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9" name="Google Shape;10501;p74">
              <a:extLst>
                <a:ext uri="{FF2B5EF4-FFF2-40B4-BE49-F238E27FC236}">
                  <a16:creationId xmlns:a16="http://schemas.microsoft.com/office/drawing/2014/main" id="{4F5F71CA-DAF5-FD09-4E40-9D50438E1D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0" name="Google Shape;10502;p74">
              <a:extLst>
                <a:ext uri="{FF2B5EF4-FFF2-40B4-BE49-F238E27FC236}">
                  <a16:creationId xmlns:a16="http://schemas.microsoft.com/office/drawing/2014/main" id="{EBAC0BEB-E53D-3F79-2193-4FFAFE26B2A7}"/>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1" name="Google Shape;10503;p74">
              <a:extLst>
                <a:ext uri="{FF2B5EF4-FFF2-40B4-BE49-F238E27FC236}">
                  <a16:creationId xmlns:a16="http://schemas.microsoft.com/office/drawing/2014/main" id="{F3FB660E-BAF8-070A-2888-96758508BCF3}"/>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52" name="Google Shape;10234;p74">
            <a:extLst>
              <a:ext uri="{FF2B5EF4-FFF2-40B4-BE49-F238E27FC236}">
                <a16:creationId xmlns:a16="http://schemas.microsoft.com/office/drawing/2014/main" id="{B887D7C8-1BB8-364D-14EF-78C7817A1E93}"/>
              </a:ext>
            </a:extLst>
          </p:cNvPr>
          <p:cNvGrpSpPr/>
          <p:nvPr/>
        </p:nvGrpSpPr>
        <p:grpSpPr>
          <a:xfrm>
            <a:off x="4830265" y="4242816"/>
            <a:ext cx="940506" cy="1005021"/>
            <a:chOff x="3786941" y="1990740"/>
            <a:chExt cx="470294" cy="502554"/>
          </a:xfrm>
          <a:solidFill>
            <a:schemeClr val="bg2"/>
          </a:solidFill>
        </p:grpSpPr>
        <p:sp>
          <p:nvSpPr>
            <p:cNvPr id="153" name="Google Shape;10235;p74">
              <a:extLst>
                <a:ext uri="{FF2B5EF4-FFF2-40B4-BE49-F238E27FC236}">
                  <a16:creationId xmlns:a16="http://schemas.microsoft.com/office/drawing/2014/main" id="{0C3ACECD-A2BB-C2AF-35AD-82B999AFBB58}"/>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4" name="Google Shape;10236;p74">
              <a:extLst>
                <a:ext uri="{FF2B5EF4-FFF2-40B4-BE49-F238E27FC236}">
                  <a16:creationId xmlns:a16="http://schemas.microsoft.com/office/drawing/2014/main" id="{37B9797D-E612-75D3-7542-129BFDC8E35F}"/>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5" name="Google Shape;10237;p74">
              <a:extLst>
                <a:ext uri="{FF2B5EF4-FFF2-40B4-BE49-F238E27FC236}">
                  <a16:creationId xmlns:a16="http://schemas.microsoft.com/office/drawing/2014/main" id="{4BE50DAA-26D1-6F52-7667-3A8C76EABCDA}"/>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6" name="Google Shape;10238;p74">
              <a:extLst>
                <a:ext uri="{FF2B5EF4-FFF2-40B4-BE49-F238E27FC236}">
                  <a16:creationId xmlns:a16="http://schemas.microsoft.com/office/drawing/2014/main" id="{F99CD70F-58ED-AC67-9FB3-8AEC62EDCE2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7" name="Google Shape;10239;p74">
              <a:extLst>
                <a:ext uri="{FF2B5EF4-FFF2-40B4-BE49-F238E27FC236}">
                  <a16:creationId xmlns:a16="http://schemas.microsoft.com/office/drawing/2014/main" id="{C6A0C2AB-7B84-E2CF-1C88-6800D34BD47F}"/>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58" name="Google Shape;10251;p74">
            <a:extLst>
              <a:ext uri="{FF2B5EF4-FFF2-40B4-BE49-F238E27FC236}">
                <a16:creationId xmlns:a16="http://schemas.microsoft.com/office/drawing/2014/main" id="{61C22D6F-7E1B-2E4A-ECB2-DC5DCABDF675}"/>
              </a:ext>
            </a:extLst>
          </p:cNvPr>
          <p:cNvGrpSpPr/>
          <p:nvPr/>
        </p:nvGrpSpPr>
        <p:grpSpPr>
          <a:xfrm>
            <a:off x="11506577" y="4251154"/>
            <a:ext cx="609467" cy="1005003"/>
            <a:chOff x="7125388" y="1994909"/>
            <a:chExt cx="304760" cy="502545"/>
          </a:xfrm>
          <a:solidFill>
            <a:schemeClr val="bg2"/>
          </a:solidFill>
        </p:grpSpPr>
        <p:sp>
          <p:nvSpPr>
            <p:cNvPr id="159" name="Google Shape;10252;p74">
              <a:extLst>
                <a:ext uri="{FF2B5EF4-FFF2-40B4-BE49-F238E27FC236}">
                  <a16:creationId xmlns:a16="http://schemas.microsoft.com/office/drawing/2014/main" id="{54C66CF7-0BE0-B1FE-7B9F-DDA92689CE46}"/>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0" name="Google Shape;10253;p74">
              <a:extLst>
                <a:ext uri="{FF2B5EF4-FFF2-40B4-BE49-F238E27FC236}">
                  <a16:creationId xmlns:a16="http://schemas.microsoft.com/office/drawing/2014/main" id="{48509313-5019-9512-D9AF-7711A812D0F0}"/>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1" name="Google Shape;10254;p74">
              <a:extLst>
                <a:ext uri="{FF2B5EF4-FFF2-40B4-BE49-F238E27FC236}">
                  <a16:creationId xmlns:a16="http://schemas.microsoft.com/office/drawing/2014/main" id="{8F2EEE48-5806-C5D6-E9F7-BEF3CE48EB5C}"/>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2" name="Google Shape;10255;p74">
              <a:extLst>
                <a:ext uri="{FF2B5EF4-FFF2-40B4-BE49-F238E27FC236}">
                  <a16:creationId xmlns:a16="http://schemas.microsoft.com/office/drawing/2014/main" id="{8103A21C-98DA-BDCA-C173-71CEE71AF29D}"/>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3" name="Google Shape;10256;p74">
              <a:extLst>
                <a:ext uri="{FF2B5EF4-FFF2-40B4-BE49-F238E27FC236}">
                  <a16:creationId xmlns:a16="http://schemas.microsoft.com/office/drawing/2014/main" id="{05FBCB04-D152-70FF-C939-CFE9DF7E4B6B}"/>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4" name="Google Shape;10257;p74">
              <a:extLst>
                <a:ext uri="{FF2B5EF4-FFF2-40B4-BE49-F238E27FC236}">
                  <a16:creationId xmlns:a16="http://schemas.microsoft.com/office/drawing/2014/main" id="{8BE5B395-DCE5-DF18-52AB-2FC17A6137AD}"/>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5" name="Google Shape;10258;p74">
              <a:extLst>
                <a:ext uri="{FF2B5EF4-FFF2-40B4-BE49-F238E27FC236}">
                  <a16:creationId xmlns:a16="http://schemas.microsoft.com/office/drawing/2014/main" id="{47DDA59E-4F74-397D-93BC-0B8E50E14DC4}"/>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66" name="Google Shape;10297;p74">
            <a:extLst>
              <a:ext uri="{FF2B5EF4-FFF2-40B4-BE49-F238E27FC236}">
                <a16:creationId xmlns:a16="http://schemas.microsoft.com/office/drawing/2014/main" id="{8E3A246C-AF02-73EC-203A-C6F1E0F6B211}"/>
              </a:ext>
            </a:extLst>
          </p:cNvPr>
          <p:cNvGrpSpPr/>
          <p:nvPr/>
        </p:nvGrpSpPr>
        <p:grpSpPr>
          <a:xfrm>
            <a:off x="6283561" y="4224476"/>
            <a:ext cx="940432" cy="999661"/>
            <a:chOff x="4513652" y="1981568"/>
            <a:chExt cx="470257" cy="499874"/>
          </a:xfrm>
          <a:solidFill>
            <a:schemeClr val="bg2"/>
          </a:solidFill>
        </p:grpSpPr>
        <p:sp>
          <p:nvSpPr>
            <p:cNvPr id="167" name="Google Shape;10298;p74">
              <a:extLst>
                <a:ext uri="{FF2B5EF4-FFF2-40B4-BE49-F238E27FC236}">
                  <a16:creationId xmlns:a16="http://schemas.microsoft.com/office/drawing/2014/main" id="{CB2F58AC-6937-8329-6608-C5AAF4831455}"/>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8" name="Google Shape;10299;p74">
              <a:extLst>
                <a:ext uri="{FF2B5EF4-FFF2-40B4-BE49-F238E27FC236}">
                  <a16:creationId xmlns:a16="http://schemas.microsoft.com/office/drawing/2014/main" id="{7290A841-4BAC-C832-B9EB-B0150EF733E0}"/>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9" name="Google Shape;10300;p74">
              <a:extLst>
                <a:ext uri="{FF2B5EF4-FFF2-40B4-BE49-F238E27FC236}">
                  <a16:creationId xmlns:a16="http://schemas.microsoft.com/office/drawing/2014/main" id="{87A16B7F-04B0-BF58-B477-E732DF3C3924}"/>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0" name="Google Shape;10301;p74">
              <a:extLst>
                <a:ext uri="{FF2B5EF4-FFF2-40B4-BE49-F238E27FC236}">
                  <a16:creationId xmlns:a16="http://schemas.microsoft.com/office/drawing/2014/main" id="{3B2F9653-185E-1F38-6B50-D5A2F5C04F85}"/>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1" name="Google Shape;10302;p74">
              <a:extLst>
                <a:ext uri="{FF2B5EF4-FFF2-40B4-BE49-F238E27FC236}">
                  <a16:creationId xmlns:a16="http://schemas.microsoft.com/office/drawing/2014/main" id="{41EDABBB-C92F-88D2-B1C7-36259A6900E6}"/>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72" name="Google Shape;10352;p74">
            <a:extLst>
              <a:ext uri="{FF2B5EF4-FFF2-40B4-BE49-F238E27FC236}">
                <a16:creationId xmlns:a16="http://schemas.microsoft.com/office/drawing/2014/main" id="{C4607191-7EB0-2B4A-9C8C-02AF28A2D131}"/>
              </a:ext>
            </a:extLst>
          </p:cNvPr>
          <p:cNvGrpSpPr/>
          <p:nvPr/>
        </p:nvGrpSpPr>
        <p:grpSpPr>
          <a:xfrm>
            <a:off x="7622726" y="4241448"/>
            <a:ext cx="942974" cy="1008550"/>
            <a:chOff x="5183294" y="1990054"/>
            <a:chExt cx="471528" cy="504319"/>
          </a:xfrm>
          <a:solidFill>
            <a:schemeClr val="bg2"/>
          </a:solidFill>
        </p:grpSpPr>
        <p:sp>
          <p:nvSpPr>
            <p:cNvPr id="173" name="Google Shape;10353;p74">
              <a:extLst>
                <a:ext uri="{FF2B5EF4-FFF2-40B4-BE49-F238E27FC236}">
                  <a16:creationId xmlns:a16="http://schemas.microsoft.com/office/drawing/2014/main" id="{78E0FB08-24D8-9923-43FB-9CEA44410108}"/>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4" name="Google Shape;10354;p74">
              <a:extLst>
                <a:ext uri="{FF2B5EF4-FFF2-40B4-BE49-F238E27FC236}">
                  <a16:creationId xmlns:a16="http://schemas.microsoft.com/office/drawing/2014/main" id="{5ED56458-EACB-F26A-8CA4-BB8FC07F6ECE}"/>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5" name="Google Shape;10355;p74">
              <a:extLst>
                <a:ext uri="{FF2B5EF4-FFF2-40B4-BE49-F238E27FC236}">
                  <a16:creationId xmlns:a16="http://schemas.microsoft.com/office/drawing/2014/main" id="{4B66651F-AF20-7381-E9C5-8180FA11BAC3}"/>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6" name="Google Shape;10356;p74">
              <a:extLst>
                <a:ext uri="{FF2B5EF4-FFF2-40B4-BE49-F238E27FC236}">
                  <a16:creationId xmlns:a16="http://schemas.microsoft.com/office/drawing/2014/main" id="{62557D4C-57FD-543D-0B7A-9988A86128C0}"/>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7" name="Google Shape;10357;p74">
              <a:extLst>
                <a:ext uri="{FF2B5EF4-FFF2-40B4-BE49-F238E27FC236}">
                  <a16:creationId xmlns:a16="http://schemas.microsoft.com/office/drawing/2014/main" id="{A284959A-8D8E-F855-4853-A42C4DCAD13D}"/>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8" name="Google Shape;10358;p74">
              <a:extLst>
                <a:ext uri="{FF2B5EF4-FFF2-40B4-BE49-F238E27FC236}">
                  <a16:creationId xmlns:a16="http://schemas.microsoft.com/office/drawing/2014/main" id="{436C6C3A-1C85-66D1-21CF-3A8B6D4666A8}"/>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79" name="Google Shape;10390;p74">
            <a:extLst>
              <a:ext uri="{FF2B5EF4-FFF2-40B4-BE49-F238E27FC236}">
                <a16:creationId xmlns:a16="http://schemas.microsoft.com/office/drawing/2014/main" id="{10B4606A-0758-6B7C-6D5E-56D0CF1C4C15}"/>
              </a:ext>
            </a:extLst>
          </p:cNvPr>
          <p:cNvGrpSpPr/>
          <p:nvPr/>
        </p:nvGrpSpPr>
        <p:grpSpPr>
          <a:xfrm>
            <a:off x="3514248" y="4264722"/>
            <a:ext cx="942976" cy="1005021"/>
            <a:chOff x="3128875" y="2001694"/>
            <a:chExt cx="471529" cy="502554"/>
          </a:xfrm>
          <a:solidFill>
            <a:schemeClr val="bg2"/>
          </a:solidFill>
        </p:grpSpPr>
        <p:sp>
          <p:nvSpPr>
            <p:cNvPr id="180" name="Google Shape;10391;p74">
              <a:extLst>
                <a:ext uri="{FF2B5EF4-FFF2-40B4-BE49-F238E27FC236}">
                  <a16:creationId xmlns:a16="http://schemas.microsoft.com/office/drawing/2014/main" id="{5A7AC3C0-D1D1-52EF-CB16-08CF785C81C0}"/>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1" name="Google Shape;10392;p74">
              <a:extLst>
                <a:ext uri="{FF2B5EF4-FFF2-40B4-BE49-F238E27FC236}">
                  <a16:creationId xmlns:a16="http://schemas.microsoft.com/office/drawing/2014/main" id="{6C2874D7-07EE-A8D9-7FDB-F230442258D1}"/>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2" name="Google Shape;10393;p74">
              <a:extLst>
                <a:ext uri="{FF2B5EF4-FFF2-40B4-BE49-F238E27FC236}">
                  <a16:creationId xmlns:a16="http://schemas.microsoft.com/office/drawing/2014/main" id="{EE1CFE5D-9244-99AD-D2EC-4A03A738D786}"/>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3" name="Google Shape;10394;p74">
              <a:extLst>
                <a:ext uri="{FF2B5EF4-FFF2-40B4-BE49-F238E27FC236}">
                  <a16:creationId xmlns:a16="http://schemas.microsoft.com/office/drawing/2014/main" id="{F1DB6E1A-9D74-6D55-250E-7401C2F0598D}"/>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4" name="Google Shape;10395;p74">
              <a:extLst>
                <a:ext uri="{FF2B5EF4-FFF2-40B4-BE49-F238E27FC236}">
                  <a16:creationId xmlns:a16="http://schemas.microsoft.com/office/drawing/2014/main" id="{4814D633-146F-B640-FEE2-2B2CC072941E}"/>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5" name="Google Shape;10396;p74">
              <a:extLst>
                <a:ext uri="{FF2B5EF4-FFF2-40B4-BE49-F238E27FC236}">
                  <a16:creationId xmlns:a16="http://schemas.microsoft.com/office/drawing/2014/main" id="{5CB9C541-AF66-70F0-019F-E97431AFAC38}"/>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6" name="Google Shape;10397;p74">
              <a:extLst>
                <a:ext uri="{FF2B5EF4-FFF2-40B4-BE49-F238E27FC236}">
                  <a16:creationId xmlns:a16="http://schemas.microsoft.com/office/drawing/2014/main" id="{D3ECAFA2-A897-A9DA-F20C-5740DF6D1897}"/>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7" name="Google Shape;10398;p74">
              <a:extLst>
                <a:ext uri="{FF2B5EF4-FFF2-40B4-BE49-F238E27FC236}">
                  <a16:creationId xmlns:a16="http://schemas.microsoft.com/office/drawing/2014/main" id="{6D4CC0FB-D28A-9559-E0DD-B62A8F38E51C}"/>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88" name="Google Shape;10412;p74">
            <a:extLst>
              <a:ext uri="{FF2B5EF4-FFF2-40B4-BE49-F238E27FC236}">
                <a16:creationId xmlns:a16="http://schemas.microsoft.com/office/drawing/2014/main" id="{17B18832-F9D1-BF68-2EF0-C2696E6510E0}"/>
              </a:ext>
            </a:extLst>
          </p:cNvPr>
          <p:cNvGrpSpPr/>
          <p:nvPr/>
        </p:nvGrpSpPr>
        <p:grpSpPr>
          <a:xfrm>
            <a:off x="9045611" y="4242158"/>
            <a:ext cx="882811" cy="1000833"/>
            <a:chOff x="5894798" y="1990411"/>
            <a:chExt cx="441444" cy="500460"/>
          </a:xfrm>
          <a:solidFill>
            <a:schemeClr val="bg2"/>
          </a:solidFill>
        </p:grpSpPr>
        <p:sp>
          <p:nvSpPr>
            <p:cNvPr id="189" name="Google Shape;10413;p74">
              <a:extLst>
                <a:ext uri="{FF2B5EF4-FFF2-40B4-BE49-F238E27FC236}">
                  <a16:creationId xmlns:a16="http://schemas.microsoft.com/office/drawing/2014/main" id="{C639B1A7-9BAC-453B-0C28-AF41BC48448B}"/>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0" name="Google Shape;10414;p74">
              <a:extLst>
                <a:ext uri="{FF2B5EF4-FFF2-40B4-BE49-F238E27FC236}">
                  <a16:creationId xmlns:a16="http://schemas.microsoft.com/office/drawing/2014/main" id="{C4ACDC46-D3E1-0E91-E4F2-B903EC719FC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1" name="Google Shape;10415;p74">
              <a:extLst>
                <a:ext uri="{FF2B5EF4-FFF2-40B4-BE49-F238E27FC236}">
                  <a16:creationId xmlns:a16="http://schemas.microsoft.com/office/drawing/2014/main" id="{0F25D1C1-08D4-8269-DA9C-8221571A3396}"/>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2" name="Google Shape;10416;p74">
              <a:extLst>
                <a:ext uri="{FF2B5EF4-FFF2-40B4-BE49-F238E27FC236}">
                  <a16:creationId xmlns:a16="http://schemas.microsoft.com/office/drawing/2014/main" id="{710C9AE7-47E1-0BBD-D99E-FAD2BDCDD292}"/>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3" name="Google Shape;10417;p74">
              <a:extLst>
                <a:ext uri="{FF2B5EF4-FFF2-40B4-BE49-F238E27FC236}">
                  <a16:creationId xmlns:a16="http://schemas.microsoft.com/office/drawing/2014/main" id="{AA0DCCBD-ACB4-31E2-AFC3-6642F535BDC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4" name="Google Shape;10418;p74">
              <a:extLst>
                <a:ext uri="{FF2B5EF4-FFF2-40B4-BE49-F238E27FC236}">
                  <a16:creationId xmlns:a16="http://schemas.microsoft.com/office/drawing/2014/main" id="{3F74FED9-355C-72FC-45A0-132E6D196B85}"/>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5" name="Google Shape;10419;p74">
              <a:extLst>
                <a:ext uri="{FF2B5EF4-FFF2-40B4-BE49-F238E27FC236}">
                  <a16:creationId xmlns:a16="http://schemas.microsoft.com/office/drawing/2014/main" id="{C0100601-2154-169C-909D-765C1C150139}"/>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6" name="Google Shape;10420;p74">
              <a:extLst>
                <a:ext uri="{FF2B5EF4-FFF2-40B4-BE49-F238E27FC236}">
                  <a16:creationId xmlns:a16="http://schemas.microsoft.com/office/drawing/2014/main" id="{291C678F-B046-82EB-5E8D-E087F7E5CB26}"/>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97" name="Google Shape;10478;p74">
            <a:extLst>
              <a:ext uri="{FF2B5EF4-FFF2-40B4-BE49-F238E27FC236}">
                <a16:creationId xmlns:a16="http://schemas.microsoft.com/office/drawing/2014/main" id="{6B04C5AA-8F7B-DC07-D0BC-F817CDB596C1}"/>
              </a:ext>
            </a:extLst>
          </p:cNvPr>
          <p:cNvGrpSpPr/>
          <p:nvPr/>
        </p:nvGrpSpPr>
        <p:grpSpPr>
          <a:xfrm>
            <a:off x="10159620" y="4241828"/>
            <a:ext cx="958025" cy="1002277"/>
            <a:chOff x="6451850" y="1990246"/>
            <a:chExt cx="479054" cy="501182"/>
          </a:xfrm>
          <a:solidFill>
            <a:schemeClr val="bg2"/>
          </a:solidFill>
        </p:grpSpPr>
        <p:sp>
          <p:nvSpPr>
            <p:cNvPr id="198" name="Google Shape;10479;p74">
              <a:extLst>
                <a:ext uri="{FF2B5EF4-FFF2-40B4-BE49-F238E27FC236}">
                  <a16:creationId xmlns:a16="http://schemas.microsoft.com/office/drawing/2014/main" id="{81B072B2-650A-538E-C64F-CD36E26150B8}"/>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9" name="Google Shape;10480;p74">
              <a:extLst>
                <a:ext uri="{FF2B5EF4-FFF2-40B4-BE49-F238E27FC236}">
                  <a16:creationId xmlns:a16="http://schemas.microsoft.com/office/drawing/2014/main" id="{6E65B9F6-7141-2D13-058F-979089938A16}"/>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0" name="Google Shape;10481;p74">
              <a:extLst>
                <a:ext uri="{FF2B5EF4-FFF2-40B4-BE49-F238E27FC236}">
                  <a16:creationId xmlns:a16="http://schemas.microsoft.com/office/drawing/2014/main" id="{20C99307-67B9-CBE6-5E02-1BC41A5CF959}"/>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1" name="Google Shape;10482;p74">
              <a:extLst>
                <a:ext uri="{FF2B5EF4-FFF2-40B4-BE49-F238E27FC236}">
                  <a16:creationId xmlns:a16="http://schemas.microsoft.com/office/drawing/2014/main" id="{B1C6962F-2EA9-770B-E9CD-A7D848C94B62}"/>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02" name="Google Shape;10101;p74">
            <a:extLst>
              <a:ext uri="{FF2B5EF4-FFF2-40B4-BE49-F238E27FC236}">
                <a16:creationId xmlns:a16="http://schemas.microsoft.com/office/drawing/2014/main" id="{1419F092-F7E6-76F5-111B-2A7F52BE3BFF}"/>
              </a:ext>
            </a:extLst>
          </p:cNvPr>
          <p:cNvGrpSpPr/>
          <p:nvPr/>
        </p:nvGrpSpPr>
        <p:grpSpPr>
          <a:xfrm>
            <a:off x="14332450" y="8593978"/>
            <a:ext cx="655787" cy="648252"/>
            <a:chOff x="8538447" y="4166509"/>
            <a:chExt cx="327922" cy="324154"/>
          </a:xfrm>
          <a:solidFill>
            <a:schemeClr val="tx1">
              <a:lumMod val="75000"/>
              <a:lumOff val="25000"/>
            </a:schemeClr>
          </a:solidFill>
        </p:grpSpPr>
        <p:sp>
          <p:nvSpPr>
            <p:cNvPr id="203" name="Google Shape;10102;p74">
              <a:extLst>
                <a:ext uri="{FF2B5EF4-FFF2-40B4-BE49-F238E27FC236}">
                  <a16:creationId xmlns:a16="http://schemas.microsoft.com/office/drawing/2014/main" id="{52BE0211-2281-6812-E580-CD546F7B2F63}"/>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4" name="Google Shape;10103;p74">
              <a:extLst>
                <a:ext uri="{FF2B5EF4-FFF2-40B4-BE49-F238E27FC236}">
                  <a16:creationId xmlns:a16="http://schemas.microsoft.com/office/drawing/2014/main" id="{5D7BA75C-9310-D494-9EA6-7EBD84B18301}"/>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5" name="Google Shape;10104;p74">
              <a:extLst>
                <a:ext uri="{FF2B5EF4-FFF2-40B4-BE49-F238E27FC236}">
                  <a16:creationId xmlns:a16="http://schemas.microsoft.com/office/drawing/2014/main" id="{ECA08506-2EE8-0810-4C08-B398FCD8E1DE}"/>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6" name="Google Shape;10105;p74">
              <a:extLst>
                <a:ext uri="{FF2B5EF4-FFF2-40B4-BE49-F238E27FC236}">
                  <a16:creationId xmlns:a16="http://schemas.microsoft.com/office/drawing/2014/main" id="{448880A7-48D1-D6EA-8866-1ABA7F3AB253}"/>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7" name="Google Shape;10106;p74">
              <a:extLst>
                <a:ext uri="{FF2B5EF4-FFF2-40B4-BE49-F238E27FC236}">
                  <a16:creationId xmlns:a16="http://schemas.microsoft.com/office/drawing/2014/main" id="{28EE2204-847F-7C31-DD79-2DF609030FD9}"/>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08" name="Google Shape;10125;p74">
            <a:extLst>
              <a:ext uri="{FF2B5EF4-FFF2-40B4-BE49-F238E27FC236}">
                <a16:creationId xmlns:a16="http://schemas.microsoft.com/office/drawing/2014/main" id="{BA491EC8-D8CA-F247-87C2-9D72710B103E}"/>
              </a:ext>
            </a:extLst>
          </p:cNvPr>
          <p:cNvGrpSpPr/>
          <p:nvPr/>
        </p:nvGrpSpPr>
        <p:grpSpPr>
          <a:xfrm>
            <a:off x="12875756" y="2889735"/>
            <a:ext cx="890931" cy="951951"/>
            <a:chOff x="7810036" y="1314139"/>
            <a:chExt cx="445504" cy="476017"/>
          </a:xfrm>
          <a:solidFill>
            <a:schemeClr val="bg2"/>
          </a:solidFill>
        </p:grpSpPr>
        <p:sp>
          <p:nvSpPr>
            <p:cNvPr id="209" name="Google Shape;10126;p74">
              <a:extLst>
                <a:ext uri="{FF2B5EF4-FFF2-40B4-BE49-F238E27FC236}">
                  <a16:creationId xmlns:a16="http://schemas.microsoft.com/office/drawing/2014/main" id="{EEA6B3FF-6874-EBBE-5C56-0BA62D2B7CDB}"/>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10" name="Google Shape;10127;p74">
              <a:extLst>
                <a:ext uri="{FF2B5EF4-FFF2-40B4-BE49-F238E27FC236}">
                  <a16:creationId xmlns:a16="http://schemas.microsoft.com/office/drawing/2014/main" id="{101DB32C-429A-0092-DA1B-2A77A626AB9A}"/>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11" name="Google Shape;10128;p74">
              <a:extLst>
                <a:ext uri="{FF2B5EF4-FFF2-40B4-BE49-F238E27FC236}">
                  <a16:creationId xmlns:a16="http://schemas.microsoft.com/office/drawing/2014/main" id="{AEBD3898-2DD3-41A8-B43E-625BEAFB8BBC}"/>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212" name="Text Placeholder 1">
            <a:extLst>
              <a:ext uri="{FF2B5EF4-FFF2-40B4-BE49-F238E27FC236}">
                <a16:creationId xmlns:a16="http://schemas.microsoft.com/office/drawing/2014/main" id="{326297B9-77BA-95C3-1842-5967B8DC9EAF}"/>
              </a:ext>
            </a:extLst>
          </p:cNvPr>
          <p:cNvSpPr txBox="1">
            <a:spLocks/>
          </p:cNvSpPr>
          <p:nvPr/>
        </p:nvSpPr>
        <p:spPr>
          <a:xfrm>
            <a:off x="2313389" y="822661"/>
            <a:ext cx="13831199" cy="81470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199" dirty="0">
                <a:solidFill>
                  <a:schemeClr val="bg1"/>
                </a:solidFill>
                <a:latin typeface="Arial"/>
                <a:cs typeface="B Nazanin" panose="00000700000000000000" pitchFamily="2" charset="-78"/>
              </a:rPr>
              <a:t>مجموعه آیکون های کاملاً قابل ویرایش: </a:t>
            </a:r>
            <a:r>
              <a:rPr lang="en-US" sz="7199" dirty="0">
                <a:solidFill>
                  <a:schemeClr val="bg1"/>
                </a:solidFill>
                <a:latin typeface="Arial"/>
                <a:cs typeface="B Nazanin" panose="00000700000000000000" pitchFamily="2" charset="-78"/>
              </a:rPr>
              <a:t>B</a:t>
            </a:r>
          </a:p>
        </p:txBody>
      </p:sp>
    </p:spTree>
    <p:extLst>
      <p:ext uri="{BB962C8B-B14F-4D97-AF65-F5344CB8AC3E}">
        <p14:creationId xmlns:p14="http://schemas.microsoft.com/office/powerpoint/2010/main" val="1347004885"/>
      </p:ext>
    </p:extLst>
  </p:cSld>
  <p:clrMapOvr>
    <a:masterClrMapping/>
  </p:clrMapOvr>
  <p:transition spd="slow" advTm="1808">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E24ED55-5E81-4DCE-8765-B63D21E674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8286413" cy="10287000"/>
          </a:xfrm>
          <a:prstGeom prst="rect">
            <a:avLst/>
          </a:prstGeom>
        </p:spPr>
      </p:pic>
      <p:sp>
        <p:nvSpPr>
          <p:cNvPr id="2" name="Isosceles Triangle 68">
            <a:extLst>
              <a:ext uri="{FF2B5EF4-FFF2-40B4-BE49-F238E27FC236}">
                <a16:creationId xmlns:a16="http://schemas.microsoft.com/office/drawing/2014/main" id="{1D210551-EB25-4AAD-B7AE-927741F705A7}"/>
              </a:ext>
            </a:extLst>
          </p:cNvPr>
          <p:cNvSpPr/>
          <p:nvPr/>
        </p:nvSpPr>
        <p:spPr>
          <a:xfrm rot="10799991">
            <a:off x="9955822" y="6738902"/>
            <a:ext cx="374523" cy="116636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bg2"/>
          </a:solidFill>
          <a:ln cap="flat">
            <a:noFill/>
            <a:prstDash val="solid"/>
          </a:ln>
        </p:spPr>
        <p:txBody>
          <a:bodyPr vert="horz" wrap="square" lIns="137148" tIns="68574" rIns="137148" bIns="68574"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C4165183-E80C-65EB-BEBE-FA527E24CF6B}"/>
              </a:ext>
            </a:extLst>
          </p:cNvPr>
          <p:cNvSpPr/>
          <p:nvPr/>
        </p:nvSpPr>
        <p:spPr>
          <a:xfrm>
            <a:off x="10912240" y="6873560"/>
            <a:ext cx="898502" cy="89703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bg2"/>
          </a:solidFill>
          <a:ln cap="flat">
            <a:noFill/>
            <a:prstDash val="solid"/>
          </a:ln>
        </p:spPr>
        <p:txBody>
          <a:bodyPr vert="horz" wrap="square" lIns="137148" tIns="68574" rIns="137148" bIns="68574"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5210AF66-1AA7-1CCF-7521-7CC3C8E820D0}"/>
              </a:ext>
            </a:extLst>
          </p:cNvPr>
          <p:cNvSpPr/>
          <p:nvPr/>
        </p:nvSpPr>
        <p:spPr>
          <a:xfrm>
            <a:off x="13745209" y="6971942"/>
            <a:ext cx="867707" cy="700313"/>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bg2"/>
          </a:solidFill>
          <a:ln cap="flat">
            <a:noFill/>
            <a:prstDash val="solid"/>
          </a:ln>
        </p:spPr>
        <p:txBody>
          <a:bodyPr vert="horz" wrap="square" lIns="137148" tIns="68574" rIns="137148" bIns="68574"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DD748BCE-D992-46FB-A3FE-C13B950B0634}"/>
              </a:ext>
            </a:extLst>
          </p:cNvPr>
          <p:cNvSpPr/>
          <p:nvPr/>
        </p:nvSpPr>
        <p:spPr>
          <a:xfrm>
            <a:off x="13833038" y="8773903"/>
            <a:ext cx="996096" cy="729993"/>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tx1">
              <a:lumMod val="75000"/>
              <a:lumOff val="25000"/>
            </a:schemeClr>
          </a:solidFill>
          <a:ln cap="flat">
            <a:noFill/>
            <a:prstDash val="solid"/>
          </a:ln>
        </p:spPr>
        <p:txBody>
          <a:bodyPr vert="horz" wrap="square" lIns="137148" tIns="68574" rIns="137148" bIns="68574"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D6211874-B91B-D211-D206-398E5A58F2CB}"/>
              </a:ext>
            </a:extLst>
          </p:cNvPr>
          <p:cNvSpPr/>
          <p:nvPr/>
        </p:nvSpPr>
        <p:spPr>
          <a:xfrm>
            <a:off x="3643301" y="6833754"/>
            <a:ext cx="976677" cy="976677"/>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bg2"/>
          </a:solidFill>
          <a:ln cap="flat">
            <a:noFill/>
            <a:prstDash val="solid"/>
          </a:ln>
        </p:spPr>
        <p:txBody>
          <a:bodyPr vert="horz" wrap="square" lIns="137148" tIns="68574" rIns="137148" bIns="68574"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370DCE1A-B8E1-A7A7-429F-436C168AD49B}"/>
              </a:ext>
            </a:extLst>
          </p:cNvPr>
          <p:cNvSpPr/>
          <p:nvPr/>
        </p:nvSpPr>
        <p:spPr>
          <a:xfrm>
            <a:off x="7371824" y="8454423"/>
            <a:ext cx="822925" cy="1058216"/>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tx1">
              <a:lumMod val="75000"/>
              <a:lumOff val="25000"/>
            </a:schemeClr>
          </a:solidFill>
          <a:ln cap="flat">
            <a:noFill/>
            <a:prstDash val="solid"/>
          </a:ln>
        </p:spPr>
        <p:txBody>
          <a:bodyPr vert="horz" wrap="square" lIns="182864" tIns="91432" rIns="182864" bIns="91432"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6BF572E3-477B-A929-8FEA-C2465307A45D}"/>
              </a:ext>
            </a:extLst>
          </p:cNvPr>
          <p:cNvSpPr/>
          <p:nvPr/>
        </p:nvSpPr>
        <p:spPr>
          <a:xfrm>
            <a:off x="8627884" y="8709957"/>
            <a:ext cx="862003" cy="852968"/>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tx1">
              <a:lumMod val="75000"/>
              <a:lumOff val="25000"/>
            </a:schemeClr>
          </a:solidFill>
          <a:ln cap="flat">
            <a:noFill/>
            <a:prstDash val="solid"/>
          </a:ln>
        </p:spPr>
        <p:txBody>
          <a:bodyPr vert="horz" wrap="square" lIns="182864" tIns="91432" rIns="182864" bIns="91432"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10A4E69F-E62B-50B7-252E-6AA56F984DDC}"/>
              </a:ext>
            </a:extLst>
          </p:cNvPr>
          <p:cNvSpPr/>
          <p:nvPr/>
        </p:nvSpPr>
        <p:spPr>
          <a:xfrm>
            <a:off x="5060535" y="8551082"/>
            <a:ext cx="593047" cy="856790"/>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tx1">
              <a:lumMod val="75000"/>
              <a:lumOff val="25000"/>
            </a:schemeClr>
          </a:solidFill>
          <a:ln cap="flat">
            <a:noFill/>
            <a:prstDash val="solid"/>
          </a:ln>
        </p:spPr>
        <p:txBody>
          <a:bodyPr vert="horz" wrap="square" lIns="182864" tIns="91432" rIns="182864" bIns="91432"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55B868A3-08F3-4765-32B7-10B8BC3FFAFB}"/>
              </a:ext>
            </a:extLst>
          </p:cNvPr>
          <p:cNvSpPr/>
          <p:nvPr/>
        </p:nvSpPr>
        <p:spPr>
          <a:xfrm>
            <a:off x="9896794" y="8614482"/>
            <a:ext cx="773753" cy="856790"/>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tx1">
              <a:lumMod val="75000"/>
              <a:lumOff val="25000"/>
            </a:schemeClr>
          </a:solidFill>
          <a:ln cap="flat">
            <a:noFill/>
            <a:prstDash val="solid"/>
          </a:ln>
        </p:spPr>
        <p:txBody>
          <a:bodyPr vert="horz" wrap="square" lIns="182864" tIns="91432" rIns="182864" bIns="91432"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38348021-4DD0-8404-D3EA-5DA220F32580}"/>
              </a:ext>
            </a:extLst>
          </p:cNvPr>
          <p:cNvSpPr/>
          <p:nvPr/>
        </p:nvSpPr>
        <p:spPr>
          <a:xfrm>
            <a:off x="12486866" y="8667131"/>
            <a:ext cx="847922" cy="869391"/>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tx1">
              <a:lumMod val="75000"/>
              <a:lumOff val="25000"/>
            </a:schemeClr>
          </a:solidFill>
          <a:ln cap="flat">
            <a:noFill/>
            <a:prstDash val="solid"/>
          </a:ln>
        </p:spPr>
        <p:txBody>
          <a:bodyPr vert="horz" wrap="square" lIns="182864" tIns="91432" rIns="182864" bIns="91432"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3" name="Block Arc 10">
            <a:extLst>
              <a:ext uri="{FF2B5EF4-FFF2-40B4-BE49-F238E27FC236}">
                <a16:creationId xmlns:a16="http://schemas.microsoft.com/office/drawing/2014/main" id="{FA57C592-0BE0-4AC9-D8A1-8DB8EA81CAE7}"/>
              </a:ext>
            </a:extLst>
          </p:cNvPr>
          <p:cNvSpPr/>
          <p:nvPr/>
        </p:nvSpPr>
        <p:spPr>
          <a:xfrm>
            <a:off x="4858596" y="7029506"/>
            <a:ext cx="1042837" cy="706367"/>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bg2"/>
          </a:solidFill>
          <a:ln cap="flat">
            <a:noFill/>
            <a:prstDash val="solid"/>
          </a:ln>
        </p:spPr>
        <p:txBody>
          <a:bodyPr vert="horz" wrap="square" lIns="182864" tIns="91432" rIns="182864" bIns="91432"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4" name="Freeform 55">
            <a:extLst>
              <a:ext uri="{FF2B5EF4-FFF2-40B4-BE49-F238E27FC236}">
                <a16:creationId xmlns:a16="http://schemas.microsoft.com/office/drawing/2014/main" id="{1E345AFC-C876-3503-A096-54A2034C8F34}"/>
              </a:ext>
            </a:extLst>
          </p:cNvPr>
          <p:cNvSpPr/>
          <p:nvPr/>
        </p:nvSpPr>
        <p:spPr>
          <a:xfrm>
            <a:off x="3943068" y="8322139"/>
            <a:ext cx="536521" cy="1314664"/>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tx1">
              <a:lumMod val="75000"/>
              <a:lumOff val="25000"/>
            </a:schemeClr>
          </a:solidFill>
          <a:ln cap="flat">
            <a:noFill/>
            <a:prstDash val="solid"/>
          </a:ln>
        </p:spPr>
        <p:txBody>
          <a:bodyPr vert="horz" wrap="square" lIns="182864" tIns="91432" rIns="182864" bIns="91432"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5" name="Round Same Side Corner Rectangle 36">
            <a:extLst>
              <a:ext uri="{FF2B5EF4-FFF2-40B4-BE49-F238E27FC236}">
                <a16:creationId xmlns:a16="http://schemas.microsoft.com/office/drawing/2014/main" id="{0E52A4B7-EC27-CCD2-2DEB-E2BD654F85F8}"/>
              </a:ext>
            </a:extLst>
          </p:cNvPr>
          <p:cNvSpPr/>
          <p:nvPr/>
        </p:nvSpPr>
        <p:spPr>
          <a:xfrm>
            <a:off x="11005559" y="8667113"/>
            <a:ext cx="983077" cy="77722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tx1">
              <a:lumMod val="75000"/>
              <a:lumOff val="25000"/>
            </a:schemeClr>
          </a:solidFill>
          <a:ln cap="flat">
            <a:noFill/>
            <a:prstDash val="solid"/>
          </a:ln>
        </p:spPr>
        <p:txBody>
          <a:bodyPr vert="horz" wrap="square" lIns="182864" tIns="91432" rIns="182864" bIns="91432"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6" name="Oval 21">
            <a:extLst>
              <a:ext uri="{FF2B5EF4-FFF2-40B4-BE49-F238E27FC236}">
                <a16:creationId xmlns:a16="http://schemas.microsoft.com/office/drawing/2014/main" id="{83628862-9E04-D245-9311-6C0B8862209A}"/>
              </a:ext>
            </a:extLst>
          </p:cNvPr>
          <p:cNvSpPr/>
          <p:nvPr/>
        </p:nvSpPr>
        <p:spPr>
          <a:xfrm>
            <a:off x="6213784" y="8628255"/>
            <a:ext cx="809338" cy="816103"/>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tx1">
              <a:lumMod val="75000"/>
              <a:lumOff val="25000"/>
            </a:schemeClr>
          </a:solidFill>
          <a:ln cap="flat">
            <a:noFill/>
            <a:prstDash val="solid"/>
          </a:ln>
        </p:spPr>
        <p:txBody>
          <a:bodyPr vert="horz" wrap="square" lIns="137148" tIns="68574" rIns="137148" bIns="68574"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7" name="Oval 32">
            <a:extLst>
              <a:ext uri="{FF2B5EF4-FFF2-40B4-BE49-F238E27FC236}">
                <a16:creationId xmlns:a16="http://schemas.microsoft.com/office/drawing/2014/main" id="{F7059E3B-37A9-3C33-23D8-D99FDCCFF8D0}"/>
              </a:ext>
            </a:extLst>
          </p:cNvPr>
          <p:cNvSpPr/>
          <p:nvPr/>
        </p:nvSpPr>
        <p:spPr>
          <a:xfrm>
            <a:off x="12392655" y="6858532"/>
            <a:ext cx="770643" cy="927102"/>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bg2"/>
          </a:solidFill>
          <a:ln cap="flat">
            <a:noFill/>
            <a:prstDash val="solid"/>
          </a:ln>
        </p:spPr>
        <p:txBody>
          <a:bodyPr vert="horz" wrap="square" lIns="137148" tIns="68574" rIns="137148" bIns="68574" anchor="ctr" anchorCtr="1" compatLnSpc="1">
            <a:noAutofit/>
          </a:bodyPr>
          <a:lstStyle/>
          <a:p>
            <a:pPr algn="ctr" defTabSz="1828573">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grpSp>
        <p:nvGrpSpPr>
          <p:cNvPr id="18" name="Google Shape;6783;p88">
            <a:extLst>
              <a:ext uri="{FF2B5EF4-FFF2-40B4-BE49-F238E27FC236}">
                <a16:creationId xmlns:a16="http://schemas.microsoft.com/office/drawing/2014/main" id="{66E3E34E-2DA5-2BE4-F69E-29915D389B90}"/>
              </a:ext>
            </a:extLst>
          </p:cNvPr>
          <p:cNvGrpSpPr/>
          <p:nvPr/>
        </p:nvGrpSpPr>
        <p:grpSpPr>
          <a:xfrm>
            <a:off x="13786572" y="1853264"/>
            <a:ext cx="850208" cy="849622"/>
            <a:chOff x="8211055" y="926488"/>
            <a:chExt cx="425141" cy="424848"/>
          </a:xfrm>
          <a:solidFill>
            <a:schemeClr val="bg2"/>
          </a:solidFill>
        </p:grpSpPr>
        <p:sp>
          <p:nvSpPr>
            <p:cNvPr id="19" name="Google Shape;6784;p88">
              <a:extLst>
                <a:ext uri="{FF2B5EF4-FFF2-40B4-BE49-F238E27FC236}">
                  <a16:creationId xmlns:a16="http://schemas.microsoft.com/office/drawing/2014/main" id="{D6EAE7E5-BE96-8A1D-9D5B-8074EACECD48}"/>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 name="Google Shape;6785;p88">
              <a:extLst>
                <a:ext uri="{FF2B5EF4-FFF2-40B4-BE49-F238E27FC236}">
                  <a16:creationId xmlns:a16="http://schemas.microsoft.com/office/drawing/2014/main" id="{F9C6FFE5-09D8-CF05-AA1A-98F7712D722D}"/>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1" name="Google Shape;6786;p88">
              <a:extLst>
                <a:ext uri="{FF2B5EF4-FFF2-40B4-BE49-F238E27FC236}">
                  <a16:creationId xmlns:a16="http://schemas.microsoft.com/office/drawing/2014/main" id="{8C4D3077-9732-DFBA-EECC-5DEFA53DEDEC}"/>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2" name="Google Shape;6787;p88">
              <a:extLst>
                <a:ext uri="{FF2B5EF4-FFF2-40B4-BE49-F238E27FC236}">
                  <a16:creationId xmlns:a16="http://schemas.microsoft.com/office/drawing/2014/main" id="{E0E7F1CC-4737-55A3-044E-2D023F122902}"/>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3" name="Google Shape;6788;p88">
              <a:extLst>
                <a:ext uri="{FF2B5EF4-FFF2-40B4-BE49-F238E27FC236}">
                  <a16:creationId xmlns:a16="http://schemas.microsoft.com/office/drawing/2014/main" id="{D8DEC412-C488-E8E9-E677-CAE30657CA34}"/>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4" name="Google Shape;6800;p88">
            <a:extLst>
              <a:ext uri="{FF2B5EF4-FFF2-40B4-BE49-F238E27FC236}">
                <a16:creationId xmlns:a16="http://schemas.microsoft.com/office/drawing/2014/main" id="{49192B86-2213-F318-A29B-084C6DC63239}"/>
              </a:ext>
            </a:extLst>
          </p:cNvPr>
          <p:cNvGrpSpPr/>
          <p:nvPr/>
        </p:nvGrpSpPr>
        <p:grpSpPr>
          <a:xfrm>
            <a:off x="12354930" y="3457242"/>
            <a:ext cx="828042" cy="825850"/>
            <a:chOff x="7495172" y="1728545"/>
            <a:chExt cx="414057" cy="412961"/>
          </a:xfrm>
          <a:solidFill>
            <a:schemeClr val="bg2"/>
          </a:solidFill>
        </p:grpSpPr>
        <p:sp>
          <p:nvSpPr>
            <p:cNvPr id="25" name="Google Shape;6801;p88">
              <a:extLst>
                <a:ext uri="{FF2B5EF4-FFF2-40B4-BE49-F238E27FC236}">
                  <a16:creationId xmlns:a16="http://schemas.microsoft.com/office/drawing/2014/main" id="{771AB751-7EB4-7AFA-B48B-06F7E24E413A}"/>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6" name="Google Shape;6802;p88">
              <a:extLst>
                <a:ext uri="{FF2B5EF4-FFF2-40B4-BE49-F238E27FC236}">
                  <a16:creationId xmlns:a16="http://schemas.microsoft.com/office/drawing/2014/main" id="{6EA4205B-5B94-180D-0120-73230C683A65}"/>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7" name="Google Shape;6803;p88">
              <a:extLst>
                <a:ext uri="{FF2B5EF4-FFF2-40B4-BE49-F238E27FC236}">
                  <a16:creationId xmlns:a16="http://schemas.microsoft.com/office/drawing/2014/main" id="{60CC2418-483B-715B-F938-090415993FF7}"/>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8" name="Google Shape;6804;p88">
              <a:extLst>
                <a:ext uri="{FF2B5EF4-FFF2-40B4-BE49-F238E27FC236}">
                  <a16:creationId xmlns:a16="http://schemas.microsoft.com/office/drawing/2014/main" id="{C8CDB7E8-89B8-6359-5FBA-E20F3A672143}"/>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9" name="Google Shape;6805;p88">
              <a:extLst>
                <a:ext uri="{FF2B5EF4-FFF2-40B4-BE49-F238E27FC236}">
                  <a16:creationId xmlns:a16="http://schemas.microsoft.com/office/drawing/2014/main" id="{265C18F7-9BD8-60F0-7E93-E4415662C895}"/>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30" name="Google Shape;6866;p88">
            <a:extLst>
              <a:ext uri="{FF2B5EF4-FFF2-40B4-BE49-F238E27FC236}">
                <a16:creationId xmlns:a16="http://schemas.microsoft.com/office/drawing/2014/main" id="{D73FAA5D-CAE4-63ED-38E8-2A24B0F401F7}"/>
              </a:ext>
            </a:extLst>
          </p:cNvPr>
          <p:cNvGrpSpPr/>
          <p:nvPr/>
        </p:nvGrpSpPr>
        <p:grpSpPr>
          <a:xfrm>
            <a:off x="6235490" y="6965888"/>
            <a:ext cx="763218" cy="844539"/>
            <a:chOff x="4435187" y="3483022"/>
            <a:chExt cx="381642" cy="422306"/>
          </a:xfrm>
          <a:solidFill>
            <a:schemeClr val="bg2"/>
          </a:solidFill>
        </p:grpSpPr>
        <p:sp>
          <p:nvSpPr>
            <p:cNvPr id="31" name="Google Shape;6867;p88">
              <a:extLst>
                <a:ext uri="{FF2B5EF4-FFF2-40B4-BE49-F238E27FC236}">
                  <a16:creationId xmlns:a16="http://schemas.microsoft.com/office/drawing/2014/main" id="{46240751-52AB-CD4F-3F41-E5FB4E219C4B}"/>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2" name="Google Shape;6868;p88">
              <a:extLst>
                <a:ext uri="{FF2B5EF4-FFF2-40B4-BE49-F238E27FC236}">
                  <a16:creationId xmlns:a16="http://schemas.microsoft.com/office/drawing/2014/main" id="{00540A57-6D16-2D75-071E-B9DEB9BA1676}"/>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3" name="Google Shape;6869;p88">
              <a:extLst>
                <a:ext uri="{FF2B5EF4-FFF2-40B4-BE49-F238E27FC236}">
                  <a16:creationId xmlns:a16="http://schemas.microsoft.com/office/drawing/2014/main" id="{EFFE1FF4-B0AE-020D-0B41-A149DCECF842}"/>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4" name="Google Shape;6870;p88">
              <a:extLst>
                <a:ext uri="{FF2B5EF4-FFF2-40B4-BE49-F238E27FC236}">
                  <a16:creationId xmlns:a16="http://schemas.microsoft.com/office/drawing/2014/main" id="{7A3A8242-3E21-D869-3522-1DBFFCDC9EBC}"/>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5" name="Google Shape;6871;p88">
              <a:extLst>
                <a:ext uri="{FF2B5EF4-FFF2-40B4-BE49-F238E27FC236}">
                  <a16:creationId xmlns:a16="http://schemas.microsoft.com/office/drawing/2014/main" id="{FB20E0C6-4723-62EB-6CB3-A7102A0A2DD0}"/>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6" name="Google Shape;6872;p88">
              <a:extLst>
                <a:ext uri="{FF2B5EF4-FFF2-40B4-BE49-F238E27FC236}">
                  <a16:creationId xmlns:a16="http://schemas.microsoft.com/office/drawing/2014/main" id="{B37E5BAA-15B4-C117-2CE9-1991FFC89B4B}"/>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37" name="Google Shape;6957;p88">
            <a:extLst>
              <a:ext uri="{FF2B5EF4-FFF2-40B4-BE49-F238E27FC236}">
                <a16:creationId xmlns:a16="http://schemas.microsoft.com/office/drawing/2014/main" id="{7B545AD5-7C44-E99F-89C1-49F7B1C96D1F}"/>
              </a:ext>
            </a:extLst>
          </p:cNvPr>
          <p:cNvGrpSpPr/>
          <p:nvPr/>
        </p:nvGrpSpPr>
        <p:grpSpPr>
          <a:xfrm>
            <a:off x="4827130" y="1972384"/>
            <a:ext cx="747053" cy="745609"/>
            <a:chOff x="3730944" y="986052"/>
            <a:chExt cx="373559" cy="372837"/>
          </a:xfrm>
          <a:solidFill>
            <a:schemeClr val="bg2"/>
          </a:solidFill>
        </p:grpSpPr>
        <p:sp>
          <p:nvSpPr>
            <p:cNvPr id="38" name="Google Shape;6958;p88">
              <a:extLst>
                <a:ext uri="{FF2B5EF4-FFF2-40B4-BE49-F238E27FC236}">
                  <a16:creationId xmlns:a16="http://schemas.microsoft.com/office/drawing/2014/main" id="{4278DB8A-8F13-E9A8-7D32-50B6A3973A04}"/>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9" name="Google Shape;6959;p88">
              <a:extLst>
                <a:ext uri="{FF2B5EF4-FFF2-40B4-BE49-F238E27FC236}">
                  <a16:creationId xmlns:a16="http://schemas.microsoft.com/office/drawing/2014/main" id="{247968CB-398D-5545-6281-02828058385F}"/>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0" name="Google Shape;6960;p88">
              <a:extLst>
                <a:ext uri="{FF2B5EF4-FFF2-40B4-BE49-F238E27FC236}">
                  <a16:creationId xmlns:a16="http://schemas.microsoft.com/office/drawing/2014/main" id="{546C4E80-9BB9-4D10-BB6E-9C9D04DFBA70}"/>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1" name="Google Shape;6961;p88">
              <a:extLst>
                <a:ext uri="{FF2B5EF4-FFF2-40B4-BE49-F238E27FC236}">
                  <a16:creationId xmlns:a16="http://schemas.microsoft.com/office/drawing/2014/main" id="{F53B1936-BDB8-B4CA-8F6C-8895C8E1BF1E}"/>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2" name="Google Shape;6962;p88">
              <a:extLst>
                <a:ext uri="{FF2B5EF4-FFF2-40B4-BE49-F238E27FC236}">
                  <a16:creationId xmlns:a16="http://schemas.microsoft.com/office/drawing/2014/main" id="{7C0A78B2-3FFA-C4C0-9FCA-4D0E1645A8BB}"/>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3" name="Google Shape;6963;p88">
              <a:extLst>
                <a:ext uri="{FF2B5EF4-FFF2-40B4-BE49-F238E27FC236}">
                  <a16:creationId xmlns:a16="http://schemas.microsoft.com/office/drawing/2014/main" id="{D9DC4E4D-E440-F046-4B3C-6B8CDA09FF40}"/>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4" name="Google Shape;6964;p88">
              <a:extLst>
                <a:ext uri="{FF2B5EF4-FFF2-40B4-BE49-F238E27FC236}">
                  <a16:creationId xmlns:a16="http://schemas.microsoft.com/office/drawing/2014/main" id="{D81B7C20-5240-949A-CB3F-2E233AADC93D}"/>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5" name="Google Shape;6965;p88">
              <a:extLst>
                <a:ext uri="{FF2B5EF4-FFF2-40B4-BE49-F238E27FC236}">
                  <a16:creationId xmlns:a16="http://schemas.microsoft.com/office/drawing/2014/main" id="{246D0CCC-B186-6F20-1FEE-DA2698F1E1D8}"/>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46" name="Google Shape;6966;p88">
            <a:extLst>
              <a:ext uri="{FF2B5EF4-FFF2-40B4-BE49-F238E27FC236}">
                <a16:creationId xmlns:a16="http://schemas.microsoft.com/office/drawing/2014/main" id="{D763BDDD-F8E5-46E5-1A4C-64ABF3181D95}"/>
              </a:ext>
            </a:extLst>
          </p:cNvPr>
          <p:cNvGrpSpPr/>
          <p:nvPr/>
        </p:nvGrpSpPr>
        <p:grpSpPr>
          <a:xfrm>
            <a:off x="13743746" y="5116767"/>
            <a:ext cx="907243" cy="908651"/>
            <a:chOff x="8189640" y="2558381"/>
            <a:chExt cx="453661" cy="454365"/>
          </a:xfrm>
          <a:solidFill>
            <a:schemeClr val="bg2"/>
          </a:solidFill>
        </p:grpSpPr>
        <p:sp>
          <p:nvSpPr>
            <p:cNvPr id="47" name="Google Shape;6967;p88">
              <a:extLst>
                <a:ext uri="{FF2B5EF4-FFF2-40B4-BE49-F238E27FC236}">
                  <a16:creationId xmlns:a16="http://schemas.microsoft.com/office/drawing/2014/main" id="{962FEAC1-93DE-F582-15D4-BB2858050434}"/>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8" name="Google Shape;6968;p88">
              <a:extLst>
                <a:ext uri="{FF2B5EF4-FFF2-40B4-BE49-F238E27FC236}">
                  <a16:creationId xmlns:a16="http://schemas.microsoft.com/office/drawing/2014/main" id="{BBF9FF6D-2A5A-7004-0004-B1AB9F226013}"/>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9" name="Google Shape;6969;p88">
              <a:extLst>
                <a:ext uri="{FF2B5EF4-FFF2-40B4-BE49-F238E27FC236}">
                  <a16:creationId xmlns:a16="http://schemas.microsoft.com/office/drawing/2014/main" id="{509108B4-3538-2B0A-2FB9-10D39B4B1BAA}"/>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0" name="Google Shape;6970;p88">
              <a:extLst>
                <a:ext uri="{FF2B5EF4-FFF2-40B4-BE49-F238E27FC236}">
                  <a16:creationId xmlns:a16="http://schemas.microsoft.com/office/drawing/2014/main" id="{903EA2C3-696D-DC23-2332-75270619E54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51" name="Google Shape;6760;p88">
            <a:extLst>
              <a:ext uri="{FF2B5EF4-FFF2-40B4-BE49-F238E27FC236}">
                <a16:creationId xmlns:a16="http://schemas.microsoft.com/office/drawing/2014/main" id="{7B7EC36B-04EB-30E2-BEC4-0D1B0DF73767}"/>
              </a:ext>
            </a:extLst>
          </p:cNvPr>
          <p:cNvGrpSpPr/>
          <p:nvPr/>
        </p:nvGrpSpPr>
        <p:grpSpPr>
          <a:xfrm>
            <a:off x="3669669" y="1870802"/>
            <a:ext cx="749871" cy="900770"/>
            <a:chOff x="3152165" y="935257"/>
            <a:chExt cx="374968" cy="450424"/>
          </a:xfrm>
          <a:solidFill>
            <a:schemeClr val="bg2"/>
          </a:solidFill>
        </p:grpSpPr>
        <p:sp>
          <p:nvSpPr>
            <p:cNvPr id="52" name="Google Shape;6761;p88">
              <a:extLst>
                <a:ext uri="{FF2B5EF4-FFF2-40B4-BE49-F238E27FC236}">
                  <a16:creationId xmlns:a16="http://schemas.microsoft.com/office/drawing/2014/main" id="{94E668C3-858C-6021-72DC-5989ED0184F6}"/>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3" name="Google Shape;6762;p88">
              <a:extLst>
                <a:ext uri="{FF2B5EF4-FFF2-40B4-BE49-F238E27FC236}">
                  <a16:creationId xmlns:a16="http://schemas.microsoft.com/office/drawing/2014/main" id="{2479C036-B101-59EB-15A2-A901C788B820}"/>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4" name="Google Shape;6763;p88">
              <a:extLst>
                <a:ext uri="{FF2B5EF4-FFF2-40B4-BE49-F238E27FC236}">
                  <a16:creationId xmlns:a16="http://schemas.microsoft.com/office/drawing/2014/main" id="{D0F03449-096A-72D5-7490-95460F5F1F51}"/>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5" name="Google Shape;6764;p88">
              <a:extLst>
                <a:ext uri="{FF2B5EF4-FFF2-40B4-BE49-F238E27FC236}">
                  <a16:creationId xmlns:a16="http://schemas.microsoft.com/office/drawing/2014/main" id="{DAFF9478-2F8E-9353-DD98-365CADFEB206}"/>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6" name="Google Shape;6765;p88">
              <a:extLst>
                <a:ext uri="{FF2B5EF4-FFF2-40B4-BE49-F238E27FC236}">
                  <a16:creationId xmlns:a16="http://schemas.microsoft.com/office/drawing/2014/main" id="{9B856596-55C7-D856-6F6A-1DD6AA800A4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7" name="Google Shape;6766;p88">
              <a:extLst>
                <a:ext uri="{FF2B5EF4-FFF2-40B4-BE49-F238E27FC236}">
                  <a16:creationId xmlns:a16="http://schemas.microsoft.com/office/drawing/2014/main" id="{87022B17-0F21-696A-6A16-6C36550A6BA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8" name="Google Shape;6767;p88">
              <a:extLst>
                <a:ext uri="{FF2B5EF4-FFF2-40B4-BE49-F238E27FC236}">
                  <a16:creationId xmlns:a16="http://schemas.microsoft.com/office/drawing/2014/main" id="{7453966A-BB34-491D-398F-020E92514022}"/>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59" name="Google Shape;6777;p88">
            <a:extLst>
              <a:ext uri="{FF2B5EF4-FFF2-40B4-BE49-F238E27FC236}">
                <a16:creationId xmlns:a16="http://schemas.microsoft.com/office/drawing/2014/main" id="{E5F5C455-D3F6-399D-478F-1876472B475B}"/>
              </a:ext>
            </a:extLst>
          </p:cNvPr>
          <p:cNvGrpSpPr/>
          <p:nvPr/>
        </p:nvGrpSpPr>
        <p:grpSpPr>
          <a:xfrm>
            <a:off x="9620268" y="1817222"/>
            <a:ext cx="900770" cy="900768"/>
            <a:chOff x="6127723" y="908465"/>
            <a:chExt cx="450424" cy="450423"/>
          </a:xfrm>
          <a:solidFill>
            <a:schemeClr val="bg2"/>
          </a:solidFill>
        </p:grpSpPr>
        <p:sp>
          <p:nvSpPr>
            <p:cNvPr id="60" name="Google Shape;6778;p88">
              <a:extLst>
                <a:ext uri="{FF2B5EF4-FFF2-40B4-BE49-F238E27FC236}">
                  <a16:creationId xmlns:a16="http://schemas.microsoft.com/office/drawing/2014/main" id="{9510DA3D-340B-2CF1-9967-CAC8054D9C25}"/>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1" name="Google Shape;6779;p88">
              <a:extLst>
                <a:ext uri="{FF2B5EF4-FFF2-40B4-BE49-F238E27FC236}">
                  <a16:creationId xmlns:a16="http://schemas.microsoft.com/office/drawing/2014/main" id="{9B425ED7-1F39-4DBD-EE56-0FC811424739}"/>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2" name="Google Shape;6780;p88">
              <a:extLst>
                <a:ext uri="{FF2B5EF4-FFF2-40B4-BE49-F238E27FC236}">
                  <a16:creationId xmlns:a16="http://schemas.microsoft.com/office/drawing/2014/main" id="{4221AC9B-F2BC-673D-3F1B-C0A6171ABD1D}"/>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3" name="Google Shape;6781;p88">
              <a:extLst>
                <a:ext uri="{FF2B5EF4-FFF2-40B4-BE49-F238E27FC236}">
                  <a16:creationId xmlns:a16="http://schemas.microsoft.com/office/drawing/2014/main" id="{B90E9C7D-872C-D11B-2A02-B2916FAE7282}"/>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4" name="Google Shape;6782;p88">
              <a:extLst>
                <a:ext uri="{FF2B5EF4-FFF2-40B4-BE49-F238E27FC236}">
                  <a16:creationId xmlns:a16="http://schemas.microsoft.com/office/drawing/2014/main" id="{682E26F2-FF47-2EB3-59A0-1FE5F394E152}"/>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65" name="Google Shape;6827;p88">
            <a:extLst>
              <a:ext uri="{FF2B5EF4-FFF2-40B4-BE49-F238E27FC236}">
                <a16:creationId xmlns:a16="http://schemas.microsoft.com/office/drawing/2014/main" id="{C1E706AB-2662-B403-C0B8-0EE79AE149E5}"/>
              </a:ext>
            </a:extLst>
          </p:cNvPr>
          <p:cNvGrpSpPr/>
          <p:nvPr/>
        </p:nvGrpSpPr>
        <p:grpSpPr>
          <a:xfrm>
            <a:off x="10754612" y="1833001"/>
            <a:ext cx="910477" cy="898302"/>
            <a:chOff x="6694944" y="916356"/>
            <a:chExt cx="455278" cy="449190"/>
          </a:xfrm>
          <a:solidFill>
            <a:schemeClr val="bg2"/>
          </a:solidFill>
        </p:grpSpPr>
        <p:sp>
          <p:nvSpPr>
            <p:cNvPr id="66" name="Google Shape;6828;p88">
              <a:extLst>
                <a:ext uri="{FF2B5EF4-FFF2-40B4-BE49-F238E27FC236}">
                  <a16:creationId xmlns:a16="http://schemas.microsoft.com/office/drawing/2014/main" id="{EF32D9DC-866D-EEDD-A816-2A4B1DA8D830}"/>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7" name="Google Shape;6829;p88">
              <a:extLst>
                <a:ext uri="{FF2B5EF4-FFF2-40B4-BE49-F238E27FC236}">
                  <a16:creationId xmlns:a16="http://schemas.microsoft.com/office/drawing/2014/main" id="{21B71757-EA28-DB72-F09C-E472154FA286}"/>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8" name="Google Shape;6830;p88">
              <a:extLst>
                <a:ext uri="{FF2B5EF4-FFF2-40B4-BE49-F238E27FC236}">
                  <a16:creationId xmlns:a16="http://schemas.microsoft.com/office/drawing/2014/main" id="{A77596B3-FC92-2CB4-4611-86546C28AC54}"/>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9" name="Google Shape;6831;p88">
              <a:extLst>
                <a:ext uri="{FF2B5EF4-FFF2-40B4-BE49-F238E27FC236}">
                  <a16:creationId xmlns:a16="http://schemas.microsoft.com/office/drawing/2014/main" id="{4E4B32DD-E3BE-5534-9995-749BA7EFFEB4}"/>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0" name="Google Shape;6832;p88">
              <a:extLst>
                <a:ext uri="{FF2B5EF4-FFF2-40B4-BE49-F238E27FC236}">
                  <a16:creationId xmlns:a16="http://schemas.microsoft.com/office/drawing/2014/main" id="{DC3E5036-7047-8F3B-B026-E4624EFBE3A8}"/>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1" name="Google Shape;6833;p88">
              <a:extLst>
                <a:ext uri="{FF2B5EF4-FFF2-40B4-BE49-F238E27FC236}">
                  <a16:creationId xmlns:a16="http://schemas.microsoft.com/office/drawing/2014/main" id="{78DC34FF-C202-858B-BE01-FEC6017590C5}"/>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2" name="Google Shape;6834;p88">
              <a:extLst>
                <a:ext uri="{FF2B5EF4-FFF2-40B4-BE49-F238E27FC236}">
                  <a16:creationId xmlns:a16="http://schemas.microsoft.com/office/drawing/2014/main" id="{CAA0CE35-E0EB-63EF-2B2D-E5554E2D9A3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3" name="Google Shape;6873;p88">
            <a:extLst>
              <a:ext uri="{FF2B5EF4-FFF2-40B4-BE49-F238E27FC236}">
                <a16:creationId xmlns:a16="http://schemas.microsoft.com/office/drawing/2014/main" id="{C667D42D-067D-3813-D3DB-482410152D84}"/>
              </a:ext>
            </a:extLst>
          </p:cNvPr>
          <p:cNvGrpSpPr/>
          <p:nvPr/>
        </p:nvGrpSpPr>
        <p:grpSpPr>
          <a:xfrm>
            <a:off x="6155361" y="1834066"/>
            <a:ext cx="871474" cy="900768"/>
            <a:chOff x="4395118" y="916887"/>
            <a:chExt cx="435775" cy="450423"/>
          </a:xfrm>
          <a:solidFill>
            <a:schemeClr val="bg2"/>
          </a:solidFill>
        </p:grpSpPr>
        <p:sp>
          <p:nvSpPr>
            <p:cNvPr id="74" name="Google Shape;6874;p88">
              <a:extLst>
                <a:ext uri="{FF2B5EF4-FFF2-40B4-BE49-F238E27FC236}">
                  <a16:creationId xmlns:a16="http://schemas.microsoft.com/office/drawing/2014/main" id="{D24D2F16-0050-0AED-B610-B789C472F287}"/>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5" name="Google Shape;6875;p88">
              <a:extLst>
                <a:ext uri="{FF2B5EF4-FFF2-40B4-BE49-F238E27FC236}">
                  <a16:creationId xmlns:a16="http://schemas.microsoft.com/office/drawing/2014/main" id="{9F4AC4E7-6673-4432-D009-5213D7004048}"/>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6" name="Google Shape;6876;p88">
              <a:extLst>
                <a:ext uri="{FF2B5EF4-FFF2-40B4-BE49-F238E27FC236}">
                  <a16:creationId xmlns:a16="http://schemas.microsoft.com/office/drawing/2014/main" id="{2E93FC66-11B5-FB15-1616-2DDB7F0DDC42}"/>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7" name="Google Shape;6877;p88">
              <a:extLst>
                <a:ext uri="{FF2B5EF4-FFF2-40B4-BE49-F238E27FC236}">
                  <a16:creationId xmlns:a16="http://schemas.microsoft.com/office/drawing/2014/main" id="{0FB5F29E-943A-5FB4-914F-0242A7BAA04A}"/>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8" name="Google Shape;6884;p88">
            <a:extLst>
              <a:ext uri="{FF2B5EF4-FFF2-40B4-BE49-F238E27FC236}">
                <a16:creationId xmlns:a16="http://schemas.microsoft.com/office/drawing/2014/main" id="{24C32C52-791D-0237-0203-F43E82796625}"/>
              </a:ext>
            </a:extLst>
          </p:cNvPr>
          <p:cNvGrpSpPr/>
          <p:nvPr/>
        </p:nvGrpSpPr>
        <p:grpSpPr>
          <a:xfrm>
            <a:off x="12354914" y="1833001"/>
            <a:ext cx="856956" cy="901994"/>
            <a:chOff x="7495163" y="916356"/>
            <a:chExt cx="428515" cy="451036"/>
          </a:xfrm>
          <a:solidFill>
            <a:schemeClr val="bg2"/>
          </a:solidFill>
        </p:grpSpPr>
        <p:sp>
          <p:nvSpPr>
            <p:cNvPr id="79" name="Google Shape;6885;p88">
              <a:extLst>
                <a:ext uri="{FF2B5EF4-FFF2-40B4-BE49-F238E27FC236}">
                  <a16:creationId xmlns:a16="http://schemas.microsoft.com/office/drawing/2014/main" id="{D894DA20-EFE2-3A5B-2853-71A274AF75FA}"/>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0" name="Google Shape;6886;p88">
              <a:extLst>
                <a:ext uri="{FF2B5EF4-FFF2-40B4-BE49-F238E27FC236}">
                  <a16:creationId xmlns:a16="http://schemas.microsoft.com/office/drawing/2014/main" id="{50EE7689-0C46-DF76-5496-C0B34587014C}"/>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1" name="Google Shape;6887;p88">
              <a:extLst>
                <a:ext uri="{FF2B5EF4-FFF2-40B4-BE49-F238E27FC236}">
                  <a16:creationId xmlns:a16="http://schemas.microsoft.com/office/drawing/2014/main" id="{8D376CF2-6B5B-24E9-92D4-BD588E890F83}"/>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2" name="Google Shape;6888;p88">
              <a:extLst>
                <a:ext uri="{FF2B5EF4-FFF2-40B4-BE49-F238E27FC236}">
                  <a16:creationId xmlns:a16="http://schemas.microsoft.com/office/drawing/2014/main" id="{D1ECD027-0E1E-1749-2D01-7B286B456CE0}"/>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3" name="Google Shape;6889;p88">
              <a:extLst>
                <a:ext uri="{FF2B5EF4-FFF2-40B4-BE49-F238E27FC236}">
                  <a16:creationId xmlns:a16="http://schemas.microsoft.com/office/drawing/2014/main" id="{55268056-7C2E-5089-9A82-4EC5ECFAC6B0}"/>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4" name="Google Shape;6890;p88">
              <a:extLst>
                <a:ext uri="{FF2B5EF4-FFF2-40B4-BE49-F238E27FC236}">
                  <a16:creationId xmlns:a16="http://schemas.microsoft.com/office/drawing/2014/main" id="{785544BC-2E60-53B6-8DA1-3AB950DAAC44}"/>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5" name="Google Shape;6891;p88">
              <a:extLst>
                <a:ext uri="{FF2B5EF4-FFF2-40B4-BE49-F238E27FC236}">
                  <a16:creationId xmlns:a16="http://schemas.microsoft.com/office/drawing/2014/main" id="{E2D6B987-7832-E539-8E09-DD715C443763}"/>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86" name="Google Shape;6922;p88">
            <a:extLst>
              <a:ext uri="{FF2B5EF4-FFF2-40B4-BE49-F238E27FC236}">
                <a16:creationId xmlns:a16="http://schemas.microsoft.com/office/drawing/2014/main" id="{F8CEFAA0-1D2D-AE1B-B7E4-36454B5C961F}"/>
              </a:ext>
            </a:extLst>
          </p:cNvPr>
          <p:cNvGrpSpPr/>
          <p:nvPr/>
        </p:nvGrpSpPr>
        <p:grpSpPr>
          <a:xfrm>
            <a:off x="7306398" y="1834063"/>
            <a:ext cx="847118" cy="900770"/>
            <a:chOff x="4970687" y="916887"/>
            <a:chExt cx="423596" cy="450424"/>
          </a:xfrm>
          <a:solidFill>
            <a:schemeClr val="bg2"/>
          </a:solidFill>
        </p:grpSpPr>
        <p:sp>
          <p:nvSpPr>
            <p:cNvPr id="87" name="Google Shape;6923;p88">
              <a:extLst>
                <a:ext uri="{FF2B5EF4-FFF2-40B4-BE49-F238E27FC236}">
                  <a16:creationId xmlns:a16="http://schemas.microsoft.com/office/drawing/2014/main" id="{8F960BB6-1FAF-9749-BB98-A733B91D4CAD}"/>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8" name="Google Shape;6924;p88">
              <a:extLst>
                <a:ext uri="{FF2B5EF4-FFF2-40B4-BE49-F238E27FC236}">
                  <a16:creationId xmlns:a16="http://schemas.microsoft.com/office/drawing/2014/main" id="{168DF92E-92B6-634D-29B8-0E87324F8F4E}"/>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9" name="Google Shape;6925;p88">
              <a:extLst>
                <a:ext uri="{FF2B5EF4-FFF2-40B4-BE49-F238E27FC236}">
                  <a16:creationId xmlns:a16="http://schemas.microsoft.com/office/drawing/2014/main" id="{DE9B60B5-F101-0E93-9F67-B592FD9DAD6E}"/>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0" name="Google Shape;6926;p88">
              <a:extLst>
                <a:ext uri="{FF2B5EF4-FFF2-40B4-BE49-F238E27FC236}">
                  <a16:creationId xmlns:a16="http://schemas.microsoft.com/office/drawing/2014/main" id="{552975CB-EDCB-3A52-3923-D73501D6CD5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1" name="Google Shape;6927;p88">
              <a:extLst>
                <a:ext uri="{FF2B5EF4-FFF2-40B4-BE49-F238E27FC236}">
                  <a16:creationId xmlns:a16="http://schemas.microsoft.com/office/drawing/2014/main" id="{8F144163-1C4D-DE2B-85FD-61CB0C584573}"/>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2" name="Google Shape;6928;p88">
              <a:extLst>
                <a:ext uri="{FF2B5EF4-FFF2-40B4-BE49-F238E27FC236}">
                  <a16:creationId xmlns:a16="http://schemas.microsoft.com/office/drawing/2014/main" id="{CF5FC73A-5927-1162-B6B0-8B624E78976E}"/>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3" name="Google Shape;6929;p88">
              <a:extLst>
                <a:ext uri="{FF2B5EF4-FFF2-40B4-BE49-F238E27FC236}">
                  <a16:creationId xmlns:a16="http://schemas.microsoft.com/office/drawing/2014/main" id="{A49353E8-A7A6-6112-3063-63C3EC864488}"/>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94" name="Google Shape;6981;p88">
            <a:extLst>
              <a:ext uri="{FF2B5EF4-FFF2-40B4-BE49-F238E27FC236}">
                <a16:creationId xmlns:a16="http://schemas.microsoft.com/office/drawing/2014/main" id="{D8A1233C-BE7F-99E9-493A-0F10221F0BE2}"/>
              </a:ext>
            </a:extLst>
          </p:cNvPr>
          <p:cNvGrpSpPr/>
          <p:nvPr/>
        </p:nvGrpSpPr>
        <p:grpSpPr>
          <a:xfrm>
            <a:off x="8395497" y="1833423"/>
            <a:ext cx="912893" cy="902086"/>
            <a:chOff x="5515285" y="916567"/>
            <a:chExt cx="456486" cy="451082"/>
          </a:xfrm>
          <a:solidFill>
            <a:schemeClr val="bg2"/>
          </a:solidFill>
        </p:grpSpPr>
        <p:sp>
          <p:nvSpPr>
            <p:cNvPr id="95" name="Google Shape;6982;p88">
              <a:extLst>
                <a:ext uri="{FF2B5EF4-FFF2-40B4-BE49-F238E27FC236}">
                  <a16:creationId xmlns:a16="http://schemas.microsoft.com/office/drawing/2014/main" id="{0B95247C-393D-D9B0-CFB2-55F09DE4896C}"/>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6" name="Google Shape;6983;p88">
              <a:extLst>
                <a:ext uri="{FF2B5EF4-FFF2-40B4-BE49-F238E27FC236}">
                  <a16:creationId xmlns:a16="http://schemas.microsoft.com/office/drawing/2014/main" id="{D2976A1F-7E8C-69ED-197E-79DEACA4B3EE}"/>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7" name="Google Shape;6984;p88">
              <a:extLst>
                <a:ext uri="{FF2B5EF4-FFF2-40B4-BE49-F238E27FC236}">
                  <a16:creationId xmlns:a16="http://schemas.microsoft.com/office/drawing/2014/main" id="{6B6E1317-59AE-B40A-1CC1-01FB072E3AC8}"/>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8" name="Google Shape;6985;p88">
              <a:extLst>
                <a:ext uri="{FF2B5EF4-FFF2-40B4-BE49-F238E27FC236}">
                  <a16:creationId xmlns:a16="http://schemas.microsoft.com/office/drawing/2014/main" id="{B3CFE7F9-9C97-48E7-87C7-70689973AD6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99" name="Google Shape;7015;p88">
            <a:extLst>
              <a:ext uri="{FF2B5EF4-FFF2-40B4-BE49-F238E27FC236}">
                <a16:creationId xmlns:a16="http://schemas.microsoft.com/office/drawing/2014/main" id="{9914EE3C-3D3D-9AC0-159C-049329D565C5}"/>
              </a:ext>
            </a:extLst>
          </p:cNvPr>
          <p:cNvGrpSpPr/>
          <p:nvPr/>
        </p:nvGrpSpPr>
        <p:grpSpPr>
          <a:xfrm>
            <a:off x="13706077" y="3359354"/>
            <a:ext cx="997119" cy="992696"/>
            <a:chOff x="8170804" y="1679597"/>
            <a:chExt cx="498603" cy="496391"/>
          </a:xfrm>
          <a:solidFill>
            <a:schemeClr val="bg2"/>
          </a:solidFill>
        </p:grpSpPr>
        <p:sp>
          <p:nvSpPr>
            <p:cNvPr id="100" name="Google Shape;7016;p88">
              <a:extLst>
                <a:ext uri="{FF2B5EF4-FFF2-40B4-BE49-F238E27FC236}">
                  <a16:creationId xmlns:a16="http://schemas.microsoft.com/office/drawing/2014/main" id="{B0EB27CE-691E-7CA5-FC2A-F14014D7AC32}"/>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1" name="Google Shape;7017;p88">
              <a:extLst>
                <a:ext uri="{FF2B5EF4-FFF2-40B4-BE49-F238E27FC236}">
                  <a16:creationId xmlns:a16="http://schemas.microsoft.com/office/drawing/2014/main" id="{F19B738D-D25A-EC46-0BAA-FE704B76E551}"/>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102" name="Google Shape;6799;p88">
            <a:extLst>
              <a:ext uri="{FF2B5EF4-FFF2-40B4-BE49-F238E27FC236}">
                <a16:creationId xmlns:a16="http://schemas.microsoft.com/office/drawing/2014/main" id="{8802F5CF-DC24-FE16-2CF6-D42C42F4CD7D}"/>
              </a:ext>
            </a:extLst>
          </p:cNvPr>
          <p:cNvSpPr/>
          <p:nvPr/>
        </p:nvSpPr>
        <p:spPr>
          <a:xfrm>
            <a:off x="6058332" y="3415966"/>
            <a:ext cx="890347" cy="892723"/>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bg2"/>
          </a:solid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103" name="Google Shape;6862;p88">
            <a:extLst>
              <a:ext uri="{FF2B5EF4-FFF2-40B4-BE49-F238E27FC236}">
                <a16:creationId xmlns:a16="http://schemas.microsoft.com/office/drawing/2014/main" id="{B7B1FFAE-B5F2-7893-4CDD-76EDF2ABFAE8}"/>
              </a:ext>
            </a:extLst>
          </p:cNvPr>
          <p:cNvGrpSpPr/>
          <p:nvPr/>
        </p:nvGrpSpPr>
        <p:grpSpPr>
          <a:xfrm>
            <a:off x="7180402" y="3412933"/>
            <a:ext cx="921580" cy="898372"/>
            <a:chOff x="4907685" y="1706389"/>
            <a:chExt cx="460830" cy="449225"/>
          </a:xfrm>
          <a:solidFill>
            <a:schemeClr val="bg2"/>
          </a:solidFill>
        </p:grpSpPr>
        <p:sp>
          <p:nvSpPr>
            <p:cNvPr id="104" name="Google Shape;6863;p88">
              <a:extLst>
                <a:ext uri="{FF2B5EF4-FFF2-40B4-BE49-F238E27FC236}">
                  <a16:creationId xmlns:a16="http://schemas.microsoft.com/office/drawing/2014/main" id="{BE3C1FDF-DB5D-6E07-A99B-DD0E62877F48}"/>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5" name="Google Shape;6864;p88">
              <a:extLst>
                <a:ext uri="{FF2B5EF4-FFF2-40B4-BE49-F238E27FC236}">
                  <a16:creationId xmlns:a16="http://schemas.microsoft.com/office/drawing/2014/main" id="{C6C618ED-BDB7-76D5-4E2B-9A6B46FF608A}"/>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6" name="Google Shape;6865;p88">
              <a:extLst>
                <a:ext uri="{FF2B5EF4-FFF2-40B4-BE49-F238E27FC236}">
                  <a16:creationId xmlns:a16="http://schemas.microsoft.com/office/drawing/2014/main" id="{A3B57A35-DE28-41A7-5BB6-C857BE2713C3}"/>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07" name="Google Shape;6913;p88">
            <a:extLst>
              <a:ext uri="{FF2B5EF4-FFF2-40B4-BE49-F238E27FC236}">
                <a16:creationId xmlns:a16="http://schemas.microsoft.com/office/drawing/2014/main" id="{A8D33731-CCCE-0F0D-BB4B-4ABB9EBFD8F9}"/>
              </a:ext>
            </a:extLst>
          </p:cNvPr>
          <p:cNvGrpSpPr/>
          <p:nvPr/>
        </p:nvGrpSpPr>
        <p:grpSpPr>
          <a:xfrm>
            <a:off x="8315681" y="3413353"/>
            <a:ext cx="899964" cy="897532"/>
            <a:chOff x="5475372" y="1706599"/>
            <a:chExt cx="450021" cy="448805"/>
          </a:xfrm>
          <a:solidFill>
            <a:schemeClr val="bg2"/>
          </a:solidFill>
        </p:grpSpPr>
        <p:sp>
          <p:nvSpPr>
            <p:cNvPr id="108" name="Google Shape;6914;p88">
              <a:extLst>
                <a:ext uri="{FF2B5EF4-FFF2-40B4-BE49-F238E27FC236}">
                  <a16:creationId xmlns:a16="http://schemas.microsoft.com/office/drawing/2014/main" id="{A6608628-DF3B-8B73-E2CB-5943614AAEBD}"/>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9" name="Google Shape;6915;p88">
              <a:extLst>
                <a:ext uri="{FF2B5EF4-FFF2-40B4-BE49-F238E27FC236}">
                  <a16:creationId xmlns:a16="http://schemas.microsoft.com/office/drawing/2014/main" id="{507226B1-B80B-B537-E8D1-A4F8BE5BAF09}"/>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10" name="Google Shape;6947;p88">
            <a:extLst>
              <a:ext uri="{FF2B5EF4-FFF2-40B4-BE49-F238E27FC236}">
                <a16:creationId xmlns:a16="http://schemas.microsoft.com/office/drawing/2014/main" id="{C50DB6F9-77EA-6992-C57F-A88D69FD0AF7}"/>
              </a:ext>
            </a:extLst>
          </p:cNvPr>
          <p:cNvGrpSpPr/>
          <p:nvPr/>
        </p:nvGrpSpPr>
        <p:grpSpPr>
          <a:xfrm>
            <a:off x="3661039" y="3451718"/>
            <a:ext cx="892705" cy="895156"/>
            <a:chOff x="3147849" y="1725783"/>
            <a:chExt cx="446391" cy="447617"/>
          </a:xfrm>
          <a:solidFill>
            <a:schemeClr val="bg2"/>
          </a:solidFill>
        </p:grpSpPr>
        <p:sp>
          <p:nvSpPr>
            <p:cNvPr id="111" name="Google Shape;6948;p88">
              <a:extLst>
                <a:ext uri="{FF2B5EF4-FFF2-40B4-BE49-F238E27FC236}">
                  <a16:creationId xmlns:a16="http://schemas.microsoft.com/office/drawing/2014/main" id="{ACA594D6-4E8A-9CDE-ABC6-C79C96A54902}"/>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2" name="Google Shape;6949;p88">
              <a:extLst>
                <a:ext uri="{FF2B5EF4-FFF2-40B4-BE49-F238E27FC236}">
                  <a16:creationId xmlns:a16="http://schemas.microsoft.com/office/drawing/2014/main" id="{B474A228-EE76-6C37-DDF0-D430681948ED}"/>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3" name="Google Shape;6950;p88">
              <a:extLst>
                <a:ext uri="{FF2B5EF4-FFF2-40B4-BE49-F238E27FC236}">
                  <a16:creationId xmlns:a16="http://schemas.microsoft.com/office/drawing/2014/main" id="{5AA60226-819D-91AE-A0F5-2D566352304F}"/>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4" name="Google Shape;6951;p88">
              <a:extLst>
                <a:ext uri="{FF2B5EF4-FFF2-40B4-BE49-F238E27FC236}">
                  <a16:creationId xmlns:a16="http://schemas.microsoft.com/office/drawing/2014/main" id="{2FE498D2-CFBE-ABFE-E5C0-86BCDD10F5AF}"/>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5" name="Google Shape;6952;p88">
              <a:extLst>
                <a:ext uri="{FF2B5EF4-FFF2-40B4-BE49-F238E27FC236}">
                  <a16:creationId xmlns:a16="http://schemas.microsoft.com/office/drawing/2014/main" id="{DFBB629E-5025-AFFD-8FC0-9D1147FC9999}"/>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6" name="Google Shape;6953;p88">
              <a:extLst>
                <a:ext uri="{FF2B5EF4-FFF2-40B4-BE49-F238E27FC236}">
                  <a16:creationId xmlns:a16="http://schemas.microsoft.com/office/drawing/2014/main" id="{975D8C5B-957B-B899-09C8-607839E5C77D}"/>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7" name="Google Shape;6954;p88">
              <a:extLst>
                <a:ext uri="{FF2B5EF4-FFF2-40B4-BE49-F238E27FC236}">
                  <a16:creationId xmlns:a16="http://schemas.microsoft.com/office/drawing/2014/main" id="{65C36FDE-DBAC-686F-0920-21B971431376}"/>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8" name="Google Shape;6955;p88">
              <a:extLst>
                <a:ext uri="{FF2B5EF4-FFF2-40B4-BE49-F238E27FC236}">
                  <a16:creationId xmlns:a16="http://schemas.microsoft.com/office/drawing/2014/main" id="{33E3EF1C-883B-DE5E-7016-A23C2D73C26B}"/>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9" name="Google Shape;6956;p88">
              <a:extLst>
                <a:ext uri="{FF2B5EF4-FFF2-40B4-BE49-F238E27FC236}">
                  <a16:creationId xmlns:a16="http://schemas.microsoft.com/office/drawing/2014/main" id="{7B22CB29-9B57-EE96-C489-5FB1D8999FF8}"/>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20" name="Google Shape;6971;p88">
            <a:extLst>
              <a:ext uri="{FF2B5EF4-FFF2-40B4-BE49-F238E27FC236}">
                <a16:creationId xmlns:a16="http://schemas.microsoft.com/office/drawing/2014/main" id="{9A322156-7259-6155-34C0-D5260BFBA0D8}"/>
              </a:ext>
            </a:extLst>
          </p:cNvPr>
          <p:cNvGrpSpPr/>
          <p:nvPr/>
        </p:nvGrpSpPr>
        <p:grpSpPr>
          <a:xfrm>
            <a:off x="9580332" y="3400590"/>
            <a:ext cx="890347" cy="890273"/>
            <a:chOff x="6107753" y="1700217"/>
            <a:chExt cx="445212" cy="445175"/>
          </a:xfrm>
          <a:solidFill>
            <a:schemeClr val="bg2"/>
          </a:solidFill>
        </p:grpSpPr>
        <p:sp>
          <p:nvSpPr>
            <p:cNvPr id="121" name="Google Shape;6972;p88">
              <a:extLst>
                <a:ext uri="{FF2B5EF4-FFF2-40B4-BE49-F238E27FC236}">
                  <a16:creationId xmlns:a16="http://schemas.microsoft.com/office/drawing/2014/main" id="{69CF6698-A0F2-8264-1CBE-42B9B3C28F5D}"/>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2" name="Google Shape;6973;p88">
              <a:extLst>
                <a:ext uri="{FF2B5EF4-FFF2-40B4-BE49-F238E27FC236}">
                  <a16:creationId xmlns:a16="http://schemas.microsoft.com/office/drawing/2014/main" id="{061B5AE5-BE01-9B59-1556-242296066A16}"/>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23" name="Google Shape;7004;p88">
            <a:extLst>
              <a:ext uri="{FF2B5EF4-FFF2-40B4-BE49-F238E27FC236}">
                <a16:creationId xmlns:a16="http://schemas.microsoft.com/office/drawing/2014/main" id="{C4AFC300-06F5-57EE-6DA9-1F13B5307ECA}"/>
              </a:ext>
            </a:extLst>
          </p:cNvPr>
          <p:cNvGrpSpPr/>
          <p:nvPr/>
        </p:nvGrpSpPr>
        <p:grpSpPr>
          <a:xfrm>
            <a:off x="4928304" y="3416059"/>
            <a:ext cx="938459" cy="892121"/>
            <a:chOff x="3781537" y="1707952"/>
            <a:chExt cx="469270" cy="446099"/>
          </a:xfrm>
          <a:solidFill>
            <a:schemeClr val="bg2"/>
          </a:solidFill>
        </p:grpSpPr>
        <p:sp>
          <p:nvSpPr>
            <p:cNvPr id="124" name="Google Shape;7005;p88">
              <a:extLst>
                <a:ext uri="{FF2B5EF4-FFF2-40B4-BE49-F238E27FC236}">
                  <a16:creationId xmlns:a16="http://schemas.microsoft.com/office/drawing/2014/main" id="{7975F09A-4552-3638-40CB-962001F5A615}"/>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5" name="Google Shape;7006;p88">
              <a:extLst>
                <a:ext uri="{FF2B5EF4-FFF2-40B4-BE49-F238E27FC236}">
                  <a16:creationId xmlns:a16="http://schemas.microsoft.com/office/drawing/2014/main" id="{DC560C4E-4E9F-F8CF-046F-FCCCFAEC6496}"/>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26" name="Google Shape;7018;p88">
            <a:extLst>
              <a:ext uri="{FF2B5EF4-FFF2-40B4-BE49-F238E27FC236}">
                <a16:creationId xmlns:a16="http://schemas.microsoft.com/office/drawing/2014/main" id="{8988C5EF-ACA2-1614-6871-E89E63933995}"/>
              </a:ext>
            </a:extLst>
          </p:cNvPr>
          <p:cNvGrpSpPr/>
          <p:nvPr/>
        </p:nvGrpSpPr>
        <p:grpSpPr>
          <a:xfrm>
            <a:off x="10825416" y="3414630"/>
            <a:ext cx="892723" cy="890347"/>
            <a:chOff x="6730349" y="1707239"/>
            <a:chExt cx="446400" cy="445212"/>
          </a:xfrm>
          <a:solidFill>
            <a:schemeClr val="bg2"/>
          </a:solidFill>
        </p:grpSpPr>
        <p:sp>
          <p:nvSpPr>
            <p:cNvPr id="127" name="Google Shape;7019;p88">
              <a:extLst>
                <a:ext uri="{FF2B5EF4-FFF2-40B4-BE49-F238E27FC236}">
                  <a16:creationId xmlns:a16="http://schemas.microsoft.com/office/drawing/2014/main" id="{97248A1E-F64E-C3E3-6F25-BAC2986BFC60}"/>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8" name="Google Shape;7020;p88">
              <a:extLst>
                <a:ext uri="{FF2B5EF4-FFF2-40B4-BE49-F238E27FC236}">
                  <a16:creationId xmlns:a16="http://schemas.microsoft.com/office/drawing/2014/main" id="{DE68525B-A19A-DEAF-5EC4-C80828562092}"/>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129" name="Google Shape;5917;p86">
            <a:extLst>
              <a:ext uri="{FF2B5EF4-FFF2-40B4-BE49-F238E27FC236}">
                <a16:creationId xmlns:a16="http://schemas.microsoft.com/office/drawing/2014/main" id="{5E498BE1-0093-7F25-96EB-7D928C6038D2}"/>
              </a:ext>
            </a:extLst>
          </p:cNvPr>
          <p:cNvSpPr/>
          <p:nvPr/>
        </p:nvSpPr>
        <p:spPr>
          <a:xfrm>
            <a:off x="6044689" y="5154202"/>
            <a:ext cx="901994" cy="926262"/>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2"/>
          </a:solid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0" name="Google Shape;5955;p86">
            <a:extLst>
              <a:ext uri="{FF2B5EF4-FFF2-40B4-BE49-F238E27FC236}">
                <a16:creationId xmlns:a16="http://schemas.microsoft.com/office/drawing/2014/main" id="{7EED2898-8592-F36C-51A4-0D5AA5BF890F}"/>
              </a:ext>
            </a:extLst>
          </p:cNvPr>
          <p:cNvSpPr/>
          <p:nvPr/>
        </p:nvSpPr>
        <p:spPr>
          <a:xfrm>
            <a:off x="7123790" y="5298973"/>
            <a:ext cx="917922" cy="7814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bg2"/>
          </a:solid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131" name="Google Shape;5983;p86">
            <a:extLst>
              <a:ext uri="{FF2B5EF4-FFF2-40B4-BE49-F238E27FC236}">
                <a16:creationId xmlns:a16="http://schemas.microsoft.com/office/drawing/2014/main" id="{5E4797C4-DFF6-6D99-22DA-CD723E9A2FD6}"/>
              </a:ext>
            </a:extLst>
          </p:cNvPr>
          <p:cNvGrpSpPr/>
          <p:nvPr/>
        </p:nvGrpSpPr>
        <p:grpSpPr>
          <a:xfrm>
            <a:off x="8418596" y="5178483"/>
            <a:ext cx="922494" cy="923920"/>
            <a:chOff x="5526834" y="2589242"/>
            <a:chExt cx="461287" cy="462000"/>
          </a:xfrm>
          <a:solidFill>
            <a:schemeClr val="bg2"/>
          </a:solidFill>
        </p:grpSpPr>
        <p:sp>
          <p:nvSpPr>
            <p:cNvPr id="132" name="Google Shape;5984;p86">
              <a:extLst>
                <a:ext uri="{FF2B5EF4-FFF2-40B4-BE49-F238E27FC236}">
                  <a16:creationId xmlns:a16="http://schemas.microsoft.com/office/drawing/2014/main" id="{2742047D-D98C-E01A-073F-5E36A0414E2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3" name="Google Shape;5985;p86">
              <a:extLst>
                <a:ext uri="{FF2B5EF4-FFF2-40B4-BE49-F238E27FC236}">
                  <a16:creationId xmlns:a16="http://schemas.microsoft.com/office/drawing/2014/main" id="{736BF717-FDAD-2AEF-D7D4-FB9D396B89D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34" name="Google Shape;5986;p86">
            <a:extLst>
              <a:ext uri="{FF2B5EF4-FFF2-40B4-BE49-F238E27FC236}">
                <a16:creationId xmlns:a16="http://schemas.microsoft.com/office/drawing/2014/main" id="{E1CEB938-ED99-4ACA-4135-14592B3BDAB1}"/>
              </a:ext>
            </a:extLst>
          </p:cNvPr>
          <p:cNvGrpSpPr/>
          <p:nvPr/>
        </p:nvGrpSpPr>
        <p:grpSpPr>
          <a:xfrm>
            <a:off x="12072315" y="5143229"/>
            <a:ext cx="931565" cy="928509"/>
            <a:chOff x="7353851" y="2571612"/>
            <a:chExt cx="465823" cy="464295"/>
          </a:xfrm>
          <a:solidFill>
            <a:schemeClr val="bg2"/>
          </a:solidFill>
        </p:grpSpPr>
        <p:sp>
          <p:nvSpPr>
            <p:cNvPr id="135" name="Google Shape;5987;p86">
              <a:extLst>
                <a:ext uri="{FF2B5EF4-FFF2-40B4-BE49-F238E27FC236}">
                  <a16:creationId xmlns:a16="http://schemas.microsoft.com/office/drawing/2014/main" id="{F23C303B-79D1-AAA3-7387-8BF815DAF460}"/>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6" name="Google Shape;5988;p86">
              <a:extLst>
                <a:ext uri="{FF2B5EF4-FFF2-40B4-BE49-F238E27FC236}">
                  <a16:creationId xmlns:a16="http://schemas.microsoft.com/office/drawing/2014/main" id="{31E0CB10-3396-3B23-A174-6D4B5CEA8EF7}"/>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37" name="Google Shape;6005;p86">
            <a:extLst>
              <a:ext uri="{FF2B5EF4-FFF2-40B4-BE49-F238E27FC236}">
                <a16:creationId xmlns:a16="http://schemas.microsoft.com/office/drawing/2014/main" id="{0A0FACB5-4B8A-F271-F4A6-06DD3373308E}"/>
              </a:ext>
            </a:extLst>
          </p:cNvPr>
          <p:cNvGrpSpPr/>
          <p:nvPr/>
        </p:nvGrpSpPr>
        <p:grpSpPr>
          <a:xfrm>
            <a:off x="7167732" y="6990430"/>
            <a:ext cx="812501" cy="817729"/>
            <a:chOff x="4901348" y="3495294"/>
            <a:chExt cx="406286" cy="408900"/>
          </a:xfrm>
          <a:solidFill>
            <a:schemeClr val="bg2"/>
          </a:solidFill>
        </p:grpSpPr>
        <p:sp>
          <p:nvSpPr>
            <p:cNvPr id="138" name="Google Shape;6006;p86">
              <a:extLst>
                <a:ext uri="{FF2B5EF4-FFF2-40B4-BE49-F238E27FC236}">
                  <a16:creationId xmlns:a16="http://schemas.microsoft.com/office/drawing/2014/main" id="{4AF3F586-40FE-6792-722E-C58968F75DED}"/>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9" name="Google Shape;6007;p86">
              <a:extLst>
                <a:ext uri="{FF2B5EF4-FFF2-40B4-BE49-F238E27FC236}">
                  <a16:creationId xmlns:a16="http://schemas.microsoft.com/office/drawing/2014/main" id="{CFB75167-83C7-9A72-7E48-AB6A60E78E74}"/>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40" name="Google Shape;6020;p86">
            <a:extLst>
              <a:ext uri="{FF2B5EF4-FFF2-40B4-BE49-F238E27FC236}">
                <a16:creationId xmlns:a16="http://schemas.microsoft.com/office/drawing/2014/main" id="{C908B227-9270-CE6F-5493-46FBE788A091}"/>
              </a:ext>
            </a:extLst>
          </p:cNvPr>
          <p:cNvGrpSpPr/>
          <p:nvPr/>
        </p:nvGrpSpPr>
        <p:grpSpPr>
          <a:xfrm>
            <a:off x="9661449" y="5166030"/>
            <a:ext cx="545793" cy="923920"/>
            <a:chOff x="6148315" y="2583015"/>
            <a:chExt cx="272920" cy="462000"/>
          </a:xfrm>
          <a:solidFill>
            <a:schemeClr val="bg2"/>
          </a:solidFill>
        </p:grpSpPr>
        <p:sp>
          <p:nvSpPr>
            <p:cNvPr id="141" name="Google Shape;6021;p86">
              <a:extLst>
                <a:ext uri="{FF2B5EF4-FFF2-40B4-BE49-F238E27FC236}">
                  <a16:creationId xmlns:a16="http://schemas.microsoft.com/office/drawing/2014/main" id="{A503A060-D7EF-AA39-53EE-E553483ADCD1}"/>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2" name="Google Shape;6022;p86">
              <a:extLst>
                <a:ext uri="{FF2B5EF4-FFF2-40B4-BE49-F238E27FC236}">
                  <a16:creationId xmlns:a16="http://schemas.microsoft.com/office/drawing/2014/main" id="{CAE1DF4F-EC26-F164-75F2-885D235500A0}"/>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43" name="Google Shape;6038;p86">
            <a:extLst>
              <a:ext uri="{FF2B5EF4-FFF2-40B4-BE49-F238E27FC236}">
                <a16:creationId xmlns:a16="http://schemas.microsoft.com/office/drawing/2014/main" id="{8E0F73A7-B40E-B63F-07FD-9C68A5FC1369}"/>
              </a:ext>
            </a:extLst>
          </p:cNvPr>
          <p:cNvGrpSpPr/>
          <p:nvPr/>
        </p:nvGrpSpPr>
        <p:grpSpPr>
          <a:xfrm>
            <a:off x="4957343" y="5209002"/>
            <a:ext cx="908797" cy="925092"/>
            <a:chOff x="3796058" y="2604503"/>
            <a:chExt cx="454438" cy="462586"/>
          </a:xfrm>
          <a:solidFill>
            <a:schemeClr val="bg2"/>
          </a:solidFill>
        </p:grpSpPr>
        <p:sp>
          <p:nvSpPr>
            <p:cNvPr id="144" name="Google Shape;6039;p86">
              <a:extLst>
                <a:ext uri="{FF2B5EF4-FFF2-40B4-BE49-F238E27FC236}">
                  <a16:creationId xmlns:a16="http://schemas.microsoft.com/office/drawing/2014/main" id="{6378A123-E356-4F82-48AF-877943643940}"/>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5" name="Google Shape;6040;p86">
              <a:extLst>
                <a:ext uri="{FF2B5EF4-FFF2-40B4-BE49-F238E27FC236}">
                  <a16:creationId xmlns:a16="http://schemas.microsoft.com/office/drawing/2014/main" id="{1349DFAA-BAAA-4BA5-BFF4-E3A0DB19CE49}"/>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6" name="Google Shape;6041;p86">
              <a:extLst>
                <a:ext uri="{FF2B5EF4-FFF2-40B4-BE49-F238E27FC236}">
                  <a16:creationId xmlns:a16="http://schemas.microsoft.com/office/drawing/2014/main" id="{1E74762C-0551-DD3A-03F0-BDBC4C865A9E}"/>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47" name="Google Shape;6048;p86">
            <a:extLst>
              <a:ext uri="{FF2B5EF4-FFF2-40B4-BE49-F238E27FC236}">
                <a16:creationId xmlns:a16="http://schemas.microsoft.com/office/drawing/2014/main" id="{885E4144-956B-C578-0B30-8E6262A27663}"/>
              </a:ext>
            </a:extLst>
          </p:cNvPr>
          <p:cNvGrpSpPr/>
          <p:nvPr/>
        </p:nvGrpSpPr>
        <p:grpSpPr>
          <a:xfrm>
            <a:off x="10775295" y="5152553"/>
            <a:ext cx="913367" cy="928527"/>
            <a:chOff x="6705286" y="2576276"/>
            <a:chExt cx="456723" cy="464304"/>
          </a:xfrm>
          <a:solidFill>
            <a:schemeClr val="bg2"/>
          </a:solidFill>
        </p:grpSpPr>
        <p:sp>
          <p:nvSpPr>
            <p:cNvPr id="148" name="Google Shape;6049;p86">
              <a:extLst>
                <a:ext uri="{FF2B5EF4-FFF2-40B4-BE49-F238E27FC236}">
                  <a16:creationId xmlns:a16="http://schemas.microsoft.com/office/drawing/2014/main" id="{9C897B47-9B25-0CF9-6D91-78B53D0B766B}"/>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9" name="Google Shape;6050;p86">
              <a:extLst>
                <a:ext uri="{FF2B5EF4-FFF2-40B4-BE49-F238E27FC236}">
                  <a16:creationId xmlns:a16="http://schemas.microsoft.com/office/drawing/2014/main" id="{E4DF62A8-AE7B-DA70-ABF6-F8BCC2C5769A}"/>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0" name="Google Shape;6051;p86">
              <a:extLst>
                <a:ext uri="{FF2B5EF4-FFF2-40B4-BE49-F238E27FC236}">
                  <a16:creationId xmlns:a16="http://schemas.microsoft.com/office/drawing/2014/main" id="{18A59445-A475-53C7-D57C-AFE88BA5B852}"/>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51" name="Google Shape;5717;p85">
            <a:extLst>
              <a:ext uri="{FF2B5EF4-FFF2-40B4-BE49-F238E27FC236}">
                <a16:creationId xmlns:a16="http://schemas.microsoft.com/office/drawing/2014/main" id="{A7FE6F3E-656E-58B6-B197-24F5BEC4480B}"/>
              </a:ext>
            </a:extLst>
          </p:cNvPr>
          <p:cNvGrpSpPr/>
          <p:nvPr/>
        </p:nvGrpSpPr>
        <p:grpSpPr>
          <a:xfrm>
            <a:off x="8500593" y="7046933"/>
            <a:ext cx="984669" cy="775801"/>
            <a:chOff x="5567836" y="3523548"/>
            <a:chExt cx="492377" cy="387934"/>
          </a:xfrm>
          <a:solidFill>
            <a:schemeClr val="bg2"/>
          </a:solidFill>
        </p:grpSpPr>
        <p:sp>
          <p:nvSpPr>
            <p:cNvPr id="152" name="Google Shape;5718;p85">
              <a:extLst>
                <a:ext uri="{FF2B5EF4-FFF2-40B4-BE49-F238E27FC236}">
                  <a16:creationId xmlns:a16="http://schemas.microsoft.com/office/drawing/2014/main" id="{3F2F52F1-220E-9B32-6A94-CA6F1FCBE880}"/>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3" name="Google Shape;5719;p85">
              <a:extLst>
                <a:ext uri="{FF2B5EF4-FFF2-40B4-BE49-F238E27FC236}">
                  <a16:creationId xmlns:a16="http://schemas.microsoft.com/office/drawing/2014/main" id="{8A71F3B9-1C41-7827-3723-389342F64558}"/>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4" name="Google Shape;5720;p85">
              <a:extLst>
                <a:ext uri="{FF2B5EF4-FFF2-40B4-BE49-F238E27FC236}">
                  <a16:creationId xmlns:a16="http://schemas.microsoft.com/office/drawing/2014/main" id="{F4688CFE-B1D3-94EF-8521-9F0B8D337FA5}"/>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5" name="Google Shape;5721;p85">
              <a:extLst>
                <a:ext uri="{FF2B5EF4-FFF2-40B4-BE49-F238E27FC236}">
                  <a16:creationId xmlns:a16="http://schemas.microsoft.com/office/drawing/2014/main" id="{A26EF14A-3DF4-4A3E-3211-F34FDC9AC814}"/>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6" name="Google Shape;5722;p85">
              <a:extLst>
                <a:ext uri="{FF2B5EF4-FFF2-40B4-BE49-F238E27FC236}">
                  <a16:creationId xmlns:a16="http://schemas.microsoft.com/office/drawing/2014/main" id="{F607C6D1-2BFD-890C-C5AF-60B77FDC7D47}"/>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57" name="Google Shape;5723;p85">
            <a:extLst>
              <a:ext uri="{FF2B5EF4-FFF2-40B4-BE49-F238E27FC236}">
                <a16:creationId xmlns:a16="http://schemas.microsoft.com/office/drawing/2014/main" id="{410BD7B2-EE74-B581-D932-ECF1066BDCB8}"/>
              </a:ext>
            </a:extLst>
          </p:cNvPr>
          <p:cNvGrpSpPr/>
          <p:nvPr/>
        </p:nvGrpSpPr>
        <p:grpSpPr>
          <a:xfrm>
            <a:off x="3521254" y="5191689"/>
            <a:ext cx="1112819" cy="914667"/>
            <a:chOff x="3077952" y="2595844"/>
            <a:chExt cx="556458" cy="457373"/>
          </a:xfrm>
          <a:solidFill>
            <a:schemeClr val="bg2"/>
          </a:solidFill>
        </p:grpSpPr>
        <p:sp>
          <p:nvSpPr>
            <p:cNvPr id="158" name="Google Shape;5724;p85">
              <a:extLst>
                <a:ext uri="{FF2B5EF4-FFF2-40B4-BE49-F238E27FC236}">
                  <a16:creationId xmlns:a16="http://schemas.microsoft.com/office/drawing/2014/main" id="{27B747D3-FB69-B76F-3131-89DCEE211AA4}"/>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9" name="Google Shape;5725;p85">
              <a:extLst>
                <a:ext uri="{FF2B5EF4-FFF2-40B4-BE49-F238E27FC236}">
                  <a16:creationId xmlns:a16="http://schemas.microsoft.com/office/drawing/2014/main" id="{39A8CC81-6F6A-F735-499E-F74EFD90B66C}"/>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0" name="Google Shape;5726;p85">
              <a:extLst>
                <a:ext uri="{FF2B5EF4-FFF2-40B4-BE49-F238E27FC236}">
                  <a16:creationId xmlns:a16="http://schemas.microsoft.com/office/drawing/2014/main" id="{74126609-7212-E42E-B5EF-2FBCBFD32C1D}"/>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1" name="Google Shape;5727;p85">
              <a:extLst>
                <a:ext uri="{FF2B5EF4-FFF2-40B4-BE49-F238E27FC236}">
                  <a16:creationId xmlns:a16="http://schemas.microsoft.com/office/drawing/2014/main" id="{4E86F947-CC50-8CD1-83D2-B4900D25CD5F}"/>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2" name="Google Shape;5728;p85">
              <a:extLst>
                <a:ext uri="{FF2B5EF4-FFF2-40B4-BE49-F238E27FC236}">
                  <a16:creationId xmlns:a16="http://schemas.microsoft.com/office/drawing/2014/main" id="{3DA8923D-C414-79D3-CDD5-27244FCAED11}"/>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3" name="Google Shape;5729;p85">
              <a:extLst>
                <a:ext uri="{FF2B5EF4-FFF2-40B4-BE49-F238E27FC236}">
                  <a16:creationId xmlns:a16="http://schemas.microsoft.com/office/drawing/2014/main" id="{FC0F2437-307A-873C-F301-8EBFE7E6B09B}"/>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137128" tIns="137128" rIns="137128" bIns="137128" anchor="ctr" anchorCtr="0" compatLnSpc="1">
              <a:noAutofit/>
            </a:bodyPr>
            <a:lstStyle/>
            <a:p>
              <a:pPr defTabSz="1828573">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164" name="Text Placeholder 1">
            <a:extLst>
              <a:ext uri="{FF2B5EF4-FFF2-40B4-BE49-F238E27FC236}">
                <a16:creationId xmlns:a16="http://schemas.microsoft.com/office/drawing/2014/main" id="{9B5A6ACD-AB71-AFC3-6CC2-77AC936D4BEF}"/>
              </a:ext>
            </a:extLst>
          </p:cNvPr>
          <p:cNvSpPr txBox="1">
            <a:spLocks/>
          </p:cNvSpPr>
          <p:nvPr/>
        </p:nvSpPr>
        <p:spPr>
          <a:xfrm>
            <a:off x="1654487" y="387203"/>
            <a:ext cx="13918278" cy="81470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199" dirty="0">
                <a:solidFill>
                  <a:schemeClr val="bg1"/>
                </a:solidFill>
                <a:latin typeface="Arial"/>
                <a:cs typeface="B Nazanin" panose="00000700000000000000" pitchFamily="2" charset="-78"/>
              </a:rPr>
              <a:t>مجموعه آیکون های کاملاً قابل ویرایش: </a:t>
            </a:r>
            <a:r>
              <a:rPr lang="en-US" sz="7199" dirty="0">
                <a:solidFill>
                  <a:schemeClr val="bg1"/>
                </a:solidFill>
                <a:latin typeface="Arial"/>
                <a:cs typeface="B Nazanin" panose="00000700000000000000" pitchFamily="2" charset="-78"/>
              </a:rPr>
              <a:t>C</a:t>
            </a:r>
          </a:p>
        </p:txBody>
      </p:sp>
    </p:spTree>
    <p:extLst>
      <p:ext uri="{BB962C8B-B14F-4D97-AF65-F5344CB8AC3E}">
        <p14:creationId xmlns:p14="http://schemas.microsoft.com/office/powerpoint/2010/main" val="4279935289"/>
      </p:ext>
    </p:extLst>
  </p:cSld>
  <p:clrMapOvr>
    <a:masterClrMapping/>
  </p:clrMapOvr>
  <p:transition spd="slow" advTm="1808">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DB7AA9E-2CB8-411E-8F87-FA7293E9D0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8286413" cy="10287000"/>
          </a:xfrm>
          <a:prstGeom prst="rect">
            <a:avLst/>
          </a:prstGeom>
        </p:spPr>
      </p:pic>
      <p:sp>
        <p:nvSpPr>
          <p:cNvPr id="7" name="Rectángulo 6">
            <a:extLst>
              <a:ext uri="{FF2B5EF4-FFF2-40B4-BE49-F238E27FC236}">
                <a16:creationId xmlns:a16="http://schemas.microsoft.com/office/drawing/2014/main" id="{6571C639-A9E4-49B5-8DD0-44B2FFF3702B}"/>
              </a:ext>
            </a:extLst>
          </p:cNvPr>
          <p:cNvSpPr/>
          <p:nvPr/>
        </p:nvSpPr>
        <p:spPr>
          <a:xfrm>
            <a:off x="718270" y="6511652"/>
            <a:ext cx="16921880" cy="33843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B Nazanin" panose="00000400000000000000" pitchFamily="2" charset="-78"/>
            </a:endParaRPr>
          </a:p>
        </p:txBody>
      </p:sp>
      <p:sp>
        <p:nvSpPr>
          <p:cNvPr id="4" name="タイトル 3"/>
          <p:cNvSpPr>
            <a:spLocks noGrp="1"/>
          </p:cNvSpPr>
          <p:nvPr>
            <p:ph type="ctrTitle"/>
          </p:nvPr>
        </p:nvSpPr>
        <p:spPr>
          <a:xfrm>
            <a:off x="7054974" y="7663780"/>
            <a:ext cx="4536504" cy="1080120"/>
          </a:xfrm>
        </p:spPr>
        <p:txBody>
          <a:bodyPr/>
          <a:lstStyle/>
          <a:p>
            <a:pPr algn="ctr"/>
            <a:r>
              <a:rPr lang="fa-IR" dirty="0">
                <a:solidFill>
                  <a:srgbClr val="FFFFFF"/>
                </a:solidFill>
                <a:cs typeface="B Nazanin" panose="00000400000000000000" pitchFamily="2" charset="-78"/>
              </a:rPr>
              <a:t>درباره ما</a:t>
            </a:r>
            <a:endParaRPr lang="en-US" dirty="0">
              <a:solidFill>
                <a:srgbClr val="FFFFFF"/>
              </a:solidFill>
              <a:cs typeface="B Nazanin" panose="00000400000000000000" pitchFamily="2" charset="-78"/>
            </a:endParaRPr>
          </a:p>
        </p:txBody>
      </p:sp>
      <p:sp>
        <p:nvSpPr>
          <p:cNvPr id="5" name="サブタイトル 4"/>
          <p:cNvSpPr>
            <a:spLocks noGrp="1"/>
          </p:cNvSpPr>
          <p:nvPr>
            <p:ph type="subTitle" idx="1"/>
          </p:nvPr>
        </p:nvSpPr>
        <p:spPr>
          <a:xfrm>
            <a:off x="7778231" y="8772012"/>
            <a:ext cx="3073112" cy="648072"/>
          </a:xfrm>
        </p:spPr>
        <p:txBody>
          <a:bodyPr/>
          <a:lstStyle/>
          <a:p>
            <a:pPr algn="ctr"/>
            <a:r>
              <a:rPr lang="fa-IR" dirty="0">
                <a:solidFill>
                  <a:srgbClr val="FFFFFF"/>
                </a:solidFill>
                <a:cs typeface="B Nazanin" panose="00000400000000000000" pitchFamily="2" charset="-78"/>
              </a:rPr>
              <a:t>ما فوق العاده هستیم!</a:t>
            </a:r>
            <a:endParaRPr lang="en-US" dirty="0">
              <a:solidFill>
                <a:srgbClr val="FFFFFF"/>
              </a:solidFill>
              <a:cs typeface="B Nazanin" panose="00000400000000000000" pitchFamily="2" charset="-78"/>
            </a:endParaRPr>
          </a:p>
        </p:txBody>
      </p:sp>
      <p:sp>
        <p:nvSpPr>
          <p:cNvPr id="10" name="Lágrima 9">
            <a:extLst>
              <a:ext uri="{FF2B5EF4-FFF2-40B4-BE49-F238E27FC236}">
                <a16:creationId xmlns:a16="http://schemas.microsoft.com/office/drawing/2014/main" id="{A1A5725A-D772-4C4C-B571-18AE8D2C5E8E}"/>
              </a:ext>
            </a:extLst>
          </p:cNvPr>
          <p:cNvSpPr/>
          <p:nvPr/>
        </p:nvSpPr>
        <p:spPr>
          <a:xfrm rot="8100000">
            <a:off x="7050072" y="1527229"/>
            <a:ext cx="4496238" cy="4496238"/>
          </a:xfrm>
          <a:prstGeom prst="teardrop">
            <a:avLst/>
          </a:prstGeom>
          <a:solidFill>
            <a:srgbClr val="FFFFFF"/>
          </a:solidFill>
          <a:ln w="57150">
            <a:solidFill>
              <a:srgbClr val="E71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B Nazanin" panose="00000400000000000000" pitchFamily="2" charset="-78"/>
            </a:endParaRPr>
          </a:p>
        </p:txBody>
      </p:sp>
      <p:grpSp>
        <p:nvGrpSpPr>
          <p:cNvPr id="11" name="Grupo 10">
            <a:extLst>
              <a:ext uri="{FF2B5EF4-FFF2-40B4-BE49-F238E27FC236}">
                <a16:creationId xmlns:a16="http://schemas.microsoft.com/office/drawing/2014/main" id="{A02557AF-64A9-4785-A8FC-D641E99FBB47}"/>
              </a:ext>
            </a:extLst>
          </p:cNvPr>
          <p:cNvGrpSpPr/>
          <p:nvPr/>
        </p:nvGrpSpPr>
        <p:grpSpPr>
          <a:xfrm>
            <a:off x="7866346" y="2690508"/>
            <a:ext cx="2863689" cy="2169680"/>
            <a:chOff x="16280349" y="8427251"/>
            <a:chExt cx="1904824" cy="1443194"/>
          </a:xfrm>
          <a:solidFill>
            <a:srgbClr val="6B2985"/>
          </a:solidFill>
        </p:grpSpPr>
        <p:sp>
          <p:nvSpPr>
            <p:cNvPr id="12" name="Forma libre: forma 11">
              <a:extLst>
                <a:ext uri="{FF2B5EF4-FFF2-40B4-BE49-F238E27FC236}">
                  <a16:creationId xmlns:a16="http://schemas.microsoft.com/office/drawing/2014/main" id="{5FF9FDE8-5C97-4644-B7A0-459913E5171C}"/>
                </a:ext>
              </a:extLst>
            </p:cNvPr>
            <p:cNvSpPr/>
            <p:nvPr/>
          </p:nvSpPr>
          <p:spPr>
            <a:xfrm>
              <a:off x="16280349" y="8427251"/>
              <a:ext cx="1904824" cy="1443194"/>
            </a:xfrm>
            <a:custGeom>
              <a:avLst/>
              <a:gdLst>
                <a:gd name="connsiteX0" fmla="*/ 1904825 w 1904824"/>
                <a:gd name="connsiteY0" fmla="*/ 874385 h 1443194"/>
                <a:gd name="connsiteX1" fmla="*/ 1103868 w 1904824"/>
                <a:gd name="connsiteY1" fmla="*/ 1432931 h 1443194"/>
                <a:gd name="connsiteX2" fmla="*/ 355012 w 1904824"/>
                <a:gd name="connsiteY2" fmla="*/ 1262910 h 1443194"/>
                <a:gd name="connsiteX3" fmla="*/ 21923 w 1904824"/>
                <a:gd name="connsiteY3" fmla="*/ 902769 h 1443194"/>
                <a:gd name="connsiteX4" fmla="*/ 19827 w 1904824"/>
                <a:gd name="connsiteY4" fmla="*/ 791327 h 1443194"/>
                <a:gd name="connsiteX5" fmla="*/ 769826 w 1904824"/>
                <a:gd name="connsiteY5" fmla="*/ 263356 h 1443194"/>
                <a:gd name="connsiteX6" fmla="*/ 1408477 w 1904824"/>
                <a:gd name="connsiteY6" fmla="*/ 337080 h 1443194"/>
                <a:gd name="connsiteX7" fmla="*/ 1609264 w 1904824"/>
                <a:gd name="connsiteY7" fmla="*/ 450427 h 1443194"/>
                <a:gd name="connsiteX8" fmla="*/ 912320 w 1904824"/>
                <a:gd name="connsiteY8" fmla="*/ 94573 h 1443194"/>
                <a:gd name="connsiteX9" fmla="*/ 156130 w 1904824"/>
                <a:gd name="connsiteY9" fmla="*/ 368226 h 1443194"/>
                <a:gd name="connsiteX10" fmla="*/ 84693 w 1904824"/>
                <a:gd name="connsiteY10" fmla="*/ 444617 h 1443194"/>
                <a:gd name="connsiteX11" fmla="*/ 18018 w 1904824"/>
                <a:gd name="connsiteY11" fmla="*/ 457380 h 1443194"/>
                <a:gd name="connsiteX12" fmla="*/ 16779 w 1904824"/>
                <a:gd name="connsiteY12" fmla="*/ 386514 h 1443194"/>
                <a:gd name="connsiteX13" fmla="*/ 348154 w 1904824"/>
                <a:gd name="connsiteY13" fmla="*/ 120672 h 1443194"/>
                <a:gd name="connsiteX14" fmla="*/ 1226264 w 1904824"/>
                <a:gd name="connsiteY14" fmla="*/ 65331 h 1443194"/>
                <a:gd name="connsiteX15" fmla="*/ 1805003 w 1904824"/>
                <a:gd name="connsiteY15" fmla="*/ 576633 h 1443194"/>
                <a:gd name="connsiteX16" fmla="*/ 1904825 w 1904824"/>
                <a:gd name="connsiteY16" fmla="*/ 807805 h 1443194"/>
                <a:gd name="connsiteX17" fmla="*/ 1904825 w 1904824"/>
                <a:gd name="connsiteY17" fmla="*/ 874480 h 1443194"/>
                <a:gd name="connsiteX18" fmla="*/ 986615 w 1904824"/>
                <a:gd name="connsiteY18" fmla="*/ 340032 h 1443194"/>
                <a:gd name="connsiteX19" fmla="*/ 777160 w 1904824"/>
                <a:gd name="connsiteY19" fmla="*/ 353177 h 1443194"/>
                <a:gd name="connsiteX20" fmla="*/ 162702 w 1904824"/>
                <a:gd name="connsiteY20" fmla="*/ 733701 h 1443194"/>
                <a:gd name="connsiteX21" fmla="*/ 154987 w 1904824"/>
                <a:gd name="connsiteY21" fmla="*/ 938012 h 1443194"/>
                <a:gd name="connsiteX22" fmla="*/ 595137 w 1904824"/>
                <a:gd name="connsiteY22" fmla="*/ 1286817 h 1443194"/>
                <a:gd name="connsiteX23" fmla="*/ 915082 w 1904824"/>
                <a:gd name="connsiteY23" fmla="*/ 1349111 h 1443194"/>
                <a:gd name="connsiteX24" fmla="*/ 1730041 w 1904824"/>
                <a:gd name="connsiteY24" fmla="*/ 986589 h 1443194"/>
                <a:gd name="connsiteX25" fmla="*/ 1731756 w 1904824"/>
                <a:gd name="connsiteY25" fmla="*/ 698172 h 1443194"/>
                <a:gd name="connsiteX26" fmla="*/ 986805 w 1904824"/>
                <a:gd name="connsiteY26" fmla="*/ 340032 h 144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4824" h="1443194">
                  <a:moveTo>
                    <a:pt x="1904825" y="874385"/>
                  </a:moveTo>
                  <a:cubicBezTo>
                    <a:pt x="1735185" y="1200140"/>
                    <a:pt x="1464865" y="1386449"/>
                    <a:pt x="1103868" y="1432931"/>
                  </a:cubicBezTo>
                  <a:cubicBezTo>
                    <a:pt x="836310" y="1467411"/>
                    <a:pt x="581707" y="1416072"/>
                    <a:pt x="355012" y="1262910"/>
                  </a:cubicBezTo>
                  <a:cubicBezTo>
                    <a:pt x="216709" y="1169374"/>
                    <a:pt x="105171" y="1048883"/>
                    <a:pt x="21923" y="902769"/>
                  </a:cubicBezTo>
                  <a:cubicBezTo>
                    <a:pt x="15" y="864193"/>
                    <a:pt x="-1890" y="830284"/>
                    <a:pt x="19827" y="791327"/>
                  </a:cubicBezTo>
                  <a:cubicBezTo>
                    <a:pt x="185086" y="494528"/>
                    <a:pt x="435689" y="318506"/>
                    <a:pt x="769826" y="263356"/>
                  </a:cubicBezTo>
                  <a:cubicBezTo>
                    <a:pt x="988996" y="227256"/>
                    <a:pt x="1202737" y="249926"/>
                    <a:pt x="1408477" y="337080"/>
                  </a:cubicBezTo>
                  <a:cubicBezTo>
                    <a:pt x="1479724" y="367274"/>
                    <a:pt x="1545828" y="406422"/>
                    <a:pt x="1609264" y="450427"/>
                  </a:cubicBezTo>
                  <a:cubicBezTo>
                    <a:pt x="1427718" y="232209"/>
                    <a:pt x="1199213" y="106860"/>
                    <a:pt x="912320" y="94573"/>
                  </a:cubicBezTo>
                  <a:cubicBezTo>
                    <a:pt x="622379" y="82095"/>
                    <a:pt x="368252" y="166868"/>
                    <a:pt x="156130" y="368226"/>
                  </a:cubicBezTo>
                  <a:cubicBezTo>
                    <a:pt x="130889" y="392229"/>
                    <a:pt x="108124" y="418804"/>
                    <a:pt x="84693" y="444617"/>
                  </a:cubicBezTo>
                  <a:cubicBezTo>
                    <a:pt x="65452" y="465762"/>
                    <a:pt x="43068" y="476716"/>
                    <a:pt x="18018" y="457380"/>
                  </a:cubicBezTo>
                  <a:cubicBezTo>
                    <a:pt x="-9986" y="435759"/>
                    <a:pt x="-1318" y="410136"/>
                    <a:pt x="16779" y="386514"/>
                  </a:cubicBezTo>
                  <a:cubicBezTo>
                    <a:pt x="105552" y="270786"/>
                    <a:pt x="218805" y="183727"/>
                    <a:pt x="348154" y="120672"/>
                  </a:cubicBezTo>
                  <a:cubicBezTo>
                    <a:pt x="632285" y="-17631"/>
                    <a:pt x="927369" y="-38396"/>
                    <a:pt x="1226264" y="65331"/>
                  </a:cubicBezTo>
                  <a:cubicBezTo>
                    <a:pt x="1487439" y="155914"/>
                    <a:pt x="1671177" y="339270"/>
                    <a:pt x="1805003" y="576633"/>
                  </a:cubicBezTo>
                  <a:cubicBezTo>
                    <a:pt x="1846437" y="650166"/>
                    <a:pt x="1877202" y="728271"/>
                    <a:pt x="1904825" y="807805"/>
                  </a:cubicBezTo>
                  <a:lnTo>
                    <a:pt x="1904825" y="874480"/>
                  </a:lnTo>
                  <a:close/>
                  <a:moveTo>
                    <a:pt x="986615" y="340032"/>
                  </a:moveTo>
                  <a:cubicBezTo>
                    <a:pt x="900128" y="341747"/>
                    <a:pt x="838501" y="342604"/>
                    <a:pt x="777160" y="353177"/>
                  </a:cubicBezTo>
                  <a:cubicBezTo>
                    <a:pt x="520842" y="397182"/>
                    <a:pt x="315483" y="523389"/>
                    <a:pt x="162702" y="733701"/>
                  </a:cubicBezTo>
                  <a:cubicBezTo>
                    <a:pt x="115363" y="798852"/>
                    <a:pt x="108696" y="869718"/>
                    <a:pt x="154987" y="938012"/>
                  </a:cubicBezTo>
                  <a:cubicBezTo>
                    <a:pt x="264906" y="1100127"/>
                    <a:pt x="414829" y="1214427"/>
                    <a:pt x="595137" y="1286817"/>
                  </a:cubicBezTo>
                  <a:cubicBezTo>
                    <a:pt x="696769" y="1327680"/>
                    <a:pt x="804402" y="1344539"/>
                    <a:pt x="915082" y="1349111"/>
                  </a:cubicBezTo>
                  <a:cubicBezTo>
                    <a:pt x="1247695" y="1362922"/>
                    <a:pt x="1518586" y="1242431"/>
                    <a:pt x="1730041" y="986589"/>
                  </a:cubicBezTo>
                  <a:cubicBezTo>
                    <a:pt x="1819100" y="878862"/>
                    <a:pt x="1819100" y="805900"/>
                    <a:pt x="1731756" y="698172"/>
                  </a:cubicBezTo>
                  <a:cubicBezTo>
                    <a:pt x="1533540" y="453570"/>
                    <a:pt x="1274651" y="339366"/>
                    <a:pt x="986805" y="340032"/>
                  </a:cubicBezTo>
                  <a:close/>
                </a:path>
              </a:pathLst>
            </a:custGeom>
            <a:grpFill/>
            <a:ln w="9525" cap="flat">
              <a:noFill/>
              <a:prstDash val="solid"/>
              <a:miter/>
            </a:ln>
          </p:spPr>
          <p:txBody>
            <a:bodyPr rtlCol="0" anchor="ctr"/>
            <a:lstStyle/>
            <a:p>
              <a:endParaRPr lang="es-PE" dirty="0">
                <a:cs typeface="B Nazanin" panose="00000400000000000000" pitchFamily="2" charset="-78"/>
              </a:endParaRPr>
            </a:p>
          </p:txBody>
        </p:sp>
        <p:sp>
          <p:nvSpPr>
            <p:cNvPr id="13" name="Forma libre: forma 12">
              <a:extLst>
                <a:ext uri="{FF2B5EF4-FFF2-40B4-BE49-F238E27FC236}">
                  <a16:creationId xmlns:a16="http://schemas.microsoft.com/office/drawing/2014/main" id="{3151303E-F105-4D5D-B239-4F77119353B3}"/>
                </a:ext>
              </a:extLst>
            </p:cNvPr>
            <p:cNvSpPr/>
            <p:nvPr/>
          </p:nvSpPr>
          <p:spPr>
            <a:xfrm>
              <a:off x="16756537" y="8786740"/>
              <a:ext cx="967479" cy="971143"/>
            </a:xfrm>
            <a:custGeom>
              <a:avLst/>
              <a:gdLst>
                <a:gd name="connsiteX0" fmla="*/ 331928 w 967479"/>
                <a:gd name="connsiteY0" fmla="*/ 278771 h 971143"/>
                <a:gd name="connsiteX1" fmla="*/ 256871 w 967479"/>
                <a:gd name="connsiteY1" fmla="*/ 110369 h 971143"/>
                <a:gd name="connsiteX2" fmla="*/ 267730 w 967479"/>
                <a:gd name="connsiteY2" fmla="*/ 51124 h 971143"/>
                <a:gd name="connsiteX3" fmla="*/ 964579 w 967479"/>
                <a:gd name="connsiteY3" fmla="*/ 428790 h 971143"/>
                <a:gd name="connsiteX4" fmla="*/ 508141 w 967479"/>
                <a:gd name="connsiteY4" fmla="*/ 970381 h 971143"/>
                <a:gd name="connsiteX5" fmla="*/ 649 w 967479"/>
                <a:gd name="connsiteY5" fmla="*/ 535375 h 971143"/>
                <a:gd name="connsiteX6" fmla="*/ 43987 w 967479"/>
                <a:gd name="connsiteY6" fmla="*/ 506514 h 971143"/>
                <a:gd name="connsiteX7" fmla="*/ 331833 w 967479"/>
                <a:gd name="connsiteY7" fmla="*/ 278676 h 971143"/>
                <a:gd name="connsiteX8" fmla="*/ 488233 w 967479"/>
                <a:gd name="connsiteY8" fmla="*/ 663391 h 971143"/>
                <a:gd name="connsiteX9" fmla="*/ 523762 w 967479"/>
                <a:gd name="connsiteY9" fmla="*/ 618528 h 971143"/>
                <a:gd name="connsiteX10" fmla="*/ 619774 w 967479"/>
                <a:gd name="connsiteY10" fmla="*/ 523945 h 971143"/>
                <a:gd name="connsiteX11" fmla="*/ 633299 w 967479"/>
                <a:gd name="connsiteY11" fmla="*/ 519658 h 971143"/>
                <a:gd name="connsiteX12" fmla="*/ 662541 w 967479"/>
                <a:gd name="connsiteY12" fmla="*/ 486416 h 971143"/>
                <a:gd name="connsiteX13" fmla="*/ 634061 w 967479"/>
                <a:gd name="connsiteY13" fmla="*/ 453079 h 971143"/>
                <a:gd name="connsiteX14" fmla="*/ 519475 w 967479"/>
                <a:gd name="connsiteY14" fmla="*/ 340207 h 971143"/>
                <a:gd name="connsiteX15" fmla="*/ 483185 w 967479"/>
                <a:gd name="connsiteY15" fmla="*/ 309251 h 971143"/>
                <a:gd name="connsiteX16" fmla="*/ 448895 w 967479"/>
                <a:gd name="connsiteY16" fmla="*/ 343351 h 971143"/>
                <a:gd name="connsiteX17" fmla="*/ 340977 w 967479"/>
                <a:gd name="connsiteY17" fmla="*/ 450221 h 971143"/>
                <a:gd name="connsiteX18" fmla="*/ 308592 w 967479"/>
                <a:gd name="connsiteY18" fmla="*/ 485749 h 971143"/>
                <a:gd name="connsiteX19" fmla="*/ 341644 w 967479"/>
                <a:gd name="connsiteY19" fmla="*/ 520611 h 971143"/>
                <a:gd name="connsiteX20" fmla="*/ 449848 w 967479"/>
                <a:gd name="connsiteY20" fmla="*/ 627291 h 971143"/>
                <a:gd name="connsiteX21" fmla="*/ 488138 w 967479"/>
                <a:gd name="connsiteY21" fmla="*/ 663391 h 971143"/>
                <a:gd name="connsiteX22" fmla="*/ 670637 w 967479"/>
                <a:gd name="connsiteY22" fmla="*/ 691204 h 971143"/>
                <a:gd name="connsiteX23" fmla="*/ 659302 w 967479"/>
                <a:gd name="connsiteY23" fmla="*/ 702157 h 971143"/>
                <a:gd name="connsiteX24" fmla="*/ 604248 w 967479"/>
                <a:gd name="connsiteY24" fmla="*/ 760546 h 971143"/>
                <a:gd name="connsiteX25" fmla="*/ 650635 w 967479"/>
                <a:gd name="connsiteY25" fmla="*/ 814838 h 971143"/>
                <a:gd name="connsiteX26" fmla="*/ 656254 w 967479"/>
                <a:gd name="connsiteY26" fmla="*/ 827697 h 971143"/>
                <a:gd name="connsiteX27" fmla="*/ 673114 w 967479"/>
                <a:gd name="connsiteY27" fmla="*/ 838651 h 971143"/>
                <a:gd name="connsiteX28" fmla="*/ 742646 w 967479"/>
                <a:gd name="connsiteY28" fmla="*/ 773214 h 971143"/>
                <a:gd name="connsiteX29" fmla="*/ 733788 w 967479"/>
                <a:gd name="connsiteY29" fmla="*/ 755116 h 971143"/>
                <a:gd name="connsiteX30" fmla="*/ 683686 w 967479"/>
                <a:gd name="connsiteY30" fmla="*/ 703205 h 971143"/>
                <a:gd name="connsiteX31" fmla="*/ 670447 w 967479"/>
                <a:gd name="connsiteY31" fmla="*/ 691108 h 971143"/>
                <a:gd name="connsiteX32" fmla="*/ 674066 w 967479"/>
                <a:gd name="connsiteY32" fmla="*/ 288677 h 971143"/>
                <a:gd name="connsiteX33" fmla="*/ 682924 w 967479"/>
                <a:gd name="connsiteY33" fmla="*/ 280200 h 971143"/>
                <a:gd name="connsiteX34" fmla="*/ 736169 w 967479"/>
                <a:gd name="connsiteY34" fmla="*/ 224479 h 971143"/>
                <a:gd name="connsiteX35" fmla="*/ 729121 w 967479"/>
                <a:gd name="connsiteY35" fmla="*/ 197142 h 971143"/>
                <a:gd name="connsiteX36" fmla="*/ 613582 w 967479"/>
                <a:gd name="connsiteY36" fmla="*/ 196856 h 971143"/>
                <a:gd name="connsiteX37" fmla="*/ 611201 w 967479"/>
                <a:gd name="connsiteY37" fmla="*/ 229241 h 971143"/>
                <a:gd name="connsiteX38" fmla="*/ 655969 w 967479"/>
                <a:gd name="connsiteY38" fmla="*/ 274485 h 971143"/>
                <a:gd name="connsiteX39" fmla="*/ 674066 w 967479"/>
                <a:gd name="connsiteY39" fmla="*/ 288677 h 971143"/>
                <a:gd name="connsiteX40" fmla="*/ 293733 w 967479"/>
                <a:gd name="connsiteY40" fmla="*/ 706158 h 971143"/>
                <a:gd name="connsiteX41" fmla="*/ 246108 w 967479"/>
                <a:gd name="connsiteY41" fmla="*/ 659962 h 971143"/>
                <a:gd name="connsiteX42" fmla="*/ 197911 w 967479"/>
                <a:gd name="connsiteY42" fmla="*/ 707777 h 971143"/>
                <a:gd name="connsiteX43" fmla="*/ 247251 w 967479"/>
                <a:gd name="connsiteY43" fmla="*/ 755402 h 971143"/>
                <a:gd name="connsiteX44" fmla="*/ 293828 w 967479"/>
                <a:gd name="connsiteY44" fmla="*/ 706253 h 97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7479" h="971143">
                  <a:moveTo>
                    <a:pt x="331928" y="278771"/>
                  </a:moveTo>
                  <a:cubicBezTo>
                    <a:pt x="332214" y="211429"/>
                    <a:pt x="307354" y="153898"/>
                    <a:pt x="256871" y="110369"/>
                  </a:cubicBezTo>
                  <a:cubicBezTo>
                    <a:pt x="221819" y="80175"/>
                    <a:pt x="234964" y="67792"/>
                    <a:pt x="267730" y="51124"/>
                  </a:cubicBezTo>
                  <a:cubicBezTo>
                    <a:pt x="563481" y="-99371"/>
                    <a:pt x="930193" y="99034"/>
                    <a:pt x="964579" y="428790"/>
                  </a:cubicBezTo>
                  <a:cubicBezTo>
                    <a:pt x="994201" y="712635"/>
                    <a:pt x="793795" y="954856"/>
                    <a:pt x="508141" y="970381"/>
                  </a:cubicBezTo>
                  <a:cubicBezTo>
                    <a:pt x="238488" y="985050"/>
                    <a:pt x="29890" y="786168"/>
                    <a:pt x="649" y="535375"/>
                  </a:cubicBezTo>
                  <a:cubicBezTo>
                    <a:pt x="-4019" y="494893"/>
                    <a:pt x="17127" y="500608"/>
                    <a:pt x="43987" y="506514"/>
                  </a:cubicBezTo>
                  <a:cubicBezTo>
                    <a:pt x="195435" y="540042"/>
                    <a:pt x="332214" y="431266"/>
                    <a:pt x="331833" y="278676"/>
                  </a:cubicBezTo>
                  <a:close/>
                  <a:moveTo>
                    <a:pt x="488233" y="663391"/>
                  </a:moveTo>
                  <a:cubicBezTo>
                    <a:pt x="512903" y="659104"/>
                    <a:pt x="520237" y="638530"/>
                    <a:pt x="523762" y="618528"/>
                  </a:cubicBezTo>
                  <a:cubicBezTo>
                    <a:pt x="533572" y="563473"/>
                    <a:pt x="563862" y="531279"/>
                    <a:pt x="619774" y="523945"/>
                  </a:cubicBezTo>
                  <a:cubicBezTo>
                    <a:pt x="624441" y="523373"/>
                    <a:pt x="629013" y="521563"/>
                    <a:pt x="633299" y="519658"/>
                  </a:cubicBezTo>
                  <a:cubicBezTo>
                    <a:pt x="648253" y="513181"/>
                    <a:pt x="662350" y="505752"/>
                    <a:pt x="662541" y="486416"/>
                  </a:cubicBezTo>
                  <a:cubicBezTo>
                    <a:pt x="662636" y="467271"/>
                    <a:pt x="649968" y="455841"/>
                    <a:pt x="634061" y="453079"/>
                  </a:cubicBezTo>
                  <a:cubicBezTo>
                    <a:pt x="569291" y="441649"/>
                    <a:pt x="529381" y="407549"/>
                    <a:pt x="519475" y="340207"/>
                  </a:cubicBezTo>
                  <a:cubicBezTo>
                    <a:pt x="516904" y="322586"/>
                    <a:pt x="504521" y="307727"/>
                    <a:pt x="483185" y="309251"/>
                  </a:cubicBezTo>
                  <a:cubicBezTo>
                    <a:pt x="462802" y="310680"/>
                    <a:pt x="451372" y="324967"/>
                    <a:pt x="448895" y="343351"/>
                  </a:cubicBezTo>
                  <a:cubicBezTo>
                    <a:pt x="440418" y="407359"/>
                    <a:pt x="403080" y="440220"/>
                    <a:pt x="340977" y="450221"/>
                  </a:cubicBezTo>
                  <a:cubicBezTo>
                    <a:pt x="322975" y="453079"/>
                    <a:pt x="308592" y="464890"/>
                    <a:pt x="308592" y="485749"/>
                  </a:cubicBezTo>
                  <a:cubicBezTo>
                    <a:pt x="308592" y="506895"/>
                    <a:pt x="324118" y="518230"/>
                    <a:pt x="341644" y="520611"/>
                  </a:cubicBezTo>
                  <a:cubicBezTo>
                    <a:pt x="405271" y="529183"/>
                    <a:pt x="439370" y="564997"/>
                    <a:pt x="449848" y="627291"/>
                  </a:cubicBezTo>
                  <a:cubicBezTo>
                    <a:pt x="453086" y="646531"/>
                    <a:pt x="463754" y="663105"/>
                    <a:pt x="488138" y="663391"/>
                  </a:cubicBezTo>
                  <a:close/>
                  <a:moveTo>
                    <a:pt x="670637" y="691204"/>
                  </a:moveTo>
                  <a:cubicBezTo>
                    <a:pt x="665589" y="695966"/>
                    <a:pt x="660350" y="698443"/>
                    <a:pt x="659302" y="702157"/>
                  </a:cubicBezTo>
                  <a:cubicBezTo>
                    <a:pt x="651016" y="732637"/>
                    <a:pt x="615106" y="740638"/>
                    <a:pt x="604248" y="760546"/>
                  </a:cubicBezTo>
                  <a:cubicBezTo>
                    <a:pt x="585388" y="795312"/>
                    <a:pt x="648730" y="783215"/>
                    <a:pt x="650635" y="814838"/>
                  </a:cubicBezTo>
                  <a:cubicBezTo>
                    <a:pt x="650920" y="819220"/>
                    <a:pt x="653968" y="823601"/>
                    <a:pt x="656254" y="827697"/>
                  </a:cubicBezTo>
                  <a:cubicBezTo>
                    <a:pt x="660064" y="834460"/>
                    <a:pt x="668065" y="845413"/>
                    <a:pt x="673114" y="838651"/>
                  </a:cubicBezTo>
                  <a:cubicBezTo>
                    <a:pt x="692545" y="812457"/>
                    <a:pt x="712261" y="788073"/>
                    <a:pt x="742646" y="773214"/>
                  </a:cubicBezTo>
                  <a:cubicBezTo>
                    <a:pt x="748361" y="770452"/>
                    <a:pt x="741598" y="757879"/>
                    <a:pt x="733788" y="755116"/>
                  </a:cubicBezTo>
                  <a:cubicBezTo>
                    <a:pt x="708166" y="746068"/>
                    <a:pt x="692068" y="728923"/>
                    <a:pt x="683686" y="703205"/>
                  </a:cubicBezTo>
                  <a:cubicBezTo>
                    <a:pt x="682162" y="698443"/>
                    <a:pt x="675400" y="695490"/>
                    <a:pt x="670447" y="691108"/>
                  </a:cubicBezTo>
                  <a:close/>
                  <a:moveTo>
                    <a:pt x="674066" y="288677"/>
                  </a:moveTo>
                  <a:cubicBezTo>
                    <a:pt x="676543" y="286391"/>
                    <a:pt x="681877" y="283915"/>
                    <a:pt x="682924" y="280200"/>
                  </a:cubicBezTo>
                  <a:cubicBezTo>
                    <a:pt x="691021" y="252006"/>
                    <a:pt x="711309" y="237623"/>
                    <a:pt x="736169" y="224479"/>
                  </a:cubicBezTo>
                  <a:cubicBezTo>
                    <a:pt x="754171" y="214954"/>
                    <a:pt x="740836" y="204476"/>
                    <a:pt x="729121" y="197142"/>
                  </a:cubicBezTo>
                  <a:cubicBezTo>
                    <a:pt x="706927" y="183331"/>
                    <a:pt x="636728" y="183521"/>
                    <a:pt x="613582" y="196856"/>
                  </a:cubicBezTo>
                  <a:cubicBezTo>
                    <a:pt x="595675" y="207143"/>
                    <a:pt x="587008" y="218573"/>
                    <a:pt x="611201" y="229241"/>
                  </a:cubicBezTo>
                  <a:cubicBezTo>
                    <a:pt x="632823" y="238861"/>
                    <a:pt x="648825" y="251339"/>
                    <a:pt x="655969" y="274485"/>
                  </a:cubicBezTo>
                  <a:cubicBezTo>
                    <a:pt x="658255" y="281914"/>
                    <a:pt x="662922" y="288772"/>
                    <a:pt x="674066" y="288677"/>
                  </a:cubicBezTo>
                  <a:close/>
                  <a:moveTo>
                    <a:pt x="293733" y="706158"/>
                  </a:moveTo>
                  <a:cubicBezTo>
                    <a:pt x="292018" y="676059"/>
                    <a:pt x="276588" y="658342"/>
                    <a:pt x="246108" y="659962"/>
                  </a:cubicBezTo>
                  <a:cubicBezTo>
                    <a:pt x="217342" y="661390"/>
                    <a:pt x="197245" y="679012"/>
                    <a:pt x="197911" y="707777"/>
                  </a:cubicBezTo>
                  <a:cubicBezTo>
                    <a:pt x="198578" y="735876"/>
                    <a:pt x="219057" y="755402"/>
                    <a:pt x="247251" y="755402"/>
                  </a:cubicBezTo>
                  <a:cubicBezTo>
                    <a:pt x="276016" y="755402"/>
                    <a:pt x="292209" y="735971"/>
                    <a:pt x="293828" y="706253"/>
                  </a:cubicBezTo>
                  <a:close/>
                </a:path>
              </a:pathLst>
            </a:custGeom>
            <a:grpFill/>
            <a:ln w="9525" cap="flat">
              <a:noFill/>
              <a:prstDash val="solid"/>
              <a:miter/>
            </a:ln>
          </p:spPr>
          <p:txBody>
            <a:bodyPr rtlCol="0" anchor="ctr"/>
            <a:lstStyle/>
            <a:p>
              <a:endParaRPr lang="es-PE" dirty="0">
                <a:cs typeface="B Nazanin" panose="00000400000000000000" pitchFamily="2" charset="-78"/>
              </a:endParaRPr>
            </a:p>
          </p:txBody>
        </p:sp>
      </p:grpSp>
    </p:spTree>
    <p:extLst>
      <p:ext uri="{BB962C8B-B14F-4D97-AF65-F5344CB8AC3E}">
        <p14:creationId xmlns:p14="http://schemas.microsoft.com/office/powerpoint/2010/main" val="2759215471"/>
      </p:ext>
    </p:extLst>
  </p:cSld>
  <p:clrMapOvr>
    <a:masterClrMapping/>
  </p:clrMapOvr>
  <p:transition spd="slow" advTm="2088">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ector recto 13">
            <a:extLst>
              <a:ext uri="{FF2B5EF4-FFF2-40B4-BE49-F238E27FC236}">
                <a16:creationId xmlns:a16="http://schemas.microsoft.com/office/drawing/2014/main" id="{F54607B1-AD26-471D-8B71-FA1ED8AF4B14}"/>
              </a:ext>
            </a:extLst>
          </p:cNvPr>
          <p:cNvCxnSpPr/>
          <p:nvPr/>
        </p:nvCxnSpPr>
        <p:spPr>
          <a:xfrm flipH="1">
            <a:off x="430238" y="1543100"/>
            <a:ext cx="1737852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タイトル 7"/>
          <p:cNvSpPr>
            <a:spLocks noGrp="1"/>
          </p:cNvSpPr>
          <p:nvPr>
            <p:ph type="title"/>
          </p:nvPr>
        </p:nvSpPr>
        <p:spPr>
          <a:xfrm>
            <a:off x="3059746" y="430948"/>
            <a:ext cx="13681520" cy="987125"/>
          </a:xfrm>
        </p:spPr>
        <p:txBody>
          <a:bodyPr/>
          <a:lstStyle/>
          <a:p>
            <a:pPr algn="r" rtl="1"/>
            <a:r>
              <a:rPr lang="fa-IR" dirty="0">
                <a:cs typeface="B Nazanin" panose="00000400000000000000" pitchFamily="2" charset="-78"/>
              </a:rPr>
              <a:t>دیدگاه ما</a:t>
            </a:r>
            <a:endParaRPr lang="en-US" dirty="0">
              <a:solidFill>
                <a:schemeClr val="accent1"/>
              </a:solidFill>
              <a:cs typeface="B Nazanin" panose="00000400000000000000" pitchFamily="2" charset="-78"/>
            </a:endParaRPr>
          </a:p>
        </p:txBody>
      </p:sp>
      <p:sp>
        <p:nvSpPr>
          <p:cNvPr id="2" name="テキスト プレースホルダー 1"/>
          <p:cNvSpPr>
            <a:spLocks noGrp="1"/>
          </p:cNvSpPr>
          <p:nvPr>
            <p:ph type="body" sz="quarter" idx="13"/>
          </p:nvPr>
        </p:nvSpPr>
        <p:spPr>
          <a:xfrm>
            <a:off x="934294" y="6008340"/>
            <a:ext cx="5265948" cy="3835855"/>
          </a:xfrm>
        </p:spPr>
        <p:txBody>
          <a:bodyPr/>
          <a:lstStyle/>
          <a:p>
            <a:pPr algn="r" rtl="1"/>
            <a:r>
              <a:rPr lang="fa-IR" dirty="0">
                <a:cs typeface="B Nazanin" panose="00000400000000000000" pitchFamily="2" charset="-78"/>
              </a:rPr>
              <a:t>"ما همه چیز را در مورد وب می دانیم که در لبه جهان ایستاده است"</a:t>
            </a:r>
            <a:endParaRPr lang="en-US" dirty="0">
              <a:cs typeface="B Nazanin" panose="00000400000000000000" pitchFamily="2" charset="-78"/>
            </a:endParaRPr>
          </a:p>
        </p:txBody>
      </p:sp>
      <p:sp>
        <p:nvSpPr>
          <p:cNvPr id="4" name="テキスト プレースホルダー 3"/>
          <p:cNvSpPr>
            <a:spLocks noGrp="1"/>
          </p:cNvSpPr>
          <p:nvPr>
            <p:ph type="body" sz="quarter" idx="14"/>
          </p:nvPr>
        </p:nvSpPr>
        <p:spPr>
          <a:xfrm>
            <a:off x="6242098" y="2788030"/>
            <a:ext cx="10738556" cy="2782768"/>
          </a:xfrm>
        </p:spPr>
        <p:txBody>
          <a:bodyPr/>
          <a:lstStyle/>
          <a:p>
            <a:pPr algn="r" rtl="1"/>
            <a:r>
              <a:rPr lang="fa-IR" dirty="0">
                <a:cs typeface="B Nazanin" panose="00000400000000000000" pitchFamily="2" charset="-78"/>
              </a:rPr>
              <a:t>افسانه هایی را برای آن یاد گرفتید، ارزش فوتبال را بررسی کنید. من اولین کسی بودم که عسل را پیدا کردم. ببینید آیا او به نوشتن آن علاقه دارد، ببینید آیا تمایلی وجود دارد یا خیر. او رساله هایی در مورد تکالیف من نوشته است، اما از اینکه به تکالیف من عادت کرده آزرده می شود.</a:t>
            </a:r>
            <a:endParaRPr lang="en-US" dirty="0">
              <a:cs typeface="B Nazanin" panose="00000400000000000000" pitchFamily="2" charset="-78"/>
            </a:endParaRPr>
          </a:p>
        </p:txBody>
      </p:sp>
      <p:sp>
        <p:nvSpPr>
          <p:cNvPr id="15" name="サブタイトル 4">
            <a:extLst>
              <a:ext uri="{FF2B5EF4-FFF2-40B4-BE49-F238E27FC236}">
                <a16:creationId xmlns:a16="http://schemas.microsoft.com/office/drawing/2014/main" id="{AA01B4E4-F64F-4DAF-B899-EDC08DB4721B}"/>
              </a:ext>
            </a:extLst>
          </p:cNvPr>
          <p:cNvSpPr txBox="1">
            <a:spLocks/>
          </p:cNvSpPr>
          <p:nvPr/>
        </p:nvSpPr>
        <p:spPr>
          <a:xfrm>
            <a:off x="2523878" y="2003569"/>
            <a:ext cx="13681520" cy="534002"/>
          </a:xfrm>
          <a:prstGeom prst="rect">
            <a:avLst/>
          </a:prstGeom>
        </p:spPr>
        <p:txBody>
          <a:bodyPr vert="horz" lIns="163275" tIns="81638" rIns="163275" bIns="81638" rtlCol="0">
            <a:noAutofit/>
          </a:bodyPr>
          <a:lstStyle>
            <a:lvl1pPr marL="0" indent="0" algn="l" defTabSz="1632753" rtl="0" eaLnBrk="1" latinLnBrk="0" hangingPunct="1">
              <a:lnSpc>
                <a:spcPts val="3000"/>
              </a:lnSpc>
              <a:spcBef>
                <a:spcPct val="20000"/>
              </a:spcBef>
              <a:buFontTx/>
              <a:buNone/>
              <a:defRPr sz="2800" i="0" kern="1200" baseline="0">
                <a:solidFill>
                  <a:schemeClr val="tx1">
                    <a:tint val="75000"/>
                  </a:schemeClr>
                </a:solidFill>
                <a:latin typeface="Aleo-LightItalic" pitchFamily="34" charset="0"/>
                <a:ea typeface="+mn-ea"/>
                <a:cs typeface="+mn-cs"/>
              </a:defRPr>
            </a:lvl1pPr>
            <a:lvl2pPr marL="816376" indent="0" algn="ctr" defTabSz="1632753" rtl="0" eaLnBrk="1" latinLnBrk="0" hangingPunct="1">
              <a:spcBef>
                <a:spcPct val="20000"/>
              </a:spcBef>
              <a:buFontTx/>
              <a:buNone/>
              <a:defRPr sz="2400" kern="1200">
                <a:solidFill>
                  <a:schemeClr val="tx1">
                    <a:tint val="75000"/>
                  </a:schemeClr>
                </a:solidFill>
                <a:latin typeface="+mn-lt"/>
                <a:ea typeface="+mn-ea"/>
                <a:cs typeface="+mn-cs"/>
              </a:defRPr>
            </a:lvl2pPr>
            <a:lvl3pPr marL="1632753" indent="0" algn="ctr" defTabSz="1632753" rtl="0" eaLnBrk="1" latinLnBrk="0" hangingPunct="1">
              <a:spcBef>
                <a:spcPct val="20000"/>
              </a:spcBef>
              <a:buFontTx/>
              <a:buNone/>
              <a:defRPr sz="2400" kern="1200">
                <a:solidFill>
                  <a:schemeClr val="tx1">
                    <a:tint val="75000"/>
                  </a:schemeClr>
                </a:solidFill>
                <a:latin typeface="+mn-lt"/>
                <a:ea typeface="+mn-ea"/>
                <a:cs typeface="+mn-cs"/>
              </a:defRPr>
            </a:lvl3pPr>
            <a:lvl4pPr marL="2449129" indent="0" algn="ctr" defTabSz="1632753" rtl="0" eaLnBrk="1" latinLnBrk="0" hangingPunct="1">
              <a:spcBef>
                <a:spcPct val="20000"/>
              </a:spcBef>
              <a:buFontTx/>
              <a:buNone/>
              <a:defRPr sz="2400" kern="1200">
                <a:solidFill>
                  <a:schemeClr val="tx1">
                    <a:tint val="75000"/>
                  </a:schemeClr>
                </a:solidFill>
                <a:latin typeface="+mn-lt"/>
                <a:ea typeface="+mn-ea"/>
                <a:cs typeface="+mn-cs"/>
              </a:defRPr>
            </a:lvl4pPr>
            <a:lvl5pPr marL="3265505" indent="0" algn="ctr" defTabSz="1632753" rtl="0" eaLnBrk="1" latinLnBrk="0" hangingPunct="1">
              <a:spcBef>
                <a:spcPct val="20000"/>
              </a:spcBef>
              <a:buFontTx/>
              <a:buNone/>
              <a:defRPr sz="2400" kern="1200">
                <a:solidFill>
                  <a:schemeClr val="tx1">
                    <a:tint val="75000"/>
                  </a:schemeClr>
                </a:solidFill>
                <a:latin typeface="+mn-lt"/>
                <a:ea typeface="+mn-ea"/>
                <a:cs typeface="+mn-cs"/>
              </a:defRPr>
            </a:lvl5pPr>
            <a:lvl6pPr marL="4081882" indent="0" algn="ctr" defTabSz="1632753"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6pPr>
            <a:lvl7pPr marL="4898258" indent="0" algn="ctr" defTabSz="1632753"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7pPr>
            <a:lvl8pPr marL="5714634" indent="0" algn="ctr" defTabSz="1632753"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8pPr>
            <a:lvl9pPr marL="6531011" indent="0" algn="ctr" defTabSz="1632753"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9pPr>
          </a:lstStyle>
          <a:p>
            <a:pPr algn="r" rtl="1"/>
            <a:r>
              <a:rPr lang="fa-IR" sz="2400" dirty="0">
                <a:cs typeface="B Nazanin" panose="00000400000000000000" pitchFamily="2" charset="-78"/>
              </a:rPr>
              <a:t>ممنون که امروز اومدی!</a:t>
            </a:r>
            <a:endParaRPr lang="en-US" sz="2400" dirty="0">
              <a:cs typeface="B Nazanin" panose="00000400000000000000" pitchFamily="2" charset="-78"/>
            </a:endParaRPr>
          </a:p>
        </p:txBody>
      </p:sp>
      <p:grpSp>
        <p:nvGrpSpPr>
          <p:cNvPr id="16" name="Grupo 15">
            <a:extLst>
              <a:ext uri="{FF2B5EF4-FFF2-40B4-BE49-F238E27FC236}">
                <a16:creationId xmlns:a16="http://schemas.microsoft.com/office/drawing/2014/main" id="{651C9E36-0401-4510-8A98-A0FF1185A074}"/>
              </a:ext>
            </a:extLst>
          </p:cNvPr>
          <p:cNvGrpSpPr/>
          <p:nvPr/>
        </p:nvGrpSpPr>
        <p:grpSpPr>
          <a:xfrm>
            <a:off x="17009942" y="220880"/>
            <a:ext cx="1062256" cy="1178204"/>
            <a:chOff x="16898348" y="304142"/>
            <a:chExt cx="1062256" cy="1178204"/>
          </a:xfrm>
        </p:grpSpPr>
        <p:sp>
          <p:nvSpPr>
            <p:cNvPr id="17" name="Forma libre: forma 16">
              <a:extLst>
                <a:ext uri="{FF2B5EF4-FFF2-40B4-BE49-F238E27FC236}">
                  <a16:creationId xmlns:a16="http://schemas.microsoft.com/office/drawing/2014/main" id="{BE9F98C1-F009-45E7-AC8C-41FD270B6EDC}"/>
                </a:ext>
              </a:extLst>
            </p:cNvPr>
            <p:cNvSpPr/>
            <p:nvPr/>
          </p:nvSpPr>
          <p:spPr>
            <a:xfrm>
              <a:off x="16898348" y="550753"/>
              <a:ext cx="910410" cy="931593"/>
            </a:xfrm>
            <a:custGeom>
              <a:avLst/>
              <a:gdLst>
                <a:gd name="connsiteX0" fmla="*/ 910410 w 910410"/>
                <a:gd name="connsiteY0" fmla="*/ 468249 h 931593"/>
                <a:gd name="connsiteX1" fmla="*/ 458215 w 910410"/>
                <a:gd name="connsiteY1" fmla="*/ 931593 h 931593"/>
                <a:gd name="connsiteX2" fmla="*/ 0 w 910410"/>
                <a:gd name="connsiteY2" fmla="*/ 473155 h 931593"/>
                <a:gd name="connsiteX3" fmla="*/ 456432 w 910410"/>
                <a:gd name="connsiteY3" fmla="*/ 0 h 931593"/>
                <a:gd name="connsiteX4" fmla="*/ 910410 w 910410"/>
                <a:gd name="connsiteY4" fmla="*/ 468249 h 9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410" h="931593">
                  <a:moveTo>
                    <a:pt x="910410" y="468249"/>
                  </a:moveTo>
                  <a:cubicBezTo>
                    <a:pt x="664914" y="533135"/>
                    <a:pt x="519311" y="683421"/>
                    <a:pt x="458215" y="931593"/>
                  </a:cubicBezTo>
                  <a:cubicBezTo>
                    <a:pt x="398681" y="684759"/>
                    <a:pt x="253524" y="527784"/>
                    <a:pt x="0" y="473155"/>
                  </a:cubicBezTo>
                  <a:cubicBezTo>
                    <a:pt x="248618" y="401580"/>
                    <a:pt x="399350" y="252186"/>
                    <a:pt x="456432" y="0"/>
                  </a:cubicBezTo>
                  <a:cubicBezTo>
                    <a:pt x="513290" y="246611"/>
                    <a:pt x="653096" y="408938"/>
                    <a:pt x="910410" y="468249"/>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sp>
          <p:nvSpPr>
            <p:cNvPr id="18" name="Forma libre: forma 17">
              <a:extLst>
                <a:ext uri="{FF2B5EF4-FFF2-40B4-BE49-F238E27FC236}">
                  <a16:creationId xmlns:a16="http://schemas.microsoft.com/office/drawing/2014/main" id="{C48F9C73-60CA-437B-B60B-33431FAF9279}"/>
                </a:ext>
              </a:extLst>
            </p:cNvPr>
            <p:cNvSpPr/>
            <p:nvPr/>
          </p:nvSpPr>
          <p:spPr>
            <a:xfrm>
              <a:off x="17541856" y="304142"/>
              <a:ext cx="418748" cy="400687"/>
            </a:xfrm>
            <a:custGeom>
              <a:avLst/>
              <a:gdLst>
                <a:gd name="connsiteX0" fmla="*/ 0 w 418748"/>
                <a:gd name="connsiteY0" fmla="*/ 198671 h 400687"/>
                <a:gd name="connsiteX1" fmla="*/ 211827 w 418748"/>
                <a:gd name="connsiteY1" fmla="*/ 0 h 400687"/>
                <a:gd name="connsiteX2" fmla="*/ 418749 w 418748"/>
                <a:gd name="connsiteY2" fmla="*/ 194881 h 400687"/>
                <a:gd name="connsiteX3" fmla="*/ 218516 w 418748"/>
                <a:gd name="connsiteY3" fmla="*/ 400688 h 400687"/>
                <a:gd name="connsiteX4" fmla="*/ 223 w 418748"/>
                <a:gd name="connsiteY4" fmla="*/ 198894 h 40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48" h="400687">
                  <a:moveTo>
                    <a:pt x="0" y="198671"/>
                  </a:moveTo>
                  <a:cubicBezTo>
                    <a:pt x="114387" y="156306"/>
                    <a:pt x="164333" y="88075"/>
                    <a:pt x="211827" y="0"/>
                  </a:cubicBezTo>
                  <a:cubicBezTo>
                    <a:pt x="254638" y="92312"/>
                    <a:pt x="312835" y="155191"/>
                    <a:pt x="418749" y="194881"/>
                  </a:cubicBezTo>
                  <a:cubicBezTo>
                    <a:pt x="315511" y="236800"/>
                    <a:pt x="249733" y="292990"/>
                    <a:pt x="218516" y="400688"/>
                  </a:cubicBezTo>
                  <a:cubicBezTo>
                    <a:pt x="164110" y="310382"/>
                    <a:pt x="123306" y="233233"/>
                    <a:pt x="223" y="198894"/>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grpSp>
      <p:sp>
        <p:nvSpPr>
          <p:cNvPr id="19" name="テキスト プレースホルダー 3">
            <a:extLst>
              <a:ext uri="{FF2B5EF4-FFF2-40B4-BE49-F238E27FC236}">
                <a16:creationId xmlns:a16="http://schemas.microsoft.com/office/drawing/2014/main" id="{FD59D02F-3478-422A-94B3-B6EA42F64FA0}"/>
              </a:ext>
            </a:extLst>
          </p:cNvPr>
          <p:cNvSpPr txBox="1">
            <a:spLocks/>
          </p:cNvSpPr>
          <p:nvPr/>
        </p:nvSpPr>
        <p:spPr>
          <a:xfrm>
            <a:off x="6216338" y="5750640"/>
            <a:ext cx="10738556" cy="2782768"/>
          </a:xfrm>
          <a:prstGeom prst="rect">
            <a:avLst/>
          </a:prstGeom>
        </p:spPr>
        <p:txBody>
          <a:bodyPr vert="horz" lIns="163275" tIns="81638" rIns="163275" bIns="81638" rtlCol="0" anchor="ctr">
            <a:normAutofit/>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r>
              <a:rPr lang="fa-IR" dirty="0">
                <a:cs typeface="B Nazanin" panose="00000400000000000000" pitchFamily="2" charset="-78"/>
              </a:rPr>
              <a:t>افسانه هایی را برای آن یاد گرفتید، ارزش فوتبال را بررسی کنید. من اولین کسی بودم که عسل را پیدا کردم. ببینید آیا او به نوشتن آن علاقه دارد، ببینید آیا تمایلی وجود دارد یا خیر. او رساله هایی در مورد تکالیف من نوشته است، اما از اینکه به تکالیف من عادت کرده آزرده می شود.</a:t>
            </a:r>
            <a:endParaRPr lang="en-US" dirty="0">
              <a:cs typeface="B Nazanin" panose="00000400000000000000" pitchFamily="2" charset="-78"/>
            </a:endParaRPr>
          </a:p>
        </p:txBody>
      </p:sp>
      <p:sp>
        <p:nvSpPr>
          <p:cNvPr id="23" name="Forma libre: forma 22">
            <a:extLst>
              <a:ext uri="{FF2B5EF4-FFF2-40B4-BE49-F238E27FC236}">
                <a16:creationId xmlns:a16="http://schemas.microsoft.com/office/drawing/2014/main" id="{C4850A15-505D-4307-9CE1-27A68596C925}"/>
              </a:ext>
            </a:extLst>
          </p:cNvPr>
          <p:cNvSpPr/>
          <p:nvPr/>
        </p:nvSpPr>
        <p:spPr>
          <a:xfrm rot="19800000">
            <a:off x="3067336" y="4542109"/>
            <a:ext cx="321626" cy="914495"/>
          </a:xfrm>
          <a:custGeom>
            <a:avLst/>
            <a:gdLst>
              <a:gd name="connsiteX0" fmla="*/ 0 w 321626"/>
              <a:gd name="connsiteY0" fmla="*/ 0 h 914495"/>
              <a:gd name="connsiteX1" fmla="*/ 60960 w 321626"/>
              <a:gd name="connsiteY1" fmla="*/ 58007 h 914495"/>
              <a:gd name="connsiteX2" fmla="*/ 316040 w 321626"/>
              <a:gd name="connsiteY2" fmla="*/ 835628 h 914495"/>
              <a:gd name="connsiteX3" fmla="*/ 298895 w 321626"/>
              <a:gd name="connsiteY3" fmla="*/ 914495 h 914495"/>
              <a:gd name="connsiteX4" fmla="*/ 0 w 321626"/>
              <a:gd name="connsiteY4" fmla="*/ 0 h 914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26" h="914495">
                <a:moveTo>
                  <a:pt x="0" y="0"/>
                </a:moveTo>
                <a:cubicBezTo>
                  <a:pt x="39624" y="13049"/>
                  <a:pt x="52578" y="32385"/>
                  <a:pt x="60960" y="58007"/>
                </a:cubicBezTo>
                <a:cubicBezTo>
                  <a:pt x="145637" y="317373"/>
                  <a:pt x="230791" y="576548"/>
                  <a:pt x="316040" y="835628"/>
                </a:cubicBezTo>
                <a:cubicBezTo>
                  <a:pt x="324326" y="860870"/>
                  <a:pt x="326803" y="884492"/>
                  <a:pt x="298895" y="914495"/>
                </a:cubicBezTo>
                <a:cubicBezTo>
                  <a:pt x="199072" y="609124"/>
                  <a:pt x="101251" y="309944"/>
                  <a:pt x="0" y="0"/>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24" name="Forma libre: forma 23">
            <a:extLst>
              <a:ext uri="{FF2B5EF4-FFF2-40B4-BE49-F238E27FC236}">
                <a16:creationId xmlns:a16="http://schemas.microsoft.com/office/drawing/2014/main" id="{59A1C982-FDDC-4B86-876A-CBA73F1FCA1F}"/>
              </a:ext>
            </a:extLst>
          </p:cNvPr>
          <p:cNvSpPr/>
          <p:nvPr/>
        </p:nvSpPr>
        <p:spPr>
          <a:xfrm rot="19800000">
            <a:off x="3864474" y="5865465"/>
            <a:ext cx="879633" cy="81436"/>
          </a:xfrm>
          <a:custGeom>
            <a:avLst/>
            <a:gdLst>
              <a:gd name="connsiteX0" fmla="*/ 879634 w 879633"/>
              <a:gd name="connsiteY0" fmla="*/ 35145 h 81436"/>
              <a:gd name="connsiteX1" fmla="*/ 0 w 879633"/>
              <a:gd name="connsiteY1" fmla="*/ 81436 h 81436"/>
              <a:gd name="connsiteX2" fmla="*/ 56293 w 879633"/>
              <a:gd name="connsiteY2" fmla="*/ 38002 h 81436"/>
              <a:gd name="connsiteX3" fmla="*/ 331661 w 879633"/>
              <a:gd name="connsiteY3" fmla="*/ 21810 h 81436"/>
              <a:gd name="connsiteX4" fmla="*/ 811625 w 879633"/>
              <a:gd name="connsiteY4" fmla="*/ 283 h 81436"/>
              <a:gd name="connsiteX5" fmla="*/ 879634 w 879633"/>
              <a:gd name="connsiteY5" fmla="*/ 35145 h 8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633" h="81436">
                <a:moveTo>
                  <a:pt x="879634" y="35145"/>
                </a:moveTo>
                <a:cubicBezTo>
                  <a:pt x="583502" y="50766"/>
                  <a:pt x="293656" y="66006"/>
                  <a:pt x="0" y="81436"/>
                </a:cubicBezTo>
                <a:cubicBezTo>
                  <a:pt x="11335" y="48194"/>
                  <a:pt x="29432" y="39241"/>
                  <a:pt x="56293" y="38002"/>
                </a:cubicBezTo>
                <a:cubicBezTo>
                  <a:pt x="148114" y="33621"/>
                  <a:pt x="239840" y="26382"/>
                  <a:pt x="331661" y="21810"/>
                </a:cubicBezTo>
                <a:cubicBezTo>
                  <a:pt x="491585" y="13904"/>
                  <a:pt x="651605" y="7237"/>
                  <a:pt x="811625" y="283"/>
                </a:cubicBezTo>
                <a:cubicBezTo>
                  <a:pt x="835628" y="-764"/>
                  <a:pt x="859727" y="-764"/>
                  <a:pt x="879634" y="35145"/>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25" name="Forma libre: forma 24">
            <a:extLst>
              <a:ext uri="{FF2B5EF4-FFF2-40B4-BE49-F238E27FC236}">
                <a16:creationId xmlns:a16="http://schemas.microsoft.com/office/drawing/2014/main" id="{BC1C48AA-1EBF-4850-BC82-45C646982D00}"/>
              </a:ext>
            </a:extLst>
          </p:cNvPr>
          <p:cNvSpPr/>
          <p:nvPr/>
        </p:nvSpPr>
        <p:spPr>
          <a:xfrm rot="19800000">
            <a:off x="4057473" y="5010131"/>
            <a:ext cx="460665" cy="739338"/>
          </a:xfrm>
          <a:custGeom>
            <a:avLst/>
            <a:gdLst>
              <a:gd name="connsiteX0" fmla="*/ 20423 w 460665"/>
              <a:gd name="connsiteY0" fmla="*/ 190 h 739338"/>
              <a:gd name="connsiteX1" fmla="*/ 45092 w 460665"/>
              <a:gd name="connsiteY1" fmla="*/ 24289 h 739338"/>
              <a:gd name="connsiteX2" fmla="*/ 448095 w 460665"/>
              <a:gd name="connsiteY2" fmla="*/ 679895 h 739338"/>
              <a:gd name="connsiteX3" fmla="*/ 459525 w 460665"/>
              <a:gd name="connsiteY3" fmla="*/ 705517 h 739338"/>
              <a:gd name="connsiteX4" fmla="*/ 448571 w 460665"/>
              <a:gd name="connsiteY4" fmla="*/ 738473 h 739338"/>
              <a:gd name="connsiteX5" fmla="*/ 425521 w 460665"/>
              <a:gd name="connsiteY5" fmla="*/ 719042 h 739338"/>
              <a:gd name="connsiteX6" fmla="*/ 9850 w 460665"/>
              <a:gd name="connsiteY6" fmla="*/ 43339 h 739338"/>
              <a:gd name="connsiteX7" fmla="*/ 3373 w 460665"/>
              <a:gd name="connsiteY7" fmla="*/ 13240 h 739338"/>
              <a:gd name="connsiteX8" fmla="*/ 20327 w 460665"/>
              <a:gd name="connsiteY8" fmla="*/ 0 h 73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665" h="739338">
                <a:moveTo>
                  <a:pt x="20423" y="190"/>
                </a:moveTo>
                <a:cubicBezTo>
                  <a:pt x="34329" y="4572"/>
                  <a:pt x="39377" y="15050"/>
                  <a:pt x="45092" y="24289"/>
                </a:cubicBezTo>
                <a:cubicBezTo>
                  <a:pt x="179585" y="242792"/>
                  <a:pt x="313888" y="461296"/>
                  <a:pt x="448095" y="679895"/>
                </a:cubicBezTo>
                <a:cubicBezTo>
                  <a:pt x="452953" y="687896"/>
                  <a:pt x="458477" y="696659"/>
                  <a:pt x="459525" y="705517"/>
                </a:cubicBezTo>
                <a:cubicBezTo>
                  <a:pt x="461049" y="717423"/>
                  <a:pt x="463430" y="733520"/>
                  <a:pt x="448571" y="738473"/>
                </a:cubicBezTo>
                <a:cubicBezTo>
                  <a:pt x="434665" y="743140"/>
                  <a:pt x="430950" y="727805"/>
                  <a:pt x="425521" y="719042"/>
                </a:cubicBezTo>
                <a:cubicBezTo>
                  <a:pt x="286742" y="493967"/>
                  <a:pt x="148153" y="268700"/>
                  <a:pt x="9850" y="43339"/>
                </a:cubicBezTo>
                <a:cubicBezTo>
                  <a:pt x="4421" y="34385"/>
                  <a:pt x="-5104" y="24765"/>
                  <a:pt x="3373" y="13240"/>
                </a:cubicBezTo>
                <a:cubicBezTo>
                  <a:pt x="7754" y="7334"/>
                  <a:pt x="15279" y="3810"/>
                  <a:pt x="20327" y="0"/>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26" name="Forma libre: forma 25">
            <a:extLst>
              <a:ext uri="{FF2B5EF4-FFF2-40B4-BE49-F238E27FC236}">
                <a16:creationId xmlns:a16="http://schemas.microsoft.com/office/drawing/2014/main" id="{B58E9983-55F3-4518-BB40-0BD0E9706AAC}"/>
              </a:ext>
            </a:extLst>
          </p:cNvPr>
          <p:cNvSpPr/>
          <p:nvPr/>
        </p:nvSpPr>
        <p:spPr>
          <a:xfrm rot="19800000">
            <a:off x="2195696" y="4016586"/>
            <a:ext cx="193445" cy="460619"/>
          </a:xfrm>
          <a:custGeom>
            <a:avLst/>
            <a:gdLst>
              <a:gd name="connsiteX0" fmla="*/ 148685 w 193445"/>
              <a:gd name="connsiteY0" fmla="*/ 338700 h 460619"/>
              <a:gd name="connsiteX1" fmla="*/ 124777 w 193445"/>
              <a:gd name="connsiteY1" fmla="*/ 70000 h 460619"/>
              <a:gd name="connsiteX2" fmla="*/ 121253 w 193445"/>
              <a:gd name="connsiteY2" fmla="*/ 46568 h 460619"/>
              <a:gd name="connsiteX3" fmla="*/ 138208 w 193445"/>
              <a:gd name="connsiteY3" fmla="*/ 86 h 460619"/>
              <a:gd name="connsiteX4" fmla="*/ 162782 w 193445"/>
              <a:gd name="connsiteY4" fmla="*/ 43520 h 460619"/>
              <a:gd name="connsiteX5" fmla="*/ 192215 w 193445"/>
              <a:gd name="connsiteY5" fmla="*/ 355654 h 460619"/>
              <a:gd name="connsiteX6" fmla="*/ 141161 w 193445"/>
              <a:gd name="connsiteY6" fmla="*/ 460620 h 460619"/>
              <a:gd name="connsiteX7" fmla="*/ 0 w 193445"/>
              <a:gd name="connsiteY7" fmla="*/ 61141 h 460619"/>
              <a:gd name="connsiteX8" fmla="*/ 59341 w 193445"/>
              <a:gd name="connsiteY8" fmla="*/ 109338 h 460619"/>
              <a:gd name="connsiteX9" fmla="*/ 142018 w 193445"/>
              <a:gd name="connsiteY9" fmla="*/ 340510 h 460619"/>
              <a:gd name="connsiteX10" fmla="*/ 148685 w 193445"/>
              <a:gd name="connsiteY10" fmla="*/ 338795 h 46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445" h="460619">
                <a:moveTo>
                  <a:pt x="148685" y="338700"/>
                </a:moveTo>
                <a:cubicBezTo>
                  <a:pt x="140780" y="249165"/>
                  <a:pt x="132779" y="159535"/>
                  <a:pt x="124777" y="70000"/>
                </a:cubicBezTo>
                <a:cubicBezTo>
                  <a:pt x="124111" y="62094"/>
                  <a:pt x="121158" y="54283"/>
                  <a:pt x="121253" y="46568"/>
                </a:cubicBezTo>
                <a:cubicBezTo>
                  <a:pt x="121634" y="28947"/>
                  <a:pt x="111443" y="1991"/>
                  <a:pt x="138208" y="86"/>
                </a:cubicBezTo>
                <a:cubicBezTo>
                  <a:pt x="163830" y="-1724"/>
                  <a:pt x="161068" y="25423"/>
                  <a:pt x="162782" y="43520"/>
                </a:cubicBezTo>
                <a:cubicBezTo>
                  <a:pt x="172593" y="147533"/>
                  <a:pt x="180594" y="251832"/>
                  <a:pt x="192215" y="355654"/>
                </a:cubicBezTo>
                <a:cubicBezTo>
                  <a:pt x="197263" y="400708"/>
                  <a:pt x="188024" y="435474"/>
                  <a:pt x="141161" y="460620"/>
                </a:cubicBezTo>
                <a:cubicBezTo>
                  <a:pt x="94393" y="328318"/>
                  <a:pt x="48006" y="196777"/>
                  <a:pt x="0" y="61141"/>
                </a:cubicBezTo>
                <a:cubicBezTo>
                  <a:pt x="39529" y="63427"/>
                  <a:pt x="50483" y="84097"/>
                  <a:pt x="59341" y="109338"/>
                </a:cubicBezTo>
                <a:cubicBezTo>
                  <a:pt x="86297" y="186586"/>
                  <a:pt x="114395" y="263452"/>
                  <a:pt x="142018" y="340510"/>
                </a:cubicBezTo>
                <a:cubicBezTo>
                  <a:pt x="144209" y="339938"/>
                  <a:pt x="146495" y="339367"/>
                  <a:pt x="148685" y="338795"/>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27" name="Forma libre: forma 26">
            <a:extLst>
              <a:ext uri="{FF2B5EF4-FFF2-40B4-BE49-F238E27FC236}">
                <a16:creationId xmlns:a16="http://schemas.microsoft.com/office/drawing/2014/main" id="{A23B07C4-1AD4-48F1-A981-3F3993311D21}"/>
              </a:ext>
            </a:extLst>
          </p:cNvPr>
          <p:cNvSpPr/>
          <p:nvPr/>
        </p:nvSpPr>
        <p:spPr>
          <a:xfrm rot="19800000">
            <a:off x="3682751" y="4122722"/>
            <a:ext cx="820975" cy="56968"/>
          </a:xfrm>
          <a:custGeom>
            <a:avLst/>
            <a:gdLst>
              <a:gd name="connsiteX0" fmla="*/ 703090 w 820975"/>
              <a:gd name="connsiteY0" fmla="*/ 54664 h 56968"/>
              <a:gd name="connsiteX1" fmla="*/ 32815 w 820975"/>
              <a:gd name="connsiteY1" fmla="*/ 38376 h 56968"/>
              <a:gd name="connsiteX2" fmla="*/ 240 w 820975"/>
              <a:gd name="connsiteY2" fmla="*/ 28851 h 56968"/>
              <a:gd name="connsiteX3" fmla="*/ 31291 w 820975"/>
              <a:gd name="connsiteY3" fmla="*/ 86 h 56968"/>
              <a:gd name="connsiteX4" fmla="*/ 126160 w 820975"/>
              <a:gd name="connsiteY4" fmla="*/ 3419 h 56968"/>
              <a:gd name="connsiteX5" fmla="*/ 768145 w 820975"/>
              <a:gd name="connsiteY5" fmla="*/ 13706 h 56968"/>
              <a:gd name="connsiteX6" fmla="*/ 796625 w 820975"/>
              <a:gd name="connsiteY6" fmla="*/ 15326 h 56968"/>
              <a:gd name="connsiteX7" fmla="*/ 820914 w 820975"/>
              <a:gd name="connsiteY7" fmla="*/ 40567 h 56968"/>
              <a:gd name="connsiteX8" fmla="*/ 793482 w 820975"/>
              <a:gd name="connsiteY8" fmla="*/ 56378 h 56968"/>
              <a:gd name="connsiteX9" fmla="*/ 703090 w 820975"/>
              <a:gd name="connsiteY9" fmla="*/ 56759 h 56968"/>
              <a:gd name="connsiteX10" fmla="*/ 703090 w 820975"/>
              <a:gd name="connsiteY10" fmla="*/ 54759 h 5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975" h="56968">
                <a:moveTo>
                  <a:pt x="703090" y="54664"/>
                </a:moveTo>
                <a:cubicBezTo>
                  <a:pt x="479633" y="49330"/>
                  <a:pt x="256272" y="44091"/>
                  <a:pt x="32815" y="38376"/>
                </a:cubicBezTo>
                <a:cubicBezTo>
                  <a:pt x="21290" y="38090"/>
                  <a:pt x="2431" y="44567"/>
                  <a:pt x="240" y="28851"/>
                </a:cubicBezTo>
                <a:cubicBezTo>
                  <a:pt x="-2237" y="10944"/>
                  <a:pt x="14908" y="467"/>
                  <a:pt x="31291" y="86"/>
                </a:cubicBezTo>
                <a:cubicBezTo>
                  <a:pt x="62914" y="-581"/>
                  <a:pt x="94537" y="2848"/>
                  <a:pt x="126160" y="3419"/>
                </a:cubicBezTo>
                <a:cubicBezTo>
                  <a:pt x="340187" y="7039"/>
                  <a:pt x="554214" y="10277"/>
                  <a:pt x="768145" y="13706"/>
                </a:cubicBezTo>
                <a:cubicBezTo>
                  <a:pt x="777670" y="13897"/>
                  <a:pt x="787195" y="14087"/>
                  <a:pt x="796625" y="15326"/>
                </a:cubicBezTo>
                <a:cubicBezTo>
                  <a:pt x="811103" y="17231"/>
                  <a:pt x="820057" y="26851"/>
                  <a:pt x="820914" y="40567"/>
                </a:cubicBezTo>
                <a:cubicBezTo>
                  <a:pt x="822152" y="61331"/>
                  <a:pt x="804436" y="55997"/>
                  <a:pt x="793482" y="56378"/>
                </a:cubicBezTo>
                <a:cubicBezTo>
                  <a:pt x="763383" y="57426"/>
                  <a:pt x="733189" y="56759"/>
                  <a:pt x="703090" y="56759"/>
                </a:cubicBezTo>
                <a:cubicBezTo>
                  <a:pt x="703090" y="56093"/>
                  <a:pt x="703090" y="55426"/>
                  <a:pt x="703090" y="54759"/>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28" name="Forma libre: forma 27">
            <a:extLst>
              <a:ext uri="{FF2B5EF4-FFF2-40B4-BE49-F238E27FC236}">
                <a16:creationId xmlns:a16="http://schemas.microsoft.com/office/drawing/2014/main" id="{CD6262A4-2AC0-4594-99B2-84DD9FB87A5D}"/>
              </a:ext>
            </a:extLst>
          </p:cNvPr>
          <p:cNvSpPr/>
          <p:nvPr/>
        </p:nvSpPr>
        <p:spPr>
          <a:xfrm rot="19800000">
            <a:off x="3648027" y="5432999"/>
            <a:ext cx="215195" cy="668464"/>
          </a:xfrm>
          <a:custGeom>
            <a:avLst/>
            <a:gdLst>
              <a:gd name="connsiteX0" fmla="*/ 28886 w 215195"/>
              <a:gd name="connsiteY0" fmla="*/ 668464 h 668464"/>
              <a:gd name="connsiteX1" fmla="*/ 2978 w 215195"/>
              <a:gd name="connsiteY1" fmla="*/ 612172 h 668464"/>
              <a:gd name="connsiteX2" fmla="*/ 161284 w 215195"/>
              <a:gd name="connsiteY2" fmla="*/ 44958 h 668464"/>
              <a:gd name="connsiteX3" fmla="*/ 215195 w 215195"/>
              <a:gd name="connsiteY3" fmla="*/ 0 h 668464"/>
              <a:gd name="connsiteX4" fmla="*/ 28981 w 215195"/>
              <a:gd name="connsiteY4" fmla="*/ 668369 h 66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5" h="668464">
                <a:moveTo>
                  <a:pt x="28886" y="668464"/>
                </a:moveTo>
                <a:cubicBezTo>
                  <a:pt x="-1308" y="652272"/>
                  <a:pt x="-3499" y="635032"/>
                  <a:pt x="2978" y="612172"/>
                </a:cubicBezTo>
                <a:cubicBezTo>
                  <a:pt x="56223" y="423196"/>
                  <a:pt x="108706" y="234124"/>
                  <a:pt x="161284" y="44958"/>
                </a:cubicBezTo>
                <a:cubicBezTo>
                  <a:pt x="167665" y="22098"/>
                  <a:pt x="179286" y="5239"/>
                  <a:pt x="215195" y="0"/>
                </a:cubicBezTo>
                <a:cubicBezTo>
                  <a:pt x="152711" y="224409"/>
                  <a:pt x="91465" y="444055"/>
                  <a:pt x="28981" y="668369"/>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29" name="Forma libre: forma 28">
            <a:extLst>
              <a:ext uri="{FF2B5EF4-FFF2-40B4-BE49-F238E27FC236}">
                <a16:creationId xmlns:a16="http://schemas.microsoft.com/office/drawing/2014/main" id="{C7C99214-DC3A-466C-9AE3-C308F24019B7}"/>
              </a:ext>
            </a:extLst>
          </p:cNvPr>
          <p:cNvSpPr/>
          <p:nvPr/>
        </p:nvSpPr>
        <p:spPr>
          <a:xfrm rot="19800000">
            <a:off x="3644796" y="4485155"/>
            <a:ext cx="200986" cy="564453"/>
          </a:xfrm>
          <a:custGeom>
            <a:avLst/>
            <a:gdLst>
              <a:gd name="connsiteX0" fmla="*/ 200986 w 200986"/>
              <a:gd name="connsiteY0" fmla="*/ 97 h 564453"/>
              <a:gd name="connsiteX1" fmla="*/ 24964 w 200986"/>
              <a:gd name="connsiteY1" fmla="*/ 564453 h 564453"/>
              <a:gd name="connsiteX2" fmla="*/ 4390 w 200986"/>
              <a:gd name="connsiteY2" fmla="*/ 495968 h 564453"/>
              <a:gd name="connsiteX3" fmla="*/ 146789 w 200986"/>
              <a:gd name="connsiteY3" fmla="*/ 38007 h 564453"/>
              <a:gd name="connsiteX4" fmla="*/ 200986 w 200986"/>
              <a:gd name="connsiteY4" fmla="*/ 2 h 56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86" h="564453">
                <a:moveTo>
                  <a:pt x="200986" y="97"/>
                </a:moveTo>
                <a:cubicBezTo>
                  <a:pt x="142027" y="189168"/>
                  <a:pt x="84019" y="375192"/>
                  <a:pt x="24964" y="564453"/>
                </a:cubicBezTo>
                <a:cubicBezTo>
                  <a:pt x="-3706" y="542451"/>
                  <a:pt x="-3134" y="520067"/>
                  <a:pt x="4390" y="495968"/>
                </a:cubicBezTo>
                <a:cubicBezTo>
                  <a:pt x="51920" y="343283"/>
                  <a:pt x="99355" y="190692"/>
                  <a:pt x="146789" y="38007"/>
                </a:cubicBezTo>
                <a:cubicBezTo>
                  <a:pt x="153933" y="15146"/>
                  <a:pt x="166982" y="-189"/>
                  <a:pt x="200986" y="2"/>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30" name="Forma libre: forma 29">
            <a:extLst>
              <a:ext uri="{FF2B5EF4-FFF2-40B4-BE49-F238E27FC236}">
                <a16:creationId xmlns:a16="http://schemas.microsoft.com/office/drawing/2014/main" id="{CB3FF0D8-0536-4A73-A240-597307127741}"/>
              </a:ext>
            </a:extLst>
          </p:cNvPr>
          <p:cNvSpPr/>
          <p:nvPr/>
        </p:nvSpPr>
        <p:spPr>
          <a:xfrm rot="19800000">
            <a:off x="4503218" y="4328329"/>
            <a:ext cx="271748" cy="223170"/>
          </a:xfrm>
          <a:custGeom>
            <a:avLst/>
            <a:gdLst>
              <a:gd name="connsiteX0" fmla="*/ 192119 w 271748"/>
              <a:gd name="connsiteY0" fmla="*/ 0 h 223170"/>
              <a:gd name="connsiteX1" fmla="*/ 271748 w 271748"/>
              <a:gd name="connsiteY1" fmla="*/ 49530 h 223170"/>
              <a:gd name="connsiteX2" fmla="*/ 245364 w 271748"/>
              <a:gd name="connsiteY2" fmla="*/ 138875 h 223170"/>
              <a:gd name="connsiteX3" fmla="*/ 121729 w 271748"/>
              <a:gd name="connsiteY3" fmla="*/ 213646 h 223170"/>
              <a:gd name="connsiteX4" fmla="*/ 35814 w 271748"/>
              <a:gd name="connsiteY4" fmla="*/ 223171 h 223170"/>
              <a:gd name="connsiteX5" fmla="*/ 0 w 271748"/>
              <a:gd name="connsiteY5" fmla="*/ 132207 h 223170"/>
              <a:gd name="connsiteX6" fmla="*/ 78010 w 271748"/>
              <a:gd name="connsiteY6" fmla="*/ 72104 h 223170"/>
              <a:gd name="connsiteX7" fmla="*/ 145542 w 271748"/>
              <a:gd name="connsiteY7" fmla="*/ 112871 h 223170"/>
              <a:gd name="connsiteX8" fmla="*/ 128492 w 271748"/>
              <a:gd name="connsiteY8" fmla="*/ 56197 h 223170"/>
              <a:gd name="connsiteX9" fmla="*/ 192214 w 271748"/>
              <a:gd name="connsiteY9" fmla="*/ 0 h 22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748" h="223170">
                <a:moveTo>
                  <a:pt x="192119" y="0"/>
                </a:moveTo>
                <a:cubicBezTo>
                  <a:pt x="211741" y="31433"/>
                  <a:pt x="226219" y="58103"/>
                  <a:pt x="271748" y="49530"/>
                </a:cubicBezTo>
                <a:cubicBezTo>
                  <a:pt x="246221" y="79724"/>
                  <a:pt x="228695" y="104680"/>
                  <a:pt x="245364" y="138875"/>
                </a:cubicBezTo>
                <a:cubicBezTo>
                  <a:pt x="164497" y="114491"/>
                  <a:pt x="122968" y="139827"/>
                  <a:pt x="121729" y="213646"/>
                </a:cubicBezTo>
                <a:cubicBezTo>
                  <a:pt x="94583" y="194786"/>
                  <a:pt x="67437" y="184690"/>
                  <a:pt x="35814" y="223171"/>
                </a:cubicBezTo>
                <a:cubicBezTo>
                  <a:pt x="38957" y="180784"/>
                  <a:pt x="46863" y="149162"/>
                  <a:pt x="0" y="132207"/>
                </a:cubicBezTo>
                <a:cubicBezTo>
                  <a:pt x="39243" y="118586"/>
                  <a:pt x="68866" y="111633"/>
                  <a:pt x="78010" y="72104"/>
                </a:cubicBezTo>
                <a:cubicBezTo>
                  <a:pt x="97250" y="100870"/>
                  <a:pt x="112967" y="136017"/>
                  <a:pt x="145542" y="112871"/>
                </a:cubicBezTo>
                <a:cubicBezTo>
                  <a:pt x="175832" y="91345"/>
                  <a:pt x="134303" y="78391"/>
                  <a:pt x="128492" y="56197"/>
                </a:cubicBezTo>
                <a:cubicBezTo>
                  <a:pt x="155734" y="47339"/>
                  <a:pt x="191453" y="46672"/>
                  <a:pt x="192214" y="0"/>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31" name="Forma libre: forma 30">
            <a:extLst>
              <a:ext uri="{FF2B5EF4-FFF2-40B4-BE49-F238E27FC236}">
                <a16:creationId xmlns:a16="http://schemas.microsoft.com/office/drawing/2014/main" id="{DC987F7B-C0B5-4CB0-9D42-E0C1C7CC4682}"/>
              </a:ext>
            </a:extLst>
          </p:cNvPr>
          <p:cNvSpPr/>
          <p:nvPr/>
        </p:nvSpPr>
        <p:spPr>
          <a:xfrm rot="19800000">
            <a:off x="2064521" y="3460226"/>
            <a:ext cx="329419" cy="382949"/>
          </a:xfrm>
          <a:custGeom>
            <a:avLst/>
            <a:gdLst>
              <a:gd name="connsiteX0" fmla="*/ 16659 w 329419"/>
              <a:gd name="connsiteY0" fmla="*/ 382854 h 382949"/>
              <a:gd name="connsiteX1" fmla="*/ 3705 w 329419"/>
              <a:gd name="connsiteY1" fmla="*/ 375044 h 382949"/>
              <a:gd name="connsiteX2" fmla="*/ 6944 w 329419"/>
              <a:gd name="connsiteY2" fmla="*/ 349136 h 382949"/>
              <a:gd name="connsiteX3" fmla="*/ 74095 w 329419"/>
              <a:gd name="connsiteY3" fmla="*/ 269221 h 382949"/>
              <a:gd name="connsiteX4" fmla="*/ 285645 w 329419"/>
              <a:gd name="connsiteY4" fmla="*/ 25286 h 382949"/>
              <a:gd name="connsiteX5" fmla="*/ 319650 w 329419"/>
              <a:gd name="connsiteY5" fmla="*/ 4902 h 382949"/>
              <a:gd name="connsiteX6" fmla="*/ 312411 w 329419"/>
              <a:gd name="connsiteY6" fmla="*/ 53861 h 382949"/>
              <a:gd name="connsiteX7" fmla="*/ 132864 w 329419"/>
              <a:gd name="connsiteY7" fmla="*/ 262649 h 382949"/>
              <a:gd name="connsiteX8" fmla="*/ 46377 w 329419"/>
              <a:gd name="connsiteY8" fmla="*/ 363614 h 382949"/>
              <a:gd name="connsiteX9" fmla="*/ 16755 w 329419"/>
              <a:gd name="connsiteY9" fmla="*/ 382949 h 38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419" h="382949">
                <a:moveTo>
                  <a:pt x="16659" y="382854"/>
                </a:moveTo>
                <a:cubicBezTo>
                  <a:pt x="13707" y="381140"/>
                  <a:pt x="7134" y="379330"/>
                  <a:pt x="3705" y="375044"/>
                </a:cubicBezTo>
                <a:cubicBezTo>
                  <a:pt x="-3343" y="366185"/>
                  <a:pt x="753" y="356565"/>
                  <a:pt x="6944" y="349136"/>
                </a:cubicBezTo>
                <a:cubicBezTo>
                  <a:pt x="29042" y="322180"/>
                  <a:pt x="51426" y="295605"/>
                  <a:pt x="74095" y="269221"/>
                </a:cubicBezTo>
                <a:cubicBezTo>
                  <a:pt x="144294" y="187687"/>
                  <a:pt x="214398" y="105962"/>
                  <a:pt x="285645" y="25286"/>
                </a:cubicBezTo>
                <a:cubicBezTo>
                  <a:pt x="294027" y="15761"/>
                  <a:pt x="300028" y="-10909"/>
                  <a:pt x="319650" y="4902"/>
                </a:cubicBezTo>
                <a:cubicBezTo>
                  <a:pt x="339176" y="20618"/>
                  <a:pt x="325555" y="38621"/>
                  <a:pt x="312411" y="53861"/>
                </a:cubicBezTo>
                <a:cubicBezTo>
                  <a:pt x="252403" y="123298"/>
                  <a:pt x="192681" y="193021"/>
                  <a:pt x="132864" y="262649"/>
                </a:cubicBezTo>
                <a:cubicBezTo>
                  <a:pt x="104004" y="296272"/>
                  <a:pt x="75143" y="329895"/>
                  <a:pt x="46377" y="363614"/>
                </a:cubicBezTo>
                <a:cubicBezTo>
                  <a:pt x="39138" y="372091"/>
                  <a:pt x="31899" y="380568"/>
                  <a:pt x="16755" y="382949"/>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32" name="Forma libre: forma 31">
            <a:extLst>
              <a:ext uri="{FF2B5EF4-FFF2-40B4-BE49-F238E27FC236}">
                <a16:creationId xmlns:a16="http://schemas.microsoft.com/office/drawing/2014/main" id="{370CAC2C-3AB4-4776-8CB9-F38A62F54FFC}"/>
              </a:ext>
            </a:extLst>
          </p:cNvPr>
          <p:cNvSpPr/>
          <p:nvPr/>
        </p:nvSpPr>
        <p:spPr>
          <a:xfrm rot="19800000">
            <a:off x="1945527" y="3557007"/>
            <a:ext cx="253791" cy="422987"/>
          </a:xfrm>
          <a:custGeom>
            <a:avLst/>
            <a:gdLst>
              <a:gd name="connsiteX0" fmla="*/ 17787 w 253791"/>
              <a:gd name="connsiteY0" fmla="*/ 422988 h 422987"/>
              <a:gd name="connsiteX1" fmla="*/ 8071 w 253791"/>
              <a:gd name="connsiteY1" fmla="*/ 370886 h 422987"/>
              <a:gd name="connsiteX2" fmla="*/ 206667 w 253791"/>
              <a:gd name="connsiteY2" fmla="*/ 25414 h 422987"/>
              <a:gd name="connsiteX3" fmla="*/ 240767 w 253791"/>
              <a:gd name="connsiteY3" fmla="*/ 3316 h 422987"/>
              <a:gd name="connsiteX4" fmla="*/ 239433 w 253791"/>
              <a:gd name="connsiteY4" fmla="*/ 46465 h 422987"/>
              <a:gd name="connsiteX5" fmla="*/ 66364 w 253791"/>
              <a:gd name="connsiteY5" fmla="*/ 351836 h 422987"/>
              <a:gd name="connsiteX6" fmla="*/ 17787 w 253791"/>
              <a:gd name="connsiteY6" fmla="*/ 422988 h 4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91" h="422987">
                <a:moveTo>
                  <a:pt x="17787" y="422988"/>
                </a:moveTo>
                <a:cubicBezTo>
                  <a:pt x="-7359" y="402604"/>
                  <a:pt x="-1168" y="386888"/>
                  <a:pt x="8071" y="370886"/>
                </a:cubicBezTo>
                <a:cubicBezTo>
                  <a:pt x="74175" y="255729"/>
                  <a:pt x="140088" y="140381"/>
                  <a:pt x="206667" y="25414"/>
                </a:cubicBezTo>
                <a:cubicBezTo>
                  <a:pt x="213811" y="13032"/>
                  <a:pt x="218955" y="-8209"/>
                  <a:pt x="240767" y="3316"/>
                </a:cubicBezTo>
                <a:cubicBezTo>
                  <a:pt x="266961" y="17128"/>
                  <a:pt x="246768" y="33511"/>
                  <a:pt x="239433" y="46465"/>
                </a:cubicBezTo>
                <a:cubicBezTo>
                  <a:pt x="182093" y="148477"/>
                  <a:pt x="122847" y="249347"/>
                  <a:pt x="66364" y="351836"/>
                </a:cubicBezTo>
                <a:cubicBezTo>
                  <a:pt x="52458" y="377077"/>
                  <a:pt x="16929" y="383459"/>
                  <a:pt x="17787" y="422988"/>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33" name="Forma libre: forma 32">
            <a:extLst>
              <a:ext uri="{FF2B5EF4-FFF2-40B4-BE49-F238E27FC236}">
                <a16:creationId xmlns:a16="http://schemas.microsoft.com/office/drawing/2014/main" id="{05EA7E35-D44A-49A6-84B3-1AE60BDEE33D}"/>
              </a:ext>
            </a:extLst>
          </p:cNvPr>
          <p:cNvSpPr/>
          <p:nvPr/>
        </p:nvSpPr>
        <p:spPr>
          <a:xfrm rot="19800000">
            <a:off x="2855980" y="4342279"/>
            <a:ext cx="407533" cy="119319"/>
          </a:xfrm>
          <a:custGeom>
            <a:avLst/>
            <a:gdLst>
              <a:gd name="connsiteX0" fmla="*/ 367383 w 407533"/>
              <a:gd name="connsiteY0" fmla="*/ 253 h 119319"/>
              <a:gd name="connsiteX1" fmla="*/ 407388 w 407533"/>
              <a:gd name="connsiteY1" fmla="*/ 19875 h 119319"/>
              <a:gd name="connsiteX2" fmla="*/ 378718 w 407533"/>
              <a:gd name="connsiteY2" fmla="*/ 37496 h 119319"/>
              <a:gd name="connsiteX3" fmla="*/ 41723 w 407533"/>
              <a:gd name="connsiteY3" fmla="*/ 114648 h 119319"/>
              <a:gd name="connsiteX4" fmla="*/ 480 w 407533"/>
              <a:gd name="connsiteY4" fmla="*/ 100932 h 119319"/>
              <a:gd name="connsiteX5" fmla="*/ 32579 w 407533"/>
              <a:gd name="connsiteY5" fmla="*/ 76263 h 119319"/>
              <a:gd name="connsiteX6" fmla="*/ 341666 w 407533"/>
              <a:gd name="connsiteY6" fmla="*/ 4349 h 119319"/>
              <a:gd name="connsiteX7" fmla="*/ 367383 w 407533"/>
              <a:gd name="connsiteY7" fmla="*/ 348 h 11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533" h="119319">
                <a:moveTo>
                  <a:pt x="367383" y="253"/>
                </a:moveTo>
                <a:cubicBezTo>
                  <a:pt x="386528" y="-890"/>
                  <a:pt x="405102" y="1206"/>
                  <a:pt x="407388" y="19875"/>
                </a:cubicBezTo>
                <a:cubicBezTo>
                  <a:pt x="409388" y="35972"/>
                  <a:pt x="390338" y="34829"/>
                  <a:pt x="378718" y="37496"/>
                </a:cubicBezTo>
                <a:cubicBezTo>
                  <a:pt x="266418" y="63309"/>
                  <a:pt x="154023" y="89026"/>
                  <a:pt x="41723" y="114648"/>
                </a:cubicBezTo>
                <a:cubicBezTo>
                  <a:pt x="25245" y="118458"/>
                  <a:pt x="4957" y="127698"/>
                  <a:pt x="480" y="100932"/>
                </a:cubicBezTo>
                <a:cubicBezTo>
                  <a:pt x="-3520" y="76929"/>
                  <a:pt x="18387" y="79692"/>
                  <a:pt x="32579" y="76263"/>
                </a:cubicBezTo>
                <a:cubicBezTo>
                  <a:pt x="135545" y="52069"/>
                  <a:pt x="238605" y="28161"/>
                  <a:pt x="341666" y="4349"/>
                </a:cubicBezTo>
                <a:cubicBezTo>
                  <a:pt x="350905" y="2253"/>
                  <a:pt x="360335" y="1396"/>
                  <a:pt x="367383" y="348"/>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34" name="Forma libre: forma 33">
            <a:extLst>
              <a:ext uri="{FF2B5EF4-FFF2-40B4-BE49-F238E27FC236}">
                <a16:creationId xmlns:a16="http://schemas.microsoft.com/office/drawing/2014/main" id="{0CBB07DF-508C-4A5E-A4F8-69972250E051}"/>
              </a:ext>
            </a:extLst>
          </p:cNvPr>
          <p:cNvSpPr/>
          <p:nvPr/>
        </p:nvSpPr>
        <p:spPr>
          <a:xfrm rot="19800000">
            <a:off x="4344565" y="3654262"/>
            <a:ext cx="150015" cy="150590"/>
          </a:xfrm>
          <a:custGeom>
            <a:avLst/>
            <a:gdLst>
              <a:gd name="connsiteX0" fmla="*/ 22000 w 150015"/>
              <a:gd name="connsiteY0" fmla="*/ 150495 h 150590"/>
              <a:gd name="connsiteX1" fmla="*/ 5426 w 150015"/>
              <a:gd name="connsiteY1" fmla="*/ 65151 h 150590"/>
              <a:gd name="connsiteX2" fmla="*/ 13237 w 150015"/>
              <a:gd name="connsiteY2" fmla="*/ 46958 h 150590"/>
              <a:gd name="connsiteX3" fmla="*/ 70958 w 150015"/>
              <a:gd name="connsiteY3" fmla="*/ 0 h 150590"/>
              <a:gd name="connsiteX4" fmla="*/ 150016 w 150015"/>
              <a:gd name="connsiteY4" fmla="*/ 48006 h 150590"/>
              <a:gd name="connsiteX5" fmla="*/ 121822 w 150015"/>
              <a:gd name="connsiteY5" fmla="*/ 149162 h 150590"/>
              <a:gd name="connsiteX6" fmla="*/ 22000 w 150015"/>
              <a:gd name="connsiteY6" fmla="*/ 150590 h 1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015" h="150590">
                <a:moveTo>
                  <a:pt x="22000" y="150495"/>
                </a:moveTo>
                <a:cubicBezTo>
                  <a:pt x="29905" y="108109"/>
                  <a:pt x="36382" y="82010"/>
                  <a:pt x="5426" y="65151"/>
                </a:cubicBezTo>
                <a:cubicBezTo>
                  <a:pt x="-6004" y="58865"/>
                  <a:pt x="2569" y="45720"/>
                  <a:pt x="13237" y="46958"/>
                </a:cubicBezTo>
                <a:cubicBezTo>
                  <a:pt x="45717" y="50768"/>
                  <a:pt x="54956" y="24956"/>
                  <a:pt x="70958" y="0"/>
                </a:cubicBezTo>
                <a:cubicBezTo>
                  <a:pt x="84674" y="34481"/>
                  <a:pt x="107344" y="50197"/>
                  <a:pt x="150016" y="48006"/>
                </a:cubicBezTo>
                <a:cubicBezTo>
                  <a:pt x="117631" y="75914"/>
                  <a:pt x="102105" y="102299"/>
                  <a:pt x="121822" y="149162"/>
                </a:cubicBezTo>
                <a:cubicBezTo>
                  <a:pt x="85436" y="119729"/>
                  <a:pt x="58385" y="114871"/>
                  <a:pt x="22000" y="150590"/>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35" name="Forma libre: forma 34">
            <a:extLst>
              <a:ext uri="{FF2B5EF4-FFF2-40B4-BE49-F238E27FC236}">
                <a16:creationId xmlns:a16="http://schemas.microsoft.com/office/drawing/2014/main" id="{075E87B5-E1D9-4E1C-90F0-A541876883A3}"/>
              </a:ext>
            </a:extLst>
          </p:cNvPr>
          <p:cNvSpPr/>
          <p:nvPr/>
        </p:nvSpPr>
        <p:spPr>
          <a:xfrm rot="19800000">
            <a:off x="3579523" y="5293167"/>
            <a:ext cx="130941" cy="134244"/>
          </a:xfrm>
          <a:custGeom>
            <a:avLst/>
            <a:gdLst>
              <a:gd name="connsiteX0" fmla="*/ 117127 w 130941"/>
              <a:gd name="connsiteY0" fmla="*/ 131197 h 134244"/>
              <a:gd name="connsiteX1" fmla="*/ 23497 w 130941"/>
              <a:gd name="connsiteY1" fmla="*/ 134245 h 134244"/>
              <a:gd name="connsiteX2" fmla="*/ 4923 w 130941"/>
              <a:gd name="connsiteY2" fmla="*/ 53378 h 134244"/>
              <a:gd name="connsiteX3" fmla="*/ 1779 w 130941"/>
              <a:gd name="connsiteY3" fmla="*/ 49854 h 134244"/>
              <a:gd name="connsiteX4" fmla="*/ 9114 w 130941"/>
              <a:gd name="connsiteY4" fmla="*/ 33280 h 134244"/>
              <a:gd name="connsiteX5" fmla="*/ 79218 w 130941"/>
              <a:gd name="connsiteY5" fmla="*/ 3562 h 134244"/>
              <a:gd name="connsiteX6" fmla="*/ 80932 w 130941"/>
              <a:gd name="connsiteY6" fmla="*/ 7848 h 134244"/>
              <a:gd name="connsiteX7" fmla="*/ 128272 w 130941"/>
              <a:gd name="connsiteY7" fmla="*/ 50996 h 134244"/>
              <a:gd name="connsiteX8" fmla="*/ 117127 w 130941"/>
              <a:gd name="connsiteY8" fmla="*/ 131102 h 13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41" h="134244">
                <a:moveTo>
                  <a:pt x="117127" y="131197"/>
                </a:moveTo>
                <a:cubicBezTo>
                  <a:pt x="80742" y="106241"/>
                  <a:pt x="53500" y="97859"/>
                  <a:pt x="23497" y="134245"/>
                </a:cubicBezTo>
                <a:cubicBezTo>
                  <a:pt x="21496" y="98145"/>
                  <a:pt x="40451" y="67284"/>
                  <a:pt x="4923" y="53378"/>
                </a:cubicBezTo>
                <a:cubicBezTo>
                  <a:pt x="3589" y="52901"/>
                  <a:pt x="2542" y="51282"/>
                  <a:pt x="1779" y="49854"/>
                </a:cubicBezTo>
                <a:cubicBezTo>
                  <a:pt x="-2888" y="40900"/>
                  <a:pt x="2351" y="29946"/>
                  <a:pt x="9114" y="33280"/>
                </a:cubicBezTo>
                <a:cubicBezTo>
                  <a:pt x="45499" y="51378"/>
                  <a:pt x="43975" y="-15869"/>
                  <a:pt x="79218" y="3562"/>
                </a:cubicBezTo>
                <a:cubicBezTo>
                  <a:pt x="80266" y="4133"/>
                  <a:pt x="80932" y="6420"/>
                  <a:pt x="80932" y="7848"/>
                </a:cubicBezTo>
                <a:cubicBezTo>
                  <a:pt x="80266" y="42424"/>
                  <a:pt x="144654" y="16992"/>
                  <a:pt x="128272" y="50996"/>
                </a:cubicBezTo>
                <a:cubicBezTo>
                  <a:pt x="116937" y="74523"/>
                  <a:pt x="107698" y="93764"/>
                  <a:pt x="117127" y="131102"/>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36" name="Forma libre: forma 35">
            <a:extLst>
              <a:ext uri="{FF2B5EF4-FFF2-40B4-BE49-F238E27FC236}">
                <a16:creationId xmlns:a16="http://schemas.microsoft.com/office/drawing/2014/main" id="{CC9703C4-F05B-47D3-B83E-D1006786C43D}"/>
              </a:ext>
            </a:extLst>
          </p:cNvPr>
          <p:cNvSpPr/>
          <p:nvPr/>
        </p:nvSpPr>
        <p:spPr>
          <a:xfrm rot="19800000">
            <a:off x="4459441" y="3839468"/>
            <a:ext cx="147952" cy="147066"/>
          </a:xfrm>
          <a:custGeom>
            <a:avLst/>
            <a:gdLst>
              <a:gd name="connsiteX0" fmla="*/ 128492 w 147952"/>
              <a:gd name="connsiteY0" fmla="*/ 147066 h 147066"/>
              <a:gd name="connsiteX1" fmla="*/ 39910 w 147952"/>
              <a:gd name="connsiteY1" fmla="*/ 144494 h 147066"/>
              <a:gd name="connsiteX2" fmla="*/ 0 w 147952"/>
              <a:gd name="connsiteY2" fmla="*/ 57245 h 147066"/>
              <a:gd name="connsiteX3" fmla="*/ 79534 w 147952"/>
              <a:gd name="connsiteY3" fmla="*/ 0 h 147066"/>
              <a:gd name="connsiteX4" fmla="*/ 137065 w 147952"/>
              <a:gd name="connsiteY4" fmla="*/ 48959 h 147066"/>
              <a:gd name="connsiteX5" fmla="*/ 141732 w 147952"/>
              <a:gd name="connsiteY5" fmla="*/ 68580 h 147066"/>
              <a:gd name="connsiteX6" fmla="*/ 128492 w 147952"/>
              <a:gd name="connsiteY6" fmla="*/ 147066 h 14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952" h="147066">
                <a:moveTo>
                  <a:pt x="128492" y="147066"/>
                </a:moveTo>
                <a:cubicBezTo>
                  <a:pt x="95155" y="122015"/>
                  <a:pt x="68580" y="108109"/>
                  <a:pt x="39910" y="144494"/>
                </a:cubicBezTo>
                <a:cubicBezTo>
                  <a:pt x="42386" y="106871"/>
                  <a:pt x="45339" y="75629"/>
                  <a:pt x="0" y="57245"/>
                </a:cubicBezTo>
                <a:cubicBezTo>
                  <a:pt x="38576" y="46482"/>
                  <a:pt x="68771" y="38957"/>
                  <a:pt x="79534" y="0"/>
                </a:cubicBezTo>
                <a:cubicBezTo>
                  <a:pt x="96583" y="25337"/>
                  <a:pt x="105727" y="50197"/>
                  <a:pt x="137065" y="48959"/>
                </a:cubicBezTo>
                <a:cubicBezTo>
                  <a:pt x="149828" y="48482"/>
                  <a:pt x="151352" y="62675"/>
                  <a:pt x="141732" y="68580"/>
                </a:cubicBezTo>
                <a:cubicBezTo>
                  <a:pt x="113157" y="86106"/>
                  <a:pt x="125825" y="112109"/>
                  <a:pt x="128492" y="147066"/>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37" name="Forma libre: forma 36">
            <a:extLst>
              <a:ext uri="{FF2B5EF4-FFF2-40B4-BE49-F238E27FC236}">
                <a16:creationId xmlns:a16="http://schemas.microsoft.com/office/drawing/2014/main" id="{DD2EC85A-B17C-45F0-A639-8A481EC5F7F2}"/>
              </a:ext>
            </a:extLst>
          </p:cNvPr>
          <p:cNvSpPr/>
          <p:nvPr/>
        </p:nvSpPr>
        <p:spPr>
          <a:xfrm rot="19800000">
            <a:off x="3737583" y="5053555"/>
            <a:ext cx="153447" cy="143922"/>
          </a:xfrm>
          <a:custGeom>
            <a:avLst/>
            <a:gdLst>
              <a:gd name="connsiteX0" fmla="*/ 32194 w 153447"/>
              <a:gd name="connsiteY0" fmla="*/ 143732 h 143922"/>
              <a:gd name="connsiteX1" fmla="*/ 0 w 153447"/>
              <a:gd name="connsiteY1" fmla="*/ 55817 h 143922"/>
              <a:gd name="connsiteX2" fmla="*/ 71723 w 153447"/>
              <a:gd name="connsiteY2" fmla="*/ 0 h 143922"/>
              <a:gd name="connsiteX3" fmla="*/ 153448 w 153447"/>
              <a:gd name="connsiteY3" fmla="*/ 48387 h 143922"/>
              <a:gd name="connsiteX4" fmla="*/ 134779 w 153447"/>
              <a:gd name="connsiteY4" fmla="*/ 143923 h 143922"/>
              <a:gd name="connsiteX5" fmla="*/ 32290 w 153447"/>
              <a:gd name="connsiteY5" fmla="*/ 143637 h 14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447" h="143922">
                <a:moveTo>
                  <a:pt x="32194" y="143732"/>
                </a:moveTo>
                <a:cubicBezTo>
                  <a:pt x="44672" y="102870"/>
                  <a:pt x="32194" y="78391"/>
                  <a:pt x="0" y="55817"/>
                </a:cubicBezTo>
                <a:cubicBezTo>
                  <a:pt x="33147" y="45053"/>
                  <a:pt x="71438" y="48387"/>
                  <a:pt x="71723" y="0"/>
                </a:cubicBezTo>
                <a:cubicBezTo>
                  <a:pt x="91821" y="30671"/>
                  <a:pt x="108585" y="56960"/>
                  <a:pt x="153448" y="48387"/>
                </a:cubicBezTo>
                <a:cubicBezTo>
                  <a:pt x="130778" y="78772"/>
                  <a:pt x="100108" y="99346"/>
                  <a:pt x="134779" y="143923"/>
                </a:cubicBezTo>
                <a:cubicBezTo>
                  <a:pt x="91916" y="129635"/>
                  <a:pt x="62484" y="106299"/>
                  <a:pt x="32290" y="143637"/>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38" name="Forma libre: forma 37">
            <a:extLst>
              <a:ext uri="{FF2B5EF4-FFF2-40B4-BE49-F238E27FC236}">
                <a16:creationId xmlns:a16="http://schemas.microsoft.com/office/drawing/2014/main" id="{BE5F4820-8714-4B33-B085-3F73E2EEC6AB}"/>
              </a:ext>
            </a:extLst>
          </p:cNvPr>
          <p:cNvSpPr/>
          <p:nvPr/>
        </p:nvSpPr>
        <p:spPr>
          <a:xfrm rot="19800000">
            <a:off x="1998356" y="3345889"/>
            <a:ext cx="142191" cy="141541"/>
          </a:xfrm>
          <a:custGeom>
            <a:avLst/>
            <a:gdLst>
              <a:gd name="connsiteX0" fmla="*/ 28480 w 142191"/>
              <a:gd name="connsiteY0" fmla="*/ 141542 h 141541"/>
              <a:gd name="connsiteX1" fmla="*/ 0 w 142191"/>
              <a:gd name="connsiteY1" fmla="*/ 56960 h 141541"/>
              <a:gd name="connsiteX2" fmla="*/ 69056 w 142191"/>
              <a:gd name="connsiteY2" fmla="*/ 0 h 141541"/>
              <a:gd name="connsiteX3" fmla="*/ 132207 w 142191"/>
              <a:gd name="connsiteY3" fmla="*/ 50006 h 141541"/>
              <a:gd name="connsiteX4" fmla="*/ 135160 w 142191"/>
              <a:gd name="connsiteY4" fmla="*/ 69628 h 141541"/>
              <a:gd name="connsiteX5" fmla="*/ 122206 w 142191"/>
              <a:gd name="connsiteY5" fmla="*/ 140399 h 141541"/>
              <a:gd name="connsiteX6" fmla="*/ 28575 w 142191"/>
              <a:gd name="connsiteY6" fmla="*/ 141542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91" h="141541">
                <a:moveTo>
                  <a:pt x="28480" y="141542"/>
                </a:moveTo>
                <a:cubicBezTo>
                  <a:pt x="42100" y="102680"/>
                  <a:pt x="25908" y="80296"/>
                  <a:pt x="0" y="56960"/>
                </a:cubicBezTo>
                <a:cubicBezTo>
                  <a:pt x="30861" y="46101"/>
                  <a:pt x="62389" y="42101"/>
                  <a:pt x="69056" y="0"/>
                </a:cubicBezTo>
                <a:cubicBezTo>
                  <a:pt x="87820" y="27623"/>
                  <a:pt x="100108" y="51245"/>
                  <a:pt x="132207" y="50006"/>
                </a:cubicBezTo>
                <a:cubicBezTo>
                  <a:pt x="145828" y="49435"/>
                  <a:pt x="144209" y="65056"/>
                  <a:pt x="135160" y="69628"/>
                </a:cubicBezTo>
                <a:cubicBezTo>
                  <a:pt x="104203" y="85344"/>
                  <a:pt x="113728" y="110585"/>
                  <a:pt x="122206" y="140399"/>
                </a:cubicBezTo>
                <a:cubicBezTo>
                  <a:pt x="88392" y="130016"/>
                  <a:pt x="59150" y="108395"/>
                  <a:pt x="28575" y="141542"/>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39" name="Forma libre: forma 38">
            <a:extLst>
              <a:ext uri="{FF2B5EF4-FFF2-40B4-BE49-F238E27FC236}">
                <a16:creationId xmlns:a16="http://schemas.microsoft.com/office/drawing/2014/main" id="{3FABF814-1078-49D4-A708-16D164628C48}"/>
              </a:ext>
            </a:extLst>
          </p:cNvPr>
          <p:cNvSpPr/>
          <p:nvPr/>
        </p:nvSpPr>
        <p:spPr>
          <a:xfrm rot="19800000">
            <a:off x="2745148" y="4546756"/>
            <a:ext cx="157733" cy="143541"/>
          </a:xfrm>
          <a:custGeom>
            <a:avLst/>
            <a:gdLst>
              <a:gd name="connsiteX0" fmla="*/ 130016 w 157733"/>
              <a:gd name="connsiteY0" fmla="*/ 139732 h 143541"/>
              <a:gd name="connsiteX1" fmla="*/ 41529 w 157733"/>
              <a:gd name="connsiteY1" fmla="*/ 143542 h 143541"/>
              <a:gd name="connsiteX2" fmla="*/ 0 w 157733"/>
              <a:gd name="connsiteY2" fmla="*/ 58769 h 143541"/>
              <a:gd name="connsiteX3" fmla="*/ 78010 w 157733"/>
              <a:gd name="connsiteY3" fmla="*/ 0 h 143541"/>
              <a:gd name="connsiteX4" fmla="*/ 157734 w 157733"/>
              <a:gd name="connsiteY4" fmla="*/ 49054 h 143541"/>
              <a:gd name="connsiteX5" fmla="*/ 129921 w 157733"/>
              <a:gd name="connsiteY5" fmla="*/ 139827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733" h="143541">
                <a:moveTo>
                  <a:pt x="130016" y="139732"/>
                </a:moveTo>
                <a:cubicBezTo>
                  <a:pt x="98584" y="120301"/>
                  <a:pt x="71152" y="116681"/>
                  <a:pt x="41529" y="143542"/>
                </a:cubicBezTo>
                <a:cubicBezTo>
                  <a:pt x="46768" y="107347"/>
                  <a:pt x="51244" y="77057"/>
                  <a:pt x="0" y="58769"/>
                </a:cubicBezTo>
                <a:cubicBezTo>
                  <a:pt x="45244" y="48482"/>
                  <a:pt x="75343" y="42196"/>
                  <a:pt x="78010" y="0"/>
                </a:cubicBezTo>
                <a:cubicBezTo>
                  <a:pt x="105251" y="21431"/>
                  <a:pt x="109918" y="66389"/>
                  <a:pt x="157734" y="49054"/>
                </a:cubicBezTo>
                <a:cubicBezTo>
                  <a:pt x="134588" y="78391"/>
                  <a:pt x="112490" y="101632"/>
                  <a:pt x="129921" y="139827"/>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40" name="Forma libre: forma 39">
            <a:extLst>
              <a:ext uri="{FF2B5EF4-FFF2-40B4-BE49-F238E27FC236}">
                <a16:creationId xmlns:a16="http://schemas.microsoft.com/office/drawing/2014/main" id="{AF127B36-EA27-4F38-8D60-16F81C806469}"/>
              </a:ext>
            </a:extLst>
          </p:cNvPr>
          <p:cNvSpPr/>
          <p:nvPr/>
        </p:nvSpPr>
        <p:spPr>
          <a:xfrm rot="19800000">
            <a:off x="3659415" y="5185286"/>
            <a:ext cx="156114" cy="133981"/>
          </a:xfrm>
          <a:custGeom>
            <a:avLst/>
            <a:gdLst>
              <a:gd name="connsiteX0" fmla="*/ 33623 w 156114"/>
              <a:gd name="connsiteY0" fmla="*/ 133982 h 133981"/>
              <a:gd name="connsiteX1" fmla="*/ 0 w 156114"/>
              <a:gd name="connsiteY1" fmla="*/ 48257 h 133981"/>
              <a:gd name="connsiteX2" fmla="*/ 67913 w 156114"/>
              <a:gd name="connsiteY2" fmla="*/ 7680 h 133981"/>
              <a:gd name="connsiteX3" fmla="*/ 85154 w 156114"/>
              <a:gd name="connsiteY3" fmla="*/ 5965 h 133981"/>
              <a:gd name="connsiteX4" fmla="*/ 156115 w 156114"/>
              <a:gd name="connsiteY4" fmla="*/ 42351 h 133981"/>
              <a:gd name="connsiteX5" fmla="*/ 127635 w 156114"/>
              <a:gd name="connsiteY5" fmla="*/ 129695 h 133981"/>
              <a:gd name="connsiteX6" fmla="*/ 33623 w 156114"/>
              <a:gd name="connsiteY6" fmla="*/ 133982 h 13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14" h="133981">
                <a:moveTo>
                  <a:pt x="33623" y="133982"/>
                </a:moveTo>
                <a:cubicBezTo>
                  <a:pt x="43625" y="94929"/>
                  <a:pt x="33338" y="69307"/>
                  <a:pt x="0" y="48257"/>
                </a:cubicBezTo>
                <a:cubicBezTo>
                  <a:pt x="31718" y="36826"/>
                  <a:pt x="60865" y="39303"/>
                  <a:pt x="67913" y="7680"/>
                </a:cubicBezTo>
                <a:cubicBezTo>
                  <a:pt x="70295" y="-3274"/>
                  <a:pt x="83439" y="-1274"/>
                  <a:pt x="85154" y="5965"/>
                </a:cubicBezTo>
                <a:cubicBezTo>
                  <a:pt x="93155" y="38541"/>
                  <a:pt x="121158" y="39875"/>
                  <a:pt x="156115" y="42351"/>
                </a:cubicBezTo>
                <a:cubicBezTo>
                  <a:pt x="126206" y="70259"/>
                  <a:pt x="105251" y="91976"/>
                  <a:pt x="127635" y="129695"/>
                </a:cubicBezTo>
                <a:cubicBezTo>
                  <a:pt x="93536" y="125600"/>
                  <a:pt x="63627" y="96262"/>
                  <a:pt x="33623" y="133982"/>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41" name="Forma libre: forma 40">
            <a:extLst>
              <a:ext uri="{FF2B5EF4-FFF2-40B4-BE49-F238E27FC236}">
                <a16:creationId xmlns:a16="http://schemas.microsoft.com/office/drawing/2014/main" id="{0C5F9485-64B7-4D30-9CAB-4E753B14C525}"/>
              </a:ext>
            </a:extLst>
          </p:cNvPr>
          <p:cNvSpPr/>
          <p:nvPr/>
        </p:nvSpPr>
        <p:spPr>
          <a:xfrm rot="19800000">
            <a:off x="2210930" y="3237579"/>
            <a:ext cx="159353" cy="148875"/>
          </a:xfrm>
          <a:custGeom>
            <a:avLst/>
            <a:gdLst>
              <a:gd name="connsiteX0" fmla="*/ 159353 w 159353"/>
              <a:gd name="connsiteY0" fmla="*/ 53054 h 148875"/>
              <a:gd name="connsiteX1" fmla="*/ 138875 w 159353"/>
              <a:gd name="connsiteY1" fmla="*/ 146114 h 148875"/>
              <a:gd name="connsiteX2" fmla="*/ 38386 w 159353"/>
              <a:gd name="connsiteY2" fmla="*/ 148876 h 148875"/>
              <a:gd name="connsiteX3" fmla="*/ 0 w 159353"/>
              <a:gd name="connsiteY3" fmla="*/ 56579 h 148875"/>
              <a:gd name="connsiteX4" fmla="*/ 85915 w 159353"/>
              <a:gd name="connsiteY4" fmla="*/ 0 h 148875"/>
              <a:gd name="connsiteX5" fmla="*/ 159353 w 159353"/>
              <a:gd name="connsiteY5" fmla="*/ 53054 h 1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353" h="148875">
                <a:moveTo>
                  <a:pt x="159353" y="53054"/>
                </a:moveTo>
                <a:cubicBezTo>
                  <a:pt x="132493" y="80296"/>
                  <a:pt x="121348" y="105347"/>
                  <a:pt x="138875" y="146114"/>
                </a:cubicBezTo>
                <a:cubicBezTo>
                  <a:pt x="102489" y="123825"/>
                  <a:pt x="73914" y="118872"/>
                  <a:pt x="38386" y="148876"/>
                </a:cubicBezTo>
                <a:cubicBezTo>
                  <a:pt x="51625" y="106490"/>
                  <a:pt x="52006" y="76772"/>
                  <a:pt x="0" y="56579"/>
                </a:cubicBezTo>
                <a:cubicBezTo>
                  <a:pt x="49911" y="49911"/>
                  <a:pt x="79629" y="42196"/>
                  <a:pt x="85915" y="0"/>
                </a:cubicBezTo>
                <a:cubicBezTo>
                  <a:pt x="103251" y="32576"/>
                  <a:pt x="115633" y="61341"/>
                  <a:pt x="159353" y="53054"/>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42" name="Forma libre: forma 41">
            <a:extLst>
              <a:ext uri="{FF2B5EF4-FFF2-40B4-BE49-F238E27FC236}">
                <a16:creationId xmlns:a16="http://schemas.microsoft.com/office/drawing/2014/main" id="{811EFB94-AABA-476F-8B06-F2BB2D6D72F3}"/>
              </a:ext>
            </a:extLst>
          </p:cNvPr>
          <p:cNvSpPr/>
          <p:nvPr/>
        </p:nvSpPr>
        <p:spPr>
          <a:xfrm rot="19800000">
            <a:off x="1997373" y="4005009"/>
            <a:ext cx="149828" cy="146780"/>
          </a:xfrm>
          <a:custGeom>
            <a:avLst/>
            <a:gdLst>
              <a:gd name="connsiteX0" fmla="*/ 76581 w 149828"/>
              <a:gd name="connsiteY0" fmla="*/ 0 h 146780"/>
              <a:gd name="connsiteX1" fmla="*/ 149828 w 149828"/>
              <a:gd name="connsiteY1" fmla="*/ 51340 h 146780"/>
              <a:gd name="connsiteX2" fmla="*/ 127445 w 149828"/>
              <a:gd name="connsiteY2" fmla="*/ 141637 h 146780"/>
              <a:gd name="connsiteX3" fmla="*/ 28861 w 149828"/>
              <a:gd name="connsiteY3" fmla="*/ 146780 h 146780"/>
              <a:gd name="connsiteX4" fmla="*/ 0 w 149828"/>
              <a:gd name="connsiteY4" fmla="*/ 56007 h 146780"/>
              <a:gd name="connsiteX5" fmla="*/ 76581 w 149828"/>
              <a:gd name="connsiteY5" fmla="*/ 0 h 14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828" h="146780">
                <a:moveTo>
                  <a:pt x="76581" y="0"/>
                </a:moveTo>
                <a:cubicBezTo>
                  <a:pt x="86106" y="37147"/>
                  <a:pt x="111824" y="48387"/>
                  <a:pt x="149828" y="51340"/>
                </a:cubicBezTo>
                <a:cubicBezTo>
                  <a:pt x="123253" y="76771"/>
                  <a:pt x="105347" y="99917"/>
                  <a:pt x="127445" y="141637"/>
                </a:cubicBezTo>
                <a:cubicBezTo>
                  <a:pt x="90392" y="122587"/>
                  <a:pt x="61627" y="111442"/>
                  <a:pt x="28861" y="146780"/>
                </a:cubicBezTo>
                <a:cubicBezTo>
                  <a:pt x="34195" y="106204"/>
                  <a:pt x="43625" y="73057"/>
                  <a:pt x="0" y="56007"/>
                </a:cubicBezTo>
                <a:cubicBezTo>
                  <a:pt x="37814" y="49816"/>
                  <a:pt x="61913" y="34576"/>
                  <a:pt x="76581" y="0"/>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43" name="Forma libre: forma 42">
            <a:extLst>
              <a:ext uri="{FF2B5EF4-FFF2-40B4-BE49-F238E27FC236}">
                <a16:creationId xmlns:a16="http://schemas.microsoft.com/office/drawing/2014/main" id="{6C7307F6-A478-488B-8587-75862139DB62}"/>
              </a:ext>
            </a:extLst>
          </p:cNvPr>
          <p:cNvSpPr/>
          <p:nvPr/>
        </p:nvSpPr>
        <p:spPr>
          <a:xfrm rot="19800000">
            <a:off x="2450867" y="4388095"/>
            <a:ext cx="146022" cy="139160"/>
          </a:xfrm>
          <a:custGeom>
            <a:avLst/>
            <a:gdLst>
              <a:gd name="connsiteX0" fmla="*/ 66394 w 146022"/>
              <a:gd name="connsiteY0" fmla="*/ 0 h 139160"/>
              <a:gd name="connsiteX1" fmla="*/ 146023 w 146022"/>
              <a:gd name="connsiteY1" fmla="*/ 47435 h 139160"/>
              <a:gd name="connsiteX2" fmla="*/ 117733 w 146022"/>
              <a:gd name="connsiteY2" fmla="*/ 138113 h 139160"/>
              <a:gd name="connsiteX3" fmla="*/ 25722 w 146022"/>
              <a:gd name="connsiteY3" fmla="*/ 139160 h 139160"/>
              <a:gd name="connsiteX4" fmla="*/ 6386 w 146022"/>
              <a:gd name="connsiteY4" fmla="*/ 62008 h 139160"/>
              <a:gd name="connsiteX5" fmla="*/ 16864 w 146022"/>
              <a:gd name="connsiteY5" fmla="*/ 42005 h 139160"/>
              <a:gd name="connsiteX6" fmla="*/ 66394 w 146022"/>
              <a:gd name="connsiteY6" fmla="*/ 0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22" h="139160">
                <a:moveTo>
                  <a:pt x="66394" y="0"/>
                </a:moveTo>
                <a:cubicBezTo>
                  <a:pt x="80014" y="35433"/>
                  <a:pt x="108685" y="41910"/>
                  <a:pt x="146023" y="47435"/>
                </a:cubicBezTo>
                <a:cubicBezTo>
                  <a:pt x="112304" y="71342"/>
                  <a:pt x="100398" y="97250"/>
                  <a:pt x="117733" y="138113"/>
                </a:cubicBezTo>
                <a:cubicBezTo>
                  <a:pt x="82967" y="118491"/>
                  <a:pt x="55535" y="109061"/>
                  <a:pt x="25722" y="139160"/>
                </a:cubicBezTo>
                <a:cubicBezTo>
                  <a:pt x="23531" y="107918"/>
                  <a:pt x="33342" y="80772"/>
                  <a:pt x="6386" y="62008"/>
                </a:cubicBezTo>
                <a:cubicBezTo>
                  <a:pt x="-7330" y="52483"/>
                  <a:pt x="3338" y="41624"/>
                  <a:pt x="16864" y="42005"/>
                </a:cubicBezTo>
                <a:cubicBezTo>
                  <a:pt x="44486" y="42863"/>
                  <a:pt x="54868" y="24384"/>
                  <a:pt x="66394" y="0"/>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44" name="Forma libre: forma 43">
            <a:extLst>
              <a:ext uri="{FF2B5EF4-FFF2-40B4-BE49-F238E27FC236}">
                <a16:creationId xmlns:a16="http://schemas.microsoft.com/office/drawing/2014/main" id="{C64C2A91-706E-41A1-883C-4C8A69A14CC0}"/>
              </a:ext>
            </a:extLst>
          </p:cNvPr>
          <p:cNvSpPr/>
          <p:nvPr/>
        </p:nvSpPr>
        <p:spPr>
          <a:xfrm rot="19800000">
            <a:off x="3397603" y="4205313"/>
            <a:ext cx="160296" cy="214652"/>
          </a:xfrm>
          <a:custGeom>
            <a:avLst/>
            <a:gdLst>
              <a:gd name="connsiteX0" fmla="*/ 160105 w 160296"/>
              <a:gd name="connsiteY0" fmla="*/ 191145 h 214652"/>
              <a:gd name="connsiteX1" fmla="*/ 151533 w 160296"/>
              <a:gd name="connsiteY1" fmla="*/ 211719 h 214652"/>
              <a:gd name="connsiteX2" fmla="*/ 127244 w 160296"/>
              <a:gd name="connsiteY2" fmla="*/ 204957 h 214652"/>
              <a:gd name="connsiteX3" fmla="*/ 4657 w 160296"/>
              <a:gd name="connsiteY3" fmla="*/ 31221 h 214652"/>
              <a:gd name="connsiteX4" fmla="*/ 10563 w 160296"/>
              <a:gd name="connsiteY4" fmla="*/ 3408 h 214652"/>
              <a:gd name="connsiteX5" fmla="*/ 35232 w 160296"/>
              <a:gd name="connsiteY5" fmla="*/ 8170 h 214652"/>
              <a:gd name="connsiteX6" fmla="*/ 157152 w 160296"/>
              <a:gd name="connsiteY6" fmla="*/ 182287 h 214652"/>
              <a:gd name="connsiteX7" fmla="*/ 160105 w 160296"/>
              <a:gd name="connsiteY7" fmla="*/ 191145 h 21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296" h="214652">
                <a:moveTo>
                  <a:pt x="160105" y="191145"/>
                </a:moveTo>
                <a:cubicBezTo>
                  <a:pt x="161058" y="199623"/>
                  <a:pt x="158486" y="207148"/>
                  <a:pt x="151533" y="211719"/>
                </a:cubicBezTo>
                <a:cubicBezTo>
                  <a:pt x="141531" y="218197"/>
                  <a:pt x="132959" y="213053"/>
                  <a:pt x="127244" y="204957"/>
                </a:cubicBezTo>
                <a:cubicBezTo>
                  <a:pt x="86096" y="147235"/>
                  <a:pt x="45234" y="89323"/>
                  <a:pt x="4657" y="31221"/>
                </a:cubicBezTo>
                <a:cubicBezTo>
                  <a:pt x="-2868" y="20553"/>
                  <a:pt x="-1534" y="10742"/>
                  <a:pt x="10563" y="3408"/>
                </a:cubicBezTo>
                <a:cubicBezTo>
                  <a:pt x="20564" y="-2688"/>
                  <a:pt x="29232" y="-307"/>
                  <a:pt x="35232" y="8170"/>
                </a:cubicBezTo>
                <a:cubicBezTo>
                  <a:pt x="76190" y="65987"/>
                  <a:pt x="116671" y="124089"/>
                  <a:pt x="157152" y="182287"/>
                </a:cubicBezTo>
                <a:cubicBezTo>
                  <a:pt x="158867" y="184764"/>
                  <a:pt x="159248" y="188193"/>
                  <a:pt x="160105" y="191145"/>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45" name="Forma libre: forma 44">
            <a:extLst>
              <a:ext uri="{FF2B5EF4-FFF2-40B4-BE49-F238E27FC236}">
                <a16:creationId xmlns:a16="http://schemas.microsoft.com/office/drawing/2014/main" id="{4734F4E8-CF71-4118-9157-17880E420608}"/>
              </a:ext>
            </a:extLst>
          </p:cNvPr>
          <p:cNvSpPr/>
          <p:nvPr/>
        </p:nvSpPr>
        <p:spPr>
          <a:xfrm rot="19800000">
            <a:off x="3570418" y="4320794"/>
            <a:ext cx="158591" cy="151923"/>
          </a:xfrm>
          <a:custGeom>
            <a:avLst/>
            <a:gdLst>
              <a:gd name="connsiteX0" fmla="*/ 158591 w 158591"/>
              <a:gd name="connsiteY0" fmla="*/ 53911 h 151923"/>
              <a:gd name="connsiteX1" fmla="*/ 136970 w 158591"/>
              <a:gd name="connsiteY1" fmla="*/ 151924 h 151923"/>
              <a:gd name="connsiteX2" fmla="*/ 39814 w 158591"/>
              <a:gd name="connsiteY2" fmla="*/ 149257 h 151923"/>
              <a:gd name="connsiteX3" fmla="*/ 0 w 158591"/>
              <a:gd name="connsiteY3" fmla="*/ 58388 h 151923"/>
              <a:gd name="connsiteX4" fmla="*/ 80582 w 158591"/>
              <a:gd name="connsiteY4" fmla="*/ 0 h 151923"/>
              <a:gd name="connsiteX5" fmla="*/ 158496 w 158591"/>
              <a:gd name="connsiteY5" fmla="*/ 53911 h 15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591" h="151923">
                <a:moveTo>
                  <a:pt x="158591" y="53911"/>
                </a:moveTo>
                <a:cubicBezTo>
                  <a:pt x="121253" y="78200"/>
                  <a:pt x="120777" y="107442"/>
                  <a:pt x="136970" y="151924"/>
                </a:cubicBezTo>
                <a:cubicBezTo>
                  <a:pt x="100013" y="119729"/>
                  <a:pt x="72009" y="114205"/>
                  <a:pt x="39814" y="149257"/>
                </a:cubicBezTo>
                <a:cubicBezTo>
                  <a:pt x="41338" y="111157"/>
                  <a:pt x="53340" y="77343"/>
                  <a:pt x="0" y="58388"/>
                </a:cubicBezTo>
                <a:cubicBezTo>
                  <a:pt x="45911" y="52864"/>
                  <a:pt x="73819" y="42386"/>
                  <a:pt x="80582" y="0"/>
                </a:cubicBezTo>
                <a:cubicBezTo>
                  <a:pt x="103632" y="26670"/>
                  <a:pt x="110109" y="67342"/>
                  <a:pt x="158496" y="53911"/>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46" name="Forma libre: forma 45">
            <a:extLst>
              <a:ext uri="{FF2B5EF4-FFF2-40B4-BE49-F238E27FC236}">
                <a16:creationId xmlns:a16="http://schemas.microsoft.com/office/drawing/2014/main" id="{1B9AAADA-9CBF-4F13-ACEA-90AE67495AFE}"/>
              </a:ext>
            </a:extLst>
          </p:cNvPr>
          <p:cNvSpPr/>
          <p:nvPr/>
        </p:nvSpPr>
        <p:spPr>
          <a:xfrm rot="19800000">
            <a:off x="4154185" y="3592186"/>
            <a:ext cx="151352" cy="150209"/>
          </a:xfrm>
          <a:custGeom>
            <a:avLst/>
            <a:gdLst>
              <a:gd name="connsiteX0" fmla="*/ 77248 w 151352"/>
              <a:gd name="connsiteY0" fmla="*/ 0 h 150209"/>
              <a:gd name="connsiteX1" fmla="*/ 151352 w 151352"/>
              <a:gd name="connsiteY1" fmla="*/ 45625 h 150209"/>
              <a:gd name="connsiteX2" fmla="*/ 128207 w 151352"/>
              <a:gd name="connsiteY2" fmla="*/ 139446 h 150209"/>
              <a:gd name="connsiteX3" fmla="*/ 32099 w 151352"/>
              <a:gd name="connsiteY3" fmla="*/ 150209 h 150209"/>
              <a:gd name="connsiteX4" fmla="*/ 0 w 151352"/>
              <a:gd name="connsiteY4" fmla="*/ 55912 h 150209"/>
              <a:gd name="connsiteX5" fmla="*/ 77153 w 151352"/>
              <a:gd name="connsiteY5" fmla="*/ 0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352" h="150209">
                <a:moveTo>
                  <a:pt x="77248" y="0"/>
                </a:moveTo>
                <a:cubicBezTo>
                  <a:pt x="94869" y="32194"/>
                  <a:pt x="105156" y="60865"/>
                  <a:pt x="151352" y="45625"/>
                </a:cubicBezTo>
                <a:cubicBezTo>
                  <a:pt x="134112" y="80296"/>
                  <a:pt x="100584" y="100775"/>
                  <a:pt x="128207" y="139446"/>
                </a:cubicBezTo>
                <a:cubicBezTo>
                  <a:pt x="93440" y="120396"/>
                  <a:pt x="65246" y="113157"/>
                  <a:pt x="32099" y="150209"/>
                </a:cubicBezTo>
                <a:cubicBezTo>
                  <a:pt x="38862" y="108109"/>
                  <a:pt x="42958" y="76867"/>
                  <a:pt x="0" y="55912"/>
                </a:cubicBezTo>
                <a:cubicBezTo>
                  <a:pt x="39719" y="48387"/>
                  <a:pt x="72200" y="44005"/>
                  <a:pt x="77153" y="0"/>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47" name="Forma libre: forma 46">
            <a:extLst>
              <a:ext uri="{FF2B5EF4-FFF2-40B4-BE49-F238E27FC236}">
                <a16:creationId xmlns:a16="http://schemas.microsoft.com/office/drawing/2014/main" id="{AE62271B-BA74-43F5-8668-94DF36BD0033}"/>
              </a:ext>
            </a:extLst>
          </p:cNvPr>
          <p:cNvSpPr/>
          <p:nvPr/>
        </p:nvSpPr>
        <p:spPr>
          <a:xfrm rot="19800000">
            <a:off x="4516484" y="3986726"/>
            <a:ext cx="150971" cy="144589"/>
          </a:xfrm>
          <a:custGeom>
            <a:avLst/>
            <a:gdLst>
              <a:gd name="connsiteX0" fmla="*/ 119729 w 150971"/>
              <a:gd name="connsiteY0" fmla="*/ 139160 h 144589"/>
              <a:gd name="connsiteX1" fmla="*/ 30194 w 150971"/>
              <a:gd name="connsiteY1" fmla="*/ 144589 h 144589"/>
              <a:gd name="connsiteX2" fmla="*/ 0 w 150971"/>
              <a:gd name="connsiteY2" fmla="*/ 59055 h 144589"/>
              <a:gd name="connsiteX3" fmla="*/ 69628 w 150971"/>
              <a:gd name="connsiteY3" fmla="*/ 0 h 144589"/>
              <a:gd name="connsiteX4" fmla="*/ 150971 w 150971"/>
              <a:gd name="connsiteY4" fmla="*/ 51435 h 144589"/>
              <a:gd name="connsiteX5" fmla="*/ 119729 w 150971"/>
              <a:gd name="connsiteY5" fmla="*/ 139065 h 14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71" h="144589">
                <a:moveTo>
                  <a:pt x="119729" y="139160"/>
                </a:moveTo>
                <a:cubicBezTo>
                  <a:pt x="88106" y="120301"/>
                  <a:pt x="60198" y="112014"/>
                  <a:pt x="30194" y="144589"/>
                </a:cubicBezTo>
                <a:cubicBezTo>
                  <a:pt x="38957" y="107251"/>
                  <a:pt x="37243" y="79438"/>
                  <a:pt x="0" y="59055"/>
                </a:cubicBezTo>
                <a:cubicBezTo>
                  <a:pt x="31718" y="45720"/>
                  <a:pt x="71152" y="49339"/>
                  <a:pt x="69628" y="0"/>
                </a:cubicBezTo>
                <a:cubicBezTo>
                  <a:pt x="90202" y="30480"/>
                  <a:pt x="105442" y="57721"/>
                  <a:pt x="150971" y="51435"/>
                </a:cubicBezTo>
                <a:cubicBezTo>
                  <a:pt x="122777" y="79153"/>
                  <a:pt x="106680" y="102965"/>
                  <a:pt x="119729" y="139065"/>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48" name="Forma libre: forma 47">
            <a:extLst>
              <a:ext uri="{FF2B5EF4-FFF2-40B4-BE49-F238E27FC236}">
                <a16:creationId xmlns:a16="http://schemas.microsoft.com/office/drawing/2014/main" id="{0C610B3A-C24D-4467-8F48-3B86030FA4BE}"/>
              </a:ext>
            </a:extLst>
          </p:cNvPr>
          <p:cNvSpPr/>
          <p:nvPr/>
        </p:nvSpPr>
        <p:spPr>
          <a:xfrm rot="19800000">
            <a:off x="3787573" y="6114587"/>
            <a:ext cx="144970" cy="144208"/>
          </a:xfrm>
          <a:custGeom>
            <a:avLst/>
            <a:gdLst>
              <a:gd name="connsiteX0" fmla="*/ 72199 w 144970"/>
              <a:gd name="connsiteY0" fmla="*/ 0 h 144208"/>
              <a:gd name="connsiteX1" fmla="*/ 144970 w 144970"/>
              <a:gd name="connsiteY1" fmla="*/ 53435 h 144208"/>
              <a:gd name="connsiteX2" fmla="*/ 125444 w 144970"/>
              <a:gd name="connsiteY2" fmla="*/ 140399 h 144208"/>
              <a:gd name="connsiteX3" fmla="*/ 25146 w 144970"/>
              <a:gd name="connsiteY3" fmla="*/ 144209 h 144208"/>
              <a:gd name="connsiteX4" fmla="*/ 0 w 144970"/>
              <a:gd name="connsiteY4" fmla="*/ 55721 h 144208"/>
              <a:gd name="connsiteX5" fmla="*/ 72104 w 144970"/>
              <a:gd name="connsiteY5" fmla="*/ 0 h 14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70" h="144208">
                <a:moveTo>
                  <a:pt x="72199" y="0"/>
                </a:moveTo>
                <a:cubicBezTo>
                  <a:pt x="91313" y="30356"/>
                  <a:pt x="115570" y="48168"/>
                  <a:pt x="144970" y="53435"/>
                </a:cubicBezTo>
                <a:cubicBezTo>
                  <a:pt x="122587" y="75819"/>
                  <a:pt x="104394" y="98870"/>
                  <a:pt x="125444" y="140399"/>
                </a:cubicBezTo>
                <a:cubicBezTo>
                  <a:pt x="88487" y="119539"/>
                  <a:pt x="60007" y="114110"/>
                  <a:pt x="25146" y="144209"/>
                </a:cubicBezTo>
                <a:cubicBezTo>
                  <a:pt x="36957" y="102679"/>
                  <a:pt x="35433" y="74295"/>
                  <a:pt x="0" y="55721"/>
                </a:cubicBezTo>
                <a:cubicBezTo>
                  <a:pt x="37338" y="53150"/>
                  <a:pt x="61055" y="35433"/>
                  <a:pt x="72104" y="0"/>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49" name="Forma libre: forma 48">
            <a:extLst>
              <a:ext uri="{FF2B5EF4-FFF2-40B4-BE49-F238E27FC236}">
                <a16:creationId xmlns:a16="http://schemas.microsoft.com/office/drawing/2014/main" id="{4DDEBA76-3596-456D-9843-2D1E1CC893B1}"/>
              </a:ext>
            </a:extLst>
          </p:cNvPr>
          <p:cNvSpPr/>
          <p:nvPr/>
        </p:nvSpPr>
        <p:spPr>
          <a:xfrm rot="19800000">
            <a:off x="4646848" y="5543343"/>
            <a:ext cx="159258" cy="154590"/>
          </a:xfrm>
          <a:custGeom>
            <a:avLst/>
            <a:gdLst>
              <a:gd name="connsiteX0" fmla="*/ 0 w 159258"/>
              <a:gd name="connsiteY0" fmla="*/ 59436 h 154590"/>
              <a:gd name="connsiteX1" fmla="*/ 75343 w 159258"/>
              <a:gd name="connsiteY1" fmla="*/ 0 h 154590"/>
              <a:gd name="connsiteX2" fmla="*/ 159258 w 159258"/>
              <a:gd name="connsiteY2" fmla="*/ 53150 h 154590"/>
              <a:gd name="connsiteX3" fmla="*/ 128207 w 159258"/>
              <a:gd name="connsiteY3" fmla="*/ 145447 h 154590"/>
              <a:gd name="connsiteX4" fmla="*/ 29432 w 159258"/>
              <a:gd name="connsiteY4" fmla="*/ 154591 h 154590"/>
              <a:gd name="connsiteX5" fmla="*/ 0 w 159258"/>
              <a:gd name="connsiteY5" fmla="*/ 59341 h 15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258" h="154590">
                <a:moveTo>
                  <a:pt x="0" y="59436"/>
                </a:moveTo>
                <a:cubicBezTo>
                  <a:pt x="42291" y="59627"/>
                  <a:pt x="64484" y="42196"/>
                  <a:pt x="75343" y="0"/>
                </a:cubicBezTo>
                <a:cubicBezTo>
                  <a:pt x="92964" y="34862"/>
                  <a:pt x="108871" y="61627"/>
                  <a:pt x="159258" y="53150"/>
                </a:cubicBezTo>
                <a:cubicBezTo>
                  <a:pt x="124492" y="80486"/>
                  <a:pt x="108585" y="103727"/>
                  <a:pt x="128207" y="145447"/>
                </a:cubicBezTo>
                <a:cubicBezTo>
                  <a:pt x="90678" y="122492"/>
                  <a:pt x="62103" y="118682"/>
                  <a:pt x="29432" y="154591"/>
                </a:cubicBezTo>
                <a:cubicBezTo>
                  <a:pt x="36671" y="111062"/>
                  <a:pt x="48387" y="76295"/>
                  <a:pt x="0" y="59341"/>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50" name="Forma libre: forma 49">
            <a:extLst>
              <a:ext uri="{FF2B5EF4-FFF2-40B4-BE49-F238E27FC236}">
                <a16:creationId xmlns:a16="http://schemas.microsoft.com/office/drawing/2014/main" id="{9DAC57CD-2D5E-438B-B659-F8A28C784E35}"/>
              </a:ext>
            </a:extLst>
          </p:cNvPr>
          <p:cNvSpPr/>
          <p:nvPr/>
        </p:nvSpPr>
        <p:spPr>
          <a:xfrm rot="19800000">
            <a:off x="2092463" y="3885936"/>
            <a:ext cx="152495" cy="148971"/>
          </a:xfrm>
          <a:custGeom>
            <a:avLst/>
            <a:gdLst>
              <a:gd name="connsiteX0" fmla="*/ 152495 w 152495"/>
              <a:gd name="connsiteY0" fmla="*/ 58769 h 148971"/>
              <a:gd name="connsiteX1" fmla="*/ 134493 w 152495"/>
              <a:gd name="connsiteY1" fmla="*/ 148971 h 148971"/>
              <a:gd name="connsiteX2" fmla="*/ 39148 w 152495"/>
              <a:gd name="connsiteY2" fmla="*/ 146876 h 148971"/>
              <a:gd name="connsiteX3" fmla="*/ 0 w 152495"/>
              <a:gd name="connsiteY3" fmla="*/ 60198 h 148971"/>
              <a:gd name="connsiteX4" fmla="*/ 75914 w 152495"/>
              <a:gd name="connsiteY4" fmla="*/ 0 h 148971"/>
              <a:gd name="connsiteX5" fmla="*/ 152400 w 152495"/>
              <a:gd name="connsiteY5" fmla="*/ 58769 h 14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95" h="148971">
                <a:moveTo>
                  <a:pt x="152495" y="58769"/>
                </a:moveTo>
                <a:cubicBezTo>
                  <a:pt x="119158" y="81439"/>
                  <a:pt x="116967" y="108490"/>
                  <a:pt x="134493" y="148971"/>
                </a:cubicBezTo>
                <a:cubicBezTo>
                  <a:pt x="99155" y="126016"/>
                  <a:pt x="71247" y="113824"/>
                  <a:pt x="39148" y="146876"/>
                </a:cubicBezTo>
                <a:cubicBezTo>
                  <a:pt x="40196" y="110395"/>
                  <a:pt x="46292" y="79058"/>
                  <a:pt x="0" y="60198"/>
                </a:cubicBezTo>
                <a:cubicBezTo>
                  <a:pt x="42863" y="54293"/>
                  <a:pt x="72581" y="46196"/>
                  <a:pt x="75914" y="0"/>
                </a:cubicBezTo>
                <a:cubicBezTo>
                  <a:pt x="98965" y="29623"/>
                  <a:pt x="110395" y="62865"/>
                  <a:pt x="152400" y="58769"/>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51" name="Forma libre: forma 50">
            <a:extLst>
              <a:ext uri="{FF2B5EF4-FFF2-40B4-BE49-F238E27FC236}">
                <a16:creationId xmlns:a16="http://schemas.microsoft.com/office/drawing/2014/main" id="{4090B4B2-D5BD-4FEB-9FF3-B562B92579A7}"/>
              </a:ext>
            </a:extLst>
          </p:cNvPr>
          <p:cNvSpPr/>
          <p:nvPr/>
        </p:nvSpPr>
        <p:spPr>
          <a:xfrm rot="19800000">
            <a:off x="3189666" y="4137395"/>
            <a:ext cx="149542" cy="152019"/>
          </a:xfrm>
          <a:custGeom>
            <a:avLst/>
            <a:gdLst>
              <a:gd name="connsiteX0" fmla="*/ 149542 w 149542"/>
              <a:gd name="connsiteY0" fmla="*/ 53054 h 152019"/>
              <a:gd name="connsiteX1" fmla="*/ 128778 w 149542"/>
              <a:gd name="connsiteY1" fmla="*/ 142589 h 152019"/>
              <a:gd name="connsiteX2" fmla="*/ 34385 w 149542"/>
              <a:gd name="connsiteY2" fmla="*/ 152019 h 152019"/>
              <a:gd name="connsiteX3" fmla="*/ 0 w 149542"/>
              <a:gd name="connsiteY3" fmla="*/ 55436 h 152019"/>
              <a:gd name="connsiteX4" fmla="*/ 71533 w 149542"/>
              <a:gd name="connsiteY4" fmla="*/ 0 h 152019"/>
              <a:gd name="connsiteX5" fmla="*/ 149542 w 149542"/>
              <a:gd name="connsiteY5" fmla="*/ 53054 h 1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542" h="152019">
                <a:moveTo>
                  <a:pt x="149542" y="53054"/>
                </a:moveTo>
                <a:cubicBezTo>
                  <a:pt x="115443" y="78677"/>
                  <a:pt x="112014" y="105346"/>
                  <a:pt x="128778" y="142589"/>
                </a:cubicBezTo>
                <a:cubicBezTo>
                  <a:pt x="94679" y="129159"/>
                  <a:pt x="66961" y="102679"/>
                  <a:pt x="34385" y="152019"/>
                </a:cubicBezTo>
                <a:cubicBezTo>
                  <a:pt x="36195" y="107347"/>
                  <a:pt x="40196" y="77343"/>
                  <a:pt x="0" y="55436"/>
                </a:cubicBezTo>
                <a:cubicBezTo>
                  <a:pt x="43148" y="52483"/>
                  <a:pt x="67151" y="39053"/>
                  <a:pt x="71533" y="0"/>
                </a:cubicBezTo>
                <a:cubicBezTo>
                  <a:pt x="98393" y="20955"/>
                  <a:pt x="100203" y="67723"/>
                  <a:pt x="149542" y="53054"/>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52" name="Forma libre: forma 51">
            <a:extLst>
              <a:ext uri="{FF2B5EF4-FFF2-40B4-BE49-F238E27FC236}">
                <a16:creationId xmlns:a16="http://schemas.microsoft.com/office/drawing/2014/main" id="{5E8557BD-4244-4818-AABC-32E8B10D179A}"/>
              </a:ext>
            </a:extLst>
          </p:cNvPr>
          <p:cNvSpPr/>
          <p:nvPr/>
        </p:nvSpPr>
        <p:spPr>
          <a:xfrm rot="19800000">
            <a:off x="2615615" y="4472173"/>
            <a:ext cx="118841" cy="185612"/>
          </a:xfrm>
          <a:custGeom>
            <a:avLst/>
            <a:gdLst>
              <a:gd name="connsiteX0" fmla="*/ 1742 w 118841"/>
              <a:gd name="connsiteY0" fmla="*/ 22932 h 185612"/>
              <a:gd name="connsiteX1" fmla="*/ 10315 w 118841"/>
              <a:gd name="connsiteY1" fmla="*/ 738 h 185612"/>
              <a:gd name="connsiteX2" fmla="*/ 25078 w 118841"/>
              <a:gd name="connsiteY2" fmla="*/ 11883 h 185612"/>
              <a:gd name="connsiteX3" fmla="*/ 112994 w 118841"/>
              <a:gd name="connsiteY3" fmla="*/ 162187 h 185612"/>
              <a:gd name="connsiteX4" fmla="*/ 108422 w 118841"/>
              <a:gd name="connsiteY4" fmla="*/ 184095 h 185612"/>
              <a:gd name="connsiteX5" fmla="*/ 88610 w 118841"/>
              <a:gd name="connsiteY5" fmla="*/ 172379 h 185612"/>
              <a:gd name="connsiteX6" fmla="*/ 7171 w 118841"/>
              <a:gd name="connsiteY6" fmla="*/ 34743 h 185612"/>
              <a:gd name="connsiteX7" fmla="*/ 1647 w 118841"/>
              <a:gd name="connsiteY7" fmla="*/ 23027 h 18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41" h="185612">
                <a:moveTo>
                  <a:pt x="1742" y="22932"/>
                </a:moveTo>
                <a:cubicBezTo>
                  <a:pt x="-1115" y="13883"/>
                  <a:pt x="-1782" y="4644"/>
                  <a:pt x="10315" y="738"/>
                </a:cubicBezTo>
                <a:cubicBezTo>
                  <a:pt x="20697" y="-2691"/>
                  <a:pt x="22030" y="6644"/>
                  <a:pt x="25078" y="11883"/>
                </a:cubicBezTo>
                <a:cubicBezTo>
                  <a:pt x="54511" y="61889"/>
                  <a:pt x="83752" y="111990"/>
                  <a:pt x="112994" y="162187"/>
                </a:cubicBezTo>
                <a:cubicBezTo>
                  <a:pt x="117280" y="169521"/>
                  <a:pt x="125662" y="177903"/>
                  <a:pt x="108422" y="184095"/>
                </a:cubicBezTo>
                <a:cubicBezTo>
                  <a:pt x="92992" y="189619"/>
                  <a:pt x="92420" y="178761"/>
                  <a:pt x="88610" y="172379"/>
                </a:cubicBezTo>
                <a:cubicBezTo>
                  <a:pt x="61369" y="126564"/>
                  <a:pt x="34222" y="80653"/>
                  <a:pt x="7171" y="34743"/>
                </a:cubicBezTo>
                <a:cubicBezTo>
                  <a:pt x="4790" y="30647"/>
                  <a:pt x="3171" y="26170"/>
                  <a:pt x="1647" y="23027"/>
                </a:cubicBezTo>
                <a:close/>
              </a:path>
            </a:pathLst>
          </a:custGeom>
          <a:solidFill>
            <a:srgbClr val="E71682"/>
          </a:solidFill>
          <a:ln w="9525" cap="flat">
            <a:noFill/>
            <a:prstDash val="solid"/>
            <a:miter/>
          </a:ln>
        </p:spPr>
        <p:txBody>
          <a:bodyPr rtlCol="0" anchor="ctr"/>
          <a:lstStyle/>
          <a:p>
            <a:pPr algn="r" rtl="1"/>
            <a:endParaRPr lang="es-PE" dirty="0">
              <a:cs typeface="B Nazanin" panose="00000400000000000000" pitchFamily="2" charset="-78"/>
            </a:endParaRPr>
          </a:p>
        </p:txBody>
      </p:sp>
      <p:sp>
        <p:nvSpPr>
          <p:cNvPr id="53" name="Lágrima 52">
            <a:extLst>
              <a:ext uri="{FF2B5EF4-FFF2-40B4-BE49-F238E27FC236}">
                <a16:creationId xmlns:a16="http://schemas.microsoft.com/office/drawing/2014/main" id="{48A7A8E3-F253-4910-A480-FB4B126FDFA5}"/>
              </a:ext>
            </a:extLst>
          </p:cNvPr>
          <p:cNvSpPr/>
          <p:nvPr/>
        </p:nvSpPr>
        <p:spPr>
          <a:xfrm rot="5400000">
            <a:off x="16157760" y="8150413"/>
            <a:ext cx="2107096" cy="2107096"/>
          </a:xfrm>
          <a:prstGeom prst="teardrop">
            <a:avLst/>
          </a:prstGeom>
          <a:solidFill>
            <a:srgbClr val="FFFFFF"/>
          </a:solidFill>
          <a:ln w="57150">
            <a:solidFill>
              <a:srgbClr val="E71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dirty="0">
              <a:cs typeface="B Nazanin" panose="00000400000000000000" pitchFamily="2" charset="-78"/>
            </a:endParaRPr>
          </a:p>
        </p:txBody>
      </p:sp>
      <p:grpSp>
        <p:nvGrpSpPr>
          <p:cNvPr id="54" name="Grupo 53">
            <a:extLst>
              <a:ext uri="{FF2B5EF4-FFF2-40B4-BE49-F238E27FC236}">
                <a16:creationId xmlns:a16="http://schemas.microsoft.com/office/drawing/2014/main" id="{A8CE95B2-28B9-41B3-B2C5-FCC450406791}"/>
              </a:ext>
            </a:extLst>
          </p:cNvPr>
          <p:cNvGrpSpPr/>
          <p:nvPr/>
        </p:nvGrpSpPr>
        <p:grpSpPr>
          <a:xfrm>
            <a:off x="16632038" y="8781053"/>
            <a:ext cx="1342026" cy="1016789"/>
            <a:chOff x="16280349" y="8427251"/>
            <a:chExt cx="1904824" cy="1443194"/>
          </a:xfrm>
          <a:solidFill>
            <a:srgbClr val="6B2985"/>
          </a:solidFill>
        </p:grpSpPr>
        <p:sp>
          <p:nvSpPr>
            <p:cNvPr id="55" name="Forma libre: forma 54">
              <a:extLst>
                <a:ext uri="{FF2B5EF4-FFF2-40B4-BE49-F238E27FC236}">
                  <a16:creationId xmlns:a16="http://schemas.microsoft.com/office/drawing/2014/main" id="{17D6A887-6378-4B19-A33F-41464B0A6E36}"/>
                </a:ext>
              </a:extLst>
            </p:cNvPr>
            <p:cNvSpPr/>
            <p:nvPr/>
          </p:nvSpPr>
          <p:spPr>
            <a:xfrm>
              <a:off x="16280349" y="8427251"/>
              <a:ext cx="1904824" cy="1443194"/>
            </a:xfrm>
            <a:custGeom>
              <a:avLst/>
              <a:gdLst>
                <a:gd name="connsiteX0" fmla="*/ 1904825 w 1904824"/>
                <a:gd name="connsiteY0" fmla="*/ 874385 h 1443194"/>
                <a:gd name="connsiteX1" fmla="*/ 1103868 w 1904824"/>
                <a:gd name="connsiteY1" fmla="*/ 1432931 h 1443194"/>
                <a:gd name="connsiteX2" fmla="*/ 355012 w 1904824"/>
                <a:gd name="connsiteY2" fmla="*/ 1262910 h 1443194"/>
                <a:gd name="connsiteX3" fmla="*/ 21923 w 1904824"/>
                <a:gd name="connsiteY3" fmla="*/ 902769 h 1443194"/>
                <a:gd name="connsiteX4" fmla="*/ 19827 w 1904824"/>
                <a:gd name="connsiteY4" fmla="*/ 791327 h 1443194"/>
                <a:gd name="connsiteX5" fmla="*/ 769826 w 1904824"/>
                <a:gd name="connsiteY5" fmla="*/ 263356 h 1443194"/>
                <a:gd name="connsiteX6" fmla="*/ 1408477 w 1904824"/>
                <a:gd name="connsiteY6" fmla="*/ 337080 h 1443194"/>
                <a:gd name="connsiteX7" fmla="*/ 1609264 w 1904824"/>
                <a:gd name="connsiteY7" fmla="*/ 450427 h 1443194"/>
                <a:gd name="connsiteX8" fmla="*/ 912320 w 1904824"/>
                <a:gd name="connsiteY8" fmla="*/ 94573 h 1443194"/>
                <a:gd name="connsiteX9" fmla="*/ 156130 w 1904824"/>
                <a:gd name="connsiteY9" fmla="*/ 368226 h 1443194"/>
                <a:gd name="connsiteX10" fmla="*/ 84693 w 1904824"/>
                <a:gd name="connsiteY10" fmla="*/ 444617 h 1443194"/>
                <a:gd name="connsiteX11" fmla="*/ 18018 w 1904824"/>
                <a:gd name="connsiteY11" fmla="*/ 457380 h 1443194"/>
                <a:gd name="connsiteX12" fmla="*/ 16779 w 1904824"/>
                <a:gd name="connsiteY12" fmla="*/ 386514 h 1443194"/>
                <a:gd name="connsiteX13" fmla="*/ 348154 w 1904824"/>
                <a:gd name="connsiteY13" fmla="*/ 120672 h 1443194"/>
                <a:gd name="connsiteX14" fmla="*/ 1226264 w 1904824"/>
                <a:gd name="connsiteY14" fmla="*/ 65331 h 1443194"/>
                <a:gd name="connsiteX15" fmla="*/ 1805003 w 1904824"/>
                <a:gd name="connsiteY15" fmla="*/ 576633 h 1443194"/>
                <a:gd name="connsiteX16" fmla="*/ 1904825 w 1904824"/>
                <a:gd name="connsiteY16" fmla="*/ 807805 h 1443194"/>
                <a:gd name="connsiteX17" fmla="*/ 1904825 w 1904824"/>
                <a:gd name="connsiteY17" fmla="*/ 874480 h 1443194"/>
                <a:gd name="connsiteX18" fmla="*/ 986615 w 1904824"/>
                <a:gd name="connsiteY18" fmla="*/ 340032 h 1443194"/>
                <a:gd name="connsiteX19" fmla="*/ 777160 w 1904824"/>
                <a:gd name="connsiteY19" fmla="*/ 353177 h 1443194"/>
                <a:gd name="connsiteX20" fmla="*/ 162702 w 1904824"/>
                <a:gd name="connsiteY20" fmla="*/ 733701 h 1443194"/>
                <a:gd name="connsiteX21" fmla="*/ 154987 w 1904824"/>
                <a:gd name="connsiteY21" fmla="*/ 938012 h 1443194"/>
                <a:gd name="connsiteX22" fmla="*/ 595137 w 1904824"/>
                <a:gd name="connsiteY22" fmla="*/ 1286817 h 1443194"/>
                <a:gd name="connsiteX23" fmla="*/ 915082 w 1904824"/>
                <a:gd name="connsiteY23" fmla="*/ 1349111 h 1443194"/>
                <a:gd name="connsiteX24" fmla="*/ 1730041 w 1904824"/>
                <a:gd name="connsiteY24" fmla="*/ 986589 h 1443194"/>
                <a:gd name="connsiteX25" fmla="*/ 1731756 w 1904824"/>
                <a:gd name="connsiteY25" fmla="*/ 698172 h 1443194"/>
                <a:gd name="connsiteX26" fmla="*/ 986805 w 1904824"/>
                <a:gd name="connsiteY26" fmla="*/ 340032 h 144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4824" h="1443194">
                  <a:moveTo>
                    <a:pt x="1904825" y="874385"/>
                  </a:moveTo>
                  <a:cubicBezTo>
                    <a:pt x="1735185" y="1200140"/>
                    <a:pt x="1464865" y="1386449"/>
                    <a:pt x="1103868" y="1432931"/>
                  </a:cubicBezTo>
                  <a:cubicBezTo>
                    <a:pt x="836310" y="1467411"/>
                    <a:pt x="581707" y="1416072"/>
                    <a:pt x="355012" y="1262910"/>
                  </a:cubicBezTo>
                  <a:cubicBezTo>
                    <a:pt x="216709" y="1169374"/>
                    <a:pt x="105171" y="1048883"/>
                    <a:pt x="21923" y="902769"/>
                  </a:cubicBezTo>
                  <a:cubicBezTo>
                    <a:pt x="15" y="864193"/>
                    <a:pt x="-1890" y="830284"/>
                    <a:pt x="19827" y="791327"/>
                  </a:cubicBezTo>
                  <a:cubicBezTo>
                    <a:pt x="185086" y="494528"/>
                    <a:pt x="435689" y="318506"/>
                    <a:pt x="769826" y="263356"/>
                  </a:cubicBezTo>
                  <a:cubicBezTo>
                    <a:pt x="988996" y="227256"/>
                    <a:pt x="1202737" y="249926"/>
                    <a:pt x="1408477" y="337080"/>
                  </a:cubicBezTo>
                  <a:cubicBezTo>
                    <a:pt x="1479724" y="367274"/>
                    <a:pt x="1545828" y="406422"/>
                    <a:pt x="1609264" y="450427"/>
                  </a:cubicBezTo>
                  <a:cubicBezTo>
                    <a:pt x="1427718" y="232209"/>
                    <a:pt x="1199213" y="106860"/>
                    <a:pt x="912320" y="94573"/>
                  </a:cubicBezTo>
                  <a:cubicBezTo>
                    <a:pt x="622379" y="82095"/>
                    <a:pt x="368252" y="166868"/>
                    <a:pt x="156130" y="368226"/>
                  </a:cubicBezTo>
                  <a:cubicBezTo>
                    <a:pt x="130889" y="392229"/>
                    <a:pt x="108124" y="418804"/>
                    <a:pt x="84693" y="444617"/>
                  </a:cubicBezTo>
                  <a:cubicBezTo>
                    <a:pt x="65452" y="465762"/>
                    <a:pt x="43068" y="476716"/>
                    <a:pt x="18018" y="457380"/>
                  </a:cubicBezTo>
                  <a:cubicBezTo>
                    <a:pt x="-9986" y="435759"/>
                    <a:pt x="-1318" y="410136"/>
                    <a:pt x="16779" y="386514"/>
                  </a:cubicBezTo>
                  <a:cubicBezTo>
                    <a:pt x="105552" y="270786"/>
                    <a:pt x="218805" y="183727"/>
                    <a:pt x="348154" y="120672"/>
                  </a:cubicBezTo>
                  <a:cubicBezTo>
                    <a:pt x="632285" y="-17631"/>
                    <a:pt x="927369" y="-38396"/>
                    <a:pt x="1226264" y="65331"/>
                  </a:cubicBezTo>
                  <a:cubicBezTo>
                    <a:pt x="1487439" y="155914"/>
                    <a:pt x="1671177" y="339270"/>
                    <a:pt x="1805003" y="576633"/>
                  </a:cubicBezTo>
                  <a:cubicBezTo>
                    <a:pt x="1846437" y="650166"/>
                    <a:pt x="1877202" y="728271"/>
                    <a:pt x="1904825" y="807805"/>
                  </a:cubicBezTo>
                  <a:lnTo>
                    <a:pt x="1904825" y="874480"/>
                  </a:lnTo>
                  <a:close/>
                  <a:moveTo>
                    <a:pt x="986615" y="340032"/>
                  </a:moveTo>
                  <a:cubicBezTo>
                    <a:pt x="900128" y="341747"/>
                    <a:pt x="838501" y="342604"/>
                    <a:pt x="777160" y="353177"/>
                  </a:cubicBezTo>
                  <a:cubicBezTo>
                    <a:pt x="520842" y="397182"/>
                    <a:pt x="315483" y="523389"/>
                    <a:pt x="162702" y="733701"/>
                  </a:cubicBezTo>
                  <a:cubicBezTo>
                    <a:pt x="115363" y="798852"/>
                    <a:pt x="108696" y="869718"/>
                    <a:pt x="154987" y="938012"/>
                  </a:cubicBezTo>
                  <a:cubicBezTo>
                    <a:pt x="264906" y="1100127"/>
                    <a:pt x="414829" y="1214427"/>
                    <a:pt x="595137" y="1286817"/>
                  </a:cubicBezTo>
                  <a:cubicBezTo>
                    <a:pt x="696769" y="1327680"/>
                    <a:pt x="804402" y="1344539"/>
                    <a:pt x="915082" y="1349111"/>
                  </a:cubicBezTo>
                  <a:cubicBezTo>
                    <a:pt x="1247695" y="1362922"/>
                    <a:pt x="1518586" y="1242431"/>
                    <a:pt x="1730041" y="986589"/>
                  </a:cubicBezTo>
                  <a:cubicBezTo>
                    <a:pt x="1819100" y="878862"/>
                    <a:pt x="1819100" y="805900"/>
                    <a:pt x="1731756" y="698172"/>
                  </a:cubicBezTo>
                  <a:cubicBezTo>
                    <a:pt x="1533540" y="453570"/>
                    <a:pt x="1274651" y="339366"/>
                    <a:pt x="986805" y="340032"/>
                  </a:cubicBezTo>
                  <a:close/>
                </a:path>
              </a:pathLst>
            </a:custGeom>
            <a:grpFill/>
            <a:ln w="9525" cap="flat">
              <a:noFill/>
              <a:prstDash val="solid"/>
              <a:miter/>
            </a:ln>
          </p:spPr>
          <p:txBody>
            <a:bodyPr rtlCol="0" anchor="ctr"/>
            <a:lstStyle/>
            <a:p>
              <a:pPr algn="r" rtl="1"/>
              <a:endParaRPr lang="es-PE" dirty="0">
                <a:cs typeface="B Nazanin" panose="00000400000000000000" pitchFamily="2" charset="-78"/>
              </a:endParaRPr>
            </a:p>
          </p:txBody>
        </p:sp>
        <p:sp>
          <p:nvSpPr>
            <p:cNvPr id="56" name="Forma libre: forma 55">
              <a:extLst>
                <a:ext uri="{FF2B5EF4-FFF2-40B4-BE49-F238E27FC236}">
                  <a16:creationId xmlns:a16="http://schemas.microsoft.com/office/drawing/2014/main" id="{9096F4CF-5D3D-4C73-A73E-C3655C278FF1}"/>
                </a:ext>
              </a:extLst>
            </p:cNvPr>
            <p:cNvSpPr/>
            <p:nvPr/>
          </p:nvSpPr>
          <p:spPr>
            <a:xfrm>
              <a:off x="16756537" y="8786740"/>
              <a:ext cx="967479" cy="971143"/>
            </a:xfrm>
            <a:custGeom>
              <a:avLst/>
              <a:gdLst>
                <a:gd name="connsiteX0" fmla="*/ 331928 w 967479"/>
                <a:gd name="connsiteY0" fmla="*/ 278771 h 971143"/>
                <a:gd name="connsiteX1" fmla="*/ 256871 w 967479"/>
                <a:gd name="connsiteY1" fmla="*/ 110369 h 971143"/>
                <a:gd name="connsiteX2" fmla="*/ 267730 w 967479"/>
                <a:gd name="connsiteY2" fmla="*/ 51124 h 971143"/>
                <a:gd name="connsiteX3" fmla="*/ 964579 w 967479"/>
                <a:gd name="connsiteY3" fmla="*/ 428790 h 971143"/>
                <a:gd name="connsiteX4" fmla="*/ 508141 w 967479"/>
                <a:gd name="connsiteY4" fmla="*/ 970381 h 971143"/>
                <a:gd name="connsiteX5" fmla="*/ 649 w 967479"/>
                <a:gd name="connsiteY5" fmla="*/ 535375 h 971143"/>
                <a:gd name="connsiteX6" fmla="*/ 43987 w 967479"/>
                <a:gd name="connsiteY6" fmla="*/ 506514 h 971143"/>
                <a:gd name="connsiteX7" fmla="*/ 331833 w 967479"/>
                <a:gd name="connsiteY7" fmla="*/ 278676 h 971143"/>
                <a:gd name="connsiteX8" fmla="*/ 488233 w 967479"/>
                <a:gd name="connsiteY8" fmla="*/ 663391 h 971143"/>
                <a:gd name="connsiteX9" fmla="*/ 523762 w 967479"/>
                <a:gd name="connsiteY9" fmla="*/ 618528 h 971143"/>
                <a:gd name="connsiteX10" fmla="*/ 619774 w 967479"/>
                <a:gd name="connsiteY10" fmla="*/ 523945 h 971143"/>
                <a:gd name="connsiteX11" fmla="*/ 633299 w 967479"/>
                <a:gd name="connsiteY11" fmla="*/ 519658 h 971143"/>
                <a:gd name="connsiteX12" fmla="*/ 662541 w 967479"/>
                <a:gd name="connsiteY12" fmla="*/ 486416 h 971143"/>
                <a:gd name="connsiteX13" fmla="*/ 634061 w 967479"/>
                <a:gd name="connsiteY13" fmla="*/ 453079 h 971143"/>
                <a:gd name="connsiteX14" fmla="*/ 519475 w 967479"/>
                <a:gd name="connsiteY14" fmla="*/ 340207 h 971143"/>
                <a:gd name="connsiteX15" fmla="*/ 483185 w 967479"/>
                <a:gd name="connsiteY15" fmla="*/ 309251 h 971143"/>
                <a:gd name="connsiteX16" fmla="*/ 448895 w 967479"/>
                <a:gd name="connsiteY16" fmla="*/ 343351 h 971143"/>
                <a:gd name="connsiteX17" fmla="*/ 340977 w 967479"/>
                <a:gd name="connsiteY17" fmla="*/ 450221 h 971143"/>
                <a:gd name="connsiteX18" fmla="*/ 308592 w 967479"/>
                <a:gd name="connsiteY18" fmla="*/ 485749 h 971143"/>
                <a:gd name="connsiteX19" fmla="*/ 341644 w 967479"/>
                <a:gd name="connsiteY19" fmla="*/ 520611 h 971143"/>
                <a:gd name="connsiteX20" fmla="*/ 449848 w 967479"/>
                <a:gd name="connsiteY20" fmla="*/ 627291 h 971143"/>
                <a:gd name="connsiteX21" fmla="*/ 488138 w 967479"/>
                <a:gd name="connsiteY21" fmla="*/ 663391 h 971143"/>
                <a:gd name="connsiteX22" fmla="*/ 670637 w 967479"/>
                <a:gd name="connsiteY22" fmla="*/ 691204 h 971143"/>
                <a:gd name="connsiteX23" fmla="*/ 659302 w 967479"/>
                <a:gd name="connsiteY23" fmla="*/ 702157 h 971143"/>
                <a:gd name="connsiteX24" fmla="*/ 604248 w 967479"/>
                <a:gd name="connsiteY24" fmla="*/ 760546 h 971143"/>
                <a:gd name="connsiteX25" fmla="*/ 650635 w 967479"/>
                <a:gd name="connsiteY25" fmla="*/ 814838 h 971143"/>
                <a:gd name="connsiteX26" fmla="*/ 656254 w 967479"/>
                <a:gd name="connsiteY26" fmla="*/ 827697 h 971143"/>
                <a:gd name="connsiteX27" fmla="*/ 673114 w 967479"/>
                <a:gd name="connsiteY27" fmla="*/ 838651 h 971143"/>
                <a:gd name="connsiteX28" fmla="*/ 742646 w 967479"/>
                <a:gd name="connsiteY28" fmla="*/ 773214 h 971143"/>
                <a:gd name="connsiteX29" fmla="*/ 733788 w 967479"/>
                <a:gd name="connsiteY29" fmla="*/ 755116 h 971143"/>
                <a:gd name="connsiteX30" fmla="*/ 683686 w 967479"/>
                <a:gd name="connsiteY30" fmla="*/ 703205 h 971143"/>
                <a:gd name="connsiteX31" fmla="*/ 670447 w 967479"/>
                <a:gd name="connsiteY31" fmla="*/ 691108 h 971143"/>
                <a:gd name="connsiteX32" fmla="*/ 674066 w 967479"/>
                <a:gd name="connsiteY32" fmla="*/ 288677 h 971143"/>
                <a:gd name="connsiteX33" fmla="*/ 682924 w 967479"/>
                <a:gd name="connsiteY33" fmla="*/ 280200 h 971143"/>
                <a:gd name="connsiteX34" fmla="*/ 736169 w 967479"/>
                <a:gd name="connsiteY34" fmla="*/ 224479 h 971143"/>
                <a:gd name="connsiteX35" fmla="*/ 729121 w 967479"/>
                <a:gd name="connsiteY35" fmla="*/ 197142 h 971143"/>
                <a:gd name="connsiteX36" fmla="*/ 613582 w 967479"/>
                <a:gd name="connsiteY36" fmla="*/ 196856 h 971143"/>
                <a:gd name="connsiteX37" fmla="*/ 611201 w 967479"/>
                <a:gd name="connsiteY37" fmla="*/ 229241 h 971143"/>
                <a:gd name="connsiteX38" fmla="*/ 655969 w 967479"/>
                <a:gd name="connsiteY38" fmla="*/ 274485 h 971143"/>
                <a:gd name="connsiteX39" fmla="*/ 674066 w 967479"/>
                <a:gd name="connsiteY39" fmla="*/ 288677 h 971143"/>
                <a:gd name="connsiteX40" fmla="*/ 293733 w 967479"/>
                <a:gd name="connsiteY40" fmla="*/ 706158 h 971143"/>
                <a:gd name="connsiteX41" fmla="*/ 246108 w 967479"/>
                <a:gd name="connsiteY41" fmla="*/ 659962 h 971143"/>
                <a:gd name="connsiteX42" fmla="*/ 197911 w 967479"/>
                <a:gd name="connsiteY42" fmla="*/ 707777 h 971143"/>
                <a:gd name="connsiteX43" fmla="*/ 247251 w 967479"/>
                <a:gd name="connsiteY43" fmla="*/ 755402 h 971143"/>
                <a:gd name="connsiteX44" fmla="*/ 293828 w 967479"/>
                <a:gd name="connsiteY44" fmla="*/ 706253 h 97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7479" h="971143">
                  <a:moveTo>
                    <a:pt x="331928" y="278771"/>
                  </a:moveTo>
                  <a:cubicBezTo>
                    <a:pt x="332214" y="211429"/>
                    <a:pt x="307354" y="153898"/>
                    <a:pt x="256871" y="110369"/>
                  </a:cubicBezTo>
                  <a:cubicBezTo>
                    <a:pt x="221819" y="80175"/>
                    <a:pt x="234964" y="67792"/>
                    <a:pt x="267730" y="51124"/>
                  </a:cubicBezTo>
                  <a:cubicBezTo>
                    <a:pt x="563481" y="-99371"/>
                    <a:pt x="930193" y="99034"/>
                    <a:pt x="964579" y="428790"/>
                  </a:cubicBezTo>
                  <a:cubicBezTo>
                    <a:pt x="994201" y="712635"/>
                    <a:pt x="793795" y="954856"/>
                    <a:pt x="508141" y="970381"/>
                  </a:cubicBezTo>
                  <a:cubicBezTo>
                    <a:pt x="238488" y="985050"/>
                    <a:pt x="29890" y="786168"/>
                    <a:pt x="649" y="535375"/>
                  </a:cubicBezTo>
                  <a:cubicBezTo>
                    <a:pt x="-4019" y="494893"/>
                    <a:pt x="17127" y="500608"/>
                    <a:pt x="43987" y="506514"/>
                  </a:cubicBezTo>
                  <a:cubicBezTo>
                    <a:pt x="195435" y="540042"/>
                    <a:pt x="332214" y="431266"/>
                    <a:pt x="331833" y="278676"/>
                  </a:cubicBezTo>
                  <a:close/>
                  <a:moveTo>
                    <a:pt x="488233" y="663391"/>
                  </a:moveTo>
                  <a:cubicBezTo>
                    <a:pt x="512903" y="659104"/>
                    <a:pt x="520237" y="638530"/>
                    <a:pt x="523762" y="618528"/>
                  </a:cubicBezTo>
                  <a:cubicBezTo>
                    <a:pt x="533572" y="563473"/>
                    <a:pt x="563862" y="531279"/>
                    <a:pt x="619774" y="523945"/>
                  </a:cubicBezTo>
                  <a:cubicBezTo>
                    <a:pt x="624441" y="523373"/>
                    <a:pt x="629013" y="521563"/>
                    <a:pt x="633299" y="519658"/>
                  </a:cubicBezTo>
                  <a:cubicBezTo>
                    <a:pt x="648253" y="513181"/>
                    <a:pt x="662350" y="505752"/>
                    <a:pt x="662541" y="486416"/>
                  </a:cubicBezTo>
                  <a:cubicBezTo>
                    <a:pt x="662636" y="467271"/>
                    <a:pt x="649968" y="455841"/>
                    <a:pt x="634061" y="453079"/>
                  </a:cubicBezTo>
                  <a:cubicBezTo>
                    <a:pt x="569291" y="441649"/>
                    <a:pt x="529381" y="407549"/>
                    <a:pt x="519475" y="340207"/>
                  </a:cubicBezTo>
                  <a:cubicBezTo>
                    <a:pt x="516904" y="322586"/>
                    <a:pt x="504521" y="307727"/>
                    <a:pt x="483185" y="309251"/>
                  </a:cubicBezTo>
                  <a:cubicBezTo>
                    <a:pt x="462802" y="310680"/>
                    <a:pt x="451372" y="324967"/>
                    <a:pt x="448895" y="343351"/>
                  </a:cubicBezTo>
                  <a:cubicBezTo>
                    <a:pt x="440418" y="407359"/>
                    <a:pt x="403080" y="440220"/>
                    <a:pt x="340977" y="450221"/>
                  </a:cubicBezTo>
                  <a:cubicBezTo>
                    <a:pt x="322975" y="453079"/>
                    <a:pt x="308592" y="464890"/>
                    <a:pt x="308592" y="485749"/>
                  </a:cubicBezTo>
                  <a:cubicBezTo>
                    <a:pt x="308592" y="506895"/>
                    <a:pt x="324118" y="518230"/>
                    <a:pt x="341644" y="520611"/>
                  </a:cubicBezTo>
                  <a:cubicBezTo>
                    <a:pt x="405271" y="529183"/>
                    <a:pt x="439370" y="564997"/>
                    <a:pt x="449848" y="627291"/>
                  </a:cubicBezTo>
                  <a:cubicBezTo>
                    <a:pt x="453086" y="646531"/>
                    <a:pt x="463754" y="663105"/>
                    <a:pt x="488138" y="663391"/>
                  </a:cubicBezTo>
                  <a:close/>
                  <a:moveTo>
                    <a:pt x="670637" y="691204"/>
                  </a:moveTo>
                  <a:cubicBezTo>
                    <a:pt x="665589" y="695966"/>
                    <a:pt x="660350" y="698443"/>
                    <a:pt x="659302" y="702157"/>
                  </a:cubicBezTo>
                  <a:cubicBezTo>
                    <a:pt x="651016" y="732637"/>
                    <a:pt x="615106" y="740638"/>
                    <a:pt x="604248" y="760546"/>
                  </a:cubicBezTo>
                  <a:cubicBezTo>
                    <a:pt x="585388" y="795312"/>
                    <a:pt x="648730" y="783215"/>
                    <a:pt x="650635" y="814838"/>
                  </a:cubicBezTo>
                  <a:cubicBezTo>
                    <a:pt x="650920" y="819220"/>
                    <a:pt x="653968" y="823601"/>
                    <a:pt x="656254" y="827697"/>
                  </a:cubicBezTo>
                  <a:cubicBezTo>
                    <a:pt x="660064" y="834460"/>
                    <a:pt x="668065" y="845413"/>
                    <a:pt x="673114" y="838651"/>
                  </a:cubicBezTo>
                  <a:cubicBezTo>
                    <a:pt x="692545" y="812457"/>
                    <a:pt x="712261" y="788073"/>
                    <a:pt x="742646" y="773214"/>
                  </a:cubicBezTo>
                  <a:cubicBezTo>
                    <a:pt x="748361" y="770452"/>
                    <a:pt x="741598" y="757879"/>
                    <a:pt x="733788" y="755116"/>
                  </a:cubicBezTo>
                  <a:cubicBezTo>
                    <a:pt x="708166" y="746068"/>
                    <a:pt x="692068" y="728923"/>
                    <a:pt x="683686" y="703205"/>
                  </a:cubicBezTo>
                  <a:cubicBezTo>
                    <a:pt x="682162" y="698443"/>
                    <a:pt x="675400" y="695490"/>
                    <a:pt x="670447" y="691108"/>
                  </a:cubicBezTo>
                  <a:close/>
                  <a:moveTo>
                    <a:pt x="674066" y="288677"/>
                  </a:moveTo>
                  <a:cubicBezTo>
                    <a:pt x="676543" y="286391"/>
                    <a:pt x="681877" y="283915"/>
                    <a:pt x="682924" y="280200"/>
                  </a:cubicBezTo>
                  <a:cubicBezTo>
                    <a:pt x="691021" y="252006"/>
                    <a:pt x="711309" y="237623"/>
                    <a:pt x="736169" y="224479"/>
                  </a:cubicBezTo>
                  <a:cubicBezTo>
                    <a:pt x="754171" y="214954"/>
                    <a:pt x="740836" y="204476"/>
                    <a:pt x="729121" y="197142"/>
                  </a:cubicBezTo>
                  <a:cubicBezTo>
                    <a:pt x="706927" y="183331"/>
                    <a:pt x="636728" y="183521"/>
                    <a:pt x="613582" y="196856"/>
                  </a:cubicBezTo>
                  <a:cubicBezTo>
                    <a:pt x="595675" y="207143"/>
                    <a:pt x="587008" y="218573"/>
                    <a:pt x="611201" y="229241"/>
                  </a:cubicBezTo>
                  <a:cubicBezTo>
                    <a:pt x="632823" y="238861"/>
                    <a:pt x="648825" y="251339"/>
                    <a:pt x="655969" y="274485"/>
                  </a:cubicBezTo>
                  <a:cubicBezTo>
                    <a:pt x="658255" y="281914"/>
                    <a:pt x="662922" y="288772"/>
                    <a:pt x="674066" y="288677"/>
                  </a:cubicBezTo>
                  <a:close/>
                  <a:moveTo>
                    <a:pt x="293733" y="706158"/>
                  </a:moveTo>
                  <a:cubicBezTo>
                    <a:pt x="292018" y="676059"/>
                    <a:pt x="276588" y="658342"/>
                    <a:pt x="246108" y="659962"/>
                  </a:cubicBezTo>
                  <a:cubicBezTo>
                    <a:pt x="217342" y="661390"/>
                    <a:pt x="197245" y="679012"/>
                    <a:pt x="197911" y="707777"/>
                  </a:cubicBezTo>
                  <a:cubicBezTo>
                    <a:pt x="198578" y="735876"/>
                    <a:pt x="219057" y="755402"/>
                    <a:pt x="247251" y="755402"/>
                  </a:cubicBezTo>
                  <a:cubicBezTo>
                    <a:pt x="276016" y="755402"/>
                    <a:pt x="292209" y="735971"/>
                    <a:pt x="293828" y="706253"/>
                  </a:cubicBezTo>
                  <a:close/>
                </a:path>
              </a:pathLst>
            </a:custGeom>
            <a:grpFill/>
            <a:ln w="9525" cap="flat">
              <a:noFill/>
              <a:prstDash val="solid"/>
              <a:miter/>
            </a:ln>
          </p:spPr>
          <p:txBody>
            <a:bodyPr rtlCol="0" anchor="ctr"/>
            <a:lstStyle/>
            <a:p>
              <a:pPr algn="r" rtl="1"/>
              <a:endParaRPr lang="es-PE" dirty="0">
                <a:cs typeface="B Nazanin" panose="00000400000000000000" pitchFamily="2" charset="-78"/>
              </a:endParaRPr>
            </a:p>
          </p:txBody>
        </p:sp>
      </p:grpSp>
    </p:spTree>
    <p:extLst>
      <p:ext uri="{BB962C8B-B14F-4D97-AF65-F5344CB8AC3E}">
        <p14:creationId xmlns:p14="http://schemas.microsoft.com/office/powerpoint/2010/main" val="2096770717"/>
      </p:ext>
    </p:extLst>
  </p:cSld>
  <p:clrMapOvr>
    <a:masterClrMapping/>
  </p:clrMapOvr>
  <p:transition spd="slow" advTm="2679">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3006668" y="352747"/>
            <a:ext cx="13681520" cy="987125"/>
          </a:xfrm>
        </p:spPr>
        <p:txBody>
          <a:bodyPr/>
          <a:lstStyle/>
          <a:p>
            <a:pPr algn="r" rtl="1"/>
            <a:r>
              <a:rPr lang="fa-IR" dirty="0">
                <a:cs typeface="B Nazanin" panose="00000400000000000000" pitchFamily="2" charset="-78"/>
              </a:rPr>
              <a:t>تاریخ ما</a:t>
            </a:r>
            <a:endParaRPr lang="en-US" dirty="0">
              <a:solidFill>
                <a:schemeClr val="accent1"/>
              </a:solidFill>
              <a:cs typeface="B Nazanin" panose="00000400000000000000" pitchFamily="2" charset="-78"/>
            </a:endParaRPr>
          </a:p>
        </p:txBody>
      </p:sp>
      <p:sp>
        <p:nvSpPr>
          <p:cNvPr id="10" name="円/楕円 9"/>
          <p:cNvSpPr/>
          <p:nvPr/>
        </p:nvSpPr>
        <p:spPr>
          <a:xfrm>
            <a:off x="2880000" y="3661872"/>
            <a:ext cx="1728192" cy="1728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en-US" dirty="0">
                <a:latin typeface="Aleo-Bold" pitchFamily="34" charset="0"/>
                <a:cs typeface="B Nazanin" panose="00000400000000000000" pitchFamily="2" charset="-78"/>
              </a:rPr>
              <a:t>1980</a:t>
            </a:r>
          </a:p>
        </p:txBody>
      </p:sp>
      <p:sp>
        <p:nvSpPr>
          <p:cNvPr id="11" name="円/楕円 10"/>
          <p:cNvSpPr/>
          <p:nvPr/>
        </p:nvSpPr>
        <p:spPr>
          <a:xfrm>
            <a:off x="6480000" y="3661872"/>
            <a:ext cx="1728192" cy="17281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en-US" dirty="0">
                <a:latin typeface="Aleo-Bold" pitchFamily="34" charset="0"/>
                <a:cs typeface="B Nazanin" panose="00000400000000000000" pitchFamily="2" charset="-78"/>
              </a:rPr>
              <a:t>1990</a:t>
            </a:r>
          </a:p>
        </p:txBody>
      </p:sp>
      <p:sp>
        <p:nvSpPr>
          <p:cNvPr id="12" name="円/楕円 11"/>
          <p:cNvSpPr/>
          <p:nvPr/>
        </p:nvSpPr>
        <p:spPr>
          <a:xfrm>
            <a:off x="13680000" y="3661872"/>
            <a:ext cx="1728192" cy="17281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en-US" dirty="0">
                <a:latin typeface="Aleo-Bold" pitchFamily="34" charset="0"/>
                <a:cs typeface="B Nazanin" panose="00000400000000000000" pitchFamily="2" charset="-78"/>
              </a:rPr>
              <a:t>2010</a:t>
            </a:r>
          </a:p>
        </p:txBody>
      </p:sp>
      <p:sp>
        <p:nvSpPr>
          <p:cNvPr id="13" name="円/楕円 12"/>
          <p:cNvSpPr/>
          <p:nvPr/>
        </p:nvSpPr>
        <p:spPr>
          <a:xfrm>
            <a:off x="10080000" y="3661872"/>
            <a:ext cx="1728192" cy="17281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en-US" dirty="0">
                <a:latin typeface="Aleo-Bold" pitchFamily="34" charset="0"/>
                <a:cs typeface="B Nazanin" panose="00000400000000000000" pitchFamily="2" charset="-78"/>
              </a:rPr>
              <a:t>2000</a:t>
            </a:r>
          </a:p>
        </p:txBody>
      </p:sp>
      <p:cxnSp>
        <p:nvCxnSpPr>
          <p:cNvPr id="20" name="直線コネクタ 19"/>
          <p:cNvCxnSpPr/>
          <p:nvPr/>
        </p:nvCxnSpPr>
        <p:spPr>
          <a:xfrm>
            <a:off x="0" y="4525968"/>
            <a:ext cx="2880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1" idx="2"/>
            <a:endCxn id="10" idx="6"/>
          </p:cNvCxnSpPr>
          <p:nvPr/>
        </p:nvCxnSpPr>
        <p:spPr>
          <a:xfrm flipH="1">
            <a:off x="4608192" y="4525968"/>
            <a:ext cx="1871808"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13" idx="2"/>
            <a:endCxn id="11" idx="6"/>
          </p:cNvCxnSpPr>
          <p:nvPr/>
        </p:nvCxnSpPr>
        <p:spPr>
          <a:xfrm flipH="1">
            <a:off x="8208192" y="4525968"/>
            <a:ext cx="1871808"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12" idx="2"/>
            <a:endCxn id="13" idx="6"/>
          </p:cNvCxnSpPr>
          <p:nvPr/>
        </p:nvCxnSpPr>
        <p:spPr>
          <a:xfrm flipH="1">
            <a:off x="11808192" y="4525968"/>
            <a:ext cx="1871808"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endCxn id="12" idx="6"/>
          </p:cNvCxnSpPr>
          <p:nvPr/>
        </p:nvCxnSpPr>
        <p:spPr>
          <a:xfrm flipH="1">
            <a:off x="15408192" y="4525968"/>
            <a:ext cx="287822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1942406" y="5646436"/>
            <a:ext cx="3522248" cy="461665"/>
          </a:xfrm>
          <a:prstGeom prst="rect">
            <a:avLst/>
          </a:prstGeom>
          <a:noFill/>
        </p:spPr>
        <p:txBody>
          <a:bodyPr wrap="square" rtlCol="0" anchor="b">
            <a:spAutoFit/>
          </a:bodyPr>
          <a:lstStyle/>
          <a:p>
            <a:pPr algn="ctr" rtl="1"/>
            <a:r>
              <a:rPr lang="fa-IR" sz="2400" dirty="0">
                <a:latin typeface="+mj-lt"/>
                <a:cs typeface="B Nazanin" panose="00000400000000000000" pitchFamily="2" charset="-78"/>
              </a:rPr>
              <a:t>لورم اپیسوم</a:t>
            </a:r>
            <a:endParaRPr lang="en-US" sz="2400" dirty="0">
              <a:latin typeface="+mj-lt"/>
              <a:cs typeface="B Nazanin" panose="00000400000000000000" pitchFamily="2" charset="-78"/>
            </a:endParaRPr>
          </a:p>
        </p:txBody>
      </p:sp>
      <p:sp>
        <p:nvSpPr>
          <p:cNvPr id="43" name="テキスト ボックス 42"/>
          <p:cNvSpPr txBox="1"/>
          <p:nvPr/>
        </p:nvSpPr>
        <p:spPr>
          <a:xfrm>
            <a:off x="1942406" y="6042436"/>
            <a:ext cx="3522248" cy="1200329"/>
          </a:xfrm>
          <a:prstGeom prst="rect">
            <a:avLst/>
          </a:prstGeom>
          <a:noFill/>
        </p:spPr>
        <p:txBody>
          <a:bodyPr wrap="square" rtlCol="0">
            <a:spAutoFit/>
          </a:bodyPr>
          <a:lstStyle/>
          <a:p>
            <a:pPr algn="ctr" rtl="1"/>
            <a:r>
              <a:rPr lang="fa-IR" sz="1800" dirty="0">
                <a:latin typeface="Aleo-Bold" pitchFamily="34" charset="0"/>
                <a:cs typeface="B Nazanin" panose="00000400000000000000" pitchFamily="2" charset="-78"/>
              </a:rPr>
              <a:t>نه، چنین مرد جوانی به سختی، به عنوان کلیتای پدرانش، اما این است. کسانی که به آنها کامل می گویند و چه فکر می کنند لاتین است، متاسفم که کلمات در این ها گنجانده شده است.</a:t>
            </a:r>
            <a:endParaRPr lang="en-US" sz="1800" dirty="0">
              <a:cs typeface="B Nazanin" panose="00000400000000000000" pitchFamily="2" charset="-78"/>
            </a:endParaRPr>
          </a:p>
        </p:txBody>
      </p:sp>
      <p:sp>
        <p:nvSpPr>
          <p:cNvPr id="46" name="テキスト ボックス 45"/>
          <p:cNvSpPr txBox="1"/>
          <p:nvPr/>
        </p:nvSpPr>
        <p:spPr>
          <a:xfrm>
            <a:off x="5542806" y="5646436"/>
            <a:ext cx="3522248" cy="461665"/>
          </a:xfrm>
          <a:prstGeom prst="rect">
            <a:avLst/>
          </a:prstGeom>
          <a:noFill/>
        </p:spPr>
        <p:txBody>
          <a:bodyPr wrap="square" rtlCol="0" anchor="b">
            <a:spAutoFit/>
          </a:bodyPr>
          <a:lstStyle/>
          <a:p>
            <a:pPr algn="ctr" rtl="1"/>
            <a:r>
              <a:rPr lang="fa-IR" sz="2400" dirty="0">
                <a:latin typeface="+mj-lt"/>
                <a:cs typeface="B Nazanin" panose="00000400000000000000" pitchFamily="2" charset="-78"/>
              </a:rPr>
              <a:t>لورم اپیسوم</a:t>
            </a:r>
            <a:endParaRPr lang="en-US" sz="2400" dirty="0">
              <a:latin typeface="+mj-lt"/>
              <a:cs typeface="B Nazanin" panose="00000400000000000000" pitchFamily="2" charset="-78"/>
            </a:endParaRPr>
          </a:p>
        </p:txBody>
      </p:sp>
      <p:sp>
        <p:nvSpPr>
          <p:cNvPr id="47" name="テキスト ボックス 46"/>
          <p:cNvSpPr txBox="1"/>
          <p:nvPr/>
        </p:nvSpPr>
        <p:spPr>
          <a:xfrm>
            <a:off x="5542806" y="6042436"/>
            <a:ext cx="3522248" cy="1200329"/>
          </a:xfrm>
          <a:prstGeom prst="rect">
            <a:avLst/>
          </a:prstGeom>
          <a:noFill/>
        </p:spPr>
        <p:txBody>
          <a:bodyPr wrap="square" rtlCol="0">
            <a:spAutoFit/>
          </a:bodyPr>
          <a:lstStyle/>
          <a:p>
            <a:pPr algn="ctr" rtl="1"/>
            <a:r>
              <a:rPr lang="fa-IR" sz="1800" dirty="0">
                <a:cs typeface="B Nazanin" panose="00000400000000000000" pitchFamily="2" charset="-78"/>
              </a:rPr>
              <a:t>چقدر به متوسط ​​می خندند. من گرفتار اشتباهات کسانی هستم که می خواهند در کشور آهنین دروغ بگویند. نه وزن ها و نه چک ها نباید گزارش شود.</a:t>
            </a:r>
            <a:endParaRPr lang="en-US" sz="1800" dirty="0">
              <a:cs typeface="B Nazanin" panose="00000400000000000000" pitchFamily="2" charset="-78"/>
            </a:endParaRPr>
          </a:p>
        </p:txBody>
      </p:sp>
      <p:sp>
        <p:nvSpPr>
          <p:cNvPr id="48" name="テキスト ボックス 47"/>
          <p:cNvSpPr txBox="1"/>
          <p:nvPr/>
        </p:nvSpPr>
        <p:spPr>
          <a:xfrm>
            <a:off x="9215214" y="5646436"/>
            <a:ext cx="3522248" cy="461665"/>
          </a:xfrm>
          <a:prstGeom prst="rect">
            <a:avLst/>
          </a:prstGeom>
          <a:noFill/>
        </p:spPr>
        <p:txBody>
          <a:bodyPr wrap="square" rtlCol="0" anchor="b">
            <a:spAutoFit/>
          </a:bodyPr>
          <a:lstStyle/>
          <a:p>
            <a:pPr algn="ctr" rtl="1"/>
            <a:r>
              <a:rPr lang="fa-IR" sz="2400" dirty="0">
                <a:latin typeface="+mj-lt"/>
                <a:cs typeface="B Nazanin" panose="00000400000000000000" pitchFamily="2" charset="-78"/>
              </a:rPr>
              <a:t>لورم اپیسوم</a:t>
            </a:r>
            <a:endParaRPr lang="en-US" sz="2400" dirty="0">
              <a:latin typeface="+mj-lt"/>
              <a:cs typeface="B Nazanin" panose="00000400000000000000" pitchFamily="2" charset="-78"/>
            </a:endParaRPr>
          </a:p>
        </p:txBody>
      </p:sp>
      <p:sp>
        <p:nvSpPr>
          <p:cNvPr id="49" name="テキスト ボックス 48"/>
          <p:cNvSpPr txBox="1"/>
          <p:nvPr/>
        </p:nvSpPr>
        <p:spPr>
          <a:xfrm>
            <a:off x="9215214" y="6042436"/>
            <a:ext cx="3522248" cy="923330"/>
          </a:xfrm>
          <a:prstGeom prst="rect">
            <a:avLst/>
          </a:prstGeom>
          <a:noFill/>
        </p:spPr>
        <p:txBody>
          <a:bodyPr wrap="square" rtlCol="0">
            <a:spAutoFit/>
          </a:bodyPr>
          <a:lstStyle/>
          <a:p>
            <a:pPr algn="ctr" rtl="1"/>
            <a:r>
              <a:rPr lang="fa-IR" sz="1800" dirty="0">
                <a:cs typeface="B Nazanin" panose="00000400000000000000" pitchFamily="2" charset="-78"/>
              </a:rPr>
              <a:t>و پس از سلام دادن به شاکیان، آن را کشید و به من گفت که زاده شده است. تو انگیزه های خالی من هستی</a:t>
            </a:r>
            <a:endParaRPr lang="en-US" sz="1800" dirty="0">
              <a:cs typeface="B Nazanin" panose="00000400000000000000" pitchFamily="2" charset="-78"/>
            </a:endParaRPr>
          </a:p>
        </p:txBody>
      </p:sp>
      <p:sp>
        <p:nvSpPr>
          <p:cNvPr id="50" name="テキスト ボックス 49"/>
          <p:cNvSpPr txBox="1"/>
          <p:nvPr/>
        </p:nvSpPr>
        <p:spPr>
          <a:xfrm>
            <a:off x="12821758" y="5646436"/>
            <a:ext cx="3522248" cy="461665"/>
          </a:xfrm>
          <a:prstGeom prst="rect">
            <a:avLst/>
          </a:prstGeom>
          <a:noFill/>
        </p:spPr>
        <p:txBody>
          <a:bodyPr wrap="square" rtlCol="0" anchor="b">
            <a:spAutoFit/>
          </a:bodyPr>
          <a:lstStyle/>
          <a:p>
            <a:pPr algn="ctr" rtl="1"/>
            <a:r>
              <a:rPr lang="fa-IR" sz="2400" dirty="0">
                <a:latin typeface="+mj-lt"/>
                <a:cs typeface="B Nazanin" panose="00000400000000000000" pitchFamily="2" charset="-78"/>
              </a:rPr>
              <a:t>لورم اپیسوم</a:t>
            </a:r>
            <a:endParaRPr lang="en-US" sz="2400" dirty="0">
              <a:latin typeface="+mj-lt"/>
              <a:cs typeface="B Nazanin" panose="00000400000000000000" pitchFamily="2" charset="-78"/>
            </a:endParaRPr>
          </a:p>
        </p:txBody>
      </p:sp>
      <p:sp>
        <p:nvSpPr>
          <p:cNvPr id="51" name="テキスト ボックス 50"/>
          <p:cNvSpPr txBox="1"/>
          <p:nvPr/>
        </p:nvSpPr>
        <p:spPr>
          <a:xfrm>
            <a:off x="12821758" y="6042436"/>
            <a:ext cx="3522248" cy="923330"/>
          </a:xfrm>
          <a:prstGeom prst="rect">
            <a:avLst/>
          </a:prstGeom>
          <a:noFill/>
        </p:spPr>
        <p:txBody>
          <a:bodyPr wrap="square" rtlCol="0">
            <a:spAutoFit/>
          </a:bodyPr>
          <a:lstStyle/>
          <a:p>
            <a:pPr algn="ctr" rtl="1"/>
            <a:r>
              <a:rPr lang="fa-IR" sz="1800" dirty="0">
                <a:cs typeface="B Nazanin" panose="00000400000000000000" pitchFamily="2" charset="-78"/>
              </a:rPr>
              <a:t>و پس از سلام دادن به شاکیان، آن را کشید و به من گفت که زاده شده است. تو انگیزه های خالی من هستی</a:t>
            </a:r>
            <a:endParaRPr lang="en-US" sz="1800" dirty="0">
              <a:cs typeface="B Nazanin" panose="00000400000000000000" pitchFamily="2" charset="-78"/>
            </a:endParaRPr>
          </a:p>
        </p:txBody>
      </p:sp>
      <p:sp>
        <p:nvSpPr>
          <p:cNvPr id="52" name="テキスト プレースホルダー 9"/>
          <p:cNvSpPr txBox="1">
            <a:spLocks/>
          </p:cNvSpPr>
          <p:nvPr/>
        </p:nvSpPr>
        <p:spPr>
          <a:xfrm>
            <a:off x="1006302" y="8023820"/>
            <a:ext cx="16427188" cy="1080120"/>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ctr" rtl="1"/>
            <a:r>
              <a:rPr lang="fa-IR" sz="4400" dirty="0">
                <a:latin typeface="Aleo-BoldItalic" pitchFamily="34" charset="0"/>
                <a:cs typeface="B Nazanin" panose="00000400000000000000" pitchFamily="2" charset="-78"/>
              </a:rPr>
              <a:t>"هنوز به بزرگ شدن ادامه بده!"</a:t>
            </a:r>
            <a:endParaRPr lang="en-US" sz="4400" dirty="0">
              <a:latin typeface="Aleo-BoldItalic" pitchFamily="34" charset="0"/>
              <a:cs typeface="B Nazanin" panose="00000400000000000000" pitchFamily="2" charset="-78"/>
            </a:endParaRPr>
          </a:p>
        </p:txBody>
      </p:sp>
      <p:cxnSp>
        <p:nvCxnSpPr>
          <p:cNvPr id="26" name="Conector recto 25">
            <a:extLst>
              <a:ext uri="{FF2B5EF4-FFF2-40B4-BE49-F238E27FC236}">
                <a16:creationId xmlns:a16="http://schemas.microsoft.com/office/drawing/2014/main" id="{67440BB9-3F47-4114-B234-EA12EB0185D2}"/>
              </a:ext>
            </a:extLst>
          </p:cNvPr>
          <p:cNvCxnSpPr/>
          <p:nvPr/>
        </p:nvCxnSpPr>
        <p:spPr>
          <a:xfrm flipH="1">
            <a:off x="430238" y="1543100"/>
            <a:ext cx="1737852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サブタイトル 4">
            <a:extLst>
              <a:ext uri="{FF2B5EF4-FFF2-40B4-BE49-F238E27FC236}">
                <a16:creationId xmlns:a16="http://schemas.microsoft.com/office/drawing/2014/main" id="{E539535F-1400-4446-9837-161DA2C36ED3}"/>
              </a:ext>
            </a:extLst>
          </p:cNvPr>
          <p:cNvSpPr>
            <a:spLocks noGrp="1"/>
          </p:cNvSpPr>
          <p:nvPr>
            <p:ph type="subTitle" idx="1"/>
          </p:nvPr>
        </p:nvSpPr>
        <p:spPr>
          <a:xfrm>
            <a:off x="3371935" y="2088416"/>
            <a:ext cx="13681520" cy="534002"/>
          </a:xfrm>
        </p:spPr>
        <p:txBody>
          <a:bodyPr/>
          <a:lstStyle/>
          <a:p>
            <a:pPr algn="r" rtl="1"/>
            <a:r>
              <a:rPr lang="fa-IR" sz="2400" dirty="0">
                <a:cs typeface="B Nazanin" panose="00000400000000000000" pitchFamily="2" charset="-78"/>
              </a:rPr>
              <a:t>ممنون که امروز اومدی!</a:t>
            </a:r>
            <a:endParaRPr lang="en-US" sz="2400" dirty="0">
              <a:cs typeface="B Nazanin" panose="00000400000000000000" pitchFamily="2" charset="-78"/>
            </a:endParaRPr>
          </a:p>
        </p:txBody>
      </p:sp>
      <p:grpSp>
        <p:nvGrpSpPr>
          <p:cNvPr id="29" name="Grupo 28">
            <a:extLst>
              <a:ext uri="{FF2B5EF4-FFF2-40B4-BE49-F238E27FC236}">
                <a16:creationId xmlns:a16="http://schemas.microsoft.com/office/drawing/2014/main" id="{5F9469FD-3301-47AB-A2BC-C899EB9C224B}"/>
              </a:ext>
            </a:extLst>
          </p:cNvPr>
          <p:cNvGrpSpPr/>
          <p:nvPr/>
        </p:nvGrpSpPr>
        <p:grpSpPr>
          <a:xfrm>
            <a:off x="17009942" y="220880"/>
            <a:ext cx="1062256" cy="1178204"/>
            <a:chOff x="16898348" y="304142"/>
            <a:chExt cx="1062256" cy="1178204"/>
          </a:xfrm>
        </p:grpSpPr>
        <p:sp>
          <p:nvSpPr>
            <p:cNvPr id="31" name="Forma libre: forma 30">
              <a:extLst>
                <a:ext uri="{FF2B5EF4-FFF2-40B4-BE49-F238E27FC236}">
                  <a16:creationId xmlns:a16="http://schemas.microsoft.com/office/drawing/2014/main" id="{DE6F23A4-E1C8-4DE4-8511-603758CEB90D}"/>
                </a:ext>
              </a:extLst>
            </p:cNvPr>
            <p:cNvSpPr/>
            <p:nvPr/>
          </p:nvSpPr>
          <p:spPr>
            <a:xfrm>
              <a:off x="16898348" y="550753"/>
              <a:ext cx="910410" cy="931593"/>
            </a:xfrm>
            <a:custGeom>
              <a:avLst/>
              <a:gdLst>
                <a:gd name="connsiteX0" fmla="*/ 910410 w 910410"/>
                <a:gd name="connsiteY0" fmla="*/ 468249 h 931593"/>
                <a:gd name="connsiteX1" fmla="*/ 458215 w 910410"/>
                <a:gd name="connsiteY1" fmla="*/ 931593 h 931593"/>
                <a:gd name="connsiteX2" fmla="*/ 0 w 910410"/>
                <a:gd name="connsiteY2" fmla="*/ 473155 h 931593"/>
                <a:gd name="connsiteX3" fmla="*/ 456432 w 910410"/>
                <a:gd name="connsiteY3" fmla="*/ 0 h 931593"/>
                <a:gd name="connsiteX4" fmla="*/ 910410 w 910410"/>
                <a:gd name="connsiteY4" fmla="*/ 468249 h 9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410" h="931593">
                  <a:moveTo>
                    <a:pt x="910410" y="468249"/>
                  </a:moveTo>
                  <a:cubicBezTo>
                    <a:pt x="664914" y="533135"/>
                    <a:pt x="519311" y="683421"/>
                    <a:pt x="458215" y="931593"/>
                  </a:cubicBezTo>
                  <a:cubicBezTo>
                    <a:pt x="398681" y="684759"/>
                    <a:pt x="253524" y="527784"/>
                    <a:pt x="0" y="473155"/>
                  </a:cubicBezTo>
                  <a:cubicBezTo>
                    <a:pt x="248618" y="401580"/>
                    <a:pt x="399350" y="252186"/>
                    <a:pt x="456432" y="0"/>
                  </a:cubicBezTo>
                  <a:cubicBezTo>
                    <a:pt x="513290" y="246611"/>
                    <a:pt x="653096" y="408938"/>
                    <a:pt x="910410" y="468249"/>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sp>
          <p:nvSpPr>
            <p:cNvPr id="32" name="Forma libre: forma 31">
              <a:extLst>
                <a:ext uri="{FF2B5EF4-FFF2-40B4-BE49-F238E27FC236}">
                  <a16:creationId xmlns:a16="http://schemas.microsoft.com/office/drawing/2014/main" id="{146490C6-D97C-4C5F-8281-195568F3366E}"/>
                </a:ext>
              </a:extLst>
            </p:cNvPr>
            <p:cNvSpPr/>
            <p:nvPr/>
          </p:nvSpPr>
          <p:spPr>
            <a:xfrm>
              <a:off x="17541856" y="304142"/>
              <a:ext cx="418748" cy="400687"/>
            </a:xfrm>
            <a:custGeom>
              <a:avLst/>
              <a:gdLst>
                <a:gd name="connsiteX0" fmla="*/ 0 w 418748"/>
                <a:gd name="connsiteY0" fmla="*/ 198671 h 400687"/>
                <a:gd name="connsiteX1" fmla="*/ 211827 w 418748"/>
                <a:gd name="connsiteY1" fmla="*/ 0 h 400687"/>
                <a:gd name="connsiteX2" fmla="*/ 418749 w 418748"/>
                <a:gd name="connsiteY2" fmla="*/ 194881 h 400687"/>
                <a:gd name="connsiteX3" fmla="*/ 218516 w 418748"/>
                <a:gd name="connsiteY3" fmla="*/ 400688 h 400687"/>
                <a:gd name="connsiteX4" fmla="*/ 223 w 418748"/>
                <a:gd name="connsiteY4" fmla="*/ 198894 h 40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48" h="400687">
                  <a:moveTo>
                    <a:pt x="0" y="198671"/>
                  </a:moveTo>
                  <a:cubicBezTo>
                    <a:pt x="114387" y="156306"/>
                    <a:pt x="164333" y="88075"/>
                    <a:pt x="211827" y="0"/>
                  </a:cubicBezTo>
                  <a:cubicBezTo>
                    <a:pt x="254638" y="92312"/>
                    <a:pt x="312835" y="155191"/>
                    <a:pt x="418749" y="194881"/>
                  </a:cubicBezTo>
                  <a:cubicBezTo>
                    <a:pt x="315511" y="236800"/>
                    <a:pt x="249733" y="292990"/>
                    <a:pt x="218516" y="400688"/>
                  </a:cubicBezTo>
                  <a:cubicBezTo>
                    <a:pt x="164110" y="310382"/>
                    <a:pt x="123306" y="233233"/>
                    <a:pt x="223" y="198894"/>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grpSp>
    </p:spTree>
    <p:extLst>
      <p:ext uri="{BB962C8B-B14F-4D97-AF65-F5344CB8AC3E}">
        <p14:creationId xmlns:p14="http://schemas.microsoft.com/office/powerpoint/2010/main" val="2427028706"/>
      </p:ext>
    </p:extLst>
  </p:cSld>
  <p:clrMapOvr>
    <a:masterClrMapping/>
  </p:clrMapOvr>
  <mc:AlternateContent xmlns:mc="http://schemas.openxmlformats.org/markup-compatibility/2006" xmlns:p14="http://schemas.microsoft.com/office/powerpoint/2010/main">
    <mc:Choice Requires="p14">
      <p:transition spd="slow" p14:dur="1200" advTm="7802">
        <p14:flip dir="r"/>
      </p:transition>
    </mc:Choice>
    <mc:Fallback xmlns="">
      <p:transition spd="slow" advTm="78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1750"/>
                            </p:stCondLst>
                            <p:childTnLst>
                              <p:par>
                                <p:cTn id="26" presetID="2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ppt_x"/>
                                          </p:val>
                                        </p:tav>
                                        <p:tav tm="100000">
                                          <p:val>
                                            <p:strVal val="#ppt_x"/>
                                          </p:val>
                                        </p:tav>
                                      </p:tavLst>
                                    </p:anim>
                                    <p:anim calcmode="lin" valueType="num">
                                      <p:cBhvr additive="base">
                                        <p:cTn id="33" dur="500" fill="hold"/>
                                        <p:tgtEl>
                                          <p:spTgt spid="4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5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ppt_x"/>
                                          </p:val>
                                        </p:tav>
                                        <p:tav tm="100000">
                                          <p:val>
                                            <p:strVal val="#ppt_x"/>
                                          </p:val>
                                        </p:tav>
                                      </p:tavLst>
                                    </p:anim>
                                    <p:anim calcmode="lin" valueType="num">
                                      <p:cBhvr additive="base">
                                        <p:cTn id="37" dur="500" fill="hold"/>
                                        <p:tgtEl>
                                          <p:spTgt spid="47"/>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par>
                          <p:cTn id="42" fill="hold">
                            <p:stCondLst>
                              <p:cond delay="3000"/>
                            </p:stCondLst>
                            <p:childTnLst>
                              <p:par>
                                <p:cTn id="43" presetID="2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25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ppt_x"/>
                                          </p:val>
                                        </p:tav>
                                        <p:tav tm="100000">
                                          <p:val>
                                            <p:strVal val="#ppt_x"/>
                                          </p:val>
                                        </p:tav>
                                      </p:tavLst>
                                    </p:anim>
                                    <p:anim calcmode="lin" valueType="num">
                                      <p:cBhvr additive="base">
                                        <p:cTn id="54" dur="500" fill="hold"/>
                                        <p:tgtEl>
                                          <p:spTgt spid="49"/>
                                        </p:tgtEl>
                                        <p:attrNameLst>
                                          <p:attrName>ppt_y</p:attrName>
                                        </p:attrNameLst>
                                      </p:cBhvr>
                                      <p:tavLst>
                                        <p:tav tm="0">
                                          <p:val>
                                            <p:strVal val="1+#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par>
                          <p:cTn id="59" fill="hold">
                            <p:stCondLst>
                              <p:cond delay="4250"/>
                            </p:stCondLst>
                            <p:childTnLst>
                              <p:par>
                                <p:cTn id="60" presetID="23" presetClass="entr" presetSubtype="16"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ppt_x"/>
                                          </p:val>
                                        </p:tav>
                                        <p:tav tm="100000">
                                          <p:val>
                                            <p:strVal val="#ppt_x"/>
                                          </p:val>
                                        </p:tav>
                                      </p:tavLst>
                                    </p:anim>
                                    <p:anim calcmode="lin" valueType="num">
                                      <p:cBhvr additive="base">
                                        <p:cTn id="67" dur="500" fill="hold"/>
                                        <p:tgtEl>
                                          <p:spTgt spid="50"/>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250"/>
                                  </p:stCondLst>
                                  <p:childTnLst>
                                    <p:set>
                                      <p:cBhvr>
                                        <p:cTn id="69" dur="1" fill="hold">
                                          <p:stCondLst>
                                            <p:cond delay="0"/>
                                          </p:stCondLst>
                                        </p:cTn>
                                        <p:tgtEl>
                                          <p:spTgt spid="51"/>
                                        </p:tgtEl>
                                        <p:attrNameLst>
                                          <p:attrName>style.visibility</p:attrName>
                                        </p:attrNameLst>
                                      </p:cBhvr>
                                      <p:to>
                                        <p:strVal val="visible"/>
                                      </p:to>
                                    </p:set>
                                    <p:anim calcmode="lin" valueType="num">
                                      <p:cBhvr additive="base">
                                        <p:cTn id="70" dur="500" fill="hold"/>
                                        <p:tgtEl>
                                          <p:spTgt spid="51"/>
                                        </p:tgtEl>
                                        <p:attrNameLst>
                                          <p:attrName>ppt_x</p:attrName>
                                        </p:attrNameLst>
                                      </p:cBhvr>
                                      <p:tavLst>
                                        <p:tav tm="0">
                                          <p:val>
                                            <p:strVal val="#ppt_x"/>
                                          </p:val>
                                        </p:tav>
                                        <p:tav tm="100000">
                                          <p:val>
                                            <p:strVal val="#ppt_x"/>
                                          </p:val>
                                        </p:tav>
                                      </p:tavLst>
                                    </p:anim>
                                    <p:anim calcmode="lin" valueType="num">
                                      <p:cBhvr additive="base">
                                        <p:cTn id="71" dur="500" fill="hold"/>
                                        <p:tgtEl>
                                          <p:spTgt spid="51"/>
                                        </p:tgtEl>
                                        <p:attrNameLst>
                                          <p:attrName>ppt_y</p:attrName>
                                        </p:attrNameLst>
                                      </p:cBhvr>
                                      <p:tavLst>
                                        <p:tav tm="0">
                                          <p:val>
                                            <p:strVal val="1+#ppt_h/2"/>
                                          </p:val>
                                        </p:tav>
                                        <p:tav tm="100000">
                                          <p:val>
                                            <p:strVal val="#ppt_y"/>
                                          </p:val>
                                        </p:tav>
                                      </p:tavLst>
                                    </p:anim>
                                  </p:childTnLst>
                                </p:cTn>
                              </p:par>
                            </p:childTnLst>
                          </p:cTn>
                        </p:par>
                        <p:par>
                          <p:cTn id="72" fill="hold">
                            <p:stCondLst>
                              <p:cond delay="500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5500"/>
                            </p:stCondLst>
                            <p:childTnLst>
                              <p:par>
                                <p:cTn id="77" presetID="14" presetClass="entr" presetSubtype="10"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randombar(horizontal)">
                                      <p:cBhvr>
                                        <p:cTn id="7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42" grpId="0"/>
      <p:bldP spid="43" grpId="0"/>
      <p:bldP spid="46" grpId="0"/>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F047CE06-AB5A-49CC-AEB4-18E3299A0106}"/>
              </a:ext>
            </a:extLst>
          </p:cNvPr>
          <p:cNvSpPr/>
          <p:nvPr/>
        </p:nvSpPr>
        <p:spPr>
          <a:xfrm>
            <a:off x="458631" y="2212247"/>
            <a:ext cx="4680520" cy="76837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dirty="0">
              <a:cs typeface="B Nazanin" panose="00000400000000000000" pitchFamily="2" charset="-78"/>
            </a:endParaRPr>
          </a:p>
        </p:txBody>
      </p:sp>
      <p:sp>
        <p:nvSpPr>
          <p:cNvPr id="6" name="タイトル 5"/>
          <p:cNvSpPr>
            <a:spLocks noGrp="1"/>
          </p:cNvSpPr>
          <p:nvPr>
            <p:ph type="title"/>
          </p:nvPr>
        </p:nvSpPr>
        <p:spPr/>
        <p:txBody>
          <a:bodyPr/>
          <a:lstStyle/>
          <a:p>
            <a:pPr algn="r" rtl="1"/>
            <a:r>
              <a:rPr lang="fa-IR" dirty="0">
                <a:cs typeface="B Nazanin" panose="00000400000000000000" pitchFamily="2" charset="-78"/>
              </a:rPr>
              <a:t>فرد کلیدی</a:t>
            </a:r>
            <a:endParaRPr lang="en-US" dirty="0">
              <a:solidFill>
                <a:schemeClr val="accent1"/>
              </a:solidFill>
              <a:cs typeface="B Nazanin" panose="00000400000000000000" pitchFamily="2" charset="-78"/>
            </a:endParaRPr>
          </a:p>
        </p:txBody>
      </p:sp>
      <p:sp>
        <p:nvSpPr>
          <p:cNvPr id="7" name="サブタイトル 6"/>
          <p:cNvSpPr>
            <a:spLocks noGrp="1"/>
          </p:cNvSpPr>
          <p:nvPr>
            <p:ph type="subTitle" idx="1"/>
          </p:nvPr>
        </p:nvSpPr>
        <p:spPr/>
        <p:txBody>
          <a:bodyPr/>
          <a:lstStyle/>
          <a:p>
            <a:pPr algn="r" rtl="1"/>
            <a:r>
              <a:rPr lang="en-US" dirty="0">
                <a:cs typeface="B Nazanin" panose="00000400000000000000" pitchFamily="2" charset="-78"/>
              </a:rPr>
              <a:t>Lorem ipsum dolor </a:t>
            </a:r>
            <a:r>
              <a:rPr lang="fa-IR" dirty="0">
                <a:cs typeface="B Nazanin" panose="00000400000000000000" pitchFamily="2" charset="-78"/>
              </a:rPr>
              <a:t>با او بنشین، </a:t>
            </a:r>
            <a:r>
              <a:rPr lang="en-US" dirty="0" err="1">
                <a:cs typeface="B Nazanin" panose="00000400000000000000" pitchFamily="2" charset="-78"/>
              </a:rPr>
              <a:t>alii</a:t>
            </a:r>
            <a:r>
              <a:rPr lang="en-US" dirty="0">
                <a:cs typeface="B Nazanin" panose="00000400000000000000" pitchFamily="2" charset="-78"/>
              </a:rPr>
              <a:t> </a:t>
            </a:r>
            <a:r>
              <a:rPr lang="en-US" dirty="0" err="1">
                <a:cs typeface="B Nazanin" panose="00000400000000000000" pitchFamily="2" charset="-78"/>
              </a:rPr>
              <a:t>aliquip</a:t>
            </a:r>
            <a:r>
              <a:rPr lang="en-US" dirty="0">
                <a:cs typeface="B Nazanin" panose="00000400000000000000" pitchFamily="2" charset="-78"/>
              </a:rPr>
              <a:t> </a:t>
            </a:r>
            <a:r>
              <a:rPr lang="en-US" dirty="0" err="1">
                <a:cs typeface="B Nazanin" panose="00000400000000000000" pitchFamily="2" charset="-78"/>
              </a:rPr>
              <a:t>ei</a:t>
            </a:r>
            <a:r>
              <a:rPr lang="en-US" dirty="0">
                <a:cs typeface="B Nazanin" panose="00000400000000000000" pitchFamily="2" charset="-78"/>
              </a:rPr>
              <a:t> vel</a:t>
            </a:r>
          </a:p>
        </p:txBody>
      </p:sp>
      <p:sp>
        <p:nvSpPr>
          <p:cNvPr id="10" name="テキスト プレースホルダー 9"/>
          <p:cNvSpPr>
            <a:spLocks noGrp="1"/>
          </p:cNvSpPr>
          <p:nvPr>
            <p:ph type="body" sz="quarter" idx="15"/>
          </p:nvPr>
        </p:nvSpPr>
        <p:spPr/>
        <p:txBody>
          <a:bodyPr>
            <a:normAutofit/>
          </a:bodyPr>
          <a:lstStyle/>
          <a:p>
            <a:pPr algn="r" rtl="1"/>
            <a:r>
              <a:rPr lang="fa-IR" dirty="0">
                <a:cs typeface="B Nazanin" panose="00000400000000000000" pitchFamily="2" charset="-78"/>
              </a:rPr>
              <a:t>مدیر بازاریابی</a:t>
            </a:r>
            <a:endParaRPr lang="en-US" dirty="0">
              <a:cs typeface="B Nazanin" panose="00000400000000000000" pitchFamily="2" charset="-78"/>
            </a:endParaRPr>
          </a:p>
        </p:txBody>
      </p:sp>
      <p:sp>
        <p:nvSpPr>
          <p:cNvPr id="11" name="テキスト プレースホルダー 10"/>
          <p:cNvSpPr>
            <a:spLocks noGrp="1"/>
          </p:cNvSpPr>
          <p:nvPr>
            <p:ph type="body" sz="quarter" idx="16"/>
          </p:nvPr>
        </p:nvSpPr>
        <p:spPr/>
        <p:txBody>
          <a:bodyPr/>
          <a:lstStyle/>
          <a:p>
            <a:pPr algn="r" rtl="1"/>
            <a:r>
              <a:rPr lang="fa-IR" dirty="0">
                <a:latin typeface="Aleo-Bold" pitchFamily="34" charset="0"/>
                <a:cs typeface="B Nazanin" panose="00000400000000000000" pitchFamily="2" charset="-78"/>
              </a:rPr>
              <a:t>بگذار درد خودش زیاد باشد و دیگران با او کاری کنند که دشمن فوتبال است و من شما دو نفر دیگر را خواهم کشت. برای اینکه بتوانید مشکل را با </a:t>
            </a:r>
            <a:r>
              <a:rPr lang="en-US" dirty="0" err="1">
                <a:latin typeface="Aleo-Bold" pitchFamily="34" charset="0"/>
                <a:cs typeface="B Nazanin" panose="00000400000000000000" pitchFamily="2" charset="-78"/>
              </a:rPr>
              <a:t>eu</a:t>
            </a:r>
            <a:r>
              <a:rPr lang="en-US" dirty="0">
                <a:latin typeface="Aleo-Bold" pitchFamily="34" charset="0"/>
                <a:cs typeface="B Nazanin" panose="00000400000000000000" pitchFamily="2" charset="-78"/>
              </a:rPr>
              <a:t> </a:t>
            </a:r>
            <a:r>
              <a:rPr lang="en-US" dirty="0" err="1">
                <a:latin typeface="Aleo-Bold" pitchFamily="34" charset="0"/>
                <a:cs typeface="B Nazanin" panose="00000400000000000000" pitchFamily="2" charset="-78"/>
              </a:rPr>
              <a:t>elitr</a:t>
            </a:r>
            <a:r>
              <a:rPr lang="en-US" dirty="0">
                <a:latin typeface="Aleo-Bold" pitchFamily="34" charset="0"/>
                <a:cs typeface="B Nazanin" panose="00000400000000000000" pitchFamily="2" charset="-78"/>
              </a:rPr>
              <a:t> </a:t>
            </a:r>
            <a:r>
              <a:rPr lang="fa-IR" dirty="0">
                <a:latin typeface="Aleo-Bold" pitchFamily="34" charset="0"/>
                <a:cs typeface="B Nazanin" panose="00000400000000000000" pitchFamily="2" charset="-78"/>
              </a:rPr>
              <a:t>بنویسید دریا را یاد بگیرید.</a:t>
            </a:r>
          </a:p>
          <a:p>
            <a:pPr algn="r" rtl="1"/>
            <a:r>
              <a:rPr lang="fa-IR" dirty="0">
                <a:latin typeface="Aleo-Bold" pitchFamily="34" charset="0"/>
                <a:cs typeface="B Nazanin" panose="00000400000000000000" pitchFamily="2" charset="-78"/>
              </a:rPr>
              <a:t>به طوری که ممکن است در لاتین سومو باشد، اما برای هر یک به همان اندازه نوسترود، و با مناندورهای آسانی که شما تعریف کردید. دشمن این چیزهای دیگر را نمی داند، زیرا خطایی که او را از این همه تمرین رها کرده است، به ندرت لذت وزنه ها را درک می کند.</a:t>
            </a:r>
            <a:endParaRPr lang="en-US" dirty="0">
              <a:cs typeface="B Nazanin" panose="00000400000000000000" pitchFamily="2" charset="-78"/>
            </a:endParaRPr>
          </a:p>
        </p:txBody>
      </p:sp>
      <p:sp>
        <p:nvSpPr>
          <p:cNvPr id="9" name="テキスト プレースホルダー 8"/>
          <p:cNvSpPr>
            <a:spLocks noGrp="1"/>
          </p:cNvSpPr>
          <p:nvPr>
            <p:ph type="body" sz="quarter" idx="14"/>
          </p:nvPr>
        </p:nvSpPr>
        <p:spPr>
          <a:xfrm rot="21288877">
            <a:off x="1677227" y="8808264"/>
            <a:ext cx="5760000" cy="766544"/>
          </a:xfrm>
        </p:spPr>
        <p:txBody>
          <a:bodyPr/>
          <a:lstStyle/>
          <a:p>
            <a:pPr algn="r"/>
            <a:r>
              <a:rPr lang="fa-IR" dirty="0">
                <a:cs typeface="B Nazanin" panose="00000400000000000000" pitchFamily="2" charset="-78"/>
              </a:rPr>
              <a:t>عادات پاری میلر</a:t>
            </a:r>
            <a:endParaRPr lang="en-US" dirty="0">
              <a:cs typeface="B Nazanin" panose="00000400000000000000" pitchFamily="2" charset="-78"/>
            </a:endParaRPr>
          </a:p>
        </p:txBody>
      </p:sp>
      <p:sp>
        <p:nvSpPr>
          <p:cNvPr id="2" name="テキスト ボックス 1"/>
          <p:cNvSpPr txBox="1"/>
          <p:nvPr/>
        </p:nvSpPr>
        <p:spPr>
          <a:xfrm>
            <a:off x="8207102" y="7378650"/>
            <a:ext cx="8241822" cy="1077218"/>
          </a:xfrm>
          <a:prstGeom prst="rect">
            <a:avLst/>
          </a:prstGeom>
          <a:noFill/>
        </p:spPr>
        <p:txBody>
          <a:bodyPr wrap="square" rtlCol="0">
            <a:spAutoFit/>
          </a:bodyPr>
          <a:lstStyle/>
          <a:p>
            <a:pPr algn="r"/>
            <a:r>
              <a:rPr lang="fa-IR" dirty="0">
                <a:solidFill>
                  <a:schemeClr val="tx1">
                    <a:lumMod val="60000"/>
                    <a:lumOff val="40000"/>
                  </a:schemeClr>
                </a:solidFill>
                <a:latin typeface="Aleo-BoldItalic" pitchFamily="34" charset="0"/>
                <a:cs typeface="B Nazanin" panose="00000400000000000000" pitchFamily="2" charset="-78"/>
              </a:rPr>
              <a:t>"رویای من این بود که یک شاهزاده خانم شوم.</a:t>
            </a:r>
          </a:p>
          <a:p>
            <a:pPr algn="r"/>
            <a:r>
              <a:rPr lang="fa-IR" dirty="0">
                <a:solidFill>
                  <a:schemeClr val="tx1">
                    <a:lumMod val="60000"/>
                    <a:lumOff val="40000"/>
                  </a:schemeClr>
                </a:solidFill>
                <a:latin typeface="Aleo-BoldItalic" pitchFamily="34" charset="0"/>
                <a:cs typeface="B Nazanin" panose="00000400000000000000" pitchFamily="2" charset="-78"/>
              </a:rPr>
              <a:t>حالا من در دنیای مجازی هستم. :</a:t>
            </a:r>
            <a:r>
              <a:rPr lang="en-US" dirty="0">
                <a:solidFill>
                  <a:schemeClr val="tx1">
                    <a:lumMod val="60000"/>
                    <a:lumOff val="40000"/>
                  </a:schemeClr>
                </a:solidFill>
                <a:latin typeface="Aleo-BoldItalic" pitchFamily="34" charset="0"/>
                <a:cs typeface="B Nazanin" panose="00000400000000000000" pitchFamily="2" charset="-78"/>
              </a:rPr>
              <a:t>O”</a:t>
            </a:r>
          </a:p>
        </p:txBody>
      </p:sp>
      <p:pic>
        <p:nvPicPr>
          <p:cNvPr id="1026" name="Picture 2" descr="cygnus wall, ngc 7000, the north american nebula. - deneb fotografías e imágenes de stock">
            <a:extLst>
              <a:ext uri="{FF2B5EF4-FFF2-40B4-BE49-F238E27FC236}">
                <a16:creationId xmlns:a16="http://schemas.microsoft.com/office/drawing/2014/main" id="{C51ABF64-11FA-4E68-A1C5-4330C53885FE}"/>
              </a:ext>
            </a:extLst>
          </p:cNvPr>
          <p:cNvPicPr>
            <a:picLocks noGrp="1" noChangeAspect="1" noChangeArrowheads="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3" name="Lágrima 12">
            <a:extLst>
              <a:ext uri="{FF2B5EF4-FFF2-40B4-BE49-F238E27FC236}">
                <a16:creationId xmlns:a16="http://schemas.microsoft.com/office/drawing/2014/main" id="{CA9E2B7C-9746-4B7D-A77D-B5B2C745106F}"/>
              </a:ext>
            </a:extLst>
          </p:cNvPr>
          <p:cNvSpPr/>
          <p:nvPr/>
        </p:nvSpPr>
        <p:spPr>
          <a:xfrm rot="5400000">
            <a:off x="16157760" y="8150413"/>
            <a:ext cx="2107096" cy="2107096"/>
          </a:xfrm>
          <a:prstGeom prst="teardrop">
            <a:avLst/>
          </a:prstGeom>
          <a:solidFill>
            <a:srgbClr val="FFFFFF"/>
          </a:solidFill>
          <a:ln w="57150">
            <a:solidFill>
              <a:srgbClr val="E71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dirty="0">
              <a:cs typeface="B Nazanin" panose="00000400000000000000" pitchFamily="2" charset="-78"/>
            </a:endParaRPr>
          </a:p>
        </p:txBody>
      </p:sp>
      <p:grpSp>
        <p:nvGrpSpPr>
          <p:cNvPr id="14" name="Grupo 13">
            <a:extLst>
              <a:ext uri="{FF2B5EF4-FFF2-40B4-BE49-F238E27FC236}">
                <a16:creationId xmlns:a16="http://schemas.microsoft.com/office/drawing/2014/main" id="{73318AB5-1D48-4120-95AE-823E2E1C8A8E}"/>
              </a:ext>
            </a:extLst>
          </p:cNvPr>
          <p:cNvGrpSpPr/>
          <p:nvPr/>
        </p:nvGrpSpPr>
        <p:grpSpPr>
          <a:xfrm>
            <a:off x="16632038" y="8781053"/>
            <a:ext cx="1342026" cy="1016789"/>
            <a:chOff x="16280349" y="8427251"/>
            <a:chExt cx="1904824" cy="1443194"/>
          </a:xfrm>
          <a:solidFill>
            <a:srgbClr val="6B2985"/>
          </a:solidFill>
        </p:grpSpPr>
        <p:sp>
          <p:nvSpPr>
            <p:cNvPr id="15" name="Forma libre: forma 14">
              <a:extLst>
                <a:ext uri="{FF2B5EF4-FFF2-40B4-BE49-F238E27FC236}">
                  <a16:creationId xmlns:a16="http://schemas.microsoft.com/office/drawing/2014/main" id="{52C8F1E8-1D18-4D43-A0F8-F2169BB1826C}"/>
                </a:ext>
              </a:extLst>
            </p:cNvPr>
            <p:cNvSpPr/>
            <p:nvPr/>
          </p:nvSpPr>
          <p:spPr>
            <a:xfrm>
              <a:off x="16280349" y="8427251"/>
              <a:ext cx="1904824" cy="1443194"/>
            </a:xfrm>
            <a:custGeom>
              <a:avLst/>
              <a:gdLst>
                <a:gd name="connsiteX0" fmla="*/ 1904825 w 1904824"/>
                <a:gd name="connsiteY0" fmla="*/ 874385 h 1443194"/>
                <a:gd name="connsiteX1" fmla="*/ 1103868 w 1904824"/>
                <a:gd name="connsiteY1" fmla="*/ 1432931 h 1443194"/>
                <a:gd name="connsiteX2" fmla="*/ 355012 w 1904824"/>
                <a:gd name="connsiteY2" fmla="*/ 1262910 h 1443194"/>
                <a:gd name="connsiteX3" fmla="*/ 21923 w 1904824"/>
                <a:gd name="connsiteY3" fmla="*/ 902769 h 1443194"/>
                <a:gd name="connsiteX4" fmla="*/ 19827 w 1904824"/>
                <a:gd name="connsiteY4" fmla="*/ 791327 h 1443194"/>
                <a:gd name="connsiteX5" fmla="*/ 769826 w 1904824"/>
                <a:gd name="connsiteY5" fmla="*/ 263356 h 1443194"/>
                <a:gd name="connsiteX6" fmla="*/ 1408477 w 1904824"/>
                <a:gd name="connsiteY6" fmla="*/ 337080 h 1443194"/>
                <a:gd name="connsiteX7" fmla="*/ 1609264 w 1904824"/>
                <a:gd name="connsiteY7" fmla="*/ 450427 h 1443194"/>
                <a:gd name="connsiteX8" fmla="*/ 912320 w 1904824"/>
                <a:gd name="connsiteY8" fmla="*/ 94573 h 1443194"/>
                <a:gd name="connsiteX9" fmla="*/ 156130 w 1904824"/>
                <a:gd name="connsiteY9" fmla="*/ 368226 h 1443194"/>
                <a:gd name="connsiteX10" fmla="*/ 84693 w 1904824"/>
                <a:gd name="connsiteY10" fmla="*/ 444617 h 1443194"/>
                <a:gd name="connsiteX11" fmla="*/ 18018 w 1904824"/>
                <a:gd name="connsiteY11" fmla="*/ 457380 h 1443194"/>
                <a:gd name="connsiteX12" fmla="*/ 16779 w 1904824"/>
                <a:gd name="connsiteY12" fmla="*/ 386514 h 1443194"/>
                <a:gd name="connsiteX13" fmla="*/ 348154 w 1904824"/>
                <a:gd name="connsiteY13" fmla="*/ 120672 h 1443194"/>
                <a:gd name="connsiteX14" fmla="*/ 1226264 w 1904824"/>
                <a:gd name="connsiteY14" fmla="*/ 65331 h 1443194"/>
                <a:gd name="connsiteX15" fmla="*/ 1805003 w 1904824"/>
                <a:gd name="connsiteY15" fmla="*/ 576633 h 1443194"/>
                <a:gd name="connsiteX16" fmla="*/ 1904825 w 1904824"/>
                <a:gd name="connsiteY16" fmla="*/ 807805 h 1443194"/>
                <a:gd name="connsiteX17" fmla="*/ 1904825 w 1904824"/>
                <a:gd name="connsiteY17" fmla="*/ 874480 h 1443194"/>
                <a:gd name="connsiteX18" fmla="*/ 986615 w 1904824"/>
                <a:gd name="connsiteY18" fmla="*/ 340032 h 1443194"/>
                <a:gd name="connsiteX19" fmla="*/ 777160 w 1904824"/>
                <a:gd name="connsiteY19" fmla="*/ 353177 h 1443194"/>
                <a:gd name="connsiteX20" fmla="*/ 162702 w 1904824"/>
                <a:gd name="connsiteY20" fmla="*/ 733701 h 1443194"/>
                <a:gd name="connsiteX21" fmla="*/ 154987 w 1904824"/>
                <a:gd name="connsiteY21" fmla="*/ 938012 h 1443194"/>
                <a:gd name="connsiteX22" fmla="*/ 595137 w 1904824"/>
                <a:gd name="connsiteY22" fmla="*/ 1286817 h 1443194"/>
                <a:gd name="connsiteX23" fmla="*/ 915082 w 1904824"/>
                <a:gd name="connsiteY23" fmla="*/ 1349111 h 1443194"/>
                <a:gd name="connsiteX24" fmla="*/ 1730041 w 1904824"/>
                <a:gd name="connsiteY24" fmla="*/ 986589 h 1443194"/>
                <a:gd name="connsiteX25" fmla="*/ 1731756 w 1904824"/>
                <a:gd name="connsiteY25" fmla="*/ 698172 h 1443194"/>
                <a:gd name="connsiteX26" fmla="*/ 986805 w 1904824"/>
                <a:gd name="connsiteY26" fmla="*/ 340032 h 144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4824" h="1443194">
                  <a:moveTo>
                    <a:pt x="1904825" y="874385"/>
                  </a:moveTo>
                  <a:cubicBezTo>
                    <a:pt x="1735185" y="1200140"/>
                    <a:pt x="1464865" y="1386449"/>
                    <a:pt x="1103868" y="1432931"/>
                  </a:cubicBezTo>
                  <a:cubicBezTo>
                    <a:pt x="836310" y="1467411"/>
                    <a:pt x="581707" y="1416072"/>
                    <a:pt x="355012" y="1262910"/>
                  </a:cubicBezTo>
                  <a:cubicBezTo>
                    <a:pt x="216709" y="1169374"/>
                    <a:pt x="105171" y="1048883"/>
                    <a:pt x="21923" y="902769"/>
                  </a:cubicBezTo>
                  <a:cubicBezTo>
                    <a:pt x="15" y="864193"/>
                    <a:pt x="-1890" y="830284"/>
                    <a:pt x="19827" y="791327"/>
                  </a:cubicBezTo>
                  <a:cubicBezTo>
                    <a:pt x="185086" y="494528"/>
                    <a:pt x="435689" y="318506"/>
                    <a:pt x="769826" y="263356"/>
                  </a:cubicBezTo>
                  <a:cubicBezTo>
                    <a:pt x="988996" y="227256"/>
                    <a:pt x="1202737" y="249926"/>
                    <a:pt x="1408477" y="337080"/>
                  </a:cubicBezTo>
                  <a:cubicBezTo>
                    <a:pt x="1479724" y="367274"/>
                    <a:pt x="1545828" y="406422"/>
                    <a:pt x="1609264" y="450427"/>
                  </a:cubicBezTo>
                  <a:cubicBezTo>
                    <a:pt x="1427718" y="232209"/>
                    <a:pt x="1199213" y="106860"/>
                    <a:pt x="912320" y="94573"/>
                  </a:cubicBezTo>
                  <a:cubicBezTo>
                    <a:pt x="622379" y="82095"/>
                    <a:pt x="368252" y="166868"/>
                    <a:pt x="156130" y="368226"/>
                  </a:cubicBezTo>
                  <a:cubicBezTo>
                    <a:pt x="130889" y="392229"/>
                    <a:pt x="108124" y="418804"/>
                    <a:pt x="84693" y="444617"/>
                  </a:cubicBezTo>
                  <a:cubicBezTo>
                    <a:pt x="65452" y="465762"/>
                    <a:pt x="43068" y="476716"/>
                    <a:pt x="18018" y="457380"/>
                  </a:cubicBezTo>
                  <a:cubicBezTo>
                    <a:pt x="-9986" y="435759"/>
                    <a:pt x="-1318" y="410136"/>
                    <a:pt x="16779" y="386514"/>
                  </a:cubicBezTo>
                  <a:cubicBezTo>
                    <a:pt x="105552" y="270786"/>
                    <a:pt x="218805" y="183727"/>
                    <a:pt x="348154" y="120672"/>
                  </a:cubicBezTo>
                  <a:cubicBezTo>
                    <a:pt x="632285" y="-17631"/>
                    <a:pt x="927369" y="-38396"/>
                    <a:pt x="1226264" y="65331"/>
                  </a:cubicBezTo>
                  <a:cubicBezTo>
                    <a:pt x="1487439" y="155914"/>
                    <a:pt x="1671177" y="339270"/>
                    <a:pt x="1805003" y="576633"/>
                  </a:cubicBezTo>
                  <a:cubicBezTo>
                    <a:pt x="1846437" y="650166"/>
                    <a:pt x="1877202" y="728271"/>
                    <a:pt x="1904825" y="807805"/>
                  </a:cubicBezTo>
                  <a:lnTo>
                    <a:pt x="1904825" y="874480"/>
                  </a:lnTo>
                  <a:close/>
                  <a:moveTo>
                    <a:pt x="986615" y="340032"/>
                  </a:moveTo>
                  <a:cubicBezTo>
                    <a:pt x="900128" y="341747"/>
                    <a:pt x="838501" y="342604"/>
                    <a:pt x="777160" y="353177"/>
                  </a:cubicBezTo>
                  <a:cubicBezTo>
                    <a:pt x="520842" y="397182"/>
                    <a:pt x="315483" y="523389"/>
                    <a:pt x="162702" y="733701"/>
                  </a:cubicBezTo>
                  <a:cubicBezTo>
                    <a:pt x="115363" y="798852"/>
                    <a:pt x="108696" y="869718"/>
                    <a:pt x="154987" y="938012"/>
                  </a:cubicBezTo>
                  <a:cubicBezTo>
                    <a:pt x="264906" y="1100127"/>
                    <a:pt x="414829" y="1214427"/>
                    <a:pt x="595137" y="1286817"/>
                  </a:cubicBezTo>
                  <a:cubicBezTo>
                    <a:pt x="696769" y="1327680"/>
                    <a:pt x="804402" y="1344539"/>
                    <a:pt x="915082" y="1349111"/>
                  </a:cubicBezTo>
                  <a:cubicBezTo>
                    <a:pt x="1247695" y="1362922"/>
                    <a:pt x="1518586" y="1242431"/>
                    <a:pt x="1730041" y="986589"/>
                  </a:cubicBezTo>
                  <a:cubicBezTo>
                    <a:pt x="1819100" y="878862"/>
                    <a:pt x="1819100" y="805900"/>
                    <a:pt x="1731756" y="698172"/>
                  </a:cubicBezTo>
                  <a:cubicBezTo>
                    <a:pt x="1533540" y="453570"/>
                    <a:pt x="1274651" y="339366"/>
                    <a:pt x="986805" y="340032"/>
                  </a:cubicBezTo>
                  <a:close/>
                </a:path>
              </a:pathLst>
            </a:custGeom>
            <a:grpFill/>
            <a:ln w="9525" cap="flat">
              <a:noFill/>
              <a:prstDash val="solid"/>
              <a:miter/>
            </a:ln>
          </p:spPr>
          <p:txBody>
            <a:bodyPr rtlCol="0" anchor="ctr"/>
            <a:lstStyle/>
            <a:p>
              <a:pPr algn="r" rtl="1"/>
              <a:endParaRPr lang="es-PE" dirty="0">
                <a:cs typeface="B Nazanin" panose="00000400000000000000" pitchFamily="2" charset="-78"/>
              </a:endParaRPr>
            </a:p>
          </p:txBody>
        </p:sp>
        <p:sp>
          <p:nvSpPr>
            <p:cNvPr id="16" name="Forma libre: forma 15">
              <a:extLst>
                <a:ext uri="{FF2B5EF4-FFF2-40B4-BE49-F238E27FC236}">
                  <a16:creationId xmlns:a16="http://schemas.microsoft.com/office/drawing/2014/main" id="{9EE33DDD-42A1-4F8B-B6B1-982E2F821B67}"/>
                </a:ext>
              </a:extLst>
            </p:cNvPr>
            <p:cNvSpPr/>
            <p:nvPr/>
          </p:nvSpPr>
          <p:spPr>
            <a:xfrm>
              <a:off x="16756537" y="8786740"/>
              <a:ext cx="967479" cy="971143"/>
            </a:xfrm>
            <a:custGeom>
              <a:avLst/>
              <a:gdLst>
                <a:gd name="connsiteX0" fmla="*/ 331928 w 967479"/>
                <a:gd name="connsiteY0" fmla="*/ 278771 h 971143"/>
                <a:gd name="connsiteX1" fmla="*/ 256871 w 967479"/>
                <a:gd name="connsiteY1" fmla="*/ 110369 h 971143"/>
                <a:gd name="connsiteX2" fmla="*/ 267730 w 967479"/>
                <a:gd name="connsiteY2" fmla="*/ 51124 h 971143"/>
                <a:gd name="connsiteX3" fmla="*/ 964579 w 967479"/>
                <a:gd name="connsiteY3" fmla="*/ 428790 h 971143"/>
                <a:gd name="connsiteX4" fmla="*/ 508141 w 967479"/>
                <a:gd name="connsiteY4" fmla="*/ 970381 h 971143"/>
                <a:gd name="connsiteX5" fmla="*/ 649 w 967479"/>
                <a:gd name="connsiteY5" fmla="*/ 535375 h 971143"/>
                <a:gd name="connsiteX6" fmla="*/ 43987 w 967479"/>
                <a:gd name="connsiteY6" fmla="*/ 506514 h 971143"/>
                <a:gd name="connsiteX7" fmla="*/ 331833 w 967479"/>
                <a:gd name="connsiteY7" fmla="*/ 278676 h 971143"/>
                <a:gd name="connsiteX8" fmla="*/ 488233 w 967479"/>
                <a:gd name="connsiteY8" fmla="*/ 663391 h 971143"/>
                <a:gd name="connsiteX9" fmla="*/ 523762 w 967479"/>
                <a:gd name="connsiteY9" fmla="*/ 618528 h 971143"/>
                <a:gd name="connsiteX10" fmla="*/ 619774 w 967479"/>
                <a:gd name="connsiteY10" fmla="*/ 523945 h 971143"/>
                <a:gd name="connsiteX11" fmla="*/ 633299 w 967479"/>
                <a:gd name="connsiteY11" fmla="*/ 519658 h 971143"/>
                <a:gd name="connsiteX12" fmla="*/ 662541 w 967479"/>
                <a:gd name="connsiteY12" fmla="*/ 486416 h 971143"/>
                <a:gd name="connsiteX13" fmla="*/ 634061 w 967479"/>
                <a:gd name="connsiteY13" fmla="*/ 453079 h 971143"/>
                <a:gd name="connsiteX14" fmla="*/ 519475 w 967479"/>
                <a:gd name="connsiteY14" fmla="*/ 340207 h 971143"/>
                <a:gd name="connsiteX15" fmla="*/ 483185 w 967479"/>
                <a:gd name="connsiteY15" fmla="*/ 309251 h 971143"/>
                <a:gd name="connsiteX16" fmla="*/ 448895 w 967479"/>
                <a:gd name="connsiteY16" fmla="*/ 343351 h 971143"/>
                <a:gd name="connsiteX17" fmla="*/ 340977 w 967479"/>
                <a:gd name="connsiteY17" fmla="*/ 450221 h 971143"/>
                <a:gd name="connsiteX18" fmla="*/ 308592 w 967479"/>
                <a:gd name="connsiteY18" fmla="*/ 485749 h 971143"/>
                <a:gd name="connsiteX19" fmla="*/ 341644 w 967479"/>
                <a:gd name="connsiteY19" fmla="*/ 520611 h 971143"/>
                <a:gd name="connsiteX20" fmla="*/ 449848 w 967479"/>
                <a:gd name="connsiteY20" fmla="*/ 627291 h 971143"/>
                <a:gd name="connsiteX21" fmla="*/ 488138 w 967479"/>
                <a:gd name="connsiteY21" fmla="*/ 663391 h 971143"/>
                <a:gd name="connsiteX22" fmla="*/ 670637 w 967479"/>
                <a:gd name="connsiteY22" fmla="*/ 691204 h 971143"/>
                <a:gd name="connsiteX23" fmla="*/ 659302 w 967479"/>
                <a:gd name="connsiteY23" fmla="*/ 702157 h 971143"/>
                <a:gd name="connsiteX24" fmla="*/ 604248 w 967479"/>
                <a:gd name="connsiteY24" fmla="*/ 760546 h 971143"/>
                <a:gd name="connsiteX25" fmla="*/ 650635 w 967479"/>
                <a:gd name="connsiteY25" fmla="*/ 814838 h 971143"/>
                <a:gd name="connsiteX26" fmla="*/ 656254 w 967479"/>
                <a:gd name="connsiteY26" fmla="*/ 827697 h 971143"/>
                <a:gd name="connsiteX27" fmla="*/ 673114 w 967479"/>
                <a:gd name="connsiteY27" fmla="*/ 838651 h 971143"/>
                <a:gd name="connsiteX28" fmla="*/ 742646 w 967479"/>
                <a:gd name="connsiteY28" fmla="*/ 773214 h 971143"/>
                <a:gd name="connsiteX29" fmla="*/ 733788 w 967479"/>
                <a:gd name="connsiteY29" fmla="*/ 755116 h 971143"/>
                <a:gd name="connsiteX30" fmla="*/ 683686 w 967479"/>
                <a:gd name="connsiteY30" fmla="*/ 703205 h 971143"/>
                <a:gd name="connsiteX31" fmla="*/ 670447 w 967479"/>
                <a:gd name="connsiteY31" fmla="*/ 691108 h 971143"/>
                <a:gd name="connsiteX32" fmla="*/ 674066 w 967479"/>
                <a:gd name="connsiteY32" fmla="*/ 288677 h 971143"/>
                <a:gd name="connsiteX33" fmla="*/ 682924 w 967479"/>
                <a:gd name="connsiteY33" fmla="*/ 280200 h 971143"/>
                <a:gd name="connsiteX34" fmla="*/ 736169 w 967479"/>
                <a:gd name="connsiteY34" fmla="*/ 224479 h 971143"/>
                <a:gd name="connsiteX35" fmla="*/ 729121 w 967479"/>
                <a:gd name="connsiteY35" fmla="*/ 197142 h 971143"/>
                <a:gd name="connsiteX36" fmla="*/ 613582 w 967479"/>
                <a:gd name="connsiteY36" fmla="*/ 196856 h 971143"/>
                <a:gd name="connsiteX37" fmla="*/ 611201 w 967479"/>
                <a:gd name="connsiteY37" fmla="*/ 229241 h 971143"/>
                <a:gd name="connsiteX38" fmla="*/ 655969 w 967479"/>
                <a:gd name="connsiteY38" fmla="*/ 274485 h 971143"/>
                <a:gd name="connsiteX39" fmla="*/ 674066 w 967479"/>
                <a:gd name="connsiteY39" fmla="*/ 288677 h 971143"/>
                <a:gd name="connsiteX40" fmla="*/ 293733 w 967479"/>
                <a:gd name="connsiteY40" fmla="*/ 706158 h 971143"/>
                <a:gd name="connsiteX41" fmla="*/ 246108 w 967479"/>
                <a:gd name="connsiteY41" fmla="*/ 659962 h 971143"/>
                <a:gd name="connsiteX42" fmla="*/ 197911 w 967479"/>
                <a:gd name="connsiteY42" fmla="*/ 707777 h 971143"/>
                <a:gd name="connsiteX43" fmla="*/ 247251 w 967479"/>
                <a:gd name="connsiteY43" fmla="*/ 755402 h 971143"/>
                <a:gd name="connsiteX44" fmla="*/ 293828 w 967479"/>
                <a:gd name="connsiteY44" fmla="*/ 706253 h 97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7479" h="971143">
                  <a:moveTo>
                    <a:pt x="331928" y="278771"/>
                  </a:moveTo>
                  <a:cubicBezTo>
                    <a:pt x="332214" y="211429"/>
                    <a:pt x="307354" y="153898"/>
                    <a:pt x="256871" y="110369"/>
                  </a:cubicBezTo>
                  <a:cubicBezTo>
                    <a:pt x="221819" y="80175"/>
                    <a:pt x="234964" y="67792"/>
                    <a:pt x="267730" y="51124"/>
                  </a:cubicBezTo>
                  <a:cubicBezTo>
                    <a:pt x="563481" y="-99371"/>
                    <a:pt x="930193" y="99034"/>
                    <a:pt x="964579" y="428790"/>
                  </a:cubicBezTo>
                  <a:cubicBezTo>
                    <a:pt x="994201" y="712635"/>
                    <a:pt x="793795" y="954856"/>
                    <a:pt x="508141" y="970381"/>
                  </a:cubicBezTo>
                  <a:cubicBezTo>
                    <a:pt x="238488" y="985050"/>
                    <a:pt x="29890" y="786168"/>
                    <a:pt x="649" y="535375"/>
                  </a:cubicBezTo>
                  <a:cubicBezTo>
                    <a:pt x="-4019" y="494893"/>
                    <a:pt x="17127" y="500608"/>
                    <a:pt x="43987" y="506514"/>
                  </a:cubicBezTo>
                  <a:cubicBezTo>
                    <a:pt x="195435" y="540042"/>
                    <a:pt x="332214" y="431266"/>
                    <a:pt x="331833" y="278676"/>
                  </a:cubicBezTo>
                  <a:close/>
                  <a:moveTo>
                    <a:pt x="488233" y="663391"/>
                  </a:moveTo>
                  <a:cubicBezTo>
                    <a:pt x="512903" y="659104"/>
                    <a:pt x="520237" y="638530"/>
                    <a:pt x="523762" y="618528"/>
                  </a:cubicBezTo>
                  <a:cubicBezTo>
                    <a:pt x="533572" y="563473"/>
                    <a:pt x="563862" y="531279"/>
                    <a:pt x="619774" y="523945"/>
                  </a:cubicBezTo>
                  <a:cubicBezTo>
                    <a:pt x="624441" y="523373"/>
                    <a:pt x="629013" y="521563"/>
                    <a:pt x="633299" y="519658"/>
                  </a:cubicBezTo>
                  <a:cubicBezTo>
                    <a:pt x="648253" y="513181"/>
                    <a:pt x="662350" y="505752"/>
                    <a:pt x="662541" y="486416"/>
                  </a:cubicBezTo>
                  <a:cubicBezTo>
                    <a:pt x="662636" y="467271"/>
                    <a:pt x="649968" y="455841"/>
                    <a:pt x="634061" y="453079"/>
                  </a:cubicBezTo>
                  <a:cubicBezTo>
                    <a:pt x="569291" y="441649"/>
                    <a:pt x="529381" y="407549"/>
                    <a:pt x="519475" y="340207"/>
                  </a:cubicBezTo>
                  <a:cubicBezTo>
                    <a:pt x="516904" y="322586"/>
                    <a:pt x="504521" y="307727"/>
                    <a:pt x="483185" y="309251"/>
                  </a:cubicBezTo>
                  <a:cubicBezTo>
                    <a:pt x="462802" y="310680"/>
                    <a:pt x="451372" y="324967"/>
                    <a:pt x="448895" y="343351"/>
                  </a:cubicBezTo>
                  <a:cubicBezTo>
                    <a:pt x="440418" y="407359"/>
                    <a:pt x="403080" y="440220"/>
                    <a:pt x="340977" y="450221"/>
                  </a:cubicBezTo>
                  <a:cubicBezTo>
                    <a:pt x="322975" y="453079"/>
                    <a:pt x="308592" y="464890"/>
                    <a:pt x="308592" y="485749"/>
                  </a:cubicBezTo>
                  <a:cubicBezTo>
                    <a:pt x="308592" y="506895"/>
                    <a:pt x="324118" y="518230"/>
                    <a:pt x="341644" y="520611"/>
                  </a:cubicBezTo>
                  <a:cubicBezTo>
                    <a:pt x="405271" y="529183"/>
                    <a:pt x="439370" y="564997"/>
                    <a:pt x="449848" y="627291"/>
                  </a:cubicBezTo>
                  <a:cubicBezTo>
                    <a:pt x="453086" y="646531"/>
                    <a:pt x="463754" y="663105"/>
                    <a:pt x="488138" y="663391"/>
                  </a:cubicBezTo>
                  <a:close/>
                  <a:moveTo>
                    <a:pt x="670637" y="691204"/>
                  </a:moveTo>
                  <a:cubicBezTo>
                    <a:pt x="665589" y="695966"/>
                    <a:pt x="660350" y="698443"/>
                    <a:pt x="659302" y="702157"/>
                  </a:cubicBezTo>
                  <a:cubicBezTo>
                    <a:pt x="651016" y="732637"/>
                    <a:pt x="615106" y="740638"/>
                    <a:pt x="604248" y="760546"/>
                  </a:cubicBezTo>
                  <a:cubicBezTo>
                    <a:pt x="585388" y="795312"/>
                    <a:pt x="648730" y="783215"/>
                    <a:pt x="650635" y="814838"/>
                  </a:cubicBezTo>
                  <a:cubicBezTo>
                    <a:pt x="650920" y="819220"/>
                    <a:pt x="653968" y="823601"/>
                    <a:pt x="656254" y="827697"/>
                  </a:cubicBezTo>
                  <a:cubicBezTo>
                    <a:pt x="660064" y="834460"/>
                    <a:pt x="668065" y="845413"/>
                    <a:pt x="673114" y="838651"/>
                  </a:cubicBezTo>
                  <a:cubicBezTo>
                    <a:pt x="692545" y="812457"/>
                    <a:pt x="712261" y="788073"/>
                    <a:pt x="742646" y="773214"/>
                  </a:cubicBezTo>
                  <a:cubicBezTo>
                    <a:pt x="748361" y="770452"/>
                    <a:pt x="741598" y="757879"/>
                    <a:pt x="733788" y="755116"/>
                  </a:cubicBezTo>
                  <a:cubicBezTo>
                    <a:pt x="708166" y="746068"/>
                    <a:pt x="692068" y="728923"/>
                    <a:pt x="683686" y="703205"/>
                  </a:cubicBezTo>
                  <a:cubicBezTo>
                    <a:pt x="682162" y="698443"/>
                    <a:pt x="675400" y="695490"/>
                    <a:pt x="670447" y="691108"/>
                  </a:cubicBezTo>
                  <a:close/>
                  <a:moveTo>
                    <a:pt x="674066" y="288677"/>
                  </a:moveTo>
                  <a:cubicBezTo>
                    <a:pt x="676543" y="286391"/>
                    <a:pt x="681877" y="283915"/>
                    <a:pt x="682924" y="280200"/>
                  </a:cubicBezTo>
                  <a:cubicBezTo>
                    <a:pt x="691021" y="252006"/>
                    <a:pt x="711309" y="237623"/>
                    <a:pt x="736169" y="224479"/>
                  </a:cubicBezTo>
                  <a:cubicBezTo>
                    <a:pt x="754171" y="214954"/>
                    <a:pt x="740836" y="204476"/>
                    <a:pt x="729121" y="197142"/>
                  </a:cubicBezTo>
                  <a:cubicBezTo>
                    <a:pt x="706927" y="183331"/>
                    <a:pt x="636728" y="183521"/>
                    <a:pt x="613582" y="196856"/>
                  </a:cubicBezTo>
                  <a:cubicBezTo>
                    <a:pt x="595675" y="207143"/>
                    <a:pt x="587008" y="218573"/>
                    <a:pt x="611201" y="229241"/>
                  </a:cubicBezTo>
                  <a:cubicBezTo>
                    <a:pt x="632823" y="238861"/>
                    <a:pt x="648825" y="251339"/>
                    <a:pt x="655969" y="274485"/>
                  </a:cubicBezTo>
                  <a:cubicBezTo>
                    <a:pt x="658255" y="281914"/>
                    <a:pt x="662922" y="288772"/>
                    <a:pt x="674066" y="288677"/>
                  </a:cubicBezTo>
                  <a:close/>
                  <a:moveTo>
                    <a:pt x="293733" y="706158"/>
                  </a:moveTo>
                  <a:cubicBezTo>
                    <a:pt x="292018" y="676059"/>
                    <a:pt x="276588" y="658342"/>
                    <a:pt x="246108" y="659962"/>
                  </a:cubicBezTo>
                  <a:cubicBezTo>
                    <a:pt x="217342" y="661390"/>
                    <a:pt x="197245" y="679012"/>
                    <a:pt x="197911" y="707777"/>
                  </a:cubicBezTo>
                  <a:cubicBezTo>
                    <a:pt x="198578" y="735876"/>
                    <a:pt x="219057" y="755402"/>
                    <a:pt x="247251" y="755402"/>
                  </a:cubicBezTo>
                  <a:cubicBezTo>
                    <a:pt x="276016" y="755402"/>
                    <a:pt x="292209" y="735971"/>
                    <a:pt x="293828" y="706253"/>
                  </a:cubicBezTo>
                  <a:close/>
                </a:path>
              </a:pathLst>
            </a:custGeom>
            <a:grpFill/>
            <a:ln w="9525" cap="flat">
              <a:noFill/>
              <a:prstDash val="solid"/>
              <a:miter/>
            </a:ln>
          </p:spPr>
          <p:txBody>
            <a:bodyPr rtlCol="0" anchor="ctr"/>
            <a:lstStyle/>
            <a:p>
              <a:pPr algn="r" rtl="1"/>
              <a:endParaRPr lang="es-PE" dirty="0">
                <a:cs typeface="B Nazanin" panose="00000400000000000000" pitchFamily="2" charset="-78"/>
              </a:endParaRPr>
            </a:p>
          </p:txBody>
        </p:sp>
      </p:grpSp>
    </p:spTree>
    <p:extLst>
      <p:ext uri="{BB962C8B-B14F-4D97-AF65-F5344CB8AC3E}">
        <p14:creationId xmlns:p14="http://schemas.microsoft.com/office/powerpoint/2010/main" val="2789567880"/>
      </p:ext>
    </p:extLst>
  </p:cSld>
  <p:clrMapOvr>
    <a:masterClrMapping/>
  </p:clrMapOvr>
  <mc:AlternateContent xmlns:mc="http://schemas.openxmlformats.org/markup-compatibility/2006" xmlns:p14="http://schemas.microsoft.com/office/powerpoint/2010/main">
    <mc:Choice Requires="p14">
      <p:transition spd="slow" p14:dur="900" advTm="5843">
        <p14:warp dir="in"/>
      </p:transition>
    </mc:Choice>
    <mc:Fallback xmlns="">
      <p:transition spd="slow" advTm="58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xfrm>
            <a:off x="3006668" y="211145"/>
            <a:ext cx="13681520" cy="987125"/>
          </a:xfrm>
        </p:spPr>
        <p:txBody>
          <a:bodyPr/>
          <a:lstStyle/>
          <a:p>
            <a:pPr algn="r" rtl="1"/>
            <a:r>
              <a:rPr lang="fa-IR" dirty="0">
                <a:cs typeface="B Nazanin" panose="00000400000000000000" pitchFamily="2" charset="-78"/>
              </a:rPr>
              <a:t>مغز ما</a:t>
            </a:r>
            <a:endParaRPr lang="en-US" dirty="0">
              <a:solidFill>
                <a:schemeClr val="accent1"/>
              </a:solidFill>
              <a:cs typeface="B Nazanin" panose="00000400000000000000" pitchFamily="2" charset="-78"/>
            </a:endParaRPr>
          </a:p>
        </p:txBody>
      </p:sp>
      <p:pic>
        <p:nvPicPr>
          <p:cNvPr id="14" name="Marcador de posición de imagen 13">
            <a:extLst>
              <a:ext uri="{FF2B5EF4-FFF2-40B4-BE49-F238E27FC236}">
                <a16:creationId xmlns:a16="http://schemas.microsoft.com/office/drawing/2014/main" id="{03E30FB9-D373-4B10-BDD2-9F3FE0C6BF3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3" name="テキスト プレースホルダー 12"/>
          <p:cNvSpPr>
            <a:spLocks noGrp="1"/>
          </p:cNvSpPr>
          <p:nvPr>
            <p:ph type="body" sz="quarter" idx="14"/>
          </p:nvPr>
        </p:nvSpPr>
        <p:spPr/>
        <p:txBody>
          <a:bodyPr/>
          <a:lstStyle/>
          <a:p>
            <a:pPr algn="r"/>
            <a:r>
              <a:rPr lang="fa-IR" dirty="0">
                <a:cs typeface="B Nazanin" panose="00000400000000000000" pitchFamily="2" charset="-78"/>
              </a:rPr>
              <a:t>اندرو آدامسون</a:t>
            </a:r>
            <a:endParaRPr lang="en-US" dirty="0">
              <a:cs typeface="B Nazanin" panose="00000400000000000000" pitchFamily="2" charset="-78"/>
            </a:endParaRPr>
          </a:p>
        </p:txBody>
      </p:sp>
      <p:pic>
        <p:nvPicPr>
          <p:cNvPr id="18" name="Marcador de posición de imagen 17">
            <a:extLst>
              <a:ext uri="{FF2B5EF4-FFF2-40B4-BE49-F238E27FC236}">
                <a16:creationId xmlns:a16="http://schemas.microsoft.com/office/drawing/2014/main" id="{BA53D146-BB70-49AA-AE1A-62EC01DD40AF}"/>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p:pic>
      <p:sp>
        <p:nvSpPr>
          <p:cNvPr id="15" name="テキスト プレースホルダー 14"/>
          <p:cNvSpPr>
            <a:spLocks noGrp="1"/>
          </p:cNvSpPr>
          <p:nvPr>
            <p:ph type="body" sz="quarter" idx="16"/>
          </p:nvPr>
        </p:nvSpPr>
        <p:spPr/>
        <p:txBody>
          <a:bodyPr/>
          <a:lstStyle/>
          <a:p>
            <a:pPr algn="r"/>
            <a:r>
              <a:rPr lang="fa-IR" dirty="0">
                <a:cs typeface="B Nazanin" panose="00000400000000000000" pitchFamily="2" charset="-78"/>
              </a:rPr>
              <a:t>نانا جورجادزه</a:t>
            </a:r>
            <a:endParaRPr lang="en-US" dirty="0">
              <a:cs typeface="B Nazanin" panose="00000400000000000000" pitchFamily="2" charset="-78"/>
            </a:endParaRPr>
          </a:p>
        </p:txBody>
      </p:sp>
      <p:pic>
        <p:nvPicPr>
          <p:cNvPr id="30" name="Marcador de posición de imagen 29">
            <a:extLst>
              <a:ext uri="{FF2B5EF4-FFF2-40B4-BE49-F238E27FC236}">
                <a16:creationId xmlns:a16="http://schemas.microsoft.com/office/drawing/2014/main" id="{6E4BCA9E-F1DE-4326-BDB0-C4C845BA0371}"/>
              </a:ext>
            </a:extLst>
          </p:cNvPr>
          <p:cNvPicPr>
            <a:picLocks noGrp="1" noChangeAspect="1"/>
          </p:cNvPicPr>
          <p:nvPr>
            <p:ph type="pic" sz="quarter" idx="17"/>
          </p:nvPr>
        </p:nvPicPr>
        <p:blipFill>
          <a:blip r:embed="rId5" cstate="email">
            <a:extLst>
              <a:ext uri="{28A0092B-C50C-407E-A947-70E740481C1C}">
                <a14:useLocalDpi xmlns:a14="http://schemas.microsoft.com/office/drawing/2010/main"/>
              </a:ext>
            </a:extLst>
          </a:blip>
          <a:srcRect/>
          <a:stretch>
            <a:fillRect/>
          </a:stretch>
        </p:blipFill>
        <p:spPr/>
      </p:pic>
      <p:sp>
        <p:nvSpPr>
          <p:cNvPr id="17" name="テキスト プレースホルダー 16"/>
          <p:cNvSpPr>
            <a:spLocks noGrp="1"/>
          </p:cNvSpPr>
          <p:nvPr>
            <p:ph type="body" sz="quarter" idx="18"/>
          </p:nvPr>
        </p:nvSpPr>
        <p:spPr/>
        <p:txBody>
          <a:bodyPr/>
          <a:lstStyle/>
          <a:p>
            <a:pPr algn="r"/>
            <a:r>
              <a:rPr lang="fa-IR" dirty="0">
                <a:cs typeface="B Nazanin" panose="00000400000000000000" pitchFamily="2" charset="-78"/>
              </a:rPr>
              <a:t>دنیس آرکاند</a:t>
            </a:r>
            <a:endParaRPr lang="en-US" dirty="0">
              <a:cs typeface="B Nazanin" panose="00000400000000000000" pitchFamily="2" charset="-78"/>
            </a:endParaRPr>
          </a:p>
        </p:txBody>
      </p:sp>
      <p:pic>
        <p:nvPicPr>
          <p:cNvPr id="32" name="Marcador de posición de imagen 31">
            <a:extLst>
              <a:ext uri="{FF2B5EF4-FFF2-40B4-BE49-F238E27FC236}">
                <a16:creationId xmlns:a16="http://schemas.microsoft.com/office/drawing/2014/main" id="{EFFCB477-4DEE-4CA8-BDA4-0D972E063C96}"/>
              </a:ext>
            </a:extLst>
          </p:cNvPr>
          <p:cNvPicPr>
            <a:picLocks noGrp="1" noChangeAspect="1"/>
          </p:cNvPicPr>
          <p:nvPr>
            <p:ph type="pic" sz="quarter" idx="19"/>
          </p:nvPr>
        </p:nvPicPr>
        <p:blipFill>
          <a:blip r:embed="rId6" cstate="email">
            <a:extLst>
              <a:ext uri="{28A0092B-C50C-407E-A947-70E740481C1C}">
                <a14:useLocalDpi xmlns:a14="http://schemas.microsoft.com/office/drawing/2010/main"/>
              </a:ext>
            </a:extLst>
          </a:blip>
          <a:srcRect/>
          <a:stretch>
            <a:fillRect/>
          </a:stretch>
        </p:blipFill>
        <p:spPr/>
      </p:pic>
      <p:sp>
        <p:nvSpPr>
          <p:cNvPr id="19" name="テキスト プレースホルダー 18"/>
          <p:cNvSpPr>
            <a:spLocks noGrp="1"/>
          </p:cNvSpPr>
          <p:nvPr>
            <p:ph type="body" sz="quarter" idx="20"/>
          </p:nvPr>
        </p:nvSpPr>
        <p:spPr/>
        <p:txBody>
          <a:bodyPr/>
          <a:lstStyle/>
          <a:p>
            <a:pPr algn="r"/>
            <a:r>
              <a:rPr lang="fa-IR" dirty="0">
                <a:cs typeface="B Nazanin" panose="00000400000000000000" pitchFamily="2" charset="-78"/>
              </a:rPr>
              <a:t>بیل آگوست</a:t>
            </a:r>
            <a:endParaRPr lang="en-US" dirty="0">
              <a:cs typeface="B Nazanin" panose="00000400000000000000" pitchFamily="2" charset="-78"/>
            </a:endParaRPr>
          </a:p>
        </p:txBody>
      </p:sp>
      <p:sp>
        <p:nvSpPr>
          <p:cNvPr id="20" name="テキスト プレースホルダー 19"/>
          <p:cNvSpPr>
            <a:spLocks noGrp="1"/>
          </p:cNvSpPr>
          <p:nvPr>
            <p:ph type="body" sz="quarter" idx="21"/>
          </p:nvPr>
        </p:nvSpPr>
        <p:spPr/>
        <p:txBody>
          <a:bodyPr>
            <a:normAutofit/>
          </a:bodyPr>
          <a:lstStyle/>
          <a:p>
            <a:pPr algn="r" rtl="1"/>
            <a:r>
              <a:rPr lang="fa-IR" dirty="0">
                <a:cs typeface="B Nazanin" panose="00000400000000000000" pitchFamily="2" charset="-78"/>
              </a:rPr>
              <a:t>مهم این است که مشتری مراقب خودش باشد و دیگران از او مراقبت کنند، زیرا فوتبال دشمن است</a:t>
            </a:r>
            <a:endParaRPr lang="en-US" dirty="0">
              <a:cs typeface="B Nazanin" panose="00000400000000000000" pitchFamily="2" charset="-78"/>
            </a:endParaRPr>
          </a:p>
        </p:txBody>
      </p:sp>
      <p:sp>
        <p:nvSpPr>
          <p:cNvPr id="21" name="テキスト プレースホルダー 20"/>
          <p:cNvSpPr>
            <a:spLocks noGrp="1"/>
          </p:cNvSpPr>
          <p:nvPr>
            <p:ph type="body" sz="quarter" idx="22"/>
          </p:nvPr>
        </p:nvSpPr>
        <p:spPr/>
        <p:txBody>
          <a:bodyPr>
            <a:normAutofit/>
          </a:bodyPr>
          <a:lstStyle/>
          <a:p>
            <a:pPr algn="r" rtl="1"/>
            <a:r>
              <a:rPr lang="fa-IR" dirty="0">
                <a:cs typeface="B Nazanin" panose="00000400000000000000" pitchFamily="2" charset="-78"/>
              </a:rPr>
              <a:t>چقدر به متوسط ​​می خندند. من گرفتار اشتباهات کسانی هستم که می خواهند در کشور آهنین دروغ بگویند.</a:t>
            </a:r>
            <a:endParaRPr lang="en-US" dirty="0">
              <a:cs typeface="B Nazanin" panose="00000400000000000000" pitchFamily="2" charset="-78"/>
            </a:endParaRPr>
          </a:p>
        </p:txBody>
      </p:sp>
      <p:sp>
        <p:nvSpPr>
          <p:cNvPr id="22" name="テキスト プレースホルダー 21"/>
          <p:cNvSpPr>
            <a:spLocks noGrp="1"/>
          </p:cNvSpPr>
          <p:nvPr>
            <p:ph type="body" sz="quarter" idx="23"/>
          </p:nvPr>
        </p:nvSpPr>
        <p:spPr/>
        <p:txBody>
          <a:bodyPr/>
          <a:lstStyle/>
          <a:p>
            <a:pPr algn="r" rtl="1"/>
            <a:r>
              <a:rPr lang="fa-IR" dirty="0">
                <a:cs typeface="B Nazanin" panose="00000400000000000000" pitchFamily="2" charset="-78"/>
              </a:rPr>
              <a:t>مهم این است که مشتری مراقب خودش باشد و دیگران از او مراقبت کنند، زیرا فوتبال دشمن است</a:t>
            </a:r>
            <a:endParaRPr lang="en-US" dirty="0">
              <a:cs typeface="B Nazanin" panose="00000400000000000000" pitchFamily="2" charset="-78"/>
            </a:endParaRPr>
          </a:p>
        </p:txBody>
      </p:sp>
      <p:sp>
        <p:nvSpPr>
          <p:cNvPr id="23" name="テキスト プレースホルダー 22"/>
          <p:cNvSpPr>
            <a:spLocks noGrp="1"/>
          </p:cNvSpPr>
          <p:nvPr>
            <p:ph type="body" sz="quarter" idx="24"/>
          </p:nvPr>
        </p:nvSpPr>
        <p:spPr/>
        <p:txBody>
          <a:bodyPr/>
          <a:lstStyle/>
          <a:p>
            <a:pPr algn="r" rtl="1"/>
            <a:r>
              <a:rPr lang="fa-IR" dirty="0">
                <a:cs typeface="B Nazanin" panose="00000400000000000000" pitchFamily="2" charset="-78"/>
              </a:rPr>
              <a:t>چقدر به متوسط ​​می خندند. من گرفتار اشتباهات کسانی هستم که می خواهند در کشور آهنین دروغ بگویند.</a:t>
            </a:r>
            <a:endParaRPr lang="en-US" dirty="0">
              <a:cs typeface="B Nazanin" panose="00000400000000000000" pitchFamily="2" charset="-78"/>
            </a:endParaRPr>
          </a:p>
        </p:txBody>
      </p:sp>
      <p:cxnSp>
        <p:nvCxnSpPr>
          <p:cNvPr id="24" name="Conector recto 23">
            <a:extLst>
              <a:ext uri="{FF2B5EF4-FFF2-40B4-BE49-F238E27FC236}">
                <a16:creationId xmlns:a16="http://schemas.microsoft.com/office/drawing/2014/main" id="{336B280C-FF2C-47B3-BEEC-6DC0AD615E3C}"/>
              </a:ext>
            </a:extLst>
          </p:cNvPr>
          <p:cNvCxnSpPr/>
          <p:nvPr/>
        </p:nvCxnSpPr>
        <p:spPr>
          <a:xfrm flipH="1">
            <a:off x="1158168" y="1927282"/>
            <a:ext cx="1737852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サブタイトル 4">
            <a:extLst>
              <a:ext uri="{FF2B5EF4-FFF2-40B4-BE49-F238E27FC236}">
                <a16:creationId xmlns:a16="http://schemas.microsoft.com/office/drawing/2014/main" id="{5AAA6415-8F36-467F-AE8B-F872FE4CC60C}"/>
              </a:ext>
            </a:extLst>
          </p:cNvPr>
          <p:cNvSpPr>
            <a:spLocks noGrp="1"/>
          </p:cNvSpPr>
          <p:nvPr>
            <p:ph type="subTitle" idx="1"/>
          </p:nvPr>
        </p:nvSpPr>
        <p:spPr>
          <a:xfrm>
            <a:off x="2693496" y="2086319"/>
            <a:ext cx="13681520" cy="534002"/>
          </a:xfrm>
        </p:spPr>
        <p:txBody>
          <a:bodyPr/>
          <a:lstStyle/>
          <a:p>
            <a:pPr algn="r" rtl="1"/>
            <a:r>
              <a:rPr lang="fa-IR" sz="2400" dirty="0">
                <a:cs typeface="B Nazanin" panose="00000400000000000000" pitchFamily="2" charset="-78"/>
              </a:rPr>
              <a:t>ممنون که امروز اومدی!</a:t>
            </a:r>
            <a:endParaRPr lang="en-US" sz="2400" dirty="0">
              <a:cs typeface="B Nazanin" panose="00000400000000000000" pitchFamily="2" charset="-78"/>
            </a:endParaRPr>
          </a:p>
        </p:txBody>
      </p:sp>
      <p:grpSp>
        <p:nvGrpSpPr>
          <p:cNvPr id="26" name="Grupo 25">
            <a:extLst>
              <a:ext uri="{FF2B5EF4-FFF2-40B4-BE49-F238E27FC236}">
                <a16:creationId xmlns:a16="http://schemas.microsoft.com/office/drawing/2014/main" id="{E904985C-8936-439E-8692-E3502529A23A}"/>
              </a:ext>
            </a:extLst>
          </p:cNvPr>
          <p:cNvGrpSpPr/>
          <p:nvPr/>
        </p:nvGrpSpPr>
        <p:grpSpPr>
          <a:xfrm>
            <a:off x="17009942" y="220880"/>
            <a:ext cx="1062256" cy="1178204"/>
            <a:chOff x="16898348" y="304142"/>
            <a:chExt cx="1062256" cy="1178204"/>
          </a:xfrm>
        </p:grpSpPr>
        <p:sp>
          <p:nvSpPr>
            <p:cNvPr id="27" name="Forma libre: forma 26">
              <a:extLst>
                <a:ext uri="{FF2B5EF4-FFF2-40B4-BE49-F238E27FC236}">
                  <a16:creationId xmlns:a16="http://schemas.microsoft.com/office/drawing/2014/main" id="{1F035366-4684-4712-9D0E-C4949C4ACFA6}"/>
                </a:ext>
              </a:extLst>
            </p:cNvPr>
            <p:cNvSpPr/>
            <p:nvPr/>
          </p:nvSpPr>
          <p:spPr>
            <a:xfrm>
              <a:off x="16898348" y="550753"/>
              <a:ext cx="910410" cy="931593"/>
            </a:xfrm>
            <a:custGeom>
              <a:avLst/>
              <a:gdLst>
                <a:gd name="connsiteX0" fmla="*/ 910410 w 910410"/>
                <a:gd name="connsiteY0" fmla="*/ 468249 h 931593"/>
                <a:gd name="connsiteX1" fmla="*/ 458215 w 910410"/>
                <a:gd name="connsiteY1" fmla="*/ 931593 h 931593"/>
                <a:gd name="connsiteX2" fmla="*/ 0 w 910410"/>
                <a:gd name="connsiteY2" fmla="*/ 473155 h 931593"/>
                <a:gd name="connsiteX3" fmla="*/ 456432 w 910410"/>
                <a:gd name="connsiteY3" fmla="*/ 0 h 931593"/>
                <a:gd name="connsiteX4" fmla="*/ 910410 w 910410"/>
                <a:gd name="connsiteY4" fmla="*/ 468249 h 93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410" h="931593">
                  <a:moveTo>
                    <a:pt x="910410" y="468249"/>
                  </a:moveTo>
                  <a:cubicBezTo>
                    <a:pt x="664914" y="533135"/>
                    <a:pt x="519311" y="683421"/>
                    <a:pt x="458215" y="931593"/>
                  </a:cubicBezTo>
                  <a:cubicBezTo>
                    <a:pt x="398681" y="684759"/>
                    <a:pt x="253524" y="527784"/>
                    <a:pt x="0" y="473155"/>
                  </a:cubicBezTo>
                  <a:cubicBezTo>
                    <a:pt x="248618" y="401580"/>
                    <a:pt x="399350" y="252186"/>
                    <a:pt x="456432" y="0"/>
                  </a:cubicBezTo>
                  <a:cubicBezTo>
                    <a:pt x="513290" y="246611"/>
                    <a:pt x="653096" y="408938"/>
                    <a:pt x="910410" y="468249"/>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sp>
          <p:nvSpPr>
            <p:cNvPr id="28" name="Forma libre: forma 27">
              <a:extLst>
                <a:ext uri="{FF2B5EF4-FFF2-40B4-BE49-F238E27FC236}">
                  <a16:creationId xmlns:a16="http://schemas.microsoft.com/office/drawing/2014/main" id="{5D947D81-FE40-4006-AEF6-FD0B56A8E67B}"/>
                </a:ext>
              </a:extLst>
            </p:cNvPr>
            <p:cNvSpPr/>
            <p:nvPr/>
          </p:nvSpPr>
          <p:spPr>
            <a:xfrm>
              <a:off x="17541856" y="304142"/>
              <a:ext cx="418748" cy="400687"/>
            </a:xfrm>
            <a:custGeom>
              <a:avLst/>
              <a:gdLst>
                <a:gd name="connsiteX0" fmla="*/ 0 w 418748"/>
                <a:gd name="connsiteY0" fmla="*/ 198671 h 400687"/>
                <a:gd name="connsiteX1" fmla="*/ 211827 w 418748"/>
                <a:gd name="connsiteY1" fmla="*/ 0 h 400687"/>
                <a:gd name="connsiteX2" fmla="*/ 418749 w 418748"/>
                <a:gd name="connsiteY2" fmla="*/ 194881 h 400687"/>
                <a:gd name="connsiteX3" fmla="*/ 218516 w 418748"/>
                <a:gd name="connsiteY3" fmla="*/ 400688 h 400687"/>
                <a:gd name="connsiteX4" fmla="*/ 223 w 418748"/>
                <a:gd name="connsiteY4" fmla="*/ 198894 h 40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48" h="400687">
                  <a:moveTo>
                    <a:pt x="0" y="198671"/>
                  </a:moveTo>
                  <a:cubicBezTo>
                    <a:pt x="114387" y="156306"/>
                    <a:pt x="164333" y="88075"/>
                    <a:pt x="211827" y="0"/>
                  </a:cubicBezTo>
                  <a:cubicBezTo>
                    <a:pt x="254638" y="92312"/>
                    <a:pt x="312835" y="155191"/>
                    <a:pt x="418749" y="194881"/>
                  </a:cubicBezTo>
                  <a:cubicBezTo>
                    <a:pt x="315511" y="236800"/>
                    <a:pt x="249733" y="292990"/>
                    <a:pt x="218516" y="400688"/>
                  </a:cubicBezTo>
                  <a:cubicBezTo>
                    <a:pt x="164110" y="310382"/>
                    <a:pt x="123306" y="233233"/>
                    <a:pt x="223" y="198894"/>
                  </a:cubicBezTo>
                  <a:close/>
                </a:path>
              </a:pathLst>
            </a:custGeom>
            <a:solidFill>
              <a:srgbClr val="E71682"/>
            </a:solidFill>
            <a:ln w="22225" cap="flat">
              <a:noFill/>
              <a:prstDash val="solid"/>
              <a:miter/>
            </a:ln>
          </p:spPr>
          <p:txBody>
            <a:bodyPr rtlCol="0" anchor="ctr"/>
            <a:lstStyle/>
            <a:p>
              <a:pPr algn="r" rtl="1"/>
              <a:endParaRPr lang="es-PE" dirty="0">
                <a:cs typeface="B Nazanin" panose="00000400000000000000" pitchFamily="2" charset="-78"/>
              </a:endParaRPr>
            </a:p>
          </p:txBody>
        </p:sp>
      </p:grpSp>
    </p:spTree>
    <p:extLst>
      <p:ext uri="{BB962C8B-B14F-4D97-AF65-F5344CB8AC3E}">
        <p14:creationId xmlns:p14="http://schemas.microsoft.com/office/powerpoint/2010/main" val="2883407188"/>
      </p:ext>
    </p:extLst>
  </p:cSld>
  <p:clrMapOvr>
    <a:masterClrMapping/>
  </p:clrMapOvr>
  <mc:AlternateContent xmlns:mc="http://schemas.openxmlformats.org/markup-compatibility/2006" xmlns:p14="http://schemas.microsoft.com/office/powerpoint/2010/main">
    <mc:Choice Requires="p14">
      <p:transition spd="slow" p14:dur="900" advTm="6203">
        <p14:warp dir="in"/>
      </p:transition>
    </mc:Choice>
    <mc:Fallback xmlns="">
      <p:transition spd="slow" advTm="6203">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pPr algn="r" rtl="1"/>
            <a:r>
              <a:rPr lang="fa-IR" dirty="0">
                <a:cs typeface="B Nazanin" panose="00000400000000000000" pitchFamily="2" charset="-78"/>
              </a:rPr>
              <a:t>تکنولوژی پیشرفته</a:t>
            </a:r>
            <a:endParaRPr lang="en-US" dirty="0">
              <a:solidFill>
                <a:schemeClr val="accent1"/>
              </a:solidFill>
              <a:cs typeface="B Nazanin" panose="00000400000000000000" pitchFamily="2" charset="-78"/>
            </a:endParaRPr>
          </a:p>
        </p:txBody>
      </p:sp>
      <p:sp>
        <p:nvSpPr>
          <p:cNvPr id="20" name="テキスト プレースホルダー 19"/>
          <p:cNvSpPr>
            <a:spLocks noGrp="1"/>
          </p:cNvSpPr>
          <p:nvPr>
            <p:ph type="body" sz="quarter" idx="15"/>
          </p:nvPr>
        </p:nvSpPr>
        <p:spPr>
          <a:xfrm>
            <a:off x="12747584" y="2379282"/>
            <a:ext cx="3884453" cy="721683"/>
          </a:xfrm>
        </p:spPr>
        <p:txBody>
          <a:bodyPr/>
          <a:lstStyle/>
          <a:p>
            <a:pPr algn="r" rtl="1"/>
            <a:r>
              <a:rPr lang="fa-IR" dirty="0">
                <a:cs typeface="B Nazanin" panose="00000400000000000000" pitchFamily="2" charset="-78"/>
              </a:rPr>
              <a:t>آپاچی کاساندرا</a:t>
            </a:r>
            <a:endParaRPr lang="en-US" dirty="0">
              <a:cs typeface="B Nazanin" panose="00000400000000000000" pitchFamily="2" charset="-78"/>
            </a:endParaRPr>
          </a:p>
        </p:txBody>
      </p:sp>
      <p:sp>
        <p:nvSpPr>
          <p:cNvPr id="21" name="テキスト プレースホルダー 20"/>
          <p:cNvSpPr>
            <a:spLocks noGrp="1"/>
          </p:cNvSpPr>
          <p:nvPr>
            <p:ph type="body" sz="quarter" idx="16"/>
          </p:nvPr>
        </p:nvSpPr>
        <p:spPr>
          <a:xfrm>
            <a:off x="8135093" y="3434977"/>
            <a:ext cx="8496944" cy="504056"/>
          </a:xfrm>
        </p:spPr>
        <p:txBody>
          <a:bodyPr>
            <a:noAutofit/>
          </a:bodyPr>
          <a:lstStyle/>
          <a:p>
            <a:pPr algn="r" rtl="1"/>
            <a:r>
              <a:rPr lang="fa-IR" dirty="0">
                <a:cs typeface="B Nazanin" panose="00000400000000000000" pitchFamily="2" charset="-78"/>
              </a:rPr>
              <a:t>یک سیستم مدیریت پایگاه داده توزیع شده منبع باز</a:t>
            </a:r>
            <a:endParaRPr lang="en-US" dirty="0">
              <a:cs typeface="B Nazanin" panose="00000400000000000000" pitchFamily="2" charset="-78"/>
            </a:endParaRPr>
          </a:p>
        </p:txBody>
      </p:sp>
      <p:sp>
        <p:nvSpPr>
          <p:cNvPr id="22" name="テキスト プレースホルダー 21"/>
          <p:cNvSpPr>
            <a:spLocks noGrp="1"/>
          </p:cNvSpPr>
          <p:nvPr>
            <p:ph type="body" sz="quarter" idx="17"/>
          </p:nvPr>
        </p:nvSpPr>
        <p:spPr>
          <a:xfrm>
            <a:off x="12459552" y="5746359"/>
            <a:ext cx="4172485" cy="721683"/>
          </a:xfrm>
        </p:spPr>
        <p:txBody>
          <a:bodyPr/>
          <a:lstStyle/>
          <a:p>
            <a:pPr algn="r" rtl="1"/>
            <a:r>
              <a:rPr lang="fa-IR" dirty="0">
                <a:cs typeface="B Nazanin" panose="00000400000000000000" pitchFamily="2" charset="-78"/>
              </a:rPr>
              <a:t>کامپیوتر پوشیدنی</a:t>
            </a:r>
            <a:endParaRPr lang="en-US" dirty="0">
              <a:cs typeface="B Nazanin" panose="00000400000000000000" pitchFamily="2" charset="-78"/>
            </a:endParaRPr>
          </a:p>
        </p:txBody>
      </p:sp>
      <p:sp>
        <p:nvSpPr>
          <p:cNvPr id="23" name="テキスト プレースホルダー 22"/>
          <p:cNvSpPr>
            <a:spLocks noGrp="1"/>
          </p:cNvSpPr>
          <p:nvPr>
            <p:ph type="body" sz="quarter" idx="18"/>
          </p:nvPr>
        </p:nvSpPr>
        <p:spPr>
          <a:xfrm>
            <a:off x="10223325" y="6646956"/>
            <a:ext cx="6408712" cy="504056"/>
          </a:xfrm>
        </p:spPr>
        <p:txBody>
          <a:bodyPr>
            <a:normAutofit lnSpcReduction="10000"/>
          </a:bodyPr>
          <a:lstStyle/>
          <a:p>
            <a:pPr algn="r" rtl="1"/>
            <a:r>
              <a:rPr lang="fa-IR" dirty="0">
                <a:cs typeface="B Nazanin" panose="00000400000000000000" pitchFamily="2" charset="-78"/>
              </a:rPr>
              <a:t>وسایل الکترونیکی مینیاتوری که فرسوده می شوند</a:t>
            </a:r>
            <a:endParaRPr lang="en-US" dirty="0">
              <a:cs typeface="B Nazanin" panose="00000400000000000000" pitchFamily="2" charset="-78"/>
            </a:endParaRPr>
          </a:p>
        </p:txBody>
      </p:sp>
      <p:sp>
        <p:nvSpPr>
          <p:cNvPr id="24" name="テキスト プレースホルダー 23"/>
          <p:cNvSpPr>
            <a:spLocks noGrp="1"/>
          </p:cNvSpPr>
          <p:nvPr>
            <p:ph type="body" sz="quarter" idx="21"/>
          </p:nvPr>
        </p:nvSpPr>
        <p:spPr/>
        <p:txBody>
          <a:bodyPr/>
          <a:lstStyle/>
          <a:p>
            <a:pPr algn="r" rtl="1"/>
            <a:r>
              <a:rPr lang="fa-IR" dirty="0">
                <a:latin typeface="Aleo-Bold" pitchFamily="34" charset="0"/>
                <a:cs typeface="B Nazanin" panose="00000400000000000000" pitchFamily="2" charset="-78"/>
              </a:rPr>
              <a:t>بگذار درد خودش زیاد باشد و دیگران با او کاری کنند که دشمن فوتبال است و من شما دو نفر دیگر را خواهم کشت. برای اینکه بتوانید مشکل را با </a:t>
            </a:r>
            <a:r>
              <a:rPr lang="en-US" dirty="0" err="1">
                <a:latin typeface="Aleo-Bold" pitchFamily="34" charset="0"/>
                <a:cs typeface="B Nazanin" panose="00000400000000000000" pitchFamily="2" charset="-78"/>
              </a:rPr>
              <a:t>eu</a:t>
            </a:r>
            <a:r>
              <a:rPr lang="en-US" dirty="0">
                <a:latin typeface="Aleo-Bold" pitchFamily="34" charset="0"/>
                <a:cs typeface="B Nazanin" panose="00000400000000000000" pitchFamily="2" charset="-78"/>
              </a:rPr>
              <a:t> </a:t>
            </a:r>
            <a:r>
              <a:rPr lang="en-US" dirty="0" err="1">
                <a:latin typeface="Aleo-Bold" pitchFamily="34" charset="0"/>
                <a:cs typeface="B Nazanin" panose="00000400000000000000" pitchFamily="2" charset="-78"/>
              </a:rPr>
              <a:t>elitr</a:t>
            </a:r>
            <a:r>
              <a:rPr lang="en-US" dirty="0">
                <a:latin typeface="Aleo-Bold" pitchFamily="34" charset="0"/>
                <a:cs typeface="B Nazanin" panose="00000400000000000000" pitchFamily="2" charset="-78"/>
              </a:rPr>
              <a:t> </a:t>
            </a:r>
            <a:r>
              <a:rPr lang="fa-IR" dirty="0">
                <a:latin typeface="Aleo-Bold" pitchFamily="34" charset="0"/>
                <a:cs typeface="B Nazanin" panose="00000400000000000000" pitchFamily="2" charset="-78"/>
              </a:rPr>
              <a:t>بنویسید دریا را یاد بگیرید. آنها کمترین شیوایی را با عسل داشتند، من آن را امتحان کردم، اما کلیشه من نتیجه است. فلسفه فوتبال برای آنها خطر دردسر است. به طوری که ممکن است در لاتین سومو باشد، اما برای هر یک به همان اندازه نوسترود، و با مناندورهای آسانی که شما تعریف کردید. دشمن این چیزهای دیگر را نمی داند، زیرا خطایی که او را از این همه تمرین رها کرده است، به ندرت لذت وزنه ها را درک می کند.</a:t>
            </a:r>
            <a:endParaRPr lang="en-US" dirty="0">
              <a:cs typeface="B Nazanin" panose="00000400000000000000" pitchFamily="2" charset="-78"/>
            </a:endParaRPr>
          </a:p>
        </p:txBody>
      </p:sp>
      <p:sp>
        <p:nvSpPr>
          <p:cNvPr id="25" name="テキスト プレースホルダー 24"/>
          <p:cNvSpPr>
            <a:spLocks noGrp="1"/>
          </p:cNvSpPr>
          <p:nvPr>
            <p:ph type="body" sz="quarter" idx="22"/>
          </p:nvPr>
        </p:nvSpPr>
        <p:spPr/>
        <p:txBody>
          <a:bodyPr/>
          <a:lstStyle/>
          <a:p>
            <a:pPr algn="r" rtl="1"/>
            <a:r>
              <a:rPr lang="fa-IR" dirty="0">
                <a:latin typeface="Aleo-Bold" pitchFamily="34" charset="0"/>
                <a:cs typeface="B Nazanin" panose="00000400000000000000" pitchFamily="2" charset="-78"/>
              </a:rPr>
              <a:t>کارمندی که به فصاحت و فصاحت آراسته است بگوید که طرفدار اوست یا نه. حواس را دریافت می کند اما کیست. با چه توهین هایی داری بحث می کنی. با استفاده بهتر از ادارات و استانداردها. زیرا اجازه دهید از سلام حاضر استفاده کنیم، و چه اپیکوریان اجداد شما یا من یک شهرک غیرمسلحانه دارم، اما او کمک مالی را نجات داد تا بفهمد آیا چنین است یا خیر. من دوست دارم چنین چیزهایی را بشنوم. به او که مانع به دنیا آمدن ما می شود، می گوید در اشتباه با او موافقم. برای شما، شما می توانید لذت های </a:t>
            </a:r>
            <a:r>
              <a:rPr lang="en-US" dirty="0" err="1">
                <a:latin typeface="Aleo-Bold" pitchFamily="34" charset="0"/>
                <a:cs typeface="B Nazanin" panose="00000400000000000000" pitchFamily="2" charset="-78"/>
              </a:rPr>
              <a:t>Tation</a:t>
            </a:r>
            <a:r>
              <a:rPr lang="en-US" dirty="0">
                <a:latin typeface="Aleo-Bold" pitchFamily="34" charset="0"/>
                <a:cs typeface="B Nazanin" panose="00000400000000000000" pitchFamily="2" charset="-78"/>
              </a:rPr>
              <a:t> </a:t>
            </a:r>
            <a:r>
              <a:rPr lang="fa-IR" dirty="0">
                <a:latin typeface="Aleo-Bold" pitchFamily="34" charset="0"/>
                <a:cs typeface="B Nazanin" panose="00000400000000000000" pitchFamily="2" charset="-78"/>
              </a:rPr>
              <a:t>را بیاموزید.</a:t>
            </a:r>
            <a:endParaRPr lang="en-US" dirty="0">
              <a:cs typeface="B Nazanin" panose="00000400000000000000" pitchFamily="2" charset="-78"/>
            </a:endParaRPr>
          </a:p>
        </p:txBody>
      </p:sp>
      <p:sp>
        <p:nvSpPr>
          <p:cNvPr id="12" name="Lágrima 11">
            <a:extLst>
              <a:ext uri="{FF2B5EF4-FFF2-40B4-BE49-F238E27FC236}">
                <a16:creationId xmlns:a16="http://schemas.microsoft.com/office/drawing/2014/main" id="{C5F784ED-8BDA-4324-AD12-636E3E2A6DC0}"/>
              </a:ext>
            </a:extLst>
          </p:cNvPr>
          <p:cNvSpPr/>
          <p:nvPr/>
        </p:nvSpPr>
        <p:spPr>
          <a:xfrm rot="5400000">
            <a:off x="16157760" y="8150413"/>
            <a:ext cx="2107096" cy="2107096"/>
          </a:xfrm>
          <a:prstGeom prst="teardrop">
            <a:avLst/>
          </a:prstGeom>
          <a:solidFill>
            <a:srgbClr val="FFFFFF"/>
          </a:solidFill>
          <a:ln w="57150">
            <a:solidFill>
              <a:srgbClr val="E71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dirty="0">
              <a:cs typeface="B Nazanin" panose="00000400000000000000" pitchFamily="2" charset="-78"/>
            </a:endParaRPr>
          </a:p>
        </p:txBody>
      </p:sp>
      <p:grpSp>
        <p:nvGrpSpPr>
          <p:cNvPr id="13" name="Grupo 12">
            <a:extLst>
              <a:ext uri="{FF2B5EF4-FFF2-40B4-BE49-F238E27FC236}">
                <a16:creationId xmlns:a16="http://schemas.microsoft.com/office/drawing/2014/main" id="{12ED55DC-B0A2-4BC4-AED1-58D25D9E094B}"/>
              </a:ext>
            </a:extLst>
          </p:cNvPr>
          <p:cNvGrpSpPr/>
          <p:nvPr/>
        </p:nvGrpSpPr>
        <p:grpSpPr>
          <a:xfrm>
            <a:off x="16632038" y="8781053"/>
            <a:ext cx="1342026" cy="1016789"/>
            <a:chOff x="16280349" y="8427251"/>
            <a:chExt cx="1904824" cy="1443194"/>
          </a:xfrm>
          <a:solidFill>
            <a:srgbClr val="6B2985"/>
          </a:solidFill>
        </p:grpSpPr>
        <p:sp>
          <p:nvSpPr>
            <p:cNvPr id="14" name="Forma libre: forma 13">
              <a:extLst>
                <a:ext uri="{FF2B5EF4-FFF2-40B4-BE49-F238E27FC236}">
                  <a16:creationId xmlns:a16="http://schemas.microsoft.com/office/drawing/2014/main" id="{ACBB7CED-E2F1-4566-9554-C9E68E7D4A57}"/>
                </a:ext>
              </a:extLst>
            </p:cNvPr>
            <p:cNvSpPr/>
            <p:nvPr/>
          </p:nvSpPr>
          <p:spPr>
            <a:xfrm>
              <a:off x="16280349" y="8427251"/>
              <a:ext cx="1904824" cy="1443194"/>
            </a:xfrm>
            <a:custGeom>
              <a:avLst/>
              <a:gdLst>
                <a:gd name="connsiteX0" fmla="*/ 1904825 w 1904824"/>
                <a:gd name="connsiteY0" fmla="*/ 874385 h 1443194"/>
                <a:gd name="connsiteX1" fmla="*/ 1103868 w 1904824"/>
                <a:gd name="connsiteY1" fmla="*/ 1432931 h 1443194"/>
                <a:gd name="connsiteX2" fmla="*/ 355012 w 1904824"/>
                <a:gd name="connsiteY2" fmla="*/ 1262910 h 1443194"/>
                <a:gd name="connsiteX3" fmla="*/ 21923 w 1904824"/>
                <a:gd name="connsiteY3" fmla="*/ 902769 h 1443194"/>
                <a:gd name="connsiteX4" fmla="*/ 19827 w 1904824"/>
                <a:gd name="connsiteY4" fmla="*/ 791327 h 1443194"/>
                <a:gd name="connsiteX5" fmla="*/ 769826 w 1904824"/>
                <a:gd name="connsiteY5" fmla="*/ 263356 h 1443194"/>
                <a:gd name="connsiteX6" fmla="*/ 1408477 w 1904824"/>
                <a:gd name="connsiteY6" fmla="*/ 337080 h 1443194"/>
                <a:gd name="connsiteX7" fmla="*/ 1609264 w 1904824"/>
                <a:gd name="connsiteY7" fmla="*/ 450427 h 1443194"/>
                <a:gd name="connsiteX8" fmla="*/ 912320 w 1904824"/>
                <a:gd name="connsiteY8" fmla="*/ 94573 h 1443194"/>
                <a:gd name="connsiteX9" fmla="*/ 156130 w 1904824"/>
                <a:gd name="connsiteY9" fmla="*/ 368226 h 1443194"/>
                <a:gd name="connsiteX10" fmla="*/ 84693 w 1904824"/>
                <a:gd name="connsiteY10" fmla="*/ 444617 h 1443194"/>
                <a:gd name="connsiteX11" fmla="*/ 18018 w 1904824"/>
                <a:gd name="connsiteY11" fmla="*/ 457380 h 1443194"/>
                <a:gd name="connsiteX12" fmla="*/ 16779 w 1904824"/>
                <a:gd name="connsiteY12" fmla="*/ 386514 h 1443194"/>
                <a:gd name="connsiteX13" fmla="*/ 348154 w 1904824"/>
                <a:gd name="connsiteY13" fmla="*/ 120672 h 1443194"/>
                <a:gd name="connsiteX14" fmla="*/ 1226264 w 1904824"/>
                <a:gd name="connsiteY14" fmla="*/ 65331 h 1443194"/>
                <a:gd name="connsiteX15" fmla="*/ 1805003 w 1904824"/>
                <a:gd name="connsiteY15" fmla="*/ 576633 h 1443194"/>
                <a:gd name="connsiteX16" fmla="*/ 1904825 w 1904824"/>
                <a:gd name="connsiteY16" fmla="*/ 807805 h 1443194"/>
                <a:gd name="connsiteX17" fmla="*/ 1904825 w 1904824"/>
                <a:gd name="connsiteY17" fmla="*/ 874480 h 1443194"/>
                <a:gd name="connsiteX18" fmla="*/ 986615 w 1904824"/>
                <a:gd name="connsiteY18" fmla="*/ 340032 h 1443194"/>
                <a:gd name="connsiteX19" fmla="*/ 777160 w 1904824"/>
                <a:gd name="connsiteY19" fmla="*/ 353177 h 1443194"/>
                <a:gd name="connsiteX20" fmla="*/ 162702 w 1904824"/>
                <a:gd name="connsiteY20" fmla="*/ 733701 h 1443194"/>
                <a:gd name="connsiteX21" fmla="*/ 154987 w 1904824"/>
                <a:gd name="connsiteY21" fmla="*/ 938012 h 1443194"/>
                <a:gd name="connsiteX22" fmla="*/ 595137 w 1904824"/>
                <a:gd name="connsiteY22" fmla="*/ 1286817 h 1443194"/>
                <a:gd name="connsiteX23" fmla="*/ 915082 w 1904824"/>
                <a:gd name="connsiteY23" fmla="*/ 1349111 h 1443194"/>
                <a:gd name="connsiteX24" fmla="*/ 1730041 w 1904824"/>
                <a:gd name="connsiteY24" fmla="*/ 986589 h 1443194"/>
                <a:gd name="connsiteX25" fmla="*/ 1731756 w 1904824"/>
                <a:gd name="connsiteY25" fmla="*/ 698172 h 1443194"/>
                <a:gd name="connsiteX26" fmla="*/ 986805 w 1904824"/>
                <a:gd name="connsiteY26" fmla="*/ 340032 h 144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4824" h="1443194">
                  <a:moveTo>
                    <a:pt x="1904825" y="874385"/>
                  </a:moveTo>
                  <a:cubicBezTo>
                    <a:pt x="1735185" y="1200140"/>
                    <a:pt x="1464865" y="1386449"/>
                    <a:pt x="1103868" y="1432931"/>
                  </a:cubicBezTo>
                  <a:cubicBezTo>
                    <a:pt x="836310" y="1467411"/>
                    <a:pt x="581707" y="1416072"/>
                    <a:pt x="355012" y="1262910"/>
                  </a:cubicBezTo>
                  <a:cubicBezTo>
                    <a:pt x="216709" y="1169374"/>
                    <a:pt x="105171" y="1048883"/>
                    <a:pt x="21923" y="902769"/>
                  </a:cubicBezTo>
                  <a:cubicBezTo>
                    <a:pt x="15" y="864193"/>
                    <a:pt x="-1890" y="830284"/>
                    <a:pt x="19827" y="791327"/>
                  </a:cubicBezTo>
                  <a:cubicBezTo>
                    <a:pt x="185086" y="494528"/>
                    <a:pt x="435689" y="318506"/>
                    <a:pt x="769826" y="263356"/>
                  </a:cubicBezTo>
                  <a:cubicBezTo>
                    <a:pt x="988996" y="227256"/>
                    <a:pt x="1202737" y="249926"/>
                    <a:pt x="1408477" y="337080"/>
                  </a:cubicBezTo>
                  <a:cubicBezTo>
                    <a:pt x="1479724" y="367274"/>
                    <a:pt x="1545828" y="406422"/>
                    <a:pt x="1609264" y="450427"/>
                  </a:cubicBezTo>
                  <a:cubicBezTo>
                    <a:pt x="1427718" y="232209"/>
                    <a:pt x="1199213" y="106860"/>
                    <a:pt x="912320" y="94573"/>
                  </a:cubicBezTo>
                  <a:cubicBezTo>
                    <a:pt x="622379" y="82095"/>
                    <a:pt x="368252" y="166868"/>
                    <a:pt x="156130" y="368226"/>
                  </a:cubicBezTo>
                  <a:cubicBezTo>
                    <a:pt x="130889" y="392229"/>
                    <a:pt x="108124" y="418804"/>
                    <a:pt x="84693" y="444617"/>
                  </a:cubicBezTo>
                  <a:cubicBezTo>
                    <a:pt x="65452" y="465762"/>
                    <a:pt x="43068" y="476716"/>
                    <a:pt x="18018" y="457380"/>
                  </a:cubicBezTo>
                  <a:cubicBezTo>
                    <a:pt x="-9986" y="435759"/>
                    <a:pt x="-1318" y="410136"/>
                    <a:pt x="16779" y="386514"/>
                  </a:cubicBezTo>
                  <a:cubicBezTo>
                    <a:pt x="105552" y="270786"/>
                    <a:pt x="218805" y="183727"/>
                    <a:pt x="348154" y="120672"/>
                  </a:cubicBezTo>
                  <a:cubicBezTo>
                    <a:pt x="632285" y="-17631"/>
                    <a:pt x="927369" y="-38396"/>
                    <a:pt x="1226264" y="65331"/>
                  </a:cubicBezTo>
                  <a:cubicBezTo>
                    <a:pt x="1487439" y="155914"/>
                    <a:pt x="1671177" y="339270"/>
                    <a:pt x="1805003" y="576633"/>
                  </a:cubicBezTo>
                  <a:cubicBezTo>
                    <a:pt x="1846437" y="650166"/>
                    <a:pt x="1877202" y="728271"/>
                    <a:pt x="1904825" y="807805"/>
                  </a:cubicBezTo>
                  <a:lnTo>
                    <a:pt x="1904825" y="874480"/>
                  </a:lnTo>
                  <a:close/>
                  <a:moveTo>
                    <a:pt x="986615" y="340032"/>
                  </a:moveTo>
                  <a:cubicBezTo>
                    <a:pt x="900128" y="341747"/>
                    <a:pt x="838501" y="342604"/>
                    <a:pt x="777160" y="353177"/>
                  </a:cubicBezTo>
                  <a:cubicBezTo>
                    <a:pt x="520842" y="397182"/>
                    <a:pt x="315483" y="523389"/>
                    <a:pt x="162702" y="733701"/>
                  </a:cubicBezTo>
                  <a:cubicBezTo>
                    <a:pt x="115363" y="798852"/>
                    <a:pt x="108696" y="869718"/>
                    <a:pt x="154987" y="938012"/>
                  </a:cubicBezTo>
                  <a:cubicBezTo>
                    <a:pt x="264906" y="1100127"/>
                    <a:pt x="414829" y="1214427"/>
                    <a:pt x="595137" y="1286817"/>
                  </a:cubicBezTo>
                  <a:cubicBezTo>
                    <a:pt x="696769" y="1327680"/>
                    <a:pt x="804402" y="1344539"/>
                    <a:pt x="915082" y="1349111"/>
                  </a:cubicBezTo>
                  <a:cubicBezTo>
                    <a:pt x="1247695" y="1362922"/>
                    <a:pt x="1518586" y="1242431"/>
                    <a:pt x="1730041" y="986589"/>
                  </a:cubicBezTo>
                  <a:cubicBezTo>
                    <a:pt x="1819100" y="878862"/>
                    <a:pt x="1819100" y="805900"/>
                    <a:pt x="1731756" y="698172"/>
                  </a:cubicBezTo>
                  <a:cubicBezTo>
                    <a:pt x="1533540" y="453570"/>
                    <a:pt x="1274651" y="339366"/>
                    <a:pt x="986805" y="340032"/>
                  </a:cubicBezTo>
                  <a:close/>
                </a:path>
              </a:pathLst>
            </a:custGeom>
            <a:grpFill/>
            <a:ln w="9525" cap="flat">
              <a:noFill/>
              <a:prstDash val="solid"/>
              <a:miter/>
            </a:ln>
          </p:spPr>
          <p:txBody>
            <a:bodyPr rtlCol="0" anchor="ctr"/>
            <a:lstStyle/>
            <a:p>
              <a:pPr algn="r" rtl="1"/>
              <a:endParaRPr lang="es-PE" dirty="0">
                <a:cs typeface="B Nazanin" panose="00000400000000000000" pitchFamily="2" charset="-78"/>
              </a:endParaRPr>
            </a:p>
          </p:txBody>
        </p:sp>
        <p:sp>
          <p:nvSpPr>
            <p:cNvPr id="15" name="Forma libre: forma 14">
              <a:extLst>
                <a:ext uri="{FF2B5EF4-FFF2-40B4-BE49-F238E27FC236}">
                  <a16:creationId xmlns:a16="http://schemas.microsoft.com/office/drawing/2014/main" id="{6BE607CA-4852-4F36-9E69-2ECB4CA289CE}"/>
                </a:ext>
              </a:extLst>
            </p:cNvPr>
            <p:cNvSpPr/>
            <p:nvPr/>
          </p:nvSpPr>
          <p:spPr>
            <a:xfrm>
              <a:off x="16756537" y="8786740"/>
              <a:ext cx="967479" cy="971143"/>
            </a:xfrm>
            <a:custGeom>
              <a:avLst/>
              <a:gdLst>
                <a:gd name="connsiteX0" fmla="*/ 331928 w 967479"/>
                <a:gd name="connsiteY0" fmla="*/ 278771 h 971143"/>
                <a:gd name="connsiteX1" fmla="*/ 256871 w 967479"/>
                <a:gd name="connsiteY1" fmla="*/ 110369 h 971143"/>
                <a:gd name="connsiteX2" fmla="*/ 267730 w 967479"/>
                <a:gd name="connsiteY2" fmla="*/ 51124 h 971143"/>
                <a:gd name="connsiteX3" fmla="*/ 964579 w 967479"/>
                <a:gd name="connsiteY3" fmla="*/ 428790 h 971143"/>
                <a:gd name="connsiteX4" fmla="*/ 508141 w 967479"/>
                <a:gd name="connsiteY4" fmla="*/ 970381 h 971143"/>
                <a:gd name="connsiteX5" fmla="*/ 649 w 967479"/>
                <a:gd name="connsiteY5" fmla="*/ 535375 h 971143"/>
                <a:gd name="connsiteX6" fmla="*/ 43987 w 967479"/>
                <a:gd name="connsiteY6" fmla="*/ 506514 h 971143"/>
                <a:gd name="connsiteX7" fmla="*/ 331833 w 967479"/>
                <a:gd name="connsiteY7" fmla="*/ 278676 h 971143"/>
                <a:gd name="connsiteX8" fmla="*/ 488233 w 967479"/>
                <a:gd name="connsiteY8" fmla="*/ 663391 h 971143"/>
                <a:gd name="connsiteX9" fmla="*/ 523762 w 967479"/>
                <a:gd name="connsiteY9" fmla="*/ 618528 h 971143"/>
                <a:gd name="connsiteX10" fmla="*/ 619774 w 967479"/>
                <a:gd name="connsiteY10" fmla="*/ 523945 h 971143"/>
                <a:gd name="connsiteX11" fmla="*/ 633299 w 967479"/>
                <a:gd name="connsiteY11" fmla="*/ 519658 h 971143"/>
                <a:gd name="connsiteX12" fmla="*/ 662541 w 967479"/>
                <a:gd name="connsiteY12" fmla="*/ 486416 h 971143"/>
                <a:gd name="connsiteX13" fmla="*/ 634061 w 967479"/>
                <a:gd name="connsiteY13" fmla="*/ 453079 h 971143"/>
                <a:gd name="connsiteX14" fmla="*/ 519475 w 967479"/>
                <a:gd name="connsiteY14" fmla="*/ 340207 h 971143"/>
                <a:gd name="connsiteX15" fmla="*/ 483185 w 967479"/>
                <a:gd name="connsiteY15" fmla="*/ 309251 h 971143"/>
                <a:gd name="connsiteX16" fmla="*/ 448895 w 967479"/>
                <a:gd name="connsiteY16" fmla="*/ 343351 h 971143"/>
                <a:gd name="connsiteX17" fmla="*/ 340977 w 967479"/>
                <a:gd name="connsiteY17" fmla="*/ 450221 h 971143"/>
                <a:gd name="connsiteX18" fmla="*/ 308592 w 967479"/>
                <a:gd name="connsiteY18" fmla="*/ 485749 h 971143"/>
                <a:gd name="connsiteX19" fmla="*/ 341644 w 967479"/>
                <a:gd name="connsiteY19" fmla="*/ 520611 h 971143"/>
                <a:gd name="connsiteX20" fmla="*/ 449848 w 967479"/>
                <a:gd name="connsiteY20" fmla="*/ 627291 h 971143"/>
                <a:gd name="connsiteX21" fmla="*/ 488138 w 967479"/>
                <a:gd name="connsiteY21" fmla="*/ 663391 h 971143"/>
                <a:gd name="connsiteX22" fmla="*/ 670637 w 967479"/>
                <a:gd name="connsiteY22" fmla="*/ 691204 h 971143"/>
                <a:gd name="connsiteX23" fmla="*/ 659302 w 967479"/>
                <a:gd name="connsiteY23" fmla="*/ 702157 h 971143"/>
                <a:gd name="connsiteX24" fmla="*/ 604248 w 967479"/>
                <a:gd name="connsiteY24" fmla="*/ 760546 h 971143"/>
                <a:gd name="connsiteX25" fmla="*/ 650635 w 967479"/>
                <a:gd name="connsiteY25" fmla="*/ 814838 h 971143"/>
                <a:gd name="connsiteX26" fmla="*/ 656254 w 967479"/>
                <a:gd name="connsiteY26" fmla="*/ 827697 h 971143"/>
                <a:gd name="connsiteX27" fmla="*/ 673114 w 967479"/>
                <a:gd name="connsiteY27" fmla="*/ 838651 h 971143"/>
                <a:gd name="connsiteX28" fmla="*/ 742646 w 967479"/>
                <a:gd name="connsiteY28" fmla="*/ 773214 h 971143"/>
                <a:gd name="connsiteX29" fmla="*/ 733788 w 967479"/>
                <a:gd name="connsiteY29" fmla="*/ 755116 h 971143"/>
                <a:gd name="connsiteX30" fmla="*/ 683686 w 967479"/>
                <a:gd name="connsiteY30" fmla="*/ 703205 h 971143"/>
                <a:gd name="connsiteX31" fmla="*/ 670447 w 967479"/>
                <a:gd name="connsiteY31" fmla="*/ 691108 h 971143"/>
                <a:gd name="connsiteX32" fmla="*/ 674066 w 967479"/>
                <a:gd name="connsiteY32" fmla="*/ 288677 h 971143"/>
                <a:gd name="connsiteX33" fmla="*/ 682924 w 967479"/>
                <a:gd name="connsiteY33" fmla="*/ 280200 h 971143"/>
                <a:gd name="connsiteX34" fmla="*/ 736169 w 967479"/>
                <a:gd name="connsiteY34" fmla="*/ 224479 h 971143"/>
                <a:gd name="connsiteX35" fmla="*/ 729121 w 967479"/>
                <a:gd name="connsiteY35" fmla="*/ 197142 h 971143"/>
                <a:gd name="connsiteX36" fmla="*/ 613582 w 967479"/>
                <a:gd name="connsiteY36" fmla="*/ 196856 h 971143"/>
                <a:gd name="connsiteX37" fmla="*/ 611201 w 967479"/>
                <a:gd name="connsiteY37" fmla="*/ 229241 h 971143"/>
                <a:gd name="connsiteX38" fmla="*/ 655969 w 967479"/>
                <a:gd name="connsiteY38" fmla="*/ 274485 h 971143"/>
                <a:gd name="connsiteX39" fmla="*/ 674066 w 967479"/>
                <a:gd name="connsiteY39" fmla="*/ 288677 h 971143"/>
                <a:gd name="connsiteX40" fmla="*/ 293733 w 967479"/>
                <a:gd name="connsiteY40" fmla="*/ 706158 h 971143"/>
                <a:gd name="connsiteX41" fmla="*/ 246108 w 967479"/>
                <a:gd name="connsiteY41" fmla="*/ 659962 h 971143"/>
                <a:gd name="connsiteX42" fmla="*/ 197911 w 967479"/>
                <a:gd name="connsiteY42" fmla="*/ 707777 h 971143"/>
                <a:gd name="connsiteX43" fmla="*/ 247251 w 967479"/>
                <a:gd name="connsiteY43" fmla="*/ 755402 h 971143"/>
                <a:gd name="connsiteX44" fmla="*/ 293828 w 967479"/>
                <a:gd name="connsiteY44" fmla="*/ 706253 h 97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7479" h="971143">
                  <a:moveTo>
                    <a:pt x="331928" y="278771"/>
                  </a:moveTo>
                  <a:cubicBezTo>
                    <a:pt x="332214" y="211429"/>
                    <a:pt x="307354" y="153898"/>
                    <a:pt x="256871" y="110369"/>
                  </a:cubicBezTo>
                  <a:cubicBezTo>
                    <a:pt x="221819" y="80175"/>
                    <a:pt x="234964" y="67792"/>
                    <a:pt x="267730" y="51124"/>
                  </a:cubicBezTo>
                  <a:cubicBezTo>
                    <a:pt x="563481" y="-99371"/>
                    <a:pt x="930193" y="99034"/>
                    <a:pt x="964579" y="428790"/>
                  </a:cubicBezTo>
                  <a:cubicBezTo>
                    <a:pt x="994201" y="712635"/>
                    <a:pt x="793795" y="954856"/>
                    <a:pt x="508141" y="970381"/>
                  </a:cubicBezTo>
                  <a:cubicBezTo>
                    <a:pt x="238488" y="985050"/>
                    <a:pt x="29890" y="786168"/>
                    <a:pt x="649" y="535375"/>
                  </a:cubicBezTo>
                  <a:cubicBezTo>
                    <a:pt x="-4019" y="494893"/>
                    <a:pt x="17127" y="500608"/>
                    <a:pt x="43987" y="506514"/>
                  </a:cubicBezTo>
                  <a:cubicBezTo>
                    <a:pt x="195435" y="540042"/>
                    <a:pt x="332214" y="431266"/>
                    <a:pt x="331833" y="278676"/>
                  </a:cubicBezTo>
                  <a:close/>
                  <a:moveTo>
                    <a:pt x="488233" y="663391"/>
                  </a:moveTo>
                  <a:cubicBezTo>
                    <a:pt x="512903" y="659104"/>
                    <a:pt x="520237" y="638530"/>
                    <a:pt x="523762" y="618528"/>
                  </a:cubicBezTo>
                  <a:cubicBezTo>
                    <a:pt x="533572" y="563473"/>
                    <a:pt x="563862" y="531279"/>
                    <a:pt x="619774" y="523945"/>
                  </a:cubicBezTo>
                  <a:cubicBezTo>
                    <a:pt x="624441" y="523373"/>
                    <a:pt x="629013" y="521563"/>
                    <a:pt x="633299" y="519658"/>
                  </a:cubicBezTo>
                  <a:cubicBezTo>
                    <a:pt x="648253" y="513181"/>
                    <a:pt x="662350" y="505752"/>
                    <a:pt x="662541" y="486416"/>
                  </a:cubicBezTo>
                  <a:cubicBezTo>
                    <a:pt x="662636" y="467271"/>
                    <a:pt x="649968" y="455841"/>
                    <a:pt x="634061" y="453079"/>
                  </a:cubicBezTo>
                  <a:cubicBezTo>
                    <a:pt x="569291" y="441649"/>
                    <a:pt x="529381" y="407549"/>
                    <a:pt x="519475" y="340207"/>
                  </a:cubicBezTo>
                  <a:cubicBezTo>
                    <a:pt x="516904" y="322586"/>
                    <a:pt x="504521" y="307727"/>
                    <a:pt x="483185" y="309251"/>
                  </a:cubicBezTo>
                  <a:cubicBezTo>
                    <a:pt x="462802" y="310680"/>
                    <a:pt x="451372" y="324967"/>
                    <a:pt x="448895" y="343351"/>
                  </a:cubicBezTo>
                  <a:cubicBezTo>
                    <a:pt x="440418" y="407359"/>
                    <a:pt x="403080" y="440220"/>
                    <a:pt x="340977" y="450221"/>
                  </a:cubicBezTo>
                  <a:cubicBezTo>
                    <a:pt x="322975" y="453079"/>
                    <a:pt x="308592" y="464890"/>
                    <a:pt x="308592" y="485749"/>
                  </a:cubicBezTo>
                  <a:cubicBezTo>
                    <a:pt x="308592" y="506895"/>
                    <a:pt x="324118" y="518230"/>
                    <a:pt x="341644" y="520611"/>
                  </a:cubicBezTo>
                  <a:cubicBezTo>
                    <a:pt x="405271" y="529183"/>
                    <a:pt x="439370" y="564997"/>
                    <a:pt x="449848" y="627291"/>
                  </a:cubicBezTo>
                  <a:cubicBezTo>
                    <a:pt x="453086" y="646531"/>
                    <a:pt x="463754" y="663105"/>
                    <a:pt x="488138" y="663391"/>
                  </a:cubicBezTo>
                  <a:close/>
                  <a:moveTo>
                    <a:pt x="670637" y="691204"/>
                  </a:moveTo>
                  <a:cubicBezTo>
                    <a:pt x="665589" y="695966"/>
                    <a:pt x="660350" y="698443"/>
                    <a:pt x="659302" y="702157"/>
                  </a:cubicBezTo>
                  <a:cubicBezTo>
                    <a:pt x="651016" y="732637"/>
                    <a:pt x="615106" y="740638"/>
                    <a:pt x="604248" y="760546"/>
                  </a:cubicBezTo>
                  <a:cubicBezTo>
                    <a:pt x="585388" y="795312"/>
                    <a:pt x="648730" y="783215"/>
                    <a:pt x="650635" y="814838"/>
                  </a:cubicBezTo>
                  <a:cubicBezTo>
                    <a:pt x="650920" y="819220"/>
                    <a:pt x="653968" y="823601"/>
                    <a:pt x="656254" y="827697"/>
                  </a:cubicBezTo>
                  <a:cubicBezTo>
                    <a:pt x="660064" y="834460"/>
                    <a:pt x="668065" y="845413"/>
                    <a:pt x="673114" y="838651"/>
                  </a:cubicBezTo>
                  <a:cubicBezTo>
                    <a:pt x="692545" y="812457"/>
                    <a:pt x="712261" y="788073"/>
                    <a:pt x="742646" y="773214"/>
                  </a:cubicBezTo>
                  <a:cubicBezTo>
                    <a:pt x="748361" y="770452"/>
                    <a:pt x="741598" y="757879"/>
                    <a:pt x="733788" y="755116"/>
                  </a:cubicBezTo>
                  <a:cubicBezTo>
                    <a:pt x="708166" y="746068"/>
                    <a:pt x="692068" y="728923"/>
                    <a:pt x="683686" y="703205"/>
                  </a:cubicBezTo>
                  <a:cubicBezTo>
                    <a:pt x="682162" y="698443"/>
                    <a:pt x="675400" y="695490"/>
                    <a:pt x="670447" y="691108"/>
                  </a:cubicBezTo>
                  <a:close/>
                  <a:moveTo>
                    <a:pt x="674066" y="288677"/>
                  </a:moveTo>
                  <a:cubicBezTo>
                    <a:pt x="676543" y="286391"/>
                    <a:pt x="681877" y="283915"/>
                    <a:pt x="682924" y="280200"/>
                  </a:cubicBezTo>
                  <a:cubicBezTo>
                    <a:pt x="691021" y="252006"/>
                    <a:pt x="711309" y="237623"/>
                    <a:pt x="736169" y="224479"/>
                  </a:cubicBezTo>
                  <a:cubicBezTo>
                    <a:pt x="754171" y="214954"/>
                    <a:pt x="740836" y="204476"/>
                    <a:pt x="729121" y="197142"/>
                  </a:cubicBezTo>
                  <a:cubicBezTo>
                    <a:pt x="706927" y="183331"/>
                    <a:pt x="636728" y="183521"/>
                    <a:pt x="613582" y="196856"/>
                  </a:cubicBezTo>
                  <a:cubicBezTo>
                    <a:pt x="595675" y="207143"/>
                    <a:pt x="587008" y="218573"/>
                    <a:pt x="611201" y="229241"/>
                  </a:cubicBezTo>
                  <a:cubicBezTo>
                    <a:pt x="632823" y="238861"/>
                    <a:pt x="648825" y="251339"/>
                    <a:pt x="655969" y="274485"/>
                  </a:cubicBezTo>
                  <a:cubicBezTo>
                    <a:pt x="658255" y="281914"/>
                    <a:pt x="662922" y="288772"/>
                    <a:pt x="674066" y="288677"/>
                  </a:cubicBezTo>
                  <a:close/>
                  <a:moveTo>
                    <a:pt x="293733" y="706158"/>
                  </a:moveTo>
                  <a:cubicBezTo>
                    <a:pt x="292018" y="676059"/>
                    <a:pt x="276588" y="658342"/>
                    <a:pt x="246108" y="659962"/>
                  </a:cubicBezTo>
                  <a:cubicBezTo>
                    <a:pt x="217342" y="661390"/>
                    <a:pt x="197245" y="679012"/>
                    <a:pt x="197911" y="707777"/>
                  </a:cubicBezTo>
                  <a:cubicBezTo>
                    <a:pt x="198578" y="735876"/>
                    <a:pt x="219057" y="755402"/>
                    <a:pt x="247251" y="755402"/>
                  </a:cubicBezTo>
                  <a:cubicBezTo>
                    <a:pt x="276016" y="755402"/>
                    <a:pt x="292209" y="735971"/>
                    <a:pt x="293828" y="706253"/>
                  </a:cubicBezTo>
                  <a:close/>
                </a:path>
              </a:pathLst>
            </a:custGeom>
            <a:grpFill/>
            <a:ln w="9525" cap="flat">
              <a:noFill/>
              <a:prstDash val="solid"/>
              <a:miter/>
            </a:ln>
          </p:spPr>
          <p:txBody>
            <a:bodyPr rtlCol="0" anchor="ctr"/>
            <a:lstStyle/>
            <a:p>
              <a:pPr algn="r" rtl="1"/>
              <a:endParaRPr lang="es-PE" dirty="0">
                <a:cs typeface="B Nazanin" panose="00000400000000000000" pitchFamily="2" charset="-78"/>
              </a:endParaRPr>
            </a:p>
          </p:txBody>
        </p:sp>
      </p:grpSp>
    </p:spTree>
    <p:extLst>
      <p:ext uri="{BB962C8B-B14F-4D97-AF65-F5344CB8AC3E}">
        <p14:creationId xmlns:p14="http://schemas.microsoft.com/office/powerpoint/2010/main" val="2473597288"/>
      </p:ext>
    </p:extLst>
  </p:cSld>
  <p:clrMapOvr>
    <a:masterClrMapping/>
  </p:clrMapOvr>
  <mc:AlternateContent xmlns:mc="http://schemas.openxmlformats.org/markup-compatibility/2006" xmlns:p14="http://schemas.microsoft.com/office/powerpoint/2010/main">
    <mc:Choice Requires="p14">
      <p:transition spd="slow" p14:dur="1100" advTm="7793">
        <p14:switch dir="r"/>
      </p:transition>
    </mc:Choice>
    <mc:Fallback xmlns="">
      <p:transition spd="slow" advTm="7793">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E24ED55-5E81-4DCE-8765-B63D21E674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8286413" cy="10287000"/>
          </a:xfrm>
          <a:prstGeom prst="rect">
            <a:avLst/>
          </a:prstGeom>
        </p:spPr>
      </p:pic>
      <p:sp>
        <p:nvSpPr>
          <p:cNvPr id="6" name="Rectángulo 5">
            <a:extLst>
              <a:ext uri="{FF2B5EF4-FFF2-40B4-BE49-F238E27FC236}">
                <a16:creationId xmlns:a16="http://schemas.microsoft.com/office/drawing/2014/main" id="{A7AEFF7B-AF6D-461E-AFC6-9A4D712B648B}"/>
              </a:ext>
            </a:extLst>
          </p:cNvPr>
          <p:cNvSpPr/>
          <p:nvPr/>
        </p:nvSpPr>
        <p:spPr>
          <a:xfrm>
            <a:off x="718270" y="6511652"/>
            <a:ext cx="16921880" cy="33843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dirty="0">
              <a:cs typeface="B Nazanin" panose="00000400000000000000" pitchFamily="2" charset="-78"/>
            </a:endParaRPr>
          </a:p>
        </p:txBody>
      </p:sp>
      <p:sp>
        <p:nvSpPr>
          <p:cNvPr id="4" name="タイトル 3"/>
          <p:cNvSpPr>
            <a:spLocks noGrp="1"/>
          </p:cNvSpPr>
          <p:nvPr>
            <p:ph type="ctrTitle"/>
          </p:nvPr>
        </p:nvSpPr>
        <p:spPr>
          <a:xfrm>
            <a:off x="1101542" y="6754793"/>
            <a:ext cx="10147990" cy="1224136"/>
          </a:xfrm>
        </p:spPr>
        <p:txBody>
          <a:bodyPr/>
          <a:lstStyle/>
          <a:p>
            <a:pPr algn="r" rtl="1"/>
            <a:r>
              <a:rPr lang="fa-IR" dirty="0">
                <a:solidFill>
                  <a:schemeClr val="bg1"/>
                </a:solidFill>
                <a:cs typeface="B Nazanin" panose="00000400000000000000" pitchFamily="2" charset="-78"/>
              </a:rPr>
              <a:t>پیشنهاد جدید</a:t>
            </a:r>
            <a:endParaRPr lang="en-US" dirty="0">
              <a:solidFill>
                <a:schemeClr val="bg1"/>
              </a:solidFill>
              <a:cs typeface="B Nazanin" panose="00000400000000000000" pitchFamily="2" charset="-78"/>
            </a:endParaRPr>
          </a:p>
        </p:txBody>
      </p:sp>
      <p:sp>
        <p:nvSpPr>
          <p:cNvPr id="5" name="サブタイトル 4"/>
          <p:cNvSpPr>
            <a:spLocks noGrp="1"/>
          </p:cNvSpPr>
          <p:nvPr>
            <p:ph type="subTitle" idx="1"/>
          </p:nvPr>
        </p:nvSpPr>
        <p:spPr>
          <a:xfrm>
            <a:off x="12455573" y="7578610"/>
            <a:ext cx="3675737" cy="686505"/>
          </a:xfrm>
        </p:spPr>
        <p:txBody>
          <a:bodyPr/>
          <a:lstStyle/>
          <a:p>
            <a:pPr algn="r" rtl="1"/>
            <a:r>
              <a:rPr lang="fa-IR" dirty="0">
                <a:solidFill>
                  <a:schemeClr val="bg1"/>
                </a:solidFill>
                <a:cs typeface="B Nazanin" panose="00000400000000000000" pitchFamily="2" charset="-78"/>
              </a:rPr>
              <a:t>ایده های کاملا جدید</a:t>
            </a:r>
            <a:endParaRPr lang="en-US" dirty="0">
              <a:solidFill>
                <a:schemeClr val="bg1"/>
              </a:solidFill>
              <a:cs typeface="B Nazanin" panose="00000400000000000000" pitchFamily="2" charset="-78"/>
            </a:endParaRPr>
          </a:p>
        </p:txBody>
      </p:sp>
      <p:sp>
        <p:nvSpPr>
          <p:cNvPr id="7" name="テキスト プレースホルダー 43">
            <a:extLst>
              <a:ext uri="{FF2B5EF4-FFF2-40B4-BE49-F238E27FC236}">
                <a16:creationId xmlns:a16="http://schemas.microsoft.com/office/drawing/2014/main" id="{3232FE43-0A3D-4F88-9068-CF6FC18066EF}"/>
              </a:ext>
            </a:extLst>
          </p:cNvPr>
          <p:cNvSpPr txBox="1">
            <a:spLocks/>
          </p:cNvSpPr>
          <p:nvPr/>
        </p:nvSpPr>
        <p:spPr>
          <a:xfrm>
            <a:off x="927791" y="8308690"/>
            <a:ext cx="16518555" cy="1188550"/>
          </a:xfrm>
          <a:prstGeom prst="rect">
            <a:avLst/>
          </a:prstGeom>
        </p:spPr>
        <p:txBody>
          <a:bodyPr>
            <a:normAutofit lnSpcReduction="10000"/>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r" rtl="1">
              <a:lnSpc>
                <a:spcPct val="160000"/>
              </a:lnSpc>
            </a:pPr>
            <a:r>
              <a:rPr lang="fa-IR" sz="2400" dirty="0">
                <a:solidFill>
                  <a:schemeClr val="bg1"/>
                </a:solidFill>
                <a:cs typeface="B Nazanin" panose="00000400000000000000" pitchFamily="2" charset="-78"/>
              </a:rPr>
              <a:t>من دوست دارم چنین چیزهایی را بشنوم. به او که مانع به دنیا آمدن ما می شود، می گوید در اشتباه با او موافقم. برای شما، شما می توانید لذت های </a:t>
            </a:r>
            <a:r>
              <a:rPr lang="en-US" sz="2400" dirty="0" err="1">
                <a:solidFill>
                  <a:schemeClr val="bg1"/>
                </a:solidFill>
                <a:cs typeface="B Nazanin" panose="00000400000000000000" pitchFamily="2" charset="-78"/>
              </a:rPr>
              <a:t>Tation</a:t>
            </a:r>
            <a:r>
              <a:rPr lang="en-US" sz="2400" dirty="0">
                <a:solidFill>
                  <a:schemeClr val="bg1"/>
                </a:solidFill>
                <a:cs typeface="B Nazanin" panose="00000400000000000000" pitchFamily="2" charset="-78"/>
              </a:rPr>
              <a:t> </a:t>
            </a:r>
            <a:r>
              <a:rPr lang="fa-IR" sz="2400" dirty="0">
                <a:solidFill>
                  <a:schemeClr val="bg1"/>
                </a:solidFill>
                <a:cs typeface="B Nazanin" panose="00000400000000000000" pitchFamily="2" charset="-78"/>
              </a:rPr>
              <a:t>را بیاموزید. زیرا اگر چیزی برای پوشیدن با آنها داشت، از ترس زور ترجیح می داد آنها را ترک کند. دو از وزن کل رسانه به، و نه حمله از تلاش های کامپیوتر.</a:t>
            </a:r>
            <a:endParaRPr lang="en-US" sz="2400" dirty="0">
              <a:solidFill>
                <a:schemeClr val="bg1"/>
              </a:solidFill>
              <a:cs typeface="B Nazanin" panose="00000400000000000000" pitchFamily="2" charset="-78"/>
            </a:endParaRPr>
          </a:p>
        </p:txBody>
      </p:sp>
      <p:pic>
        <p:nvPicPr>
          <p:cNvPr id="8" name="Gráfico 7">
            <a:extLst>
              <a:ext uri="{FF2B5EF4-FFF2-40B4-BE49-F238E27FC236}">
                <a16:creationId xmlns:a16="http://schemas.microsoft.com/office/drawing/2014/main" id="{6D01CB56-59CB-4598-B23A-C043E50FC4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76765" y="390972"/>
            <a:ext cx="951416" cy="970444"/>
          </a:xfrm>
          <a:prstGeom prst="rect">
            <a:avLst/>
          </a:prstGeom>
        </p:spPr>
      </p:pic>
      <p:pic>
        <p:nvPicPr>
          <p:cNvPr id="9" name="Gráfico 8">
            <a:extLst>
              <a:ext uri="{FF2B5EF4-FFF2-40B4-BE49-F238E27FC236}">
                <a16:creationId xmlns:a16="http://schemas.microsoft.com/office/drawing/2014/main" id="{352A3E78-94A6-4D84-8BE4-AE8BCF1F63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077749" y="1605090"/>
            <a:ext cx="749448" cy="764437"/>
          </a:xfrm>
          <a:prstGeom prst="rect">
            <a:avLst/>
          </a:prstGeom>
        </p:spPr>
      </p:pic>
      <p:pic>
        <p:nvPicPr>
          <p:cNvPr id="10" name="Gráfico 9">
            <a:extLst>
              <a:ext uri="{FF2B5EF4-FFF2-40B4-BE49-F238E27FC236}">
                <a16:creationId xmlns:a16="http://schemas.microsoft.com/office/drawing/2014/main" id="{AC7AB421-BA0B-4FDD-B453-77269BB968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174079" y="2637562"/>
            <a:ext cx="556788" cy="567924"/>
          </a:xfrm>
          <a:prstGeom prst="rect">
            <a:avLst/>
          </a:prstGeom>
        </p:spPr>
      </p:pic>
      <p:pic>
        <p:nvPicPr>
          <p:cNvPr id="11" name="Gráfico 10">
            <a:extLst>
              <a:ext uri="{FF2B5EF4-FFF2-40B4-BE49-F238E27FC236}">
                <a16:creationId xmlns:a16="http://schemas.microsoft.com/office/drawing/2014/main" id="{3871B581-83DE-49B5-AA7B-BC475E93B03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252770" y="3463975"/>
            <a:ext cx="387153" cy="394897"/>
          </a:xfrm>
          <a:prstGeom prst="rect">
            <a:avLst/>
          </a:prstGeom>
        </p:spPr>
      </p:pic>
      <p:sp>
        <p:nvSpPr>
          <p:cNvPr id="16" name="Forma libre: forma 15">
            <a:extLst>
              <a:ext uri="{FF2B5EF4-FFF2-40B4-BE49-F238E27FC236}">
                <a16:creationId xmlns:a16="http://schemas.microsoft.com/office/drawing/2014/main" id="{B8B2181F-140A-41F3-8B74-29D6B231FE09}"/>
              </a:ext>
            </a:extLst>
          </p:cNvPr>
          <p:cNvSpPr/>
          <p:nvPr/>
        </p:nvSpPr>
        <p:spPr>
          <a:xfrm>
            <a:off x="10478773" y="4210400"/>
            <a:ext cx="4146775" cy="3301746"/>
          </a:xfrm>
          <a:custGeom>
            <a:avLst/>
            <a:gdLst>
              <a:gd name="connsiteX0" fmla="*/ 2149302 w 4146775"/>
              <a:gd name="connsiteY0" fmla="*/ 2725176 h 3301746"/>
              <a:gd name="connsiteX1" fmla="*/ 2149302 w 4146775"/>
              <a:gd name="connsiteY1" fmla="*/ 3120915 h 3301746"/>
              <a:gd name="connsiteX2" fmla="*/ 1990180 w 4146775"/>
              <a:gd name="connsiteY2" fmla="*/ 3301736 h 3301746"/>
              <a:gd name="connsiteX3" fmla="*/ 1821413 w 4146775"/>
              <a:gd name="connsiteY3" fmla="*/ 3124704 h 3301746"/>
              <a:gd name="connsiteX4" fmla="*/ 1821413 w 4146775"/>
              <a:gd name="connsiteY4" fmla="*/ 2367666 h 3301746"/>
              <a:gd name="connsiteX5" fmla="*/ 1660224 w 4146775"/>
              <a:gd name="connsiteY5" fmla="*/ 2149992 h 3301746"/>
              <a:gd name="connsiteX6" fmla="*/ 1013401 w 4146775"/>
              <a:gd name="connsiteY6" fmla="*/ 1972960 h 3301746"/>
              <a:gd name="connsiteX7" fmla="*/ 770928 w 4146775"/>
              <a:gd name="connsiteY7" fmla="*/ 2070775 h 3301746"/>
              <a:gd name="connsiteX8" fmla="*/ 407908 w 4146775"/>
              <a:gd name="connsiteY8" fmla="*/ 2634938 h 3301746"/>
              <a:gd name="connsiteX9" fmla="*/ 330069 w 4146775"/>
              <a:gd name="connsiteY9" fmla="*/ 2748252 h 3301746"/>
              <a:gd name="connsiteX10" fmla="*/ 78986 w 4146775"/>
              <a:gd name="connsiteY10" fmla="*/ 2818858 h 3301746"/>
              <a:gd name="connsiteX11" fmla="*/ 42477 w 4146775"/>
              <a:gd name="connsiteY11" fmla="*/ 2562265 h 3301746"/>
              <a:gd name="connsiteX12" fmla="*/ 348668 w 4146775"/>
              <a:gd name="connsiteY12" fmla="*/ 2084552 h 3301746"/>
              <a:gd name="connsiteX13" fmla="*/ 1402597 w 4146775"/>
              <a:gd name="connsiteY13" fmla="*/ 457162 h 3301746"/>
              <a:gd name="connsiteX14" fmla="*/ 1766306 w 4146775"/>
              <a:gd name="connsiteY14" fmla="*/ 165782 h 3301746"/>
              <a:gd name="connsiteX15" fmla="*/ 2246085 w 4146775"/>
              <a:gd name="connsiteY15" fmla="*/ 7003 h 3301746"/>
              <a:gd name="connsiteX16" fmla="*/ 2552964 w 4146775"/>
              <a:gd name="connsiteY16" fmla="*/ 384145 h 3301746"/>
              <a:gd name="connsiteX17" fmla="*/ 4057052 w 4146775"/>
              <a:gd name="connsiteY17" fmla="*/ 2481326 h 3301746"/>
              <a:gd name="connsiteX18" fmla="*/ 4096316 w 4146775"/>
              <a:gd name="connsiteY18" fmla="*/ 2537811 h 3301746"/>
              <a:gd name="connsiteX19" fmla="*/ 4074273 w 4146775"/>
              <a:gd name="connsiteY19" fmla="*/ 2813348 h 3301746"/>
              <a:gd name="connsiteX20" fmla="*/ 3811824 w 4146775"/>
              <a:gd name="connsiteY20" fmla="*/ 2741019 h 3301746"/>
              <a:gd name="connsiteX21" fmla="*/ 3333423 w 4146775"/>
              <a:gd name="connsiteY21" fmla="*/ 2068020 h 3301746"/>
              <a:gd name="connsiteX22" fmla="*/ 3048931 w 4146775"/>
              <a:gd name="connsiteY22" fmla="*/ 1965038 h 3301746"/>
              <a:gd name="connsiteX23" fmla="*/ 2299125 w 4146775"/>
              <a:gd name="connsiteY23" fmla="*/ 2157225 h 3301746"/>
              <a:gd name="connsiteX24" fmla="*/ 2149302 w 4146775"/>
              <a:gd name="connsiteY24" fmla="*/ 2346312 h 3301746"/>
              <a:gd name="connsiteX25" fmla="*/ 2150680 w 4146775"/>
              <a:gd name="connsiteY25" fmla="*/ 2724831 h 3301746"/>
              <a:gd name="connsiteX26" fmla="*/ 2149302 w 4146775"/>
              <a:gd name="connsiteY26" fmla="*/ 2724831 h 3301746"/>
              <a:gd name="connsiteX27" fmla="*/ 2191322 w 4146775"/>
              <a:gd name="connsiteY27" fmla="*/ 480238 h 3301746"/>
              <a:gd name="connsiteX28" fmla="*/ 2151369 w 4146775"/>
              <a:gd name="connsiteY28" fmla="*/ 490227 h 3301746"/>
              <a:gd name="connsiteX29" fmla="*/ 2151369 w 4146775"/>
              <a:gd name="connsiteY29" fmla="*/ 1738064 h 3301746"/>
              <a:gd name="connsiteX30" fmla="*/ 2249529 w 4146775"/>
              <a:gd name="connsiteY30" fmla="*/ 1813837 h 3301746"/>
              <a:gd name="connsiteX31" fmla="*/ 2897041 w 4146775"/>
              <a:gd name="connsiteY31" fmla="*/ 1645760 h 3301746"/>
              <a:gd name="connsiteX32" fmla="*/ 2938716 w 4146775"/>
              <a:gd name="connsiteY32" fmla="*/ 1523834 h 3301746"/>
              <a:gd name="connsiteX33" fmla="*/ 2190977 w 4146775"/>
              <a:gd name="connsiteY33" fmla="*/ 480238 h 3301746"/>
              <a:gd name="connsiteX34" fmla="*/ 1818313 w 4146775"/>
              <a:gd name="connsiteY34" fmla="*/ 525358 h 3301746"/>
              <a:gd name="connsiteX35" fmla="*/ 1776294 w 4146775"/>
              <a:gd name="connsiteY35" fmla="*/ 518125 h 3301746"/>
              <a:gd name="connsiteX36" fmla="*/ 1117416 w 4146775"/>
              <a:gd name="connsiteY36" fmla="*/ 1537956 h 3301746"/>
              <a:gd name="connsiteX37" fmla="*/ 1142559 w 4146775"/>
              <a:gd name="connsiteY37" fmla="*/ 1633361 h 3301746"/>
              <a:gd name="connsiteX38" fmla="*/ 1712920 w 4146775"/>
              <a:gd name="connsiteY38" fmla="*/ 1806949 h 3301746"/>
              <a:gd name="connsiteX39" fmla="*/ 1818658 w 4146775"/>
              <a:gd name="connsiteY39" fmla="*/ 1724632 h 3301746"/>
              <a:gd name="connsiteX40" fmla="*/ 1818313 w 4146775"/>
              <a:gd name="connsiteY40" fmla="*/ 525358 h 330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146775" h="3301746">
                <a:moveTo>
                  <a:pt x="2149302" y="2725176"/>
                </a:moveTo>
                <a:cubicBezTo>
                  <a:pt x="2149302" y="2857089"/>
                  <a:pt x="2149647" y="2989003"/>
                  <a:pt x="2149302" y="3120915"/>
                </a:cubicBezTo>
                <a:cubicBezTo>
                  <a:pt x="2148614" y="3226997"/>
                  <a:pt x="2107627" y="3302770"/>
                  <a:pt x="1990180" y="3301736"/>
                </a:cubicBezTo>
                <a:cubicBezTo>
                  <a:pt x="1877898" y="3301048"/>
                  <a:pt x="1823135" y="3230786"/>
                  <a:pt x="1821413" y="3124704"/>
                </a:cubicBezTo>
                <a:cubicBezTo>
                  <a:pt x="1817625" y="2872244"/>
                  <a:pt x="1814525" y="2619783"/>
                  <a:pt x="1821413" y="2367666"/>
                </a:cubicBezTo>
                <a:cubicBezTo>
                  <a:pt x="1824513" y="2244708"/>
                  <a:pt x="1786627" y="2178924"/>
                  <a:pt x="1660224" y="2149992"/>
                </a:cubicBezTo>
                <a:cubicBezTo>
                  <a:pt x="1442550" y="2099707"/>
                  <a:pt x="1227975" y="2035300"/>
                  <a:pt x="1013401" y="1972960"/>
                </a:cubicBezTo>
                <a:cubicBezTo>
                  <a:pt x="903875" y="1941273"/>
                  <a:pt x="831891" y="1968482"/>
                  <a:pt x="770928" y="2070775"/>
                </a:cubicBezTo>
                <a:cubicBezTo>
                  <a:pt x="656925" y="2262963"/>
                  <a:pt x="529833" y="2447572"/>
                  <a:pt x="407908" y="2634938"/>
                </a:cubicBezTo>
                <a:cubicBezTo>
                  <a:pt x="382765" y="2673513"/>
                  <a:pt x="358311" y="2712432"/>
                  <a:pt x="330069" y="2748252"/>
                </a:cubicBezTo>
                <a:cubicBezTo>
                  <a:pt x="263940" y="2831602"/>
                  <a:pt x="183346" y="2887054"/>
                  <a:pt x="78986" y="2818858"/>
                </a:cubicBezTo>
                <a:cubicBezTo>
                  <a:pt x="-24685" y="2751352"/>
                  <a:pt x="-14697" y="2654914"/>
                  <a:pt x="42477" y="2562265"/>
                </a:cubicBezTo>
                <a:cubicBezTo>
                  <a:pt x="142015" y="2401420"/>
                  <a:pt x="245686" y="2242986"/>
                  <a:pt x="348668" y="2084552"/>
                </a:cubicBezTo>
                <a:cubicBezTo>
                  <a:pt x="700666" y="1542433"/>
                  <a:pt x="1057142" y="1003070"/>
                  <a:pt x="1402597" y="457162"/>
                </a:cubicBezTo>
                <a:cubicBezTo>
                  <a:pt x="1493869" y="312850"/>
                  <a:pt x="1604428" y="214690"/>
                  <a:pt x="1766306" y="165782"/>
                </a:cubicBezTo>
                <a:cubicBezTo>
                  <a:pt x="1929906" y="116185"/>
                  <a:pt x="2086273" y="-33982"/>
                  <a:pt x="2246085" y="7003"/>
                </a:cubicBezTo>
                <a:cubicBezTo>
                  <a:pt x="2400730" y="46612"/>
                  <a:pt x="2456526" y="250854"/>
                  <a:pt x="2552964" y="384145"/>
                </a:cubicBezTo>
                <a:cubicBezTo>
                  <a:pt x="3057541" y="1080909"/>
                  <a:pt x="3556263" y="1781806"/>
                  <a:pt x="4057052" y="2481326"/>
                </a:cubicBezTo>
                <a:cubicBezTo>
                  <a:pt x="4070484" y="2499924"/>
                  <a:pt x="4084606" y="2518178"/>
                  <a:pt x="4096316" y="2537811"/>
                </a:cubicBezTo>
                <a:cubicBezTo>
                  <a:pt x="4155212" y="2634938"/>
                  <a:pt x="4179321" y="2736542"/>
                  <a:pt x="4074273" y="2813348"/>
                </a:cubicBezTo>
                <a:cubicBezTo>
                  <a:pt x="3965780" y="2892564"/>
                  <a:pt x="3878986" y="2833668"/>
                  <a:pt x="3811824" y="2741019"/>
                </a:cubicBezTo>
                <a:cubicBezTo>
                  <a:pt x="3650290" y="2518178"/>
                  <a:pt x="3482557" y="2298782"/>
                  <a:pt x="3333423" y="2068020"/>
                </a:cubicBezTo>
                <a:cubicBezTo>
                  <a:pt x="3256617" y="1949195"/>
                  <a:pt x="3178433" y="1927152"/>
                  <a:pt x="3048931" y="1965038"/>
                </a:cubicBezTo>
                <a:cubicBezTo>
                  <a:pt x="2801636" y="2037711"/>
                  <a:pt x="2550898" y="2100051"/>
                  <a:pt x="2299125" y="2157225"/>
                </a:cubicBezTo>
                <a:cubicBezTo>
                  <a:pt x="2189599" y="2182023"/>
                  <a:pt x="2143792" y="2234376"/>
                  <a:pt x="2149302" y="2346312"/>
                </a:cubicBezTo>
                <a:cubicBezTo>
                  <a:pt x="2155502" y="2472371"/>
                  <a:pt x="2150680" y="2598773"/>
                  <a:pt x="2150680" y="2724831"/>
                </a:cubicBezTo>
                <a:lnTo>
                  <a:pt x="2149302" y="2724831"/>
                </a:lnTo>
                <a:close/>
                <a:moveTo>
                  <a:pt x="2191322" y="480238"/>
                </a:moveTo>
                <a:cubicBezTo>
                  <a:pt x="2177889" y="483683"/>
                  <a:pt x="2164801" y="487127"/>
                  <a:pt x="2151369" y="490227"/>
                </a:cubicBezTo>
                <a:cubicBezTo>
                  <a:pt x="2151369" y="906287"/>
                  <a:pt x="2151369" y="1322348"/>
                  <a:pt x="2151369" y="1738064"/>
                </a:cubicBezTo>
                <a:cubicBezTo>
                  <a:pt x="2151369" y="1805571"/>
                  <a:pt x="2182367" y="1831747"/>
                  <a:pt x="2249529" y="1813837"/>
                </a:cubicBezTo>
                <a:cubicBezTo>
                  <a:pt x="2465136" y="1757008"/>
                  <a:pt x="2681089" y="1700178"/>
                  <a:pt x="2897041" y="1645760"/>
                </a:cubicBezTo>
                <a:cubicBezTo>
                  <a:pt x="2977636" y="1625439"/>
                  <a:pt x="2983491" y="1585830"/>
                  <a:pt x="2938716" y="1523834"/>
                </a:cubicBezTo>
                <a:cubicBezTo>
                  <a:pt x="2689010" y="1176314"/>
                  <a:pt x="2440338" y="828104"/>
                  <a:pt x="2190977" y="480238"/>
                </a:cubicBezTo>
                <a:close/>
                <a:moveTo>
                  <a:pt x="1818313" y="525358"/>
                </a:moveTo>
                <a:cubicBezTo>
                  <a:pt x="1804192" y="522947"/>
                  <a:pt x="1790071" y="520536"/>
                  <a:pt x="1776294" y="518125"/>
                </a:cubicBezTo>
                <a:cubicBezTo>
                  <a:pt x="1556553" y="858068"/>
                  <a:pt x="1336124" y="1197323"/>
                  <a:pt x="1117416" y="1537956"/>
                </a:cubicBezTo>
                <a:cubicBezTo>
                  <a:pt x="1094684" y="1573431"/>
                  <a:pt x="1084352" y="1615451"/>
                  <a:pt x="1142559" y="1633361"/>
                </a:cubicBezTo>
                <a:cubicBezTo>
                  <a:pt x="1332679" y="1691567"/>
                  <a:pt x="1523144" y="1748053"/>
                  <a:pt x="1712920" y="1806949"/>
                </a:cubicBezTo>
                <a:cubicBezTo>
                  <a:pt x="1789726" y="1830714"/>
                  <a:pt x="1819002" y="1800749"/>
                  <a:pt x="1818658" y="1724632"/>
                </a:cubicBezTo>
                <a:cubicBezTo>
                  <a:pt x="1817969" y="1324759"/>
                  <a:pt x="1818313" y="925231"/>
                  <a:pt x="1818313" y="525358"/>
                </a:cubicBezTo>
                <a:close/>
              </a:path>
            </a:pathLst>
          </a:custGeom>
          <a:solidFill>
            <a:srgbClr val="FFFFFF"/>
          </a:solidFill>
          <a:ln w="34433" cap="flat">
            <a:noFill/>
            <a:prstDash val="solid"/>
            <a:miter/>
          </a:ln>
        </p:spPr>
        <p:txBody>
          <a:bodyPr rtlCol="0" anchor="ctr"/>
          <a:lstStyle/>
          <a:p>
            <a:pPr algn="r" rtl="1"/>
            <a:endParaRPr lang="es-PE" dirty="0">
              <a:cs typeface="B Nazanin" panose="00000400000000000000" pitchFamily="2" charset="-78"/>
            </a:endParaRPr>
          </a:p>
        </p:txBody>
      </p:sp>
      <p:sp>
        <p:nvSpPr>
          <p:cNvPr id="17" name="Forma libre: forma 16">
            <a:extLst>
              <a:ext uri="{FF2B5EF4-FFF2-40B4-BE49-F238E27FC236}">
                <a16:creationId xmlns:a16="http://schemas.microsoft.com/office/drawing/2014/main" id="{17880077-712F-4D81-B41E-BAB46356F4A2}"/>
              </a:ext>
            </a:extLst>
          </p:cNvPr>
          <p:cNvSpPr/>
          <p:nvPr/>
        </p:nvSpPr>
        <p:spPr>
          <a:xfrm>
            <a:off x="10660293" y="2466962"/>
            <a:ext cx="3130727" cy="2089794"/>
          </a:xfrm>
          <a:custGeom>
            <a:avLst/>
            <a:gdLst>
              <a:gd name="connsiteX0" fmla="*/ 415131 w 3130727"/>
              <a:gd name="connsiteY0" fmla="*/ 2089009 h 2089794"/>
              <a:gd name="connsiteX1" fmla="*/ 311460 w 3130727"/>
              <a:gd name="connsiteY1" fmla="*/ 1961917 h 2089794"/>
              <a:gd name="connsiteX2" fmla="*/ 22491 w 3130727"/>
              <a:gd name="connsiteY2" fmla="*/ 1262742 h 2089794"/>
              <a:gd name="connsiteX3" fmla="*/ 130295 w 3130727"/>
              <a:gd name="connsiteY3" fmla="*/ 1024747 h 2089794"/>
              <a:gd name="connsiteX4" fmla="*/ 1291683 w 3130727"/>
              <a:gd name="connsiteY4" fmla="*/ 549446 h 2089794"/>
              <a:gd name="connsiteX5" fmla="*/ 2565009 w 3130727"/>
              <a:gd name="connsiteY5" fmla="*/ 29714 h 2089794"/>
              <a:gd name="connsiteX6" fmla="*/ 2828835 w 3130727"/>
              <a:gd name="connsiteY6" fmla="*/ 135452 h 2089794"/>
              <a:gd name="connsiteX7" fmla="*/ 3107472 w 3130727"/>
              <a:gd name="connsiteY7" fmla="*/ 820161 h 2089794"/>
              <a:gd name="connsiteX8" fmla="*/ 3002768 w 3130727"/>
              <a:gd name="connsiteY8" fmla="*/ 1059878 h 2089794"/>
              <a:gd name="connsiteX9" fmla="*/ 1009947 w 3130727"/>
              <a:gd name="connsiteY9" fmla="*/ 1864102 h 2089794"/>
              <a:gd name="connsiteX10" fmla="*/ 415131 w 3130727"/>
              <a:gd name="connsiteY10" fmla="*/ 2089353 h 208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0727" h="2089794">
                <a:moveTo>
                  <a:pt x="415131" y="2089009"/>
                </a:moveTo>
                <a:cubicBezTo>
                  <a:pt x="357957" y="2098308"/>
                  <a:pt x="337292" y="2023224"/>
                  <a:pt x="311460" y="1961917"/>
                </a:cubicBezTo>
                <a:cubicBezTo>
                  <a:pt x="213645" y="1729433"/>
                  <a:pt x="121340" y="1494882"/>
                  <a:pt x="22491" y="1262742"/>
                </a:cubicBezTo>
                <a:cubicBezTo>
                  <a:pt x="-29861" y="1139439"/>
                  <a:pt x="10436" y="1072622"/>
                  <a:pt x="130295" y="1024747"/>
                </a:cubicBezTo>
                <a:cubicBezTo>
                  <a:pt x="518802" y="869413"/>
                  <a:pt x="904554" y="707535"/>
                  <a:pt x="1291683" y="549446"/>
                </a:cubicBezTo>
                <a:cubicBezTo>
                  <a:pt x="1716010" y="376202"/>
                  <a:pt x="2142059" y="206402"/>
                  <a:pt x="2565009" y="29714"/>
                </a:cubicBezTo>
                <a:cubicBezTo>
                  <a:pt x="2696578" y="-25393"/>
                  <a:pt x="2775450" y="-11272"/>
                  <a:pt x="2828835" y="135452"/>
                </a:cubicBezTo>
                <a:cubicBezTo>
                  <a:pt x="2912874" y="366903"/>
                  <a:pt x="3011034" y="593187"/>
                  <a:pt x="3107472" y="820161"/>
                </a:cubicBezTo>
                <a:cubicBezTo>
                  <a:pt x="3158791" y="941397"/>
                  <a:pt x="3125727" y="1010626"/>
                  <a:pt x="3002768" y="1059878"/>
                </a:cubicBezTo>
                <a:cubicBezTo>
                  <a:pt x="2337346" y="1325427"/>
                  <a:pt x="1673646" y="1594764"/>
                  <a:pt x="1009947" y="1864102"/>
                </a:cubicBezTo>
                <a:cubicBezTo>
                  <a:pt x="824992" y="1939185"/>
                  <a:pt x="652093" y="2045267"/>
                  <a:pt x="415131" y="2089353"/>
                </a:cubicBezTo>
                <a:close/>
              </a:path>
            </a:pathLst>
          </a:custGeom>
          <a:solidFill>
            <a:srgbClr val="FFFFFF"/>
          </a:solidFill>
          <a:ln w="34433" cap="flat">
            <a:noFill/>
            <a:prstDash val="solid"/>
            <a:miter/>
          </a:ln>
        </p:spPr>
        <p:txBody>
          <a:bodyPr rtlCol="0" anchor="ctr"/>
          <a:lstStyle/>
          <a:p>
            <a:pPr algn="r" rtl="1"/>
            <a:endParaRPr lang="es-PE" dirty="0">
              <a:cs typeface="B Nazanin" panose="00000400000000000000" pitchFamily="2" charset="-78"/>
            </a:endParaRPr>
          </a:p>
        </p:txBody>
      </p:sp>
      <p:sp>
        <p:nvSpPr>
          <p:cNvPr id="18" name="Forma libre: forma 17">
            <a:extLst>
              <a:ext uri="{FF2B5EF4-FFF2-40B4-BE49-F238E27FC236}">
                <a16:creationId xmlns:a16="http://schemas.microsoft.com/office/drawing/2014/main" id="{BC051218-DE57-475D-8562-36D2E09F4253}"/>
              </a:ext>
            </a:extLst>
          </p:cNvPr>
          <p:cNvSpPr/>
          <p:nvPr/>
        </p:nvSpPr>
        <p:spPr>
          <a:xfrm>
            <a:off x="13599468" y="1375200"/>
            <a:ext cx="2227222" cy="2234506"/>
          </a:xfrm>
          <a:custGeom>
            <a:avLst/>
            <a:gdLst>
              <a:gd name="connsiteX0" fmla="*/ 2226904 w 2227222"/>
              <a:gd name="connsiteY0" fmla="*/ 1509983 h 2234506"/>
              <a:gd name="connsiteX1" fmla="*/ 2124611 w 2227222"/>
              <a:gd name="connsiteY1" fmla="*/ 1664973 h 2234506"/>
              <a:gd name="connsiteX2" fmla="*/ 770691 w 2227222"/>
              <a:gd name="connsiteY2" fmla="*/ 2218802 h 2234506"/>
              <a:gd name="connsiteX3" fmla="*/ 574715 w 2227222"/>
              <a:gd name="connsiteY3" fmla="*/ 2137519 h 2234506"/>
              <a:gd name="connsiteX4" fmla="*/ 15375 w 2227222"/>
              <a:gd name="connsiteY4" fmla="*/ 767067 h 2234506"/>
              <a:gd name="connsiteX5" fmla="*/ 99758 w 2227222"/>
              <a:gd name="connsiteY5" fmla="*/ 573502 h 2234506"/>
              <a:gd name="connsiteX6" fmla="*/ 1452989 w 2227222"/>
              <a:gd name="connsiteY6" fmla="*/ 18295 h 2234506"/>
              <a:gd name="connsiteX7" fmla="*/ 1662742 w 2227222"/>
              <a:gd name="connsiteY7" fmla="*/ 100956 h 2234506"/>
              <a:gd name="connsiteX8" fmla="*/ 2212438 w 2227222"/>
              <a:gd name="connsiteY8" fmla="*/ 1456598 h 2234506"/>
              <a:gd name="connsiteX9" fmla="*/ 2226560 w 2227222"/>
              <a:gd name="connsiteY9" fmla="*/ 1509983 h 223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222" h="2234506">
                <a:moveTo>
                  <a:pt x="2226904" y="1509983"/>
                </a:moveTo>
                <a:cubicBezTo>
                  <a:pt x="2231381" y="1598155"/>
                  <a:pt x="2188329" y="1639141"/>
                  <a:pt x="2124611" y="1664973"/>
                </a:cubicBezTo>
                <a:cubicBezTo>
                  <a:pt x="1673419" y="1849582"/>
                  <a:pt x="1221883" y="2034192"/>
                  <a:pt x="770691" y="2218802"/>
                </a:cubicBezTo>
                <a:cubicBezTo>
                  <a:pt x="678385" y="2256688"/>
                  <a:pt x="610535" y="2224657"/>
                  <a:pt x="574715" y="2137519"/>
                </a:cubicBezTo>
                <a:cubicBezTo>
                  <a:pt x="386661" y="1681505"/>
                  <a:pt x="201362" y="1224114"/>
                  <a:pt x="15375" y="767067"/>
                </a:cubicBezTo>
                <a:cubicBezTo>
                  <a:pt x="-22167" y="675106"/>
                  <a:pt x="10208" y="610355"/>
                  <a:pt x="99758" y="573502"/>
                </a:cubicBezTo>
                <a:cubicBezTo>
                  <a:pt x="550950" y="388203"/>
                  <a:pt x="1002142" y="203938"/>
                  <a:pt x="1452989" y="18295"/>
                </a:cubicBezTo>
                <a:cubicBezTo>
                  <a:pt x="1551494" y="-22347"/>
                  <a:pt x="1623478" y="4518"/>
                  <a:pt x="1662742" y="100956"/>
                </a:cubicBezTo>
                <a:cubicBezTo>
                  <a:pt x="1847351" y="552148"/>
                  <a:pt x="2029551" y="1004717"/>
                  <a:pt x="2212438" y="1456598"/>
                </a:cubicBezTo>
                <a:cubicBezTo>
                  <a:pt x="2221049" y="1477608"/>
                  <a:pt x="2224148" y="1500684"/>
                  <a:pt x="2226560" y="1509983"/>
                </a:cubicBezTo>
                <a:close/>
              </a:path>
            </a:pathLst>
          </a:custGeom>
          <a:solidFill>
            <a:srgbClr val="FFFFFF"/>
          </a:solidFill>
          <a:ln w="34433" cap="flat">
            <a:noFill/>
            <a:prstDash val="solid"/>
            <a:miter/>
          </a:ln>
        </p:spPr>
        <p:txBody>
          <a:bodyPr rtlCol="0" anchor="ctr"/>
          <a:lstStyle/>
          <a:p>
            <a:pPr algn="r" rtl="1"/>
            <a:endParaRPr lang="es-PE" dirty="0">
              <a:cs typeface="B Nazanin" panose="00000400000000000000" pitchFamily="2" charset="-78"/>
            </a:endParaRPr>
          </a:p>
        </p:txBody>
      </p:sp>
      <p:sp>
        <p:nvSpPr>
          <p:cNvPr id="19" name="Forma libre: forma 18">
            <a:extLst>
              <a:ext uri="{FF2B5EF4-FFF2-40B4-BE49-F238E27FC236}">
                <a16:creationId xmlns:a16="http://schemas.microsoft.com/office/drawing/2014/main" id="{B976507C-3384-4BE6-939A-33E41B89F5A4}"/>
              </a:ext>
            </a:extLst>
          </p:cNvPr>
          <p:cNvSpPr/>
          <p:nvPr/>
        </p:nvSpPr>
        <p:spPr>
          <a:xfrm>
            <a:off x="9380993" y="3902020"/>
            <a:ext cx="1300104" cy="1125373"/>
          </a:xfrm>
          <a:custGeom>
            <a:avLst/>
            <a:gdLst>
              <a:gd name="connsiteX0" fmla="*/ 1299724 w 1300104"/>
              <a:gd name="connsiteY0" fmla="*/ 502060 h 1125373"/>
              <a:gd name="connsiteX1" fmla="*/ 1201564 w 1300104"/>
              <a:gd name="connsiteY1" fmla="*/ 639140 h 1125373"/>
              <a:gd name="connsiteX2" fmla="*/ 866787 w 1300104"/>
              <a:gd name="connsiteY2" fmla="*/ 773809 h 1125373"/>
              <a:gd name="connsiteX3" fmla="*/ 674255 w 1300104"/>
              <a:gd name="connsiteY3" fmla="*/ 973229 h 1125373"/>
              <a:gd name="connsiteX4" fmla="*/ 426616 w 1300104"/>
              <a:gd name="connsiteY4" fmla="*/ 1120985 h 1125373"/>
              <a:gd name="connsiteX5" fmla="*/ 280237 w 1300104"/>
              <a:gd name="connsiteY5" fmla="*/ 1006637 h 1125373"/>
              <a:gd name="connsiteX6" fmla="*/ 39487 w 1300104"/>
              <a:gd name="connsiteY6" fmla="*/ 418022 h 1125373"/>
              <a:gd name="connsiteX7" fmla="*/ 52230 w 1300104"/>
              <a:gd name="connsiteY7" fmla="*/ 221013 h 1125373"/>
              <a:gd name="connsiteX8" fmla="*/ 349121 w 1300104"/>
              <a:gd name="connsiteY8" fmla="*/ 156262 h 1125373"/>
              <a:gd name="connsiteX9" fmla="*/ 583328 w 1300104"/>
              <a:gd name="connsiteY9" fmla="*/ 169349 h 1125373"/>
              <a:gd name="connsiteX10" fmla="*/ 949448 w 1300104"/>
              <a:gd name="connsiteY10" fmla="*/ 20215 h 1125373"/>
              <a:gd name="connsiteX11" fmla="*/ 1105815 w 1300104"/>
              <a:gd name="connsiteY11" fmla="*/ 40536 h 1125373"/>
              <a:gd name="connsiteX12" fmla="*/ 1299724 w 1300104"/>
              <a:gd name="connsiteY12" fmla="*/ 501716 h 112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0104" h="1125373">
                <a:moveTo>
                  <a:pt x="1299724" y="502060"/>
                </a:moveTo>
                <a:cubicBezTo>
                  <a:pt x="1304891" y="587477"/>
                  <a:pt x="1256672" y="616753"/>
                  <a:pt x="1201564" y="639140"/>
                </a:cubicBezTo>
                <a:cubicBezTo>
                  <a:pt x="1090316" y="684604"/>
                  <a:pt x="979068" y="730756"/>
                  <a:pt x="866787" y="773809"/>
                </a:cubicBezTo>
                <a:cubicBezTo>
                  <a:pt x="771382" y="810317"/>
                  <a:pt x="683555" y="829605"/>
                  <a:pt x="674255" y="973229"/>
                </a:cubicBezTo>
                <a:cubicBezTo>
                  <a:pt x="666678" y="1090676"/>
                  <a:pt x="522021" y="1095154"/>
                  <a:pt x="426616" y="1120985"/>
                </a:cubicBezTo>
                <a:cubicBezTo>
                  <a:pt x="341200" y="1144062"/>
                  <a:pt x="307447" y="1071733"/>
                  <a:pt x="280237" y="1006637"/>
                </a:cubicBezTo>
                <a:cubicBezTo>
                  <a:pt x="199298" y="810662"/>
                  <a:pt x="118359" y="614686"/>
                  <a:pt x="39487" y="418022"/>
                </a:cubicBezTo>
                <a:cubicBezTo>
                  <a:pt x="12622" y="351204"/>
                  <a:pt x="-40075" y="272331"/>
                  <a:pt x="52230" y="221013"/>
                </a:cubicBezTo>
                <a:cubicBezTo>
                  <a:pt x="143158" y="170383"/>
                  <a:pt x="248206" y="75323"/>
                  <a:pt x="349121" y="156262"/>
                </a:cubicBezTo>
                <a:cubicBezTo>
                  <a:pt x="438327" y="227901"/>
                  <a:pt x="504111" y="201036"/>
                  <a:pt x="583328" y="169349"/>
                </a:cubicBezTo>
                <a:cubicBezTo>
                  <a:pt x="705598" y="120442"/>
                  <a:pt x="827178" y="69467"/>
                  <a:pt x="949448" y="20215"/>
                </a:cubicBezTo>
                <a:cubicBezTo>
                  <a:pt x="1004900" y="-2172"/>
                  <a:pt x="1067584" y="-18016"/>
                  <a:pt x="1105815" y="40536"/>
                </a:cubicBezTo>
                <a:cubicBezTo>
                  <a:pt x="1200531" y="185882"/>
                  <a:pt x="1241517" y="354648"/>
                  <a:pt x="1299724" y="501716"/>
                </a:cubicBezTo>
                <a:close/>
              </a:path>
            </a:pathLst>
          </a:custGeom>
          <a:solidFill>
            <a:srgbClr val="FFFFFF"/>
          </a:solidFill>
          <a:ln w="34433" cap="flat">
            <a:noFill/>
            <a:prstDash val="solid"/>
            <a:miter/>
          </a:ln>
        </p:spPr>
        <p:txBody>
          <a:bodyPr rtlCol="0" anchor="ctr"/>
          <a:lstStyle/>
          <a:p>
            <a:pPr algn="r" rtl="1"/>
            <a:endParaRPr lang="es-PE" dirty="0">
              <a:cs typeface="B Nazanin" panose="00000400000000000000" pitchFamily="2" charset="-78"/>
            </a:endParaRPr>
          </a:p>
        </p:txBody>
      </p:sp>
      <p:sp>
        <p:nvSpPr>
          <p:cNvPr id="20" name="Forma libre: forma 19">
            <a:extLst>
              <a:ext uri="{FF2B5EF4-FFF2-40B4-BE49-F238E27FC236}">
                <a16:creationId xmlns:a16="http://schemas.microsoft.com/office/drawing/2014/main" id="{64F10289-62EE-4D69-92AC-D8B370DFDFC7}"/>
              </a:ext>
            </a:extLst>
          </p:cNvPr>
          <p:cNvSpPr/>
          <p:nvPr/>
        </p:nvSpPr>
        <p:spPr>
          <a:xfrm>
            <a:off x="9739414" y="1917015"/>
            <a:ext cx="911362" cy="902808"/>
          </a:xfrm>
          <a:custGeom>
            <a:avLst/>
            <a:gdLst>
              <a:gd name="connsiteX0" fmla="*/ 449470 w 911362"/>
              <a:gd name="connsiteY0" fmla="*/ 344 h 902808"/>
              <a:gd name="connsiteX1" fmla="*/ 570706 w 911362"/>
              <a:gd name="connsiteY1" fmla="*/ 99193 h 902808"/>
              <a:gd name="connsiteX2" fmla="*/ 790791 w 911362"/>
              <a:gd name="connsiteY2" fmla="*/ 329611 h 902808"/>
              <a:gd name="connsiteX3" fmla="*/ 911339 w 911362"/>
              <a:gd name="connsiteY3" fmla="*/ 453258 h 902808"/>
              <a:gd name="connsiteX4" fmla="*/ 784592 w 911362"/>
              <a:gd name="connsiteY4" fmla="*/ 569673 h 902808"/>
              <a:gd name="connsiteX5" fmla="*/ 573461 w 911362"/>
              <a:gd name="connsiteY5" fmla="*/ 785969 h 902808"/>
              <a:gd name="connsiteX6" fmla="*/ 464624 w 911362"/>
              <a:gd name="connsiteY6" fmla="*/ 902384 h 902808"/>
              <a:gd name="connsiteX7" fmla="*/ 334089 w 911362"/>
              <a:gd name="connsiteY7" fmla="*/ 790102 h 902808"/>
              <a:gd name="connsiteX8" fmla="*/ 91272 w 911362"/>
              <a:gd name="connsiteY8" fmla="*/ 561407 h 902808"/>
              <a:gd name="connsiteX9" fmla="*/ 0 w 911362"/>
              <a:gd name="connsiteY9" fmla="*/ 452569 h 902808"/>
              <a:gd name="connsiteX10" fmla="*/ 72673 w 911362"/>
              <a:gd name="connsiteY10" fmla="*/ 347865 h 902808"/>
              <a:gd name="connsiteX11" fmla="*/ 348554 w 911362"/>
              <a:gd name="connsiteY11" fmla="*/ 78872 h 902808"/>
              <a:gd name="connsiteX12" fmla="*/ 449470 w 911362"/>
              <a:gd name="connsiteY12" fmla="*/ 0 h 90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362" h="902808">
                <a:moveTo>
                  <a:pt x="449470" y="344"/>
                </a:moveTo>
                <a:cubicBezTo>
                  <a:pt x="517665" y="-1033"/>
                  <a:pt x="558651" y="38920"/>
                  <a:pt x="570706" y="99193"/>
                </a:cubicBezTo>
                <a:cubicBezTo>
                  <a:pt x="596193" y="224218"/>
                  <a:pt x="661633" y="302746"/>
                  <a:pt x="790791" y="329611"/>
                </a:cubicBezTo>
                <a:cubicBezTo>
                  <a:pt x="854165" y="342699"/>
                  <a:pt x="912716" y="375764"/>
                  <a:pt x="911339" y="453258"/>
                </a:cubicBezTo>
                <a:cubicBezTo>
                  <a:pt x="909961" y="531786"/>
                  <a:pt x="848654" y="558307"/>
                  <a:pt x="784592" y="569673"/>
                </a:cubicBezTo>
                <a:cubicBezTo>
                  <a:pt x="660600" y="591716"/>
                  <a:pt x="600326" y="668522"/>
                  <a:pt x="573461" y="785969"/>
                </a:cubicBezTo>
                <a:cubicBezTo>
                  <a:pt x="560718" y="841765"/>
                  <a:pt x="533509" y="897217"/>
                  <a:pt x="464624" y="902384"/>
                </a:cubicBezTo>
                <a:cubicBezTo>
                  <a:pt x="386441" y="908239"/>
                  <a:pt x="348210" y="852787"/>
                  <a:pt x="334089" y="790102"/>
                </a:cubicBezTo>
                <a:cubicBezTo>
                  <a:pt x="303780" y="656122"/>
                  <a:pt x="223185" y="585861"/>
                  <a:pt x="91272" y="561407"/>
                </a:cubicBezTo>
                <a:cubicBezTo>
                  <a:pt x="36509" y="551418"/>
                  <a:pt x="344" y="512154"/>
                  <a:pt x="0" y="452569"/>
                </a:cubicBezTo>
                <a:cubicBezTo>
                  <a:pt x="0" y="402284"/>
                  <a:pt x="23765" y="358198"/>
                  <a:pt x="72673" y="347865"/>
                </a:cubicBezTo>
                <a:cubicBezTo>
                  <a:pt x="223529" y="315834"/>
                  <a:pt x="311701" y="226974"/>
                  <a:pt x="348554" y="78872"/>
                </a:cubicBezTo>
                <a:cubicBezTo>
                  <a:pt x="360265" y="32031"/>
                  <a:pt x="396773" y="2067"/>
                  <a:pt x="449470" y="0"/>
                </a:cubicBezTo>
                <a:close/>
              </a:path>
            </a:pathLst>
          </a:custGeom>
          <a:solidFill>
            <a:srgbClr val="FFFFFF"/>
          </a:solidFill>
          <a:ln w="34433" cap="flat">
            <a:noFill/>
            <a:prstDash val="solid"/>
            <a:miter/>
          </a:ln>
        </p:spPr>
        <p:txBody>
          <a:bodyPr rtlCol="0" anchor="ctr"/>
          <a:lstStyle/>
          <a:p>
            <a:pPr algn="r" rtl="1"/>
            <a:endParaRPr lang="es-PE" dirty="0">
              <a:cs typeface="B Nazanin" panose="00000400000000000000" pitchFamily="2" charset="-78"/>
            </a:endParaRPr>
          </a:p>
        </p:txBody>
      </p:sp>
      <p:sp>
        <p:nvSpPr>
          <p:cNvPr id="21" name="Forma libre: forma 20">
            <a:extLst>
              <a:ext uri="{FF2B5EF4-FFF2-40B4-BE49-F238E27FC236}">
                <a16:creationId xmlns:a16="http://schemas.microsoft.com/office/drawing/2014/main" id="{64597484-EC1D-4F0F-BDD2-DE076E130011}"/>
              </a:ext>
            </a:extLst>
          </p:cNvPr>
          <p:cNvSpPr/>
          <p:nvPr/>
        </p:nvSpPr>
        <p:spPr>
          <a:xfrm>
            <a:off x="14612937" y="4702343"/>
            <a:ext cx="902633" cy="909992"/>
          </a:xfrm>
          <a:custGeom>
            <a:avLst/>
            <a:gdLst>
              <a:gd name="connsiteX0" fmla="*/ 460530 w 902633"/>
              <a:gd name="connsiteY0" fmla="*/ 6 h 909992"/>
              <a:gd name="connsiteX1" fmla="*/ 571089 w 902633"/>
              <a:gd name="connsiteY1" fmla="*/ 118143 h 909992"/>
              <a:gd name="connsiteX2" fmla="*/ 786352 w 902633"/>
              <a:gd name="connsiteY2" fmla="*/ 333406 h 909992"/>
              <a:gd name="connsiteX3" fmla="*/ 902422 w 902633"/>
              <a:gd name="connsiteY3" fmla="*/ 458775 h 909992"/>
              <a:gd name="connsiteX4" fmla="*/ 776709 w 902633"/>
              <a:gd name="connsiteY4" fmla="*/ 577601 h 909992"/>
              <a:gd name="connsiteX5" fmla="*/ 575566 w 902633"/>
              <a:gd name="connsiteY5" fmla="*/ 783564 h 909992"/>
              <a:gd name="connsiteX6" fmla="*/ 458119 w 902633"/>
              <a:gd name="connsiteY6" fmla="*/ 909967 h 909992"/>
              <a:gd name="connsiteX7" fmla="*/ 332061 w 902633"/>
              <a:gd name="connsiteY7" fmla="*/ 792520 h 909992"/>
              <a:gd name="connsiteX8" fmla="*/ 119208 w 902633"/>
              <a:gd name="connsiteY8" fmla="*/ 575879 h 909992"/>
              <a:gd name="connsiteX9" fmla="*/ 39 w 902633"/>
              <a:gd name="connsiteY9" fmla="*/ 452231 h 909992"/>
              <a:gd name="connsiteX10" fmla="*/ 109220 w 902633"/>
              <a:gd name="connsiteY10" fmla="*/ 337539 h 909992"/>
              <a:gd name="connsiteX11" fmla="*/ 333783 w 902633"/>
              <a:gd name="connsiteY11" fmla="*/ 111254 h 909992"/>
              <a:gd name="connsiteX12" fmla="*/ 460185 w 902633"/>
              <a:gd name="connsiteY12" fmla="*/ 6 h 90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2633" h="909992">
                <a:moveTo>
                  <a:pt x="460530" y="6"/>
                </a:moveTo>
                <a:cubicBezTo>
                  <a:pt x="524592" y="-682"/>
                  <a:pt x="555246" y="55458"/>
                  <a:pt x="571089" y="118143"/>
                </a:cubicBezTo>
                <a:cubicBezTo>
                  <a:pt x="601054" y="234213"/>
                  <a:pt x="665805" y="307230"/>
                  <a:pt x="786352" y="333406"/>
                </a:cubicBezTo>
                <a:cubicBezTo>
                  <a:pt x="849382" y="347183"/>
                  <a:pt x="906555" y="378525"/>
                  <a:pt x="902422" y="458775"/>
                </a:cubicBezTo>
                <a:cubicBezTo>
                  <a:pt x="898289" y="537303"/>
                  <a:pt x="839737" y="562446"/>
                  <a:pt x="776709" y="577601"/>
                </a:cubicBezTo>
                <a:cubicBezTo>
                  <a:pt x="665805" y="604466"/>
                  <a:pt x="598298" y="668872"/>
                  <a:pt x="575566" y="783564"/>
                </a:cubicBezTo>
                <a:cubicBezTo>
                  <a:pt x="563167" y="845905"/>
                  <a:pt x="537680" y="908245"/>
                  <a:pt x="458119" y="909967"/>
                </a:cubicBezTo>
                <a:cubicBezTo>
                  <a:pt x="381313" y="911345"/>
                  <a:pt x="346871" y="857615"/>
                  <a:pt x="332061" y="792520"/>
                </a:cubicBezTo>
                <a:cubicBezTo>
                  <a:pt x="305196" y="675416"/>
                  <a:pt x="239756" y="601366"/>
                  <a:pt x="119208" y="575879"/>
                </a:cubicBezTo>
                <a:cubicBezTo>
                  <a:pt x="54457" y="562102"/>
                  <a:pt x="-1684" y="530070"/>
                  <a:pt x="39" y="452231"/>
                </a:cubicBezTo>
                <a:cubicBezTo>
                  <a:pt x="1416" y="384036"/>
                  <a:pt x="51013" y="347872"/>
                  <a:pt x="109220" y="337539"/>
                </a:cubicBezTo>
                <a:cubicBezTo>
                  <a:pt x="240100" y="314118"/>
                  <a:pt x="304851" y="232491"/>
                  <a:pt x="333783" y="111254"/>
                </a:cubicBezTo>
                <a:cubicBezTo>
                  <a:pt x="347904" y="52703"/>
                  <a:pt x="373735" y="3450"/>
                  <a:pt x="460185" y="6"/>
                </a:cubicBezTo>
                <a:close/>
              </a:path>
            </a:pathLst>
          </a:custGeom>
          <a:solidFill>
            <a:srgbClr val="FFFFFF"/>
          </a:solidFill>
          <a:ln w="34433" cap="flat">
            <a:noFill/>
            <a:prstDash val="solid"/>
            <a:miter/>
          </a:ln>
        </p:spPr>
        <p:txBody>
          <a:bodyPr rtlCol="0" anchor="ctr"/>
          <a:lstStyle/>
          <a:p>
            <a:pPr algn="r" rtl="1"/>
            <a:endParaRPr lang="es-PE" dirty="0">
              <a:cs typeface="B Nazanin" panose="00000400000000000000" pitchFamily="2" charset="-78"/>
            </a:endParaRPr>
          </a:p>
        </p:txBody>
      </p:sp>
    </p:spTree>
    <p:extLst>
      <p:ext uri="{BB962C8B-B14F-4D97-AF65-F5344CB8AC3E}">
        <p14:creationId xmlns:p14="http://schemas.microsoft.com/office/powerpoint/2010/main" val="90548800"/>
      </p:ext>
    </p:extLst>
  </p:cSld>
  <p:clrMapOvr>
    <a:masterClrMapping/>
  </p:clrMapOvr>
  <p:transition spd="slow" advTm="180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Deneb Title">
  <a:themeElements>
    <a:clrScheme name="Deneb">
      <a:dk1>
        <a:srgbClr val="3F3F3F"/>
      </a:dk1>
      <a:lt1>
        <a:sysClr val="window" lastClr="FFFFFF"/>
      </a:lt1>
      <a:dk2>
        <a:srgbClr val="1F497D"/>
      </a:dk2>
      <a:lt2>
        <a:srgbClr val="EEECE1"/>
      </a:lt2>
      <a:accent1>
        <a:srgbClr val="EF005A"/>
      </a:accent1>
      <a:accent2>
        <a:srgbClr val="F00082"/>
      </a:accent2>
      <a:accent3>
        <a:srgbClr val="A1007E"/>
      </a:accent3>
      <a:accent4>
        <a:srgbClr val="770099"/>
      </a:accent4>
      <a:accent5>
        <a:srgbClr val="4BACC6"/>
      </a:accent5>
      <a:accent6>
        <a:srgbClr val="F79646"/>
      </a:accent6>
      <a:hlink>
        <a:srgbClr val="EF005A"/>
      </a:hlink>
      <a:folHlink>
        <a:srgbClr val="A1007E"/>
      </a:folHlink>
    </a:clrScheme>
    <a:fontScheme name="Capella">
      <a:majorFont>
        <a:latin typeface="Montserrat-Bold"/>
        <a:ea typeface="Capella Bold"/>
        <a:cs typeface=""/>
      </a:majorFont>
      <a:minorFont>
        <a:latin typeface="Aleo-Light"/>
        <a:ea typeface="Capella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2534</Words>
  <Application>Microsoft Office PowerPoint</Application>
  <PresentationFormat>Custom</PresentationFormat>
  <Paragraphs>178</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Aleo-Bold</vt:lpstr>
      <vt:lpstr>Aleo-BoldItalic</vt:lpstr>
      <vt:lpstr>Aleo-Light</vt:lpstr>
      <vt:lpstr>Aleo-LightItalic</vt:lpstr>
      <vt:lpstr>Arial</vt:lpstr>
      <vt:lpstr>Arial (Títulos)</vt:lpstr>
      <vt:lpstr>Calibri</vt:lpstr>
      <vt:lpstr>Montserrat-Bold</vt:lpstr>
      <vt:lpstr>Readex Pro SemiBold</vt:lpstr>
      <vt:lpstr>Source Sans Pro</vt:lpstr>
      <vt:lpstr>Deneb Title</vt:lpstr>
      <vt:lpstr>ستاره ها تم : </vt:lpstr>
      <vt:lpstr>از ملاقات شما خوشبختم!</vt:lpstr>
      <vt:lpstr>درباره ما</vt:lpstr>
      <vt:lpstr>دیدگاه ما</vt:lpstr>
      <vt:lpstr>تاریخ ما</vt:lpstr>
      <vt:lpstr>فرد کلیدی</vt:lpstr>
      <vt:lpstr>مغز ما</vt:lpstr>
      <vt:lpstr>تکنولوژی پیشرفته</vt:lpstr>
      <vt:lpstr>پیشنهاد جدید</vt:lpstr>
      <vt:lpstr>مفهوم جدید</vt:lpstr>
      <vt:lpstr>اتصال خدمات اجتماعی</vt:lpstr>
      <vt:lpstr>مهم ترین کلمه</vt:lpstr>
      <vt:lpstr>هدف و هدف</vt:lpstr>
      <vt:lpstr>فرآیند ما</vt:lpstr>
      <vt:lpstr>PowerPoint Presentation</vt:lpstr>
      <vt:lpstr>سازمان های شرکت کننده</vt:lpstr>
      <vt:lpstr>تحقیقات بازاریابی</vt:lpstr>
      <vt:lpstr>PowerPoint Presentation</vt:lpstr>
      <vt:lpstr>اقلام کلیدی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2024-04-02T18:34:44Z</dcterms:created>
  <dcterms:modified xsi:type="dcterms:W3CDTF">2024-04-27T18:07:45Z</dcterms:modified>
  <cp:category/>
</cp:coreProperties>
</file>