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96" r:id="rId19"/>
    <p:sldId id="278" r:id="rId20"/>
    <p:sldId id="335" r:id="rId21"/>
    <p:sldId id="439" r:id="rId22"/>
    <p:sldId id="368" r:id="rId23"/>
    <p:sldId id="370" r:id="rId24"/>
    <p:sldId id="369" r:id="rId25"/>
  </p:sldIdLst>
  <p:sldSz cx="9144000" cy="5143500" type="screen16x9"/>
  <p:notesSz cx="6858000" cy="9144000"/>
  <p:embeddedFontLst>
    <p:embeddedFont>
      <p:font typeface="Abel" panose="02000506030000020004" pitchFamily="2" charset="0"/>
      <p:regular r:id="rId27"/>
    </p:embeddedFont>
    <p:embeddedFont>
      <p:font typeface="Bahnschrift" panose="020B0502040204020203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egrim" panose="020B0604020202020204" charset="0"/>
      <p:regular r:id="rId34"/>
    </p:embeddedFont>
    <p:embeddedFont>
      <p:font typeface="Playfair Display Black" panose="00000A00000000000000" pitchFamily="2" charset="0"/>
      <p:bold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C7E"/>
    <a:srgbClr val="FFFFFF"/>
    <a:srgbClr val="837796"/>
    <a:srgbClr val="4B85B9"/>
    <a:srgbClr val="062E52"/>
    <a:srgbClr val="9787FF"/>
    <a:srgbClr val="084176"/>
    <a:srgbClr val="232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3DC0A1-8710-4994-9788-3CDD2D6EBC3D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1" autoAdjust="0"/>
    <p:restoredTop sz="84100" autoAdjust="0"/>
  </p:normalViewPr>
  <p:slideViewPr>
    <p:cSldViewPr snapToGrid="0">
      <p:cViewPr varScale="1">
        <p:scale>
          <a:sx n="92" d="100"/>
          <a:sy n="92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lang="en-US" dirty="0">
              <a:solidFill>
                <a:srgbClr val="143A78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kern="0" dirty="0">
              <a:solidFill>
                <a:srgbClr val="FFC000"/>
              </a:solidFill>
              <a:latin typeface="Arial" pitchFamily="34"/>
              <a:ea typeface="Arial"/>
              <a:cs typeface="Arial" pitchFamily="3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49F8C03-6155-4496-972B-D81793850A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92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C1E6B-2E28-4F94-A3AA-70B81B844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3EC499-7313-4085-AAF9-6233D54AB6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07323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C1E6B-2E28-4F94-A3AA-70B81B844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3EC499-7313-4085-AAF9-6233D54AB6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77050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algn="ctr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E85883A-E021-420A-BA40-5E201493E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6"/>
            <a:ext cx="7169307" cy="649288"/>
          </a:xfrm>
        </p:spPr>
        <p:txBody>
          <a:bodyPr lIns="0" tIns="0" rIns="0" bIns="0" anchor="t" anchorCtr="1"/>
          <a:lstStyle>
            <a:defPPr/>
            <a:lvl1pPr algn="ctr">
              <a:lnSpc>
                <a:spcPct val="80000"/>
              </a:lnSpc>
              <a:defRPr sz="3599" b="0">
                <a:solidFill>
                  <a:srgbClr val="27348B"/>
                </a:solidFill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56997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63870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33000">
              <a:schemeClr val="bg1"/>
            </a:gs>
            <a:gs pos="48000">
              <a:srgbClr val="0F264C"/>
            </a:gs>
            <a:gs pos="54000">
              <a:srgbClr val="251047"/>
            </a:gs>
            <a:gs pos="99000">
              <a:schemeClr val="bg1"/>
            </a:gs>
          </a:gsLst>
          <a:lin ang="8100019" scaled="0"/>
        </a:gra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2" name="Google Shape;372;p3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  <a:lvl1pPr lvl="0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410" name="Google Shape;410;p3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11" name="Google Shape;411;p3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14" name="Google Shape;414;p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931907" flipH="1">
              <a:off x="2906465" y="2790999"/>
              <a:ext cx="1941119" cy="3996422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/>
              </a:lstStyle>
              <a:p>
                <a:pPr marL="0" marR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"/>
          <p:cNvSpPr txBox="1">
            <a:spLocks noGrp="1"/>
          </p:cNvSpPr>
          <p:nvPr>
            <p:ph type="body" idx="1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457200" lvl="0" indent="-419100" algn="ctr" rtl="0">
              <a:spcBef>
                <a:spcPts val="600"/>
              </a:spcBef>
              <a:spcAft>
                <a:spcPct val="0"/>
              </a:spcAft>
              <a:buSzPts val="3000"/>
              <a:buChar char="⋆"/>
              <a:defRPr sz="3000"/>
            </a:lvl1pPr>
            <a:lvl2pPr marL="914400" lvl="1" indent="-419100" algn="ctr" rtl="0">
              <a:spcBef>
                <a:spcPct val="0"/>
              </a:spcBef>
              <a:spcAft>
                <a:spcPct val="0"/>
              </a:spcAft>
              <a:buSzPts val="3000"/>
              <a:buChar char="⋆"/>
              <a:defRPr sz="3000"/>
            </a:lvl2pPr>
            <a:lvl3pPr marL="1371600" lvl="2" indent="-419100" algn="ctr" rtl="0">
              <a:spcBef>
                <a:spcPct val="0"/>
              </a:spcBef>
              <a:spcAft>
                <a:spcPct val="0"/>
              </a:spcAft>
              <a:buSzPts val="3000"/>
              <a:buChar char="⋆"/>
              <a:defRPr sz="3000"/>
            </a:lvl3pPr>
            <a:lvl4pPr marL="1828800" lvl="3" indent="-419100" algn="ctr" rtl="0">
              <a:spcBef>
                <a:spcPct val="0"/>
              </a:spcBef>
              <a:spcAft>
                <a:spcPct val="0"/>
              </a:spcAft>
              <a:buSzPts val="3000"/>
              <a:buChar char="⋆"/>
              <a:defRPr sz="3000"/>
            </a:lvl4pPr>
            <a:lvl5pPr marL="2286000" lvl="4" indent="-419100" algn="ctr" rtl="0">
              <a:spcBef>
                <a:spcPct val="0"/>
              </a:spcBef>
              <a:spcAft>
                <a:spcPct val="0"/>
              </a:spcAft>
              <a:buSzPts val="3000"/>
              <a:buChar char="⋆"/>
              <a:defRPr sz="3000"/>
            </a:lvl5pPr>
            <a:lvl6pPr marL="2743200" lvl="5" indent="-419100" algn="ctr" rtl="0">
              <a:spcBef>
                <a:spcPct val="0"/>
              </a:spcBef>
              <a:spcAft>
                <a:spcPct val="0"/>
              </a:spcAft>
              <a:buSzPts val="3000"/>
              <a:buChar char="⋆"/>
              <a:defRPr sz="3000"/>
            </a:lvl6pPr>
            <a:lvl7pPr marL="3200400" lvl="6" indent="-419100" algn="ctr" rtl="0">
              <a:spcBef>
                <a:spcPct val="0"/>
              </a:spcBef>
              <a:spcAft>
                <a:spcPct val="0"/>
              </a:spcAft>
              <a:buSzPts val="3000"/>
              <a:buChar char="⋆"/>
              <a:defRPr sz="3000"/>
            </a:lvl7pPr>
            <a:lvl8pPr marL="3657600" lvl="7" indent="-419100" algn="ctr" rtl="0">
              <a:spcBef>
                <a:spcPct val="0"/>
              </a:spcBef>
              <a:spcAft>
                <a:spcPct val="0"/>
              </a:spcAft>
              <a:buSzPts val="3000"/>
              <a:buChar char="⋆"/>
              <a:defRPr sz="3000"/>
            </a:lvl8pPr>
            <a:lvl9pPr marL="4114800" lvl="8" indent="-419100" algn="ctr">
              <a:spcBef>
                <a:spcPct val="0"/>
              </a:spcBef>
              <a:spcAft>
                <a:spcPct val="0"/>
              </a:spcAft>
              <a:buSzPts val="3000"/>
              <a:buChar char="⋆"/>
              <a:defRPr sz="3000"/>
            </a:lvl9pPr>
          </a:lstStyle>
          <a:p>
            <a:endParaRPr/>
          </a:p>
        </p:txBody>
      </p:sp>
      <p:sp>
        <p:nvSpPr>
          <p:cNvPr id="438" name="Google Shape;438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bg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  <a:lvl1pPr lv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457200" lvl="0" indent="-381000">
              <a:spcBef>
                <a:spcPts val="600"/>
              </a:spcBef>
              <a:spcAft>
                <a:spcPct val="0"/>
              </a:spcAft>
              <a:buSzPts val="2400"/>
              <a:buChar char="⋆"/>
              <a:defRPr/>
            </a:lvl1pPr>
            <a:lvl2pPr marL="914400" lvl="1" indent="-381000">
              <a:spcBef>
                <a:spcPct val="0"/>
              </a:spcBef>
              <a:spcAft>
                <a:spcPct val="0"/>
              </a:spcAft>
              <a:buSzPts val="2400"/>
              <a:buChar char="⋆"/>
              <a:defRPr/>
            </a:lvl2pPr>
            <a:lvl3pPr marL="1371600" lvl="2" indent="-381000">
              <a:spcBef>
                <a:spcPct val="0"/>
              </a:spcBef>
              <a:spcAft>
                <a:spcPct val="0"/>
              </a:spcAft>
              <a:buSzPts val="2400"/>
              <a:buChar char="⋆"/>
              <a:defRPr/>
            </a:lvl3pPr>
            <a:lvl4pPr marL="1828800" lvl="3" indent="-381000">
              <a:spcBef>
                <a:spcPct val="0"/>
              </a:spcBef>
              <a:spcAft>
                <a:spcPct val="0"/>
              </a:spcAft>
              <a:buSzPts val="2400"/>
              <a:buChar char="⋆"/>
              <a:defRPr/>
            </a:lvl4pPr>
            <a:lvl5pPr marL="2286000" lvl="4" indent="-381000">
              <a:spcBef>
                <a:spcPct val="0"/>
              </a:spcBef>
              <a:spcAft>
                <a:spcPct val="0"/>
              </a:spcAft>
              <a:buSzPts val="2400"/>
              <a:buChar char="⋆"/>
              <a:defRPr/>
            </a:lvl5pPr>
            <a:lvl6pPr marL="2743200" lvl="5" indent="-381000">
              <a:spcBef>
                <a:spcPct val="0"/>
              </a:spcBef>
              <a:spcAft>
                <a:spcPct val="0"/>
              </a:spcAft>
              <a:buSzPts val="2400"/>
              <a:buChar char="⋆"/>
              <a:defRPr/>
            </a:lvl6pPr>
            <a:lvl7pPr marL="3200400" lvl="6" indent="-381000">
              <a:spcBef>
                <a:spcPct val="0"/>
              </a:spcBef>
              <a:spcAft>
                <a:spcPct val="0"/>
              </a:spcAft>
              <a:buSzPts val="2400"/>
              <a:buChar char="⋆"/>
              <a:defRPr/>
            </a:lvl7pPr>
            <a:lvl8pPr marL="3657600" lvl="7" indent="-381000">
              <a:spcBef>
                <a:spcPct val="0"/>
              </a:spcBef>
              <a:spcAft>
                <a:spcPct val="0"/>
              </a:spcAft>
              <a:buSzPts val="2400"/>
              <a:buChar char="⋆"/>
              <a:defRPr/>
            </a:lvl8pPr>
            <a:lvl9pPr marL="4114800" lvl="8" indent="-381000">
              <a:spcBef>
                <a:spcPct val="0"/>
              </a:spcBef>
              <a:spcAft>
                <a:spcPct val="0"/>
              </a:spcAft>
              <a:buSzPts val="2400"/>
              <a:buChar char="⋆"/>
              <a:defRPr/>
            </a:lvl9pPr>
          </a:lstStyle>
          <a:p>
            <a:endParaRPr/>
          </a:p>
        </p:txBody>
      </p:sp>
      <p:sp>
        <p:nvSpPr>
          <p:cNvPr id="504" name="Google Shape;504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  <a:lvl1pPr lv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457200" lvl="0" indent="-355600">
              <a:spcBef>
                <a:spcPts val="600"/>
              </a:spcBef>
              <a:spcAft>
                <a:spcPct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ct val="0"/>
              </a:spcBef>
              <a:spcAft>
                <a:spcPct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7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457200" lvl="0" indent="-342900" rtl="0">
              <a:spcBef>
                <a:spcPts val="600"/>
              </a:spcBef>
              <a:spcAft>
                <a:spcPct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3" name="Google Shape;593;p7"/>
          <p:cNvSpPr txBox="1">
            <a:spLocks noGrp="1"/>
          </p:cNvSpPr>
          <p:nvPr>
            <p:ph type="body" idx="2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457200" lvl="0" indent="-342900" rtl="0">
              <a:spcBef>
                <a:spcPts val="600"/>
              </a:spcBef>
              <a:spcAft>
                <a:spcPct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4" name="Google Shape;594;p7"/>
          <p:cNvSpPr txBox="1">
            <a:spLocks noGrp="1"/>
          </p:cNvSpPr>
          <p:nvPr>
            <p:ph type="body" idx="3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457200" lvl="0" indent="-342900" rtl="0">
              <a:spcBef>
                <a:spcPts val="600"/>
              </a:spcBef>
              <a:spcAft>
                <a:spcPct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ct val="0"/>
              </a:spcBef>
              <a:spcAft>
                <a:spcPct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5" name="Google Shape;59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  <a:lvl1pPr lvl="0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lanets">
  <p:cSld name="BLANK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/>
            </a:gs>
            <a:gs pos="52000">
              <a:srgbClr val="0F264C">
                <a:alpha val="63000"/>
              </a:srgbClr>
            </a:gs>
            <a:gs pos="60000">
              <a:srgbClr val="251047">
                <a:alpha val="58000"/>
              </a:srgbClr>
            </a:gs>
            <a:gs pos="72000">
              <a:schemeClr val="bg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300" name="Google Shape;300;p1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/>
            <a:lvl1pPr marL="457200" lvl="0" indent="-38100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/>
            </a:lstStyle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1" r:id="rId11"/>
    <p:sldLayoutId id="214748366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o de bloque 3">
            <a:extLst>
              <a:ext uri="{FF2B5EF4-FFF2-40B4-BE49-F238E27FC236}">
                <a16:creationId xmlns:a16="http://schemas.microsoft.com/office/drawing/2014/main" id="{7C273D03-BD29-4BE8-BDF5-EC7A1A8DFC0B}"/>
              </a:ext>
            </a:extLst>
          </p:cNvPr>
          <p:cNvSpPr/>
          <p:nvPr/>
        </p:nvSpPr>
        <p:spPr>
          <a:xfrm rot="16200000">
            <a:off x="6012599" y="-6436484"/>
            <a:ext cx="6035043" cy="18055379"/>
          </a:xfrm>
          <a:prstGeom prst="blockArc">
            <a:avLst/>
          </a:prstGeom>
          <a:solidFill>
            <a:schemeClr val="bg1"/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752" name="Google Shape;752;p12"/>
          <p:cNvSpPr txBox="1">
            <a:spLocks noGrp="1"/>
          </p:cNvSpPr>
          <p:nvPr>
            <p:ph type="ctrTitle"/>
          </p:nvPr>
        </p:nvSpPr>
        <p:spPr>
          <a:xfrm>
            <a:off x="2395728" y="2166119"/>
            <a:ext cx="718426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سبک فضای بیرونی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2" name="Arco de bloque 1">
            <a:extLst>
              <a:ext uri="{FF2B5EF4-FFF2-40B4-BE49-F238E27FC236}">
                <a16:creationId xmlns:a16="http://schemas.microsoft.com/office/drawing/2014/main" id="{29BA1614-0E32-4332-A6F6-54A545F46EF2}"/>
              </a:ext>
            </a:extLst>
          </p:cNvPr>
          <p:cNvSpPr/>
          <p:nvPr/>
        </p:nvSpPr>
        <p:spPr>
          <a:xfrm rot="16200000">
            <a:off x="2052496" y="-2052497"/>
            <a:ext cx="5036579" cy="9141569"/>
          </a:xfrm>
          <a:prstGeom prst="blockArc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79AB343-0760-45EC-BE3F-E5F1BFD422A2}"/>
              </a:ext>
            </a:extLst>
          </p:cNvPr>
          <p:cNvSpPr/>
          <p:nvPr/>
        </p:nvSpPr>
        <p:spPr>
          <a:xfrm>
            <a:off x="113879" y="596646"/>
            <a:ext cx="3950208" cy="395020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332" b="332"/>
            </a:stretch>
          </a:blip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D754D82C-D5E4-4A4C-A0B3-97DE86C7B58A}"/>
              </a:ext>
            </a:extLst>
          </p:cNvPr>
          <p:cNvSpPr/>
          <p:nvPr/>
        </p:nvSpPr>
        <p:spPr>
          <a:xfrm>
            <a:off x="478" y="4422917"/>
            <a:ext cx="572748" cy="720745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700000000000000" pitchFamily="2" charset="-78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6394A4D-9289-4629-BD3B-C775A2934A9F}"/>
              </a:ext>
            </a:extLst>
          </p:cNvPr>
          <p:cNvSpPr/>
          <p:nvPr/>
        </p:nvSpPr>
        <p:spPr>
          <a:xfrm rot="10800000" flipH="1">
            <a:off x="0" y="4"/>
            <a:ext cx="616063" cy="775252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700000000000000" pitchFamily="2" charset="-78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C591D734-A7D3-4DA2-B6EB-B04FDF3DF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8387" y="1647825"/>
            <a:ext cx="933450" cy="18478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1613F86-932F-486A-8F29-FD1DDCDB5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776299" y="1535219"/>
            <a:ext cx="933450" cy="1847850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1B811D30-84FB-4B7B-BF05-808FE4CC2428}"/>
              </a:ext>
            </a:extLst>
          </p:cNvPr>
          <p:cNvSpPr txBox="1"/>
          <p:nvPr/>
        </p:nvSpPr>
        <p:spPr>
          <a:xfrm>
            <a:off x="4690310" y="4202603"/>
            <a:ext cx="260737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fa-IR" altLang="ko-KR" sz="1050" dirty="0">
                <a:solidFill>
                  <a:schemeClr val="bg1"/>
                </a:solidFill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05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5819539B-FE6F-4181-92F7-53D56B7E8A9A}"/>
              </a:ext>
            </a:extLst>
          </p:cNvPr>
          <p:cNvSpPr txBox="1"/>
          <p:nvPr/>
        </p:nvSpPr>
        <p:spPr>
          <a:xfrm>
            <a:off x="4970842" y="3470149"/>
            <a:ext cx="2034040" cy="415498"/>
          </a:xfrm>
          <a:prstGeom prst="rect">
            <a:avLst/>
          </a:prstGeom>
          <a:solidFill>
            <a:srgbClr val="4B85B9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fa-IR" altLang="ko-KR" sz="2100" b="1" dirty="0">
                <a:solidFill>
                  <a:schemeClr val="bg1"/>
                </a:solidFill>
                <a:latin typeface="Bahnschrift" panose="020B0502040204020203" pitchFamily="34" charset="0"/>
                <a:cs typeface="B Nazanin" panose="00000700000000000000" pitchFamily="2" charset="-78"/>
              </a:rPr>
              <a:t>قالب پاورپوینت</a:t>
            </a:r>
            <a:endParaRPr lang="ko-KR" altLang="en-US" sz="2100" b="1" dirty="0">
              <a:solidFill>
                <a:schemeClr val="bg1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sp>
        <p:nvSpPr>
          <p:cNvPr id="17" name="TextBox 59">
            <a:extLst>
              <a:ext uri="{FF2B5EF4-FFF2-40B4-BE49-F238E27FC236}">
                <a16:creationId xmlns:a16="http://schemas.microsoft.com/office/drawing/2014/main" id="{3A8EBF53-E9E7-4B3A-8830-083EC2BBA9D0}"/>
              </a:ext>
            </a:extLst>
          </p:cNvPr>
          <p:cNvSpPr txBox="1"/>
          <p:nvPr/>
        </p:nvSpPr>
        <p:spPr>
          <a:xfrm>
            <a:off x="4827210" y="1949884"/>
            <a:ext cx="1673598" cy="253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45710" rIns="91412" bIns="45710" anchor="ctr" anchorCtr="0" compatLnSpc="1">
            <a:spAutoFit/>
          </a:bodyPr>
          <a:lstStyle>
            <a:defPPr/>
          </a:lstStyle>
          <a:p>
            <a:pPr algn="r" defTabSz="91409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dirty="0">
                <a:solidFill>
                  <a:schemeClr val="bg1"/>
                </a:solidFill>
                <a:latin typeface="Arial" pitchFamily="34"/>
                <a:cs typeface="B Nazanin" panose="00000700000000000000" pitchFamily="2" charset="-78"/>
              </a:rPr>
              <a:t>20begir.com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2"/>
          <p:cNvSpPr txBox="1">
            <a:spLocks noGrp="1"/>
          </p:cNvSpPr>
          <p:nvPr>
            <p:ph type="title" idx="4294967295"/>
          </p:nvPr>
        </p:nvSpPr>
        <p:spPr>
          <a:xfrm>
            <a:off x="581025" y="720350"/>
            <a:ext cx="29574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lvl="0" algn="r" rtl="1"/>
            <a:r>
              <a:rPr lang="fa-IR" b="0" dirty="0">
                <a:latin typeface="Abel"/>
                <a:ea typeface="Abel"/>
                <a:cs typeface="B Nazanin" panose="00000400000000000000" pitchFamily="2" charset="-78"/>
                <a:sym typeface="Abel"/>
              </a:rPr>
              <a:t>تاثیر بزرگ می خواهید؟</a:t>
            </a:r>
            <a:br>
              <a:rPr lang="fa-IR" b="0" dirty="0">
                <a:latin typeface="Abel"/>
                <a:ea typeface="Abel"/>
                <a:cs typeface="B Nazanin" panose="00000400000000000000" pitchFamily="2" charset="-78"/>
                <a:sym typeface="Abel"/>
              </a:rPr>
            </a:br>
            <a:r>
              <a:rPr lang="fa-IR" b="0" dirty="0">
                <a:latin typeface="Abel"/>
                <a:ea typeface="Abel"/>
                <a:cs typeface="B Nazanin" panose="00000400000000000000" pitchFamily="2" charset="-78"/>
                <a:sym typeface="Abel"/>
              </a:rPr>
              <a:t>از تصویر بزرگ استفاده کنید</a:t>
            </a:r>
            <a:endParaRPr dirty="0"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839" name="Google Shape;839;p2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>
              <a:cs typeface="B Nazanin" panose="00000400000000000000" pitchFamily="2" charset="-78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EB82C88-40C3-486D-8953-7225514186DF}"/>
              </a:ext>
            </a:extLst>
          </p:cNvPr>
          <p:cNvCxnSpPr/>
          <p:nvPr/>
        </p:nvCxnSpPr>
        <p:spPr>
          <a:xfrm flipH="1">
            <a:off x="377687" y="0"/>
            <a:ext cx="0" cy="51435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ED001F7-9947-40A1-A174-38DA711E104E}"/>
              </a:ext>
            </a:extLst>
          </p:cNvPr>
          <p:cNvCxnSpPr/>
          <p:nvPr/>
        </p:nvCxnSpPr>
        <p:spPr>
          <a:xfrm>
            <a:off x="0" y="351183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/>
            <a:r>
              <a:rPr lang="fa-IR" dirty="0">
                <a:cs typeface="B Nazanin" panose="00000400000000000000" pitchFamily="2" charset="-78"/>
              </a:rPr>
              <a:t>از نمودارها برای توضیح ایده های خود استفاده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45" name="Google Shape;845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/>
              <a:t>11</a:t>
            </a:fld>
            <a:endParaRPr>
              <a:cs typeface="B Nazanin" panose="00000400000000000000" pitchFamily="2" charset="-78"/>
            </a:endParaRPr>
          </a:p>
        </p:txBody>
      </p:sp>
      <p:cxnSp>
        <p:nvCxnSpPr>
          <p:cNvPr id="846" name="Google Shape;846;p23"/>
          <p:cNvCxnSpPr>
            <a:stCxn id="847" idx="2"/>
            <a:endCxn id="848" idx="0"/>
          </p:cNvCxnSpPr>
          <p:nvPr/>
        </p:nvCxnSpPr>
        <p:spPr>
          <a:xfrm rot="-5400000" flipH="1">
            <a:off x="5169900" y="1496125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49" name="Google Shape;849;p23"/>
          <p:cNvCxnSpPr>
            <a:stCxn id="850" idx="2"/>
            <a:endCxn id="851" idx="0"/>
          </p:cNvCxnSpPr>
          <p:nvPr/>
        </p:nvCxnSpPr>
        <p:spPr>
          <a:xfrm rot="-5400000" flipH="1">
            <a:off x="286890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2" name="Google Shape;852;p23"/>
          <p:cNvCxnSpPr>
            <a:stCxn id="853" idx="0"/>
            <a:endCxn id="850" idx="2"/>
          </p:cNvCxnSpPr>
          <p:nvPr/>
        </p:nvCxnSpPr>
        <p:spPr>
          <a:xfrm rot="-5400000">
            <a:off x="202365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4" name="Google Shape;854;p23"/>
          <p:cNvCxnSpPr>
            <a:stCxn id="848" idx="2"/>
            <a:endCxn id="855" idx="0"/>
          </p:cNvCxnSpPr>
          <p:nvPr/>
        </p:nvCxnSpPr>
        <p:spPr>
          <a:xfrm rot="-5400000" flipH="1">
            <a:off x="640950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6" name="Google Shape;856;p23"/>
          <p:cNvCxnSpPr>
            <a:stCxn id="857" idx="0"/>
            <a:endCxn id="848" idx="2"/>
          </p:cNvCxnSpPr>
          <p:nvPr/>
        </p:nvCxnSpPr>
        <p:spPr>
          <a:xfrm rot="-5400000">
            <a:off x="556425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8" name="Google Shape;858;p23"/>
          <p:cNvCxnSpPr>
            <a:stCxn id="850" idx="0"/>
            <a:endCxn id="847" idx="2"/>
          </p:cNvCxnSpPr>
          <p:nvPr/>
        </p:nvCxnSpPr>
        <p:spPr>
          <a:xfrm rot="-5400000">
            <a:off x="3399600" y="1496063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47" name="Google Shape;847;p23"/>
          <p:cNvSpPr txBox="1"/>
          <p:nvPr/>
        </p:nvSpPr>
        <p:spPr>
          <a:xfrm>
            <a:off x="3802950" y="15096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lvl="0" algn="ctr"/>
            <a:r>
              <a:rPr lang="fa-IR" sz="1200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لورم اپیسوم</a:t>
            </a:r>
            <a:endParaRPr sz="1200" dirty="0">
              <a:solidFill>
                <a:srgbClr val="FFFFFF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850" name="Google Shape;850;p23"/>
          <p:cNvSpPr txBox="1"/>
          <p:nvPr/>
        </p:nvSpPr>
        <p:spPr>
          <a:xfrm>
            <a:off x="20326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lvl="0" algn="ctr"/>
            <a:r>
              <a:rPr lang="fa-IR" sz="1200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لورم اپیسوم</a:t>
            </a:r>
            <a:endParaRPr sz="1200" dirty="0">
              <a:solidFill>
                <a:srgbClr val="FFFFFF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848" name="Google Shape;848;p23"/>
          <p:cNvSpPr txBox="1"/>
          <p:nvPr/>
        </p:nvSpPr>
        <p:spPr>
          <a:xfrm>
            <a:off x="55732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lvl="0" algn="ctr"/>
            <a:r>
              <a:rPr lang="fa-IR" sz="1200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لورم اپیسوم</a:t>
            </a:r>
            <a:endParaRPr sz="1200" dirty="0">
              <a:solidFill>
                <a:srgbClr val="FFFFFF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855" name="Google Shape;855;p23"/>
          <p:cNvSpPr txBox="1"/>
          <p:nvPr/>
        </p:nvSpPr>
        <p:spPr>
          <a:xfrm>
            <a:off x="64185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lvl="0" algn="ctr"/>
            <a:r>
              <a:rPr lang="fa-IR" sz="1200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لورم اپیسوم</a:t>
            </a:r>
            <a:endParaRPr sz="1200" dirty="0">
              <a:solidFill>
                <a:srgbClr val="FFFFFF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857" name="Google Shape;857;p23"/>
          <p:cNvSpPr txBox="1"/>
          <p:nvPr/>
        </p:nvSpPr>
        <p:spPr>
          <a:xfrm>
            <a:off x="47280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lvl="0" algn="ctr"/>
            <a:r>
              <a:rPr lang="fa-IR" sz="1200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لورم اپیسوم</a:t>
            </a:r>
            <a:endParaRPr sz="1200" dirty="0">
              <a:solidFill>
                <a:srgbClr val="FFFFFF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851" name="Google Shape;851;p23"/>
          <p:cNvSpPr txBox="1"/>
          <p:nvPr/>
        </p:nvSpPr>
        <p:spPr>
          <a:xfrm>
            <a:off x="28779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lvl="0" algn="ctr"/>
            <a:r>
              <a:rPr lang="fa-IR" sz="1200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لورم اپیسوم</a:t>
            </a:r>
            <a:endParaRPr sz="1200" dirty="0">
              <a:solidFill>
                <a:srgbClr val="FFFFFF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853" name="Google Shape;853;p23"/>
          <p:cNvSpPr txBox="1"/>
          <p:nvPr/>
        </p:nvSpPr>
        <p:spPr>
          <a:xfrm>
            <a:off x="11874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lvl="0" algn="ctr"/>
            <a:r>
              <a:rPr lang="fa-IR" sz="1200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لورم اپیسوم</a:t>
            </a:r>
            <a:endParaRPr sz="1200" dirty="0">
              <a:solidFill>
                <a:srgbClr val="FFFFFF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93B6760-7B81-42B4-9333-791049F04FB1}"/>
              </a:ext>
            </a:extLst>
          </p:cNvPr>
          <p:cNvSpPr/>
          <p:nvPr/>
        </p:nvSpPr>
        <p:spPr>
          <a:xfrm rot="10800000">
            <a:off x="8146696" y="1444193"/>
            <a:ext cx="627344" cy="651979"/>
          </a:xfrm>
          <a:custGeom>
            <a:avLst/>
            <a:gdLst>
              <a:gd name="connsiteX0" fmla="*/ 900000 w 1491105"/>
              <a:gd name="connsiteY0" fmla="*/ 28177 h 1549660"/>
              <a:gd name="connsiteX1" fmla="*/ 604536 w 1491105"/>
              <a:gd name="connsiteY1" fmla="*/ 909551 h 1549660"/>
              <a:gd name="connsiteX2" fmla="*/ 1489718 w 1491105"/>
              <a:gd name="connsiteY2" fmla="*/ 971344 h 1549660"/>
              <a:gd name="connsiteX3" fmla="*/ 1055089 w 1491105"/>
              <a:gd name="connsiteY3" fmla="*/ 1494768 h 1549660"/>
              <a:gd name="connsiteX4" fmla="*/ 150348 w 1491105"/>
              <a:gd name="connsiteY4" fmla="*/ 1233748 h 1549660"/>
              <a:gd name="connsiteX5" fmla="*/ 137366 w 1491105"/>
              <a:gd name="connsiteY5" fmla="*/ 327276 h 1549660"/>
              <a:gd name="connsiteX6" fmla="*/ 900000 w 1491105"/>
              <a:gd name="connsiteY6" fmla="*/ 28350 h 15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1105" h="1549660">
                <a:moveTo>
                  <a:pt x="900000" y="28177"/>
                </a:moveTo>
                <a:cubicBezTo>
                  <a:pt x="484584" y="346835"/>
                  <a:pt x="398213" y="611490"/>
                  <a:pt x="604536" y="909551"/>
                </a:cubicBezTo>
                <a:cubicBezTo>
                  <a:pt x="800993" y="1193419"/>
                  <a:pt x="1113940" y="1215228"/>
                  <a:pt x="1489718" y="971344"/>
                </a:cubicBezTo>
                <a:cubicBezTo>
                  <a:pt x="1509450" y="1155339"/>
                  <a:pt x="1316455" y="1387799"/>
                  <a:pt x="1055089" y="1494768"/>
                </a:cubicBezTo>
                <a:cubicBezTo>
                  <a:pt x="737988" y="1624586"/>
                  <a:pt x="371384" y="1518828"/>
                  <a:pt x="150348" y="1233748"/>
                </a:cubicBezTo>
                <a:cubicBezTo>
                  <a:pt x="-45071" y="981729"/>
                  <a:pt x="-50610" y="587950"/>
                  <a:pt x="137366" y="327276"/>
                </a:cubicBezTo>
                <a:cubicBezTo>
                  <a:pt x="321014" y="72488"/>
                  <a:pt x="653866" y="-62523"/>
                  <a:pt x="900000" y="28350"/>
                </a:cubicBezTo>
                <a:close/>
              </a:path>
            </a:pathLst>
          </a:custGeom>
          <a:solidFill>
            <a:srgbClr val="FFFFFF"/>
          </a:solidFill>
          <a:ln w="1727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7796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5"/>
          <p:cNvSpPr/>
          <p:nvPr/>
        </p:nvSpPr>
        <p:spPr>
          <a:xfrm>
            <a:off x="769864" y="2034268"/>
            <a:ext cx="4414755" cy="210309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71" name="Google Shape;871;p25"/>
          <p:cNvSpPr txBox="1">
            <a:spLocks noGrp="1"/>
          </p:cNvSpPr>
          <p:nvPr>
            <p:ph type="title" idx="4294967295"/>
          </p:nvPr>
        </p:nvSpPr>
        <p:spPr>
          <a:xfrm>
            <a:off x="1315475" y="477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 rtl="1"/>
            <a:r>
              <a:rPr lang="fa-IR" dirty="0">
                <a:cs typeface="B Nazanin" panose="00000400000000000000" pitchFamily="2" charset="-78"/>
              </a:rPr>
              <a:t>نقشه ها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72" name="Google Shape;872;p25"/>
          <p:cNvSpPr/>
          <p:nvPr/>
        </p:nvSpPr>
        <p:spPr>
          <a:xfrm>
            <a:off x="2480250" y="2027300"/>
            <a:ext cx="690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lvl="0" algn="r" rtl="1"/>
            <a:r>
              <a:rPr lang="fa-IR" sz="1000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دفتر ما</a:t>
            </a:r>
            <a:endParaRPr sz="1000" dirty="0">
              <a:solidFill>
                <a:srgbClr val="FFFFFF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873" name="Google Shape;873;p2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874" name="Google Shape;874;p25"/>
          <p:cNvSpPr/>
          <p:nvPr/>
        </p:nvSpPr>
        <p:spPr>
          <a:xfrm>
            <a:off x="1905150" y="23547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75" name="Google Shape;875;p25"/>
          <p:cNvSpPr/>
          <p:nvPr/>
        </p:nvSpPr>
        <p:spPr>
          <a:xfrm>
            <a:off x="3227000" y="36025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76" name="Google Shape;876;p25"/>
          <p:cNvSpPr/>
          <p:nvPr/>
        </p:nvSpPr>
        <p:spPr>
          <a:xfrm>
            <a:off x="4046150" y="218325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77" name="Google Shape;877;p25"/>
          <p:cNvSpPr/>
          <p:nvPr/>
        </p:nvSpPr>
        <p:spPr>
          <a:xfrm>
            <a:off x="6288775" y="25473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78" name="Google Shape;878;p25"/>
          <p:cNvSpPr/>
          <p:nvPr/>
        </p:nvSpPr>
        <p:spPr>
          <a:xfrm>
            <a:off x="4615550" y="3816275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79" name="Google Shape;879;p25"/>
          <p:cNvSpPr/>
          <p:nvPr/>
        </p:nvSpPr>
        <p:spPr>
          <a:xfrm>
            <a:off x="6889900" y="39422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3780349-0B11-43D2-A5E9-BA4C287DC738}"/>
              </a:ext>
            </a:extLst>
          </p:cNvPr>
          <p:cNvCxnSpPr/>
          <p:nvPr/>
        </p:nvCxnSpPr>
        <p:spPr>
          <a:xfrm flipH="1">
            <a:off x="377687" y="0"/>
            <a:ext cx="0" cy="51435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2CB8A0A-9F56-4B5B-9E80-D0F2545D95F8}"/>
              </a:ext>
            </a:extLst>
          </p:cNvPr>
          <p:cNvCxnSpPr/>
          <p:nvPr/>
        </p:nvCxnSpPr>
        <p:spPr>
          <a:xfrm>
            <a:off x="0" y="351183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831;p21">
            <a:extLst>
              <a:ext uri="{FF2B5EF4-FFF2-40B4-BE49-F238E27FC236}">
                <a16:creationId xmlns:a16="http://schemas.microsoft.com/office/drawing/2014/main" id="{3F342972-50B1-48C5-92CB-25704FEF9162}"/>
              </a:ext>
            </a:extLst>
          </p:cNvPr>
          <p:cNvSpPr txBox="1"/>
          <p:nvPr/>
        </p:nvSpPr>
        <p:spPr>
          <a:xfrm>
            <a:off x="5341900" y="2402550"/>
            <a:ext cx="3297000" cy="10024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spcBef>
                <a:spcPts val="600"/>
              </a:spcBef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یک ایده پیچیده را می توان تنها با یک تصویر ثابت منتقل کرد، یعنی امکان جذب سریع مقادیر زیادی از داده ها.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E0A425B-8BAD-4E75-8394-95BEFF0F12D8}"/>
              </a:ext>
            </a:extLst>
          </p:cNvPr>
          <p:cNvSpPr/>
          <p:nvPr/>
        </p:nvSpPr>
        <p:spPr>
          <a:xfrm>
            <a:off x="6201433" y="1180843"/>
            <a:ext cx="1577933" cy="1002407"/>
          </a:xfrm>
          <a:custGeom>
            <a:avLst/>
            <a:gdLst>
              <a:gd name="connsiteX0" fmla="*/ 1747845 w 2003440"/>
              <a:gd name="connsiteY0" fmla="*/ 734418 h 1272717"/>
              <a:gd name="connsiteX1" fmla="*/ 1836352 w 2003440"/>
              <a:gd name="connsiteY1" fmla="*/ 894893 h 1272717"/>
              <a:gd name="connsiteX2" fmla="*/ 1973806 w 2003440"/>
              <a:gd name="connsiteY2" fmla="*/ 1024524 h 1272717"/>
              <a:gd name="connsiteX3" fmla="*/ 1927317 w 2003440"/>
              <a:gd name="connsiteY3" fmla="*/ 1219642 h 1272717"/>
              <a:gd name="connsiteX4" fmla="*/ 1625813 w 2003440"/>
              <a:gd name="connsiteY4" fmla="*/ 1271047 h 1272717"/>
              <a:gd name="connsiteX5" fmla="*/ 766223 w 2003440"/>
              <a:gd name="connsiteY5" fmla="*/ 1066543 h 1272717"/>
              <a:gd name="connsiteX6" fmla="*/ 160978 w 2003440"/>
              <a:gd name="connsiteY6" fmla="*/ 740900 h 1272717"/>
              <a:gd name="connsiteX7" fmla="*/ 15702 w 2003440"/>
              <a:gd name="connsiteY7" fmla="*/ 562992 h 1272717"/>
              <a:gd name="connsiteX8" fmla="*/ 131476 w 2003440"/>
              <a:gd name="connsiteY8" fmla="*/ 354688 h 1272717"/>
              <a:gd name="connsiteX9" fmla="*/ 320559 w 2003440"/>
              <a:gd name="connsiteY9" fmla="*/ 357593 h 1272717"/>
              <a:gd name="connsiteX10" fmla="*/ 429405 w 2003440"/>
              <a:gd name="connsiteY10" fmla="*/ 306411 h 1272717"/>
              <a:gd name="connsiteX11" fmla="*/ 1451928 w 2003440"/>
              <a:gd name="connsiteY11" fmla="*/ 145266 h 1272717"/>
              <a:gd name="connsiteX12" fmla="*/ 1747845 w 2003440"/>
              <a:gd name="connsiteY12" fmla="*/ 734418 h 1272717"/>
              <a:gd name="connsiteX13" fmla="*/ 1471596 w 2003440"/>
              <a:gd name="connsiteY13" fmla="*/ 682342 h 1272717"/>
              <a:gd name="connsiteX14" fmla="*/ 1332578 w 2003440"/>
              <a:gd name="connsiteY14" fmla="*/ 545335 h 1272717"/>
              <a:gd name="connsiteX15" fmla="*/ 1196688 w 2003440"/>
              <a:gd name="connsiteY15" fmla="*/ 686812 h 1272717"/>
              <a:gd name="connsiteX16" fmla="*/ 1341071 w 2003440"/>
              <a:gd name="connsiteY16" fmla="*/ 820020 h 1272717"/>
              <a:gd name="connsiteX17" fmla="*/ 1471372 w 2003440"/>
              <a:gd name="connsiteY17" fmla="*/ 682342 h 1272717"/>
              <a:gd name="connsiteX18" fmla="*/ 723534 w 2003440"/>
              <a:gd name="connsiteY18" fmla="*/ 650158 h 1272717"/>
              <a:gd name="connsiteX19" fmla="*/ 820757 w 2003440"/>
              <a:gd name="connsiteY19" fmla="*/ 559639 h 1272717"/>
              <a:gd name="connsiteX20" fmla="*/ 723534 w 2003440"/>
              <a:gd name="connsiteY20" fmla="*/ 461298 h 1272717"/>
              <a:gd name="connsiteX21" fmla="*/ 631227 w 2003440"/>
              <a:gd name="connsiteY21" fmla="*/ 556063 h 1272717"/>
              <a:gd name="connsiteX22" fmla="*/ 723534 w 2003440"/>
              <a:gd name="connsiteY22" fmla="*/ 650158 h 1272717"/>
              <a:gd name="connsiteX23" fmla="*/ 1207416 w 2003440"/>
              <a:gd name="connsiteY23" fmla="*/ 398047 h 1272717"/>
              <a:gd name="connsiteX24" fmla="*/ 1291677 w 2003440"/>
              <a:gd name="connsiteY24" fmla="*/ 319374 h 1272717"/>
              <a:gd name="connsiteX25" fmla="*/ 1213227 w 2003440"/>
              <a:gd name="connsiteY25" fmla="*/ 238690 h 1272717"/>
              <a:gd name="connsiteX26" fmla="*/ 1129414 w 2003440"/>
              <a:gd name="connsiteY26" fmla="*/ 322503 h 1272717"/>
              <a:gd name="connsiteX27" fmla="*/ 1207416 w 2003440"/>
              <a:gd name="connsiteY27" fmla="*/ 398047 h 127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03440" h="1272717">
                <a:moveTo>
                  <a:pt x="1747845" y="734418"/>
                </a:moveTo>
                <a:cubicBezTo>
                  <a:pt x="1722142" y="811303"/>
                  <a:pt x="1769525" y="856003"/>
                  <a:pt x="1836352" y="894893"/>
                </a:cubicBezTo>
                <a:cubicBezTo>
                  <a:pt x="1891333" y="926854"/>
                  <a:pt x="1938045" y="970884"/>
                  <a:pt x="1973806" y="1024524"/>
                </a:cubicBezTo>
                <a:cubicBezTo>
                  <a:pt x="2025882" y="1102303"/>
                  <a:pt x="2008672" y="1174271"/>
                  <a:pt x="1927317" y="1219642"/>
                </a:cubicBezTo>
                <a:cubicBezTo>
                  <a:pt x="1833223" y="1272165"/>
                  <a:pt x="1729294" y="1276188"/>
                  <a:pt x="1625813" y="1271047"/>
                </a:cubicBezTo>
                <a:cubicBezTo>
                  <a:pt x="1326990" y="1255849"/>
                  <a:pt x="1043365" y="1172930"/>
                  <a:pt x="766223" y="1066543"/>
                </a:cubicBezTo>
                <a:cubicBezTo>
                  <a:pt x="550990" y="983847"/>
                  <a:pt x="342015" y="888411"/>
                  <a:pt x="160978" y="740900"/>
                </a:cubicBezTo>
                <a:cubicBezTo>
                  <a:pt x="99962" y="691059"/>
                  <a:pt x="46098" y="636524"/>
                  <a:pt x="15702" y="562992"/>
                </a:cubicBezTo>
                <a:cubicBezTo>
                  <a:pt x="-27434" y="459287"/>
                  <a:pt x="20619" y="374579"/>
                  <a:pt x="131476" y="354688"/>
                </a:cubicBezTo>
                <a:cubicBezTo>
                  <a:pt x="194951" y="343289"/>
                  <a:pt x="259096" y="345971"/>
                  <a:pt x="320559" y="357593"/>
                </a:cubicBezTo>
                <a:cubicBezTo>
                  <a:pt x="375094" y="367874"/>
                  <a:pt x="400573" y="346865"/>
                  <a:pt x="429405" y="306411"/>
                </a:cubicBezTo>
                <a:cubicBezTo>
                  <a:pt x="666317" y="-26831"/>
                  <a:pt x="1126955" y="-100140"/>
                  <a:pt x="1451928" y="145266"/>
                </a:cubicBezTo>
                <a:cubicBezTo>
                  <a:pt x="1643022" y="289648"/>
                  <a:pt x="1743598" y="484096"/>
                  <a:pt x="1747845" y="734418"/>
                </a:cubicBezTo>
                <a:close/>
                <a:moveTo>
                  <a:pt x="1471596" y="682342"/>
                </a:moveTo>
                <a:cubicBezTo>
                  <a:pt x="1470479" y="603669"/>
                  <a:pt x="1410356" y="544441"/>
                  <a:pt x="1332578" y="545335"/>
                </a:cubicBezTo>
                <a:cubicBezTo>
                  <a:pt x="1258375" y="546229"/>
                  <a:pt x="1194900" y="612386"/>
                  <a:pt x="1196688" y="686812"/>
                </a:cubicBezTo>
                <a:cubicBezTo>
                  <a:pt x="1198700" y="761239"/>
                  <a:pt x="1264186" y="821584"/>
                  <a:pt x="1341071" y="820020"/>
                </a:cubicBezTo>
                <a:cubicBezTo>
                  <a:pt x="1413485" y="818455"/>
                  <a:pt x="1472490" y="756098"/>
                  <a:pt x="1471372" y="682342"/>
                </a:cubicBezTo>
                <a:close/>
                <a:moveTo>
                  <a:pt x="723534" y="650158"/>
                </a:moveTo>
                <a:cubicBezTo>
                  <a:pt x="775610" y="649487"/>
                  <a:pt x="819863" y="608363"/>
                  <a:pt x="820757" y="559639"/>
                </a:cubicBezTo>
                <a:cubicBezTo>
                  <a:pt x="821651" y="505552"/>
                  <a:pt x="777621" y="461075"/>
                  <a:pt x="723534" y="461298"/>
                </a:cubicBezTo>
                <a:cubicBezTo>
                  <a:pt x="673693" y="461298"/>
                  <a:pt x="631004" y="505328"/>
                  <a:pt x="631227" y="556063"/>
                </a:cubicBezTo>
                <a:cubicBezTo>
                  <a:pt x="631451" y="609033"/>
                  <a:pt x="672352" y="650605"/>
                  <a:pt x="723534" y="650158"/>
                </a:cubicBezTo>
                <a:close/>
                <a:moveTo>
                  <a:pt x="1207416" y="398047"/>
                </a:moveTo>
                <a:cubicBezTo>
                  <a:pt x="1265527" y="398047"/>
                  <a:pt x="1290783" y="365416"/>
                  <a:pt x="1291677" y="319374"/>
                </a:cubicBezTo>
                <a:cubicBezTo>
                  <a:pt x="1292571" y="271545"/>
                  <a:pt x="1260386" y="238913"/>
                  <a:pt x="1213227" y="238690"/>
                </a:cubicBezTo>
                <a:cubicBezTo>
                  <a:pt x="1162939" y="238690"/>
                  <a:pt x="1128743" y="271545"/>
                  <a:pt x="1129414" y="322503"/>
                </a:cubicBezTo>
                <a:cubicBezTo>
                  <a:pt x="1130084" y="371450"/>
                  <a:pt x="1165174" y="394918"/>
                  <a:pt x="1207416" y="398047"/>
                </a:cubicBezTo>
                <a:close/>
              </a:path>
            </a:pathLst>
          </a:custGeom>
          <a:solidFill>
            <a:schemeClr val="accent3">
              <a:lumMod val="25000"/>
              <a:lumOff val="75000"/>
            </a:schemeClr>
          </a:solidFill>
          <a:ln w="2233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6" name="Google Shape;831;p21">
            <a:extLst>
              <a:ext uri="{FF2B5EF4-FFF2-40B4-BE49-F238E27FC236}">
                <a16:creationId xmlns:a16="http://schemas.microsoft.com/office/drawing/2014/main" id="{3D5A4997-AC71-4B3E-B78B-A1B0A2EE523F}"/>
              </a:ext>
            </a:extLst>
          </p:cNvPr>
          <p:cNvSpPr txBox="1"/>
          <p:nvPr/>
        </p:nvSpPr>
        <p:spPr>
          <a:xfrm>
            <a:off x="5341899" y="3362921"/>
            <a:ext cx="3297000" cy="10024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spcBef>
                <a:spcPts val="600"/>
              </a:spcBef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یک ایده پیچیده را می توان تنها با یک تصویر ثابت منتقل کرد، یعنی امکان جذب سریع مقادیر زیادی از داده ها.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7796"/>
        </a:solid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6"/>
          <p:cNvSpPr txBox="1">
            <a:spLocks noGrp="1"/>
          </p:cNvSpPr>
          <p:nvPr>
            <p:ph type="ctrTitle" idx="4294967295"/>
          </p:nvPr>
        </p:nvSpPr>
        <p:spPr>
          <a:xfrm>
            <a:off x="894060" y="2571750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9600">
                <a:cs typeface="B Nazanin" panose="00000400000000000000" pitchFamily="2" charset="-78"/>
              </a:rPr>
              <a:t>89,526,124</a:t>
            </a:r>
            <a:endParaRPr sz="9600">
              <a:cs typeface="B Nazanin" panose="00000400000000000000" pitchFamily="2" charset="-78"/>
            </a:endParaRPr>
          </a:p>
        </p:txBody>
      </p:sp>
      <p:sp>
        <p:nvSpPr>
          <p:cNvPr id="885" name="Google Shape;885;p26"/>
          <p:cNvSpPr txBox="1">
            <a:spLocks noGrp="1"/>
          </p:cNvSpPr>
          <p:nvPr>
            <p:ph type="subTitle" idx="4294967295"/>
          </p:nvPr>
        </p:nvSpPr>
        <p:spPr>
          <a:xfrm>
            <a:off x="894060" y="3828461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وای این یک عدد بزرگ است، آیا شما افتخار نمی کنید؟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86" name="Google Shape;886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/>
              <a:t>13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4D3CDCBE-5477-4D4D-A87A-552FCD8F2D05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A9295A6-83AF-44E3-8FA7-C6F195293DE5}"/>
              </a:ext>
            </a:extLst>
          </p:cNvPr>
          <p:cNvSpPr/>
          <p:nvPr/>
        </p:nvSpPr>
        <p:spPr>
          <a:xfrm>
            <a:off x="477" y="4019175"/>
            <a:ext cx="893583" cy="1124483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15F2320-CE16-4B30-AFB6-D8D17DE4B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335" y="1647825"/>
            <a:ext cx="933450" cy="184785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20320D9-B513-4DD0-A5EA-0367564E0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78550" y="1647825"/>
            <a:ext cx="933450" cy="184785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511F067-6CF6-48B8-11DA-E32F5C6F555D}"/>
              </a:ext>
            </a:extLst>
          </p:cNvPr>
          <p:cNvGrpSpPr/>
          <p:nvPr/>
        </p:nvGrpSpPr>
        <p:grpSpPr>
          <a:xfrm>
            <a:off x="3677331" y="707089"/>
            <a:ext cx="2003440" cy="1491065"/>
            <a:chOff x="3677331" y="707089"/>
            <a:chExt cx="2003440" cy="1491065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27010221-4AD8-425D-9388-FB3B16CD04B3}"/>
                </a:ext>
              </a:extLst>
            </p:cNvPr>
            <p:cNvSpPr/>
            <p:nvPr/>
          </p:nvSpPr>
          <p:spPr>
            <a:xfrm>
              <a:off x="3677331" y="707089"/>
              <a:ext cx="2003440" cy="1272717"/>
            </a:xfrm>
            <a:custGeom>
              <a:avLst/>
              <a:gdLst>
                <a:gd name="connsiteX0" fmla="*/ 1747845 w 2003440"/>
                <a:gd name="connsiteY0" fmla="*/ 734418 h 1272717"/>
                <a:gd name="connsiteX1" fmla="*/ 1836352 w 2003440"/>
                <a:gd name="connsiteY1" fmla="*/ 894893 h 1272717"/>
                <a:gd name="connsiteX2" fmla="*/ 1973806 w 2003440"/>
                <a:gd name="connsiteY2" fmla="*/ 1024524 h 1272717"/>
                <a:gd name="connsiteX3" fmla="*/ 1927317 w 2003440"/>
                <a:gd name="connsiteY3" fmla="*/ 1219642 h 1272717"/>
                <a:gd name="connsiteX4" fmla="*/ 1625813 w 2003440"/>
                <a:gd name="connsiteY4" fmla="*/ 1271047 h 1272717"/>
                <a:gd name="connsiteX5" fmla="*/ 766223 w 2003440"/>
                <a:gd name="connsiteY5" fmla="*/ 1066543 h 1272717"/>
                <a:gd name="connsiteX6" fmla="*/ 160978 w 2003440"/>
                <a:gd name="connsiteY6" fmla="*/ 740900 h 1272717"/>
                <a:gd name="connsiteX7" fmla="*/ 15702 w 2003440"/>
                <a:gd name="connsiteY7" fmla="*/ 562992 h 1272717"/>
                <a:gd name="connsiteX8" fmla="*/ 131476 w 2003440"/>
                <a:gd name="connsiteY8" fmla="*/ 354688 h 1272717"/>
                <a:gd name="connsiteX9" fmla="*/ 320559 w 2003440"/>
                <a:gd name="connsiteY9" fmla="*/ 357593 h 1272717"/>
                <a:gd name="connsiteX10" fmla="*/ 429405 w 2003440"/>
                <a:gd name="connsiteY10" fmla="*/ 306411 h 1272717"/>
                <a:gd name="connsiteX11" fmla="*/ 1451928 w 2003440"/>
                <a:gd name="connsiteY11" fmla="*/ 145266 h 1272717"/>
                <a:gd name="connsiteX12" fmla="*/ 1747845 w 2003440"/>
                <a:gd name="connsiteY12" fmla="*/ 734418 h 1272717"/>
                <a:gd name="connsiteX13" fmla="*/ 1471596 w 2003440"/>
                <a:gd name="connsiteY13" fmla="*/ 682342 h 1272717"/>
                <a:gd name="connsiteX14" fmla="*/ 1332578 w 2003440"/>
                <a:gd name="connsiteY14" fmla="*/ 545335 h 1272717"/>
                <a:gd name="connsiteX15" fmla="*/ 1196688 w 2003440"/>
                <a:gd name="connsiteY15" fmla="*/ 686812 h 1272717"/>
                <a:gd name="connsiteX16" fmla="*/ 1341071 w 2003440"/>
                <a:gd name="connsiteY16" fmla="*/ 820020 h 1272717"/>
                <a:gd name="connsiteX17" fmla="*/ 1471372 w 2003440"/>
                <a:gd name="connsiteY17" fmla="*/ 682342 h 1272717"/>
                <a:gd name="connsiteX18" fmla="*/ 723534 w 2003440"/>
                <a:gd name="connsiteY18" fmla="*/ 650158 h 1272717"/>
                <a:gd name="connsiteX19" fmla="*/ 820757 w 2003440"/>
                <a:gd name="connsiteY19" fmla="*/ 559639 h 1272717"/>
                <a:gd name="connsiteX20" fmla="*/ 723534 w 2003440"/>
                <a:gd name="connsiteY20" fmla="*/ 461298 h 1272717"/>
                <a:gd name="connsiteX21" fmla="*/ 631227 w 2003440"/>
                <a:gd name="connsiteY21" fmla="*/ 556063 h 1272717"/>
                <a:gd name="connsiteX22" fmla="*/ 723534 w 2003440"/>
                <a:gd name="connsiteY22" fmla="*/ 650158 h 1272717"/>
                <a:gd name="connsiteX23" fmla="*/ 1207416 w 2003440"/>
                <a:gd name="connsiteY23" fmla="*/ 398047 h 1272717"/>
                <a:gd name="connsiteX24" fmla="*/ 1291677 w 2003440"/>
                <a:gd name="connsiteY24" fmla="*/ 319374 h 1272717"/>
                <a:gd name="connsiteX25" fmla="*/ 1213227 w 2003440"/>
                <a:gd name="connsiteY25" fmla="*/ 238690 h 1272717"/>
                <a:gd name="connsiteX26" fmla="*/ 1129414 w 2003440"/>
                <a:gd name="connsiteY26" fmla="*/ 322503 h 1272717"/>
                <a:gd name="connsiteX27" fmla="*/ 1207416 w 2003440"/>
                <a:gd name="connsiteY27" fmla="*/ 398047 h 127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03440" h="1272717">
                  <a:moveTo>
                    <a:pt x="1747845" y="734418"/>
                  </a:moveTo>
                  <a:cubicBezTo>
                    <a:pt x="1722142" y="811303"/>
                    <a:pt x="1769525" y="856003"/>
                    <a:pt x="1836352" y="894893"/>
                  </a:cubicBezTo>
                  <a:cubicBezTo>
                    <a:pt x="1891333" y="926854"/>
                    <a:pt x="1938045" y="970884"/>
                    <a:pt x="1973806" y="1024524"/>
                  </a:cubicBezTo>
                  <a:cubicBezTo>
                    <a:pt x="2025882" y="1102303"/>
                    <a:pt x="2008672" y="1174271"/>
                    <a:pt x="1927317" y="1219642"/>
                  </a:cubicBezTo>
                  <a:cubicBezTo>
                    <a:pt x="1833223" y="1272165"/>
                    <a:pt x="1729294" y="1276188"/>
                    <a:pt x="1625813" y="1271047"/>
                  </a:cubicBezTo>
                  <a:cubicBezTo>
                    <a:pt x="1326990" y="1255849"/>
                    <a:pt x="1043365" y="1172930"/>
                    <a:pt x="766223" y="1066543"/>
                  </a:cubicBezTo>
                  <a:cubicBezTo>
                    <a:pt x="550990" y="983847"/>
                    <a:pt x="342015" y="888411"/>
                    <a:pt x="160978" y="740900"/>
                  </a:cubicBezTo>
                  <a:cubicBezTo>
                    <a:pt x="99962" y="691059"/>
                    <a:pt x="46098" y="636524"/>
                    <a:pt x="15702" y="562992"/>
                  </a:cubicBezTo>
                  <a:cubicBezTo>
                    <a:pt x="-27434" y="459287"/>
                    <a:pt x="20619" y="374579"/>
                    <a:pt x="131476" y="354688"/>
                  </a:cubicBezTo>
                  <a:cubicBezTo>
                    <a:pt x="194951" y="343289"/>
                    <a:pt x="259096" y="345971"/>
                    <a:pt x="320559" y="357593"/>
                  </a:cubicBezTo>
                  <a:cubicBezTo>
                    <a:pt x="375094" y="367874"/>
                    <a:pt x="400573" y="346865"/>
                    <a:pt x="429405" y="306411"/>
                  </a:cubicBezTo>
                  <a:cubicBezTo>
                    <a:pt x="666317" y="-26831"/>
                    <a:pt x="1126955" y="-100140"/>
                    <a:pt x="1451928" y="145266"/>
                  </a:cubicBezTo>
                  <a:cubicBezTo>
                    <a:pt x="1643022" y="289648"/>
                    <a:pt x="1743598" y="484096"/>
                    <a:pt x="1747845" y="734418"/>
                  </a:cubicBezTo>
                  <a:close/>
                  <a:moveTo>
                    <a:pt x="1471596" y="682342"/>
                  </a:moveTo>
                  <a:cubicBezTo>
                    <a:pt x="1470479" y="603669"/>
                    <a:pt x="1410356" y="544441"/>
                    <a:pt x="1332578" y="545335"/>
                  </a:cubicBezTo>
                  <a:cubicBezTo>
                    <a:pt x="1258375" y="546229"/>
                    <a:pt x="1194900" y="612386"/>
                    <a:pt x="1196688" y="686812"/>
                  </a:cubicBezTo>
                  <a:cubicBezTo>
                    <a:pt x="1198700" y="761239"/>
                    <a:pt x="1264186" y="821584"/>
                    <a:pt x="1341071" y="820020"/>
                  </a:cubicBezTo>
                  <a:cubicBezTo>
                    <a:pt x="1413485" y="818455"/>
                    <a:pt x="1472490" y="756098"/>
                    <a:pt x="1471372" y="682342"/>
                  </a:cubicBezTo>
                  <a:close/>
                  <a:moveTo>
                    <a:pt x="723534" y="650158"/>
                  </a:moveTo>
                  <a:cubicBezTo>
                    <a:pt x="775610" y="649487"/>
                    <a:pt x="819863" y="608363"/>
                    <a:pt x="820757" y="559639"/>
                  </a:cubicBezTo>
                  <a:cubicBezTo>
                    <a:pt x="821651" y="505552"/>
                    <a:pt x="777621" y="461075"/>
                    <a:pt x="723534" y="461298"/>
                  </a:cubicBezTo>
                  <a:cubicBezTo>
                    <a:pt x="673693" y="461298"/>
                    <a:pt x="631004" y="505328"/>
                    <a:pt x="631227" y="556063"/>
                  </a:cubicBezTo>
                  <a:cubicBezTo>
                    <a:pt x="631451" y="609033"/>
                    <a:pt x="672352" y="650605"/>
                    <a:pt x="723534" y="650158"/>
                  </a:cubicBezTo>
                  <a:close/>
                  <a:moveTo>
                    <a:pt x="1207416" y="398047"/>
                  </a:moveTo>
                  <a:cubicBezTo>
                    <a:pt x="1265527" y="398047"/>
                    <a:pt x="1290783" y="365416"/>
                    <a:pt x="1291677" y="319374"/>
                  </a:cubicBezTo>
                  <a:cubicBezTo>
                    <a:pt x="1292571" y="271545"/>
                    <a:pt x="1260386" y="238913"/>
                    <a:pt x="1213227" y="238690"/>
                  </a:cubicBezTo>
                  <a:cubicBezTo>
                    <a:pt x="1162939" y="238690"/>
                    <a:pt x="1128743" y="271545"/>
                    <a:pt x="1129414" y="322503"/>
                  </a:cubicBezTo>
                  <a:cubicBezTo>
                    <a:pt x="1130084" y="371450"/>
                    <a:pt x="1165174" y="394918"/>
                    <a:pt x="1207416" y="398047"/>
                  </a:cubicBezTo>
                  <a:close/>
                </a:path>
              </a:pathLst>
            </a:custGeom>
            <a:solidFill>
              <a:srgbClr val="9787FF"/>
            </a:solidFill>
            <a:ln w="2233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D230BFF-C8E9-42E5-9E7E-23062C8FF3E5}"/>
                </a:ext>
              </a:extLst>
            </p:cNvPr>
            <p:cNvSpPr/>
            <p:nvPr/>
          </p:nvSpPr>
          <p:spPr>
            <a:xfrm>
              <a:off x="3966368" y="1579232"/>
              <a:ext cx="1211263" cy="618922"/>
            </a:xfrm>
            <a:custGeom>
              <a:avLst/>
              <a:gdLst>
                <a:gd name="connsiteX0" fmla="*/ 686831 w 1211263"/>
                <a:gd name="connsiteY0" fmla="*/ 618831 h 618922"/>
                <a:gd name="connsiteX1" fmla="*/ 11631 w 1211263"/>
                <a:gd name="connsiteY1" fmla="*/ 65886 h 618922"/>
                <a:gd name="connsiteX2" fmla="*/ 13642 w 1211263"/>
                <a:gd name="connsiteY2" fmla="*/ 2635 h 618922"/>
                <a:gd name="connsiteX3" fmla="*/ 66165 w 1211263"/>
                <a:gd name="connsiteY3" fmla="*/ 30349 h 618922"/>
                <a:gd name="connsiteX4" fmla="*/ 1141435 w 1211263"/>
                <a:gd name="connsiteY4" fmla="*/ 402034 h 618922"/>
                <a:gd name="connsiteX5" fmla="*/ 1162444 w 1211263"/>
                <a:gd name="connsiteY5" fmla="*/ 402257 h 618922"/>
                <a:gd name="connsiteX6" fmla="*/ 1210721 w 1211263"/>
                <a:gd name="connsiteY6" fmla="*/ 418796 h 618922"/>
                <a:gd name="connsiteX7" fmla="*/ 1180771 w 1211263"/>
                <a:gd name="connsiteY7" fmla="*/ 454333 h 618922"/>
                <a:gd name="connsiteX8" fmla="*/ 686831 w 1211263"/>
                <a:gd name="connsiteY8" fmla="*/ 618831 h 61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263" h="618922">
                  <a:moveTo>
                    <a:pt x="686831" y="618831"/>
                  </a:moveTo>
                  <a:cubicBezTo>
                    <a:pt x="380857" y="618607"/>
                    <a:pt x="76223" y="379013"/>
                    <a:pt x="11631" y="65886"/>
                  </a:cubicBezTo>
                  <a:cubicBezTo>
                    <a:pt x="7384" y="45547"/>
                    <a:pt x="-13402" y="17163"/>
                    <a:pt x="13642" y="2635"/>
                  </a:cubicBezTo>
                  <a:cubicBezTo>
                    <a:pt x="34428" y="-8540"/>
                    <a:pt x="49403" y="18727"/>
                    <a:pt x="66165" y="30349"/>
                  </a:cubicBezTo>
                  <a:cubicBezTo>
                    <a:pt x="390244" y="253852"/>
                    <a:pt x="746730" y="383036"/>
                    <a:pt x="1141435" y="402034"/>
                  </a:cubicBezTo>
                  <a:cubicBezTo>
                    <a:pt x="1148364" y="402481"/>
                    <a:pt x="1155516" y="401363"/>
                    <a:pt x="1162444" y="402257"/>
                  </a:cubicBezTo>
                  <a:cubicBezTo>
                    <a:pt x="1179878" y="404492"/>
                    <a:pt x="1204910" y="395105"/>
                    <a:pt x="1210721" y="418796"/>
                  </a:cubicBezTo>
                  <a:cubicBezTo>
                    <a:pt x="1214967" y="436453"/>
                    <a:pt x="1193288" y="444276"/>
                    <a:pt x="1180771" y="454333"/>
                  </a:cubicBezTo>
                  <a:cubicBezTo>
                    <a:pt x="1044659" y="564967"/>
                    <a:pt x="889324" y="621513"/>
                    <a:pt x="686831" y="618831"/>
                  </a:cubicBezTo>
                  <a:close/>
                </a:path>
              </a:pathLst>
            </a:custGeom>
            <a:solidFill>
              <a:srgbClr val="9787FF"/>
            </a:solidFill>
            <a:ln w="2233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7796"/>
        </a:solid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648000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800" dirty="0">
                <a:cs typeface="B Nazanin" panose="00000400000000000000" pitchFamily="2" charset="-78"/>
              </a:rPr>
              <a:t>89,526,124$</a:t>
            </a:r>
            <a:endParaRPr sz="4800" dirty="0">
              <a:cs typeface="B Nazanin" panose="00000400000000000000" pitchFamily="2" charset="-78"/>
            </a:endParaRPr>
          </a:p>
        </p:txBody>
      </p:sp>
      <p:sp>
        <p:nvSpPr>
          <p:cNvPr id="892" name="Google Shape;892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1411308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اون پول زیادیه</a:t>
            </a:r>
            <a:endParaRPr sz="2400" dirty="0">
              <a:cs typeface="B Nazanin" panose="00000400000000000000" pitchFamily="2" charset="-78"/>
            </a:endParaRPr>
          </a:p>
        </p:txBody>
      </p:sp>
      <p:sp>
        <p:nvSpPr>
          <p:cNvPr id="893" name="Google Shape;893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3276893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800">
                <a:cs typeface="B Nazanin" panose="00000400000000000000" pitchFamily="2" charset="-78"/>
              </a:rPr>
              <a:t>100%</a:t>
            </a:r>
            <a:endParaRPr sz="4800">
              <a:cs typeface="B Nazanin" panose="00000400000000000000" pitchFamily="2" charset="-78"/>
            </a:endParaRPr>
          </a:p>
        </p:txBody>
      </p:sp>
      <p:sp>
        <p:nvSpPr>
          <p:cNvPr id="894" name="Google Shape;894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4040201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موفقیت کامل!</a:t>
            </a:r>
            <a:endParaRPr sz="2400" dirty="0">
              <a:cs typeface="B Nazanin" panose="00000400000000000000" pitchFamily="2" charset="-78"/>
            </a:endParaRPr>
          </a:p>
        </p:txBody>
      </p:sp>
      <p:sp>
        <p:nvSpPr>
          <p:cNvPr id="895" name="Google Shape;895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1962447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800">
                <a:cs typeface="B Nazanin" panose="00000400000000000000" pitchFamily="2" charset="-78"/>
              </a:rPr>
              <a:t>185,244 users</a:t>
            </a:r>
            <a:endParaRPr sz="4800">
              <a:cs typeface="B Nazanin" panose="00000400000000000000" pitchFamily="2" charset="-78"/>
            </a:endParaRPr>
          </a:p>
        </p:txBody>
      </p:sp>
      <p:sp>
        <p:nvSpPr>
          <p:cNvPr id="896" name="Google Shape;896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2725755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و تعداد زیادی از کاربران</a:t>
            </a:r>
            <a:endParaRPr sz="2400" dirty="0">
              <a:cs typeface="B Nazanin" panose="00000400000000000000" pitchFamily="2" charset="-78"/>
            </a:endParaRPr>
          </a:p>
        </p:txBody>
      </p:sp>
      <p:sp>
        <p:nvSpPr>
          <p:cNvPr id="897" name="Google Shape;897;p2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/>
              <a:t>14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89567A6A-225B-46C6-A9DD-BB86B3FD8D9C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B80D64EB-4FD2-49CF-BDBC-F3FAC9CEAAB4}"/>
              </a:ext>
            </a:extLst>
          </p:cNvPr>
          <p:cNvSpPr/>
          <p:nvPr/>
        </p:nvSpPr>
        <p:spPr>
          <a:xfrm>
            <a:off x="477" y="4019175"/>
            <a:ext cx="893583" cy="1124483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B422E7A-4040-4B98-9CA2-BA1FD8341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838" y="776342"/>
            <a:ext cx="1996779" cy="395280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494DC4-FB4E-4DEA-AF94-E8740BB02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370985" y="393988"/>
            <a:ext cx="2099139" cy="4155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8"/>
          <p:cNvSpPr txBox="1">
            <a:spLocks noGrp="1"/>
          </p:cNvSpPr>
          <p:nvPr>
            <p:ph type="title"/>
          </p:nvPr>
        </p:nvSpPr>
        <p:spPr>
          <a:xfrm>
            <a:off x="1314339" y="215001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/>
            <a:r>
              <a:rPr lang="fa-IR" dirty="0">
                <a:cs typeface="B Nazanin" panose="00000400000000000000" pitchFamily="2" charset="-78"/>
              </a:rPr>
              <a:t>روند ما آسان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03" name="Google Shape;903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/>
              <a:t>15</a:t>
            </a:fld>
            <a:endParaRPr>
              <a:cs typeface="B Nazanin" panose="00000400000000000000" pitchFamily="2" charset="-78"/>
            </a:endParaRPr>
          </a:p>
        </p:txBody>
      </p:sp>
      <p:grpSp>
        <p:nvGrpSpPr>
          <p:cNvPr id="904" name="Google Shape;904;p28"/>
          <p:cNvGrpSpPr/>
          <p:nvPr/>
        </p:nvGrpSpPr>
        <p:grpSpPr>
          <a:xfrm>
            <a:off x="925996" y="2367800"/>
            <a:ext cx="2349641" cy="1289700"/>
            <a:chOff x="925996" y="1986800"/>
            <a:chExt cx="2349641" cy="1289700"/>
          </a:xfrm>
        </p:grpSpPr>
        <p:sp>
          <p:nvSpPr>
            <p:cNvPr id="905" name="Google Shape;905;p28"/>
            <p:cNvSpPr txBox="1"/>
            <p:nvPr/>
          </p:nvSpPr>
          <p:spPr>
            <a:xfrm>
              <a:off x="925996" y="1986800"/>
              <a:ext cx="15216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lvl="0" algn="r"/>
              <a:r>
                <a:rPr lang="fa-IR" sz="1200" b="1" dirty="0">
                  <a:solidFill>
                    <a:srgbClr val="FFFFFF"/>
                  </a:solidFill>
                  <a:latin typeface="Abel"/>
                  <a:ea typeface="Abel"/>
                  <a:cs typeface="B Nazanin" panose="00000400000000000000" pitchFamily="2" charset="-78"/>
                  <a:sym typeface="Abel"/>
                </a:rPr>
                <a:t>زمان تکلیف</a:t>
              </a:r>
              <a:endParaRPr sz="800" b="1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endParaRPr>
            </a:p>
            <a:p>
              <a:pPr lvl="0" algn="r">
                <a:spcAft>
                  <a:spcPts val="1600"/>
                </a:spcAft>
              </a:pPr>
              <a:r>
                <a:rPr lang="fa-IR" sz="800" dirty="0">
                  <a:solidFill>
                    <a:srgbClr val="FFFFFF"/>
                  </a:solidFill>
                  <a:latin typeface="Abel"/>
                  <a:ea typeface="Abel"/>
                  <a:cs typeface="B Nazanin" panose="00000400000000000000" pitchFamily="2" charset="-78"/>
                  <a:sym typeface="Abel"/>
                </a:rPr>
                <a:t>برای مشتری بسیار مهم است که روند کوچینگ را دنبال کند، اما من این زمان را می دهم. تا دریاچه آسان نیاز به شروع دارد.</a:t>
              </a:r>
              <a:endParaRPr sz="800" b="1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endParaRPr>
            </a:p>
          </p:txBody>
        </p:sp>
        <p:cxnSp>
          <p:nvCxnSpPr>
            <p:cNvPr id="906" name="Google Shape;906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07" name="Google Shape;907;p28"/>
          <p:cNvGrpSpPr/>
          <p:nvPr/>
        </p:nvGrpSpPr>
        <p:grpSpPr>
          <a:xfrm>
            <a:off x="5209838" y="1441350"/>
            <a:ext cx="2875362" cy="1289700"/>
            <a:chOff x="5209838" y="1060350"/>
            <a:chExt cx="2875362" cy="1289700"/>
          </a:xfrm>
        </p:grpSpPr>
        <p:sp>
          <p:nvSpPr>
            <p:cNvPr id="908" name="Google Shape;908;p28"/>
            <p:cNvSpPr txBox="1"/>
            <p:nvPr/>
          </p:nvSpPr>
          <p:spPr>
            <a:xfrm>
              <a:off x="6696500" y="1060350"/>
              <a:ext cx="1388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lvl="0" algn="r" rtl="1"/>
              <a:r>
                <a:rPr lang="fa-IR" sz="1200" b="1" dirty="0">
                  <a:solidFill>
                    <a:srgbClr val="FFFFFF"/>
                  </a:solidFill>
                  <a:latin typeface="Abel"/>
                  <a:ea typeface="Abel"/>
                  <a:cs typeface="B Nazanin" panose="00000400000000000000" pitchFamily="2" charset="-78"/>
                  <a:sym typeface="Abel"/>
                </a:rPr>
                <a:t>زمان تکلیف</a:t>
              </a:r>
              <a:endParaRPr sz="800" b="1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endParaRPr>
            </a:p>
            <a:p>
              <a:pPr lvl="0" algn="r" rtl="1">
                <a:spcAft>
                  <a:spcPts val="1600"/>
                </a:spcAft>
              </a:pPr>
              <a:r>
                <a:rPr lang="fa-IR" sz="800" dirty="0">
                  <a:solidFill>
                    <a:srgbClr val="FFFFFF"/>
                  </a:solidFill>
                  <a:latin typeface="Abel"/>
                  <a:ea typeface="Abel"/>
                  <a:cs typeface="B Nazanin" panose="00000400000000000000" pitchFamily="2" charset="-78"/>
                  <a:sym typeface="Abel"/>
                </a:rPr>
                <a:t>برای مشتری بسیار مهم است که روند کوچینگ را دنبال کند، اما من این زمان را می دهم. تا دریاچه آسان نیاز به شروع دارد.</a:t>
              </a:r>
              <a:endParaRPr sz="800" b="1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endParaRPr>
            </a:p>
          </p:txBody>
        </p:sp>
        <p:cxnSp>
          <p:nvCxnSpPr>
            <p:cNvPr id="909" name="Google Shape;909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10" name="Google Shape;910;p28"/>
          <p:cNvGrpSpPr/>
          <p:nvPr/>
        </p:nvGrpSpPr>
        <p:grpSpPr>
          <a:xfrm>
            <a:off x="5209838" y="3401450"/>
            <a:ext cx="2849863" cy="1289700"/>
            <a:chOff x="5209838" y="3020450"/>
            <a:chExt cx="2849863" cy="1289700"/>
          </a:xfrm>
        </p:grpSpPr>
        <p:sp>
          <p:nvSpPr>
            <p:cNvPr id="911" name="Google Shape;911;p28"/>
            <p:cNvSpPr txBox="1"/>
            <p:nvPr/>
          </p:nvSpPr>
          <p:spPr>
            <a:xfrm>
              <a:off x="6696501" y="3020450"/>
              <a:ext cx="1363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lvl="0" algn="r" rtl="1"/>
              <a:r>
                <a:rPr lang="fa-IR" sz="1200" b="1" dirty="0">
                  <a:solidFill>
                    <a:srgbClr val="FFFFFF"/>
                  </a:solidFill>
                  <a:latin typeface="Abel"/>
                  <a:ea typeface="Abel"/>
                  <a:cs typeface="B Nazanin" panose="00000400000000000000" pitchFamily="2" charset="-78"/>
                  <a:sym typeface="Abel"/>
                </a:rPr>
                <a:t>زمان تکلیف</a:t>
              </a:r>
              <a:endParaRPr sz="800" b="1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endParaRPr>
            </a:p>
            <a:p>
              <a:pPr lvl="0" algn="r" rtl="1">
                <a:spcAft>
                  <a:spcPts val="1600"/>
                </a:spcAft>
              </a:pPr>
              <a:r>
                <a:rPr lang="fa-IR" sz="800" dirty="0">
                  <a:solidFill>
                    <a:srgbClr val="FFFFFF"/>
                  </a:solidFill>
                  <a:latin typeface="Abel"/>
                  <a:ea typeface="Abel"/>
                  <a:cs typeface="B Nazanin" panose="00000400000000000000" pitchFamily="2" charset="-78"/>
                  <a:sym typeface="Abel"/>
                </a:rPr>
                <a:t>برای مشتری بسیار مهم است که روند کوچینگ را دنبال کند، اما من این زمان را می دهم. تا دریاچه آسان نیاز به شروع دارد.</a:t>
              </a:r>
              <a:endParaRPr sz="800" b="1" dirty="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endParaRPr>
            </a:p>
          </p:txBody>
        </p:sp>
        <p:cxnSp>
          <p:nvCxnSpPr>
            <p:cNvPr id="912" name="Google Shape;912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13" name="Google Shape;913;p28"/>
          <p:cNvGrpSpPr/>
          <p:nvPr/>
        </p:nvGrpSpPr>
        <p:grpSpPr>
          <a:xfrm>
            <a:off x="2662213" y="1109463"/>
            <a:ext cx="3814835" cy="3790597"/>
            <a:chOff x="2662213" y="676344"/>
            <a:chExt cx="3814835" cy="3790597"/>
          </a:xfrm>
        </p:grpSpPr>
        <p:sp>
          <p:nvSpPr>
            <p:cNvPr id="914" name="Google Shape;914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5" name="Google Shape;915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916" name="Google Shape;916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917" name="Google Shape;917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918" name="Google Shape;918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9" name="Google Shape;919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20" name="Google Shape;920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921" name="Google Shape;921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" name="Google Shape;922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23" name="Google Shape;923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924" name="Google Shape;924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5" name="Google Shape;925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26" name="Google Shape;926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/>
            </a:lstStyle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B Nazanin" panose="00000400000000000000" pitchFamily="2" charset="-78"/>
                  <a:sym typeface="Megrim"/>
                </a:rPr>
                <a:t>03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B Nazanin" panose="00000400000000000000" pitchFamily="2" charset="-78"/>
                <a:sym typeface="Megrim"/>
              </a:endParaRPr>
            </a:p>
          </p:txBody>
        </p:sp>
        <p:sp>
          <p:nvSpPr>
            <p:cNvPr id="927" name="Google Shape;927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/>
            </a:lstStyle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B Nazanin" panose="00000400000000000000" pitchFamily="2" charset="-78"/>
                  <a:sym typeface="Megrim"/>
                </a:rPr>
                <a:t>01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B Nazanin" panose="00000400000000000000" pitchFamily="2" charset="-78"/>
                <a:sym typeface="Megrim"/>
              </a:endParaRPr>
            </a:p>
          </p:txBody>
        </p:sp>
        <p:sp>
          <p:nvSpPr>
            <p:cNvPr id="928" name="Google Shape;928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/>
            </a:lstStyle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B Nazanin" panose="00000400000000000000" pitchFamily="2" charset="-78"/>
                  <a:sym typeface="Megrim"/>
                </a:rPr>
                <a:t>02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B Nazanin" panose="00000400000000000000" pitchFamily="2" charset="-78"/>
                <a:sym typeface="Megrim"/>
              </a:endParaRPr>
            </a:p>
          </p:txBody>
        </p:sp>
      </p:grpSp>
      <p:pic>
        <p:nvPicPr>
          <p:cNvPr id="3" name="Gráfico 2">
            <a:extLst>
              <a:ext uri="{FF2B5EF4-FFF2-40B4-BE49-F238E27FC236}">
                <a16:creationId xmlns:a16="http://schemas.microsoft.com/office/drawing/2014/main" id="{05518D55-D34C-4FE1-BC32-16ED0108C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0637" y="2400109"/>
            <a:ext cx="1182914" cy="118291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4FB1751-8F35-4DE1-8C17-A9C3BF44D5E1}"/>
              </a:ext>
            </a:extLst>
          </p:cNvPr>
          <p:cNvGrpSpPr/>
          <p:nvPr/>
        </p:nvGrpSpPr>
        <p:grpSpPr>
          <a:xfrm>
            <a:off x="528278" y="372590"/>
            <a:ext cx="8373723" cy="810222"/>
            <a:chOff x="528278" y="372590"/>
            <a:chExt cx="8373723" cy="810222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F1B1F1C4-A585-4E0A-B011-274C1CAA1540}"/>
                </a:ext>
              </a:extLst>
            </p:cNvPr>
            <p:cNvSpPr/>
            <p:nvPr/>
          </p:nvSpPr>
          <p:spPr>
            <a:xfrm>
              <a:off x="1016620" y="890958"/>
              <a:ext cx="7133243" cy="82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PE" sz="1050">
                <a:cs typeface="B Nazanin" panose="00000400000000000000" pitchFamily="2" charset="-78"/>
              </a:endParaRPr>
            </a:p>
          </p:txBody>
        </p:sp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07B175A6-3F58-43F4-8C8F-991012FDC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68501" y="372590"/>
              <a:ext cx="1333500" cy="800100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E4663298-52EE-4CA5-8F36-E3723EE1B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900000">
              <a:off x="528278" y="382712"/>
              <a:ext cx="1333500" cy="800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erda 12">
            <a:extLst>
              <a:ext uri="{FF2B5EF4-FFF2-40B4-BE49-F238E27FC236}">
                <a16:creationId xmlns:a16="http://schemas.microsoft.com/office/drawing/2014/main" id="{DA2028D6-2963-42E6-B4CB-5E0AB7468ED1}"/>
              </a:ext>
            </a:extLst>
          </p:cNvPr>
          <p:cNvSpPr/>
          <p:nvPr/>
        </p:nvSpPr>
        <p:spPr>
          <a:xfrm rot="6754179">
            <a:off x="1370415" y="188487"/>
            <a:ext cx="7315430" cy="7315430"/>
          </a:xfrm>
          <a:prstGeom prst="chord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2" name="Cuerda 11">
            <a:extLst>
              <a:ext uri="{FF2B5EF4-FFF2-40B4-BE49-F238E27FC236}">
                <a16:creationId xmlns:a16="http://schemas.microsoft.com/office/drawing/2014/main" id="{79C30357-1453-4960-89DE-E0F47A1AD463}"/>
              </a:ext>
            </a:extLst>
          </p:cNvPr>
          <p:cNvSpPr/>
          <p:nvPr/>
        </p:nvSpPr>
        <p:spPr>
          <a:xfrm rot="6754179">
            <a:off x="914259" y="188487"/>
            <a:ext cx="7315430" cy="7315430"/>
          </a:xfrm>
          <a:prstGeom prst="chord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933" name="Google Shape;933;p29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 rtl="1"/>
            <a:r>
              <a:rPr lang="fa-IR" dirty="0">
                <a:cs typeface="B Nazanin" panose="00000400000000000000" pitchFamily="2" charset="-78"/>
              </a:rPr>
              <a:t>بیایید چند مفهوم را مرور کنیم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34" name="Google Shape;934;p29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رنگ زرد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رنگ طلایی، کره و لیموی رسیده است. در طیف نور مرئی، زرد بین سبز و نارنجی یافت می شود.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935" name="Google Shape;935;p29"/>
          <p:cNvSpPr txBox="1">
            <a:spLocks noGrp="1"/>
          </p:cNvSpPr>
          <p:nvPr>
            <p:ph type="body" idx="2"/>
          </p:nvPr>
        </p:nvSpPr>
        <p:spPr>
          <a:xfrm>
            <a:off x="3500601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آبی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رنگ آسمان صاف و دریای عمیق است. در طیف نوری بین بنفش و سبز قرار دارد.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936" name="Google Shape;936;p29"/>
          <p:cNvSpPr txBox="1">
            <a:spLocks noGrp="1"/>
          </p:cNvSpPr>
          <p:nvPr>
            <p:ph type="body" idx="3"/>
          </p:nvPr>
        </p:nvSpPr>
        <p:spPr>
          <a:xfrm>
            <a:off x="5685728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قرمز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رنگ خون است و به همین دلیل در طول تاریخ با فداکاری، خطر و شجاعت همراه بوده است.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937" name="Google Shape;937;p2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938" name="Google Shape;938;p29"/>
          <p:cNvSpPr txBox="1">
            <a:spLocks noGrp="1"/>
          </p:cNvSpPr>
          <p:nvPr>
            <p:ph type="body" idx="1"/>
          </p:nvPr>
        </p:nvSpPr>
        <p:spPr>
          <a:xfrm>
            <a:off x="1298794" y="3276451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رنگ زرد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رنگ طلایی، کره و لیموی رسیده است. در طیف نور مرئی، زرد بین سبز و نارنجی یافت می شود.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939" name="Google Shape;939;p29"/>
          <p:cNvSpPr txBox="1">
            <a:spLocks noGrp="1"/>
          </p:cNvSpPr>
          <p:nvPr>
            <p:ph type="body" idx="2"/>
          </p:nvPr>
        </p:nvSpPr>
        <p:spPr>
          <a:xfrm>
            <a:off x="3532624" y="3457966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آبی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رنگ آسمان صاف و دریای عمیق است. در طیف نوری بین بنفش و سبز قرار دارد.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940" name="Google Shape;940;p29"/>
          <p:cNvSpPr txBox="1">
            <a:spLocks noGrp="1"/>
          </p:cNvSpPr>
          <p:nvPr>
            <p:ph type="body" idx="3"/>
          </p:nvPr>
        </p:nvSpPr>
        <p:spPr>
          <a:xfrm>
            <a:off x="5749775" y="3400737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قرمز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رنگ خون است و به همین دلیل در طول تاریخ با فداکاری، خطر و شجاعت همراه بوده است.</a:t>
            </a:r>
            <a:endParaRPr sz="1200" dirty="0">
              <a:cs typeface="B Nazanin" panose="00000400000000000000" pitchFamily="2" charset="-78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ED624D-1C0E-4A2E-BF01-25ADB62673FD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2F4864A3-67B9-4D48-A573-3F02C81CC5F7}"/>
              </a:ext>
            </a:extLst>
          </p:cNvPr>
          <p:cNvSpPr/>
          <p:nvPr/>
        </p:nvSpPr>
        <p:spPr>
          <a:xfrm>
            <a:off x="477" y="4019175"/>
            <a:ext cx="893583" cy="1124483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1"/>
          <p:cNvSpPr txBox="1">
            <a:spLocks noGrp="1"/>
          </p:cNvSpPr>
          <p:nvPr>
            <p:ph type="body" idx="4294967295"/>
          </p:nvPr>
        </p:nvSpPr>
        <p:spPr>
          <a:xfrm>
            <a:off x="1438577" y="1831151"/>
            <a:ext cx="3407773" cy="291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>
              <a:buNone/>
            </a:pPr>
            <a:r>
              <a:rPr lang="fa-IR" b="1" dirty="0">
                <a:latin typeface="Megrim"/>
                <a:ea typeface="Megrim"/>
                <a:cs typeface="B Nazanin" panose="00000400000000000000" pitchFamily="2" charset="-78"/>
                <a:sym typeface="Megrim"/>
              </a:rPr>
              <a:t>پروژه موبایل</a:t>
            </a:r>
          </a:p>
          <a:p>
            <a:pPr marL="0" lvl="0" indent="0" algn="ctr">
              <a:buNone/>
            </a:pPr>
            <a:r>
              <a:rPr lang="fa-IR" b="1" dirty="0">
                <a:latin typeface="Megrim"/>
                <a:ea typeface="Megrim"/>
                <a:cs typeface="B Nazanin" panose="00000400000000000000" pitchFamily="2" charset="-78"/>
                <a:sym typeface="Megrim"/>
              </a:rPr>
              <a:t>پروژه‌های وب، برنامه یا نرم‌افزار خود را با استفاده از این الگوهای ابزارک نشان داده و توضیح دهید.</a:t>
            </a:r>
            <a:endParaRPr sz="2400" dirty="0">
              <a:cs typeface="B Nazanin" panose="00000400000000000000" pitchFamily="2" charset="-78"/>
            </a:endParaRPr>
          </a:p>
        </p:txBody>
      </p:sp>
      <p:sp>
        <p:nvSpPr>
          <p:cNvPr id="955" name="Google Shape;955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/>
              <a:t>17</a:t>
            </a:fld>
            <a:endParaRPr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86EE84B-0166-4BED-A392-93440509AD50}"/>
              </a:ext>
            </a:extLst>
          </p:cNvPr>
          <p:cNvGrpSpPr/>
          <p:nvPr/>
        </p:nvGrpSpPr>
        <p:grpSpPr>
          <a:xfrm rot="511483">
            <a:off x="5732694" y="824606"/>
            <a:ext cx="1836923" cy="3810143"/>
            <a:chOff x="5050523" y="666593"/>
            <a:chExt cx="1836923" cy="3810143"/>
          </a:xfrm>
        </p:grpSpPr>
        <p:sp>
          <p:nvSpPr>
            <p:cNvPr id="954" name="Google Shape;954;p31"/>
            <p:cNvSpPr/>
            <p:nvPr/>
          </p:nvSpPr>
          <p:spPr>
            <a:xfrm>
              <a:off x="5101843" y="1023865"/>
              <a:ext cx="1739700" cy="3098700"/>
            </a:xfrm>
            <a:prstGeom prst="rect">
              <a:avLst/>
            </a:prstGeom>
            <a:blipFill>
              <a:blip r:embed="rId3">
                <a:alphaModFix amt="9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 lang="es-PE" sz="1000">
                <a:solidFill>
                  <a:srgbClr val="FFFFFF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endParaRPr>
            </a:p>
          </p:txBody>
        </p:sp>
        <p:grpSp>
          <p:nvGrpSpPr>
            <p:cNvPr id="956" name="Google Shape;956;p31"/>
            <p:cNvGrpSpPr/>
            <p:nvPr/>
          </p:nvGrpSpPr>
          <p:grpSpPr>
            <a:xfrm>
              <a:off x="5050523" y="666593"/>
              <a:ext cx="1836923" cy="3810143"/>
              <a:chOff x="2547150" y="238125"/>
              <a:chExt cx="2525675" cy="5238750"/>
            </a:xfrm>
          </p:grpSpPr>
          <p:sp>
            <p:nvSpPr>
              <p:cNvPr id="957" name="Google Shape;957;p31"/>
              <p:cNvSpPr/>
              <p:nvPr/>
            </p:nvSpPr>
            <p:spPr>
              <a:xfrm>
                <a:off x="2547150" y="238125"/>
                <a:ext cx="2525675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01027" h="209550" extrusionOk="0">
                    <a:moveTo>
                      <a:pt x="98629" y="18886"/>
                    </a:moveTo>
                    <a:lnTo>
                      <a:pt x="98629" y="190364"/>
                    </a:lnTo>
                    <a:lnTo>
                      <a:pt x="2398" y="190364"/>
                    </a:lnTo>
                    <a:lnTo>
                      <a:pt x="2398" y="18886"/>
                    </a:lnTo>
                    <a:close/>
                    <a:moveTo>
                      <a:pt x="10343" y="0"/>
                    </a:moveTo>
                    <a:lnTo>
                      <a:pt x="9293" y="75"/>
                    </a:lnTo>
                    <a:lnTo>
                      <a:pt x="8244" y="225"/>
                    </a:lnTo>
                    <a:lnTo>
                      <a:pt x="7270" y="450"/>
                    </a:lnTo>
                    <a:lnTo>
                      <a:pt x="6295" y="824"/>
                    </a:lnTo>
                    <a:lnTo>
                      <a:pt x="5396" y="1274"/>
                    </a:lnTo>
                    <a:lnTo>
                      <a:pt x="4572" y="1799"/>
                    </a:lnTo>
                    <a:lnTo>
                      <a:pt x="3747" y="2398"/>
                    </a:lnTo>
                    <a:lnTo>
                      <a:pt x="2998" y="3073"/>
                    </a:lnTo>
                    <a:lnTo>
                      <a:pt x="2323" y="3747"/>
                    </a:lnTo>
                    <a:lnTo>
                      <a:pt x="1724" y="4572"/>
                    </a:lnTo>
                    <a:lnTo>
                      <a:pt x="1199" y="5396"/>
                    </a:lnTo>
                    <a:lnTo>
                      <a:pt x="824" y="6370"/>
                    </a:lnTo>
                    <a:lnTo>
                      <a:pt x="450" y="7270"/>
                    </a:lnTo>
                    <a:lnTo>
                      <a:pt x="225" y="8319"/>
                    </a:lnTo>
                    <a:lnTo>
                      <a:pt x="0" y="9293"/>
                    </a:lnTo>
                    <a:lnTo>
                      <a:pt x="0" y="10343"/>
                    </a:lnTo>
                    <a:lnTo>
                      <a:pt x="0" y="199207"/>
                    </a:lnTo>
                    <a:lnTo>
                      <a:pt x="0" y="200257"/>
                    </a:lnTo>
                    <a:lnTo>
                      <a:pt x="225" y="201231"/>
                    </a:lnTo>
                    <a:lnTo>
                      <a:pt x="450" y="202280"/>
                    </a:lnTo>
                    <a:lnTo>
                      <a:pt x="824" y="203180"/>
                    </a:lnTo>
                    <a:lnTo>
                      <a:pt x="1199" y="204154"/>
                    </a:lnTo>
                    <a:lnTo>
                      <a:pt x="1724" y="204978"/>
                    </a:lnTo>
                    <a:lnTo>
                      <a:pt x="2323" y="205803"/>
                    </a:lnTo>
                    <a:lnTo>
                      <a:pt x="2998" y="206477"/>
                    </a:lnTo>
                    <a:lnTo>
                      <a:pt x="3747" y="207152"/>
                    </a:lnTo>
                    <a:lnTo>
                      <a:pt x="4572" y="207751"/>
                    </a:lnTo>
                    <a:lnTo>
                      <a:pt x="5396" y="208276"/>
                    </a:lnTo>
                    <a:lnTo>
                      <a:pt x="6295" y="208726"/>
                    </a:lnTo>
                    <a:lnTo>
                      <a:pt x="7270" y="209100"/>
                    </a:lnTo>
                    <a:lnTo>
                      <a:pt x="8244" y="209325"/>
                    </a:lnTo>
                    <a:lnTo>
                      <a:pt x="9293" y="209475"/>
                    </a:lnTo>
                    <a:lnTo>
                      <a:pt x="10343" y="209550"/>
                    </a:lnTo>
                    <a:lnTo>
                      <a:pt x="90610" y="209550"/>
                    </a:lnTo>
                    <a:lnTo>
                      <a:pt x="91659" y="209475"/>
                    </a:lnTo>
                    <a:lnTo>
                      <a:pt x="92708" y="209325"/>
                    </a:lnTo>
                    <a:lnTo>
                      <a:pt x="93682" y="209100"/>
                    </a:lnTo>
                    <a:lnTo>
                      <a:pt x="94657" y="208726"/>
                    </a:lnTo>
                    <a:lnTo>
                      <a:pt x="95556" y="208276"/>
                    </a:lnTo>
                    <a:lnTo>
                      <a:pt x="96455" y="207751"/>
                    </a:lnTo>
                    <a:lnTo>
                      <a:pt x="97205" y="207152"/>
                    </a:lnTo>
                    <a:lnTo>
                      <a:pt x="97954" y="206477"/>
                    </a:lnTo>
                    <a:lnTo>
                      <a:pt x="98629" y="205803"/>
                    </a:lnTo>
                    <a:lnTo>
                      <a:pt x="99228" y="204978"/>
                    </a:lnTo>
                    <a:lnTo>
                      <a:pt x="99753" y="204154"/>
                    </a:lnTo>
                    <a:lnTo>
                      <a:pt x="100203" y="203180"/>
                    </a:lnTo>
                    <a:lnTo>
                      <a:pt x="100577" y="202280"/>
                    </a:lnTo>
                    <a:lnTo>
                      <a:pt x="100802" y="201231"/>
                    </a:lnTo>
                    <a:lnTo>
                      <a:pt x="100952" y="200257"/>
                    </a:lnTo>
                    <a:lnTo>
                      <a:pt x="101027" y="199207"/>
                    </a:lnTo>
                    <a:lnTo>
                      <a:pt x="101027" y="10343"/>
                    </a:lnTo>
                    <a:lnTo>
                      <a:pt x="100952" y="9293"/>
                    </a:lnTo>
                    <a:lnTo>
                      <a:pt x="100802" y="8319"/>
                    </a:lnTo>
                    <a:lnTo>
                      <a:pt x="100577" y="7270"/>
                    </a:lnTo>
                    <a:lnTo>
                      <a:pt x="100203" y="6370"/>
                    </a:lnTo>
                    <a:lnTo>
                      <a:pt x="99753" y="5396"/>
                    </a:lnTo>
                    <a:lnTo>
                      <a:pt x="99228" y="4572"/>
                    </a:lnTo>
                    <a:lnTo>
                      <a:pt x="98629" y="3747"/>
                    </a:lnTo>
                    <a:lnTo>
                      <a:pt x="97954" y="3073"/>
                    </a:lnTo>
                    <a:lnTo>
                      <a:pt x="97205" y="2398"/>
                    </a:lnTo>
                    <a:lnTo>
                      <a:pt x="96455" y="1799"/>
                    </a:lnTo>
                    <a:lnTo>
                      <a:pt x="95556" y="1274"/>
                    </a:lnTo>
                    <a:lnTo>
                      <a:pt x="94657" y="824"/>
                    </a:lnTo>
                    <a:lnTo>
                      <a:pt x="93682" y="450"/>
                    </a:lnTo>
                    <a:lnTo>
                      <a:pt x="92708" y="225"/>
                    </a:lnTo>
                    <a:lnTo>
                      <a:pt x="91659" y="75"/>
                    </a:lnTo>
                    <a:lnTo>
                      <a:pt x="906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14313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3557025" y="5147100"/>
                <a:ext cx="504050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20162" h="7196" extrusionOk="0">
                    <a:moveTo>
                      <a:pt x="3598" y="0"/>
                    </a:moveTo>
                    <a:lnTo>
                      <a:pt x="2849" y="75"/>
                    </a:lnTo>
                    <a:lnTo>
                      <a:pt x="2174" y="300"/>
                    </a:lnTo>
                    <a:lnTo>
                      <a:pt x="1575" y="600"/>
                    </a:lnTo>
                    <a:lnTo>
                      <a:pt x="1050" y="1050"/>
                    </a:lnTo>
                    <a:lnTo>
                      <a:pt x="600" y="1574"/>
                    </a:lnTo>
                    <a:lnTo>
                      <a:pt x="301" y="2174"/>
                    </a:lnTo>
                    <a:lnTo>
                      <a:pt x="76" y="2848"/>
                    </a:lnTo>
                    <a:lnTo>
                      <a:pt x="1" y="3598"/>
                    </a:lnTo>
                    <a:lnTo>
                      <a:pt x="76" y="4347"/>
                    </a:lnTo>
                    <a:lnTo>
                      <a:pt x="301" y="5022"/>
                    </a:lnTo>
                    <a:lnTo>
                      <a:pt x="600" y="5621"/>
                    </a:lnTo>
                    <a:lnTo>
                      <a:pt x="1050" y="6146"/>
                    </a:lnTo>
                    <a:lnTo>
                      <a:pt x="1575" y="6596"/>
                    </a:lnTo>
                    <a:lnTo>
                      <a:pt x="2174" y="6896"/>
                    </a:lnTo>
                    <a:lnTo>
                      <a:pt x="2849" y="7120"/>
                    </a:lnTo>
                    <a:lnTo>
                      <a:pt x="3598" y="7195"/>
                    </a:lnTo>
                    <a:lnTo>
                      <a:pt x="16639" y="7195"/>
                    </a:lnTo>
                    <a:lnTo>
                      <a:pt x="17313" y="7120"/>
                    </a:lnTo>
                    <a:lnTo>
                      <a:pt x="17988" y="6896"/>
                    </a:lnTo>
                    <a:lnTo>
                      <a:pt x="18587" y="6596"/>
                    </a:lnTo>
                    <a:lnTo>
                      <a:pt x="19112" y="6146"/>
                    </a:lnTo>
                    <a:lnTo>
                      <a:pt x="19562" y="5621"/>
                    </a:lnTo>
                    <a:lnTo>
                      <a:pt x="19861" y="5022"/>
                    </a:lnTo>
                    <a:lnTo>
                      <a:pt x="20086" y="4347"/>
                    </a:lnTo>
                    <a:lnTo>
                      <a:pt x="20161" y="3598"/>
                    </a:lnTo>
                    <a:lnTo>
                      <a:pt x="20086" y="2848"/>
                    </a:lnTo>
                    <a:lnTo>
                      <a:pt x="19861" y="2174"/>
                    </a:lnTo>
                    <a:lnTo>
                      <a:pt x="19562" y="1574"/>
                    </a:lnTo>
                    <a:lnTo>
                      <a:pt x="19112" y="1050"/>
                    </a:lnTo>
                    <a:lnTo>
                      <a:pt x="18587" y="600"/>
                    </a:lnTo>
                    <a:lnTo>
                      <a:pt x="17988" y="300"/>
                    </a:lnTo>
                    <a:lnTo>
                      <a:pt x="17313" y="75"/>
                    </a:lnTo>
                    <a:lnTo>
                      <a:pt x="16639" y="0"/>
                    </a:ln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3008050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3972" extrusionOk="0">
                    <a:moveTo>
                      <a:pt x="2024" y="1"/>
                    </a:moveTo>
                    <a:lnTo>
                      <a:pt x="1575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1" y="1200"/>
                    </a:lnTo>
                    <a:lnTo>
                      <a:pt x="76" y="1575"/>
                    </a:lnTo>
                    <a:lnTo>
                      <a:pt x="1" y="2024"/>
                    </a:lnTo>
                    <a:lnTo>
                      <a:pt x="76" y="2399"/>
                    </a:lnTo>
                    <a:lnTo>
                      <a:pt x="151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5" y="3973"/>
                    </a:lnTo>
                    <a:lnTo>
                      <a:pt x="2399" y="3973"/>
                    </a:lnTo>
                    <a:lnTo>
                      <a:pt x="2774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4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60" name="Google Shape;960;p31"/>
              <p:cNvSpPr/>
              <p:nvPr/>
            </p:nvSpPr>
            <p:spPr>
              <a:xfrm>
                <a:off x="3566400" y="434850"/>
                <a:ext cx="487175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19487" h="3074" extrusionOk="0">
                    <a:moveTo>
                      <a:pt x="1275" y="0"/>
                    </a:moveTo>
                    <a:lnTo>
                      <a:pt x="1050" y="75"/>
                    </a:lnTo>
                    <a:lnTo>
                      <a:pt x="750" y="150"/>
                    </a:lnTo>
                    <a:lnTo>
                      <a:pt x="525" y="300"/>
                    </a:lnTo>
                    <a:lnTo>
                      <a:pt x="375" y="450"/>
                    </a:lnTo>
                    <a:lnTo>
                      <a:pt x="225" y="675"/>
                    </a:lnTo>
                    <a:lnTo>
                      <a:pt x="75" y="975"/>
                    </a:lnTo>
                    <a:lnTo>
                      <a:pt x="1" y="1274"/>
                    </a:lnTo>
                    <a:lnTo>
                      <a:pt x="1" y="1574"/>
                    </a:lnTo>
                    <a:lnTo>
                      <a:pt x="1" y="1874"/>
                    </a:lnTo>
                    <a:lnTo>
                      <a:pt x="75" y="2174"/>
                    </a:lnTo>
                    <a:lnTo>
                      <a:pt x="225" y="2399"/>
                    </a:lnTo>
                    <a:lnTo>
                      <a:pt x="375" y="2623"/>
                    </a:lnTo>
                    <a:lnTo>
                      <a:pt x="525" y="2773"/>
                    </a:lnTo>
                    <a:lnTo>
                      <a:pt x="750" y="2923"/>
                    </a:lnTo>
                    <a:lnTo>
                      <a:pt x="1050" y="2998"/>
                    </a:lnTo>
                    <a:lnTo>
                      <a:pt x="1275" y="3073"/>
                    </a:lnTo>
                    <a:lnTo>
                      <a:pt x="18137" y="3073"/>
                    </a:lnTo>
                    <a:lnTo>
                      <a:pt x="18437" y="2998"/>
                    </a:lnTo>
                    <a:lnTo>
                      <a:pt x="18662" y="2923"/>
                    </a:lnTo>
                    <a:lnTo>
                      <a:pt x="18887" y="2773"/>
                    </a:lnTo>
                    <a:lnTo>
                      <a:pt x="19112" y="2623"/>
                    </a:lnTo>
                    <a:lnTo>
                      <a:pt x="19262" y="2399"/>
                    </a:lnTo>
                    <a:lnTo>
                      <a:pt x="19337" y="2174"/>
                    </a:lnTo>
                    <a:lnTo>
                      <a:pt x="19412" y="1874"/>
                    </a:lnTo>
                    <a:lnTo>
                      <a:pt x="19486" y="1574"/>
                    </a:lnTo>
                    <a:lnTo>
                      <a:pt x="19412" y="1274"/>
                    </a:lnTo>
                    <a:lnTo>
                      <a:pt x="19337" y="975"/>
                    </a:lnTo>
                    <a:lnTo>
                      <a:pt x="19262" y="675"/>
                    </a:lnTo>
                    <a:lnTo>
                      <a:pt x="19112" y="450"/>
                    </a:lnTo>
                    <a:lnTo>
                      <a:pt x="18887" y="300"/>
                    </a:lnTo>
                    <a:lnTo>
                      <a:pt x="18662" y="150"/>
                    </a:lnTo>
                    <a:lnTo>
                      <a:pt x="18437" y="75"/>
                    </a:lnTo>
                    <a:lnTo>
                      <a:pt x="18137" y="0"/>
                    </a:ln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D680394-C29C-4504-9C67-E49845D8DBD7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8F28D8E3-2DE2-448D-9303-C6D72C7AE07B}"/>
              </a:ext>
            </a:extLst>
          </p:cNvPr>
          <p:cNvSpPr/>
          <p:nvPr/>
        </p:nvSpPr>
        <p:spPr>
          <a:xfrm>
            <a:off x="477" y="4019175"/>
            <a:ext cx="893583" cy="1124483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277C41F-A8F0-40FD-A073-9910B5DACF68}"/>
              </a:ext>
            </a:extLst>
          </p:cNvPr>
          <p:cNvSpPr/>
          <p:nvPr/>
        </p:nvSpPr>
        <p:spPr>
          <a:xfrm>
            <a:off x="2485040" y="649603"/>
            <a:ext cx="1549843" cy="1577295"/>
          </a:xfrm>
          <a:custGeom>
            <a:avLst/>
            <a:gdLst>
              <a:gd name="connsiteX0" fmla="*/ 136396 w 1549843"/>
              <a:gd name="connsiteY0" fmla="*/ 698924 h 1577295"/>
              <a:gd name="connsiteX1" fmla="*/ 162895 w 1549843"/>
              <a:gd name="connsiteY1" fmla="*/ 654932 h 1577295"/>
              <a:gd name="connsiteX2" fmla="*/ 750556 w 1549843"/>
              <a:gd name="connsiteY2" fmla="*/ 252420 h 1577295"/>
              <a:gd name="connsiteX3" fmla="*/ 1381689 w 1549843"/>
              <a:gd name="connsiteY3" fmla="*/ 645752 h 1577295"/>
              <a:gd name="connsiteX4" fmla="*/ 1470193 w 1549843"/>
              <a:gd name="connsiteY4" fmla="*/ 716590 h 1577295"/>
              <a:gd name="connsiteX5" fmla="*/ 1547786 w 1549843"/>
              <a:gd name="connsiteY5" fmla="*/ 813928 h 1577295"/>
              <a:gd name="connsiteX6" fmla="*/ 1548133 w 1549843"/>
              <a:gd name="connsiteY6" fmla="*/ 1010507 h 1577295"/>
              <a:gd name="connsiteX7" fmla="*/ 1455298 w 1549843"/>
              <a:gd name="connsiteY7" fmla="*/ 1109750 h 1577295"/>
              <a:gd name="connsiteX8" fmla="*/ 1392427 w 1549843"/>
              <a:gd name="connsiteY8" fmla="*/ 1157552 h 1577295"/>
              <a:gd name="connsiteX9" fmla="*/ 851877 w 1549843"/>
              <a:gd name="connsiteY9" fmla="*/ 1571669 h 1577295"/>
              <a:gd name="connsiteX10" fmla="*/ 165839 w 1549843"/>
              <a:gd name="connsiteY10" fmla="*/ 1173487 h 1577295"/>
              <a:gd name="connsiteX11" fmla="*/ 81319 w 1549843"/>
              <a:gd name="connsiteY11" fmla="*/ 1108364 h 1577295"/>
              <a:gd name="connsiteX12" fmla="*/ 2341 w 1549843"/>
              <a:gd name="connsiteY12" fmla="*/ 1019514 h 1577295"/>
              <a:gd name="connsiteX13" fmla="*/ 2167 w 1549843"/>
              <a:gd name="connsiteY13" fmla="*/ 806480 h 1577295"/>
              <a:gd name="connsiteX14" fmla="*/ 37846 w 1549843"/>
              <a:gd name="connsiteY14" fmla="*/ 735815 h 1577295"/>
              <a:gd name="connsiteX15" fmla="*/ 77682 w 1549843"/>
              <a:gd name="connsiteY15" fmla="*/ 648697 h 1577295"/>
              <a:gd name="connsiteX16" fmla="*/ 77682 w 1549843"/>
              <a:gd name="connsiteY16" fmla="*/ 227999 h 1577295"/>
              <a:gd name="connsiteX17" fmla="*/ 47545 w 1549843"/>
              <a:gd name="connsiteY17" fmla="*/ 151099 h 1577295"/>
              <a:gd name="connsiteX18" fmla="*/ 40271 w 1549843"/>
              <a:gd name="connsiteY18" fmla="*/ 25877 h 1577295"/>
              <a:gd name="connsiteX19" fmla="*/ 163241 w 1549843"/>
              <a:gd name="connsiteY19" fmla="*/ 24664 h 1577295"/>
              <a:gd name="connsiteX20" fmla="*/ 158392 w 1549843"/>
              <a:gd name="connsiteY20" fmla="*/ 150752 h 1577295"/>
              <a:gd name="connsiteX21" fmla="*/ 126697 w 1549843"/>
              <a:gd name="connsiteY21" fmla="*/ 210332 h 1577295"/>
              <a:gd name="connsiteX22" fmla="*/ 127563 w 1549843"/>
              <a:gd name="connsiteY22" fmla="*/ 680219 h 1577295"/>
              <a:gd name="connsiteX23" fmla="*/ 136396 w 1549843"/>
              <a:gd name="connsiteY23" fmla="*/ 699097 h 1577295"/>
              <a:gd name="connsiteX24" fmla="*/ 178483 w 1549843"/>
              <a:gd name="connsiteY24" fmla="*/ 929797 h 1577295"/>
              <a:gd name="connsiteX25" fmla="*/ 291754 w 1549843"/>
              <a:gd name="connsiteY25" fmla="*/ 1106805 h 1577295"/>
              <a:gd name="connsiteX26" fmla="*/ 378527 w 1549843"/>
              <a:gd name="connsiteY26" fmla="*/ 1138847 h 1577295"/>
              <a:gd name="connsiteX27" fmla="*/ 1059714 w 1549843"/>
              <a:gd name="connsiteY27" fmla="*/ 1162056 h 1577295"/>
              <a:gd name="connsiteX28" fmla="*/ 1320550 w 1549843"/>
              <a:gd name="connsiteY28" fmla="*/ 1059696 h 1577295"/>
              <a:gd name="connsiteX29" fmla="*/ 1367833 w 1549843"/>
              <a:gd name="connsiteY29" fmla="*/ 960453 h 1577295"/>
              <a:gd name="connsiteX30" fmla="*/ 1266859 w 1549843"/>
              <a:gd name="connsiteY30" fmla="*/ 671732 h 1577295"/>
              <a:gd name="connsiteX31" fmla="*/ 444688 w 1549843"/>
              <a:gd name="connsiteY31" fmla="*/ 519664 h 1577295"/>
              <a:gd name="connsiteX32" fmla="*/ 178136 w 1549843"/>
              <a:gd name="connsiteY32" fmla="*/ 929970 h 157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9843" h="1577295">
                <a:moveTo>
                  <a:pt x="136396" y="698924"/>
                </a:moveTo>
                <a:cubicBezTo>
                  <a:pt x="154755" y="690437"/>
                  <a:pt x="155794" y="670346"/>
                  <a:pt x="162895" y="654932"/>
                </a:cubicBezTo>
                <a:cubicBezTo>
                  <a:pt x="280150" y="405700"/>
                  <a:pt x="472400" y="261253"/>
                  <a:pt x="750556" y="252420"/>
                </a:cubicBezTo>
                <a:cubicBezTo>
                  <a:pt x="1044992" y="243240"/>
                  <a:pt x="1253869" y="383357"/>
                  <a:pt x="1381689" y="645752"/>
                </a:cubicBezTo>
                <a:cubicBezTo>
                  <a:pt x="1401261" y="686107"/>
                  <a:pt x="1417888" y="713646"/>
                  <a:pt x="1470193" y="716590"/>
                </a:cubicBezTo>
                <a:cubicBezTo>
                  <a:pt x="1523192" y="719535"/>
                  <a:pt x="1545708" y="764566"/>
                  <a:pt x="1547786" y="813928"/>
                </a:cubicBezTo>
                <a:cubicBezTo>
                  <a:pt x="1550557" y="879396"/>
                  <a:pt x="1550384" y="945038"/>
                  <a:pt x="1548133" y="1010507"/>
                </a:cubicBezTo>
                <a:cubicBezTo>
                  <a:pt x="1546054" y="1073032"/>
                  <a:pt x="1514705" y="1107498"/>
                  <a:pt x="1455298" y="1109750"/>
                </a:cubicBezTo>
                <a:cubicBezTo>
                  <a:pt x="1419793" y="1111135"/>
                  <a:pt x="1405417" y="1127243"/>
                  <a:pt x="1392427" y="1157552"/>
                </a:cubicBezTo>
                <a:cubicBezTo>
                  <a:pt x="1289894" y="1396219"/>
                  <a:pt x="1109768" y="1536337"/>
                  <a:pt x="851877" y="1571669"/>
                </a:cubicBezTo>
                <a:cubicBezTo>
                  <a:pt x="565754" y="1610812"/>
                  <a:pt x="275474" y="1442290"/>
                  <a:pt x="165839" y="1173487"/>
                </a:cubicBezTo>
                <a:cubicBezTo>
                  <a:pt x="148866" y="1132092"/>
                  <a:pt x="131719" y="1108191"/>
                  <a:pt x="81319" y="1108364"/>
                </a:cubicBezTo>
                <a:cubicBezTo>
                  <a:pt x="29359" y="1108364"/>
                  <a:pt x="4938" y="1066277"/>
                  <a:pt x="2341" y="1019514"/>
                </a:cubicBezTo>
                <a:cubicBezTo>
                  <a:pt x="-1643" y="948676"/>
                  <a:pt x="262" y="877491"/>
                  <a:pt x="2167" y="806480"/>
                </a:cubicBezTo>
                <a:cubicBezTo>
                  <a:pt x="2860" y="778768"/>
                  <a:pt x="12906" y="749325"/>
                  <a:pt x="37846" y="735815"/>
                </a:cubicBezTo>
                <a:cubicBezTo>
                  <a:pt x="75430" y="715551"/>
                  <a:pt x="78028" y="685068"/>
                  <a:pt x="77682" y="648697"/>
                </a:cubicBezTo>
                <a:cubicBezTo>
                  <a:pt x="76642" y="508406"/>
                  <a:pt x="76816" y="368116"/>
                  <a:pt x="77682" y="227999"/>
                </a:cubicBezTo>
                <a:cubicBezTo>
                  <a:pt x="77682" y="197516"/>
                  <a:pt x="72659" y="173614"/>
                  <a:pt x="47545" y="151099"/>
                </a:cubicBezTo>
                <a:cubicBezTo>
                  <a:pt x="4938" y="112649"/>
                  <a:pt x="4419" y="62594"/>
                  <a:pt x="40271" y="25877"/>
                </a:cubicBezTo>
                <a:cubicBezTo>
                  <a:pt x="73352" y="-8070"/>
                  <a:pt x="129641" y="-8763"/>
                  <a:pt x="163241" y="24664"/>
                </a:cubicBezTo>
                <a:cubicBezTo>
                  <a:pt x="199093" y="60170"/>
                  <a:pt x="198401" y="111436"/>
                  <a:pt x="158392" y="150752"/>
                </a:cubicBezTo>
                <a:cubicBezTo>
                  <a:pt x="140899" y="167899"/>
                  <a:pt x="126523" y="182967"/>
                  <a:pt x="126697" y="210332"/>
                </a:cubicBezTo>
                <a:cubicBezTo>
                  <a:pt x="127736" y="366903"/>
                  <a:pt x="127216" y="523648"/>
                  <a:pt x="127563" y="680219"/>
                </a:cubicBezTo>
                <a:cubicBezTo>
                  <a:pt x="127563" y="686973"/>
                  <a:pt x="126697" y="695114"/>
                  <a:pt x="136396" y="699097"/>
                </a:cubicBezTo>
                <a:close/>
                <a:moveTo>
                  <a:pt x="178483" y="929797"/>
                </a:moveTo>
                <a:cubicBezTo>
                  <a:pt x="179868" y="1036660"/>
                  <a:pt x="194590" y="1061081"/>
                  <a:pt x="291754" y="1106805"/>
                </a:cubicBezTo>
                <a:cubicBezTo>
                  <a:pt x="319639" y="1119968"/>
                  <a:pt x="348910" y="1130880"/>
                  <a:pt x="378527" y="1138847"/>
                </a:cubicBezTo>
                <a:cubicBezTo>
                  <a:pt x="603684" y="1199120"/>
                  <a:pt x="831266" y="1203796"/>
                  <a:pt x="1059714" y="1162056"/>
                </a:cubicBezTo>
                <a:cubicBezTo>
                  <a:pt x="1152722" y="1145082"/>
                  <a:pt x="1245209" y="1124125"/>
                  <a:pt x="1320550" y="1059696"/>
                </a:cubicBezTo>
                <a:cubicBezTo>
                  <a:pt x="1351553" y="1033196"/>
                  <a:pt x="1368699" y="1002367"/>
                  <a:pt x="1367833" y="960453"/>
                </a:cubicBezTo>
                <a:cubicBezTo>
                  <a:pt x="1365928" y="852897"/>
                  <a:pt x="1331115" y="756426"/>
                  <a:pt x="1266859" y="671732"/>
                </a:cubicBezTo>
                <a:cubicBezTo>
                  <a:pt x="1081537" y="427350"/>
                  <a:pt x="712279" y="359283"/>
                  <a:pt x="444688" y="519664"/>
                </a:cubicBezTo>
                <a:cubicBezTo>
                  <a:pt x="289156" y="612845"/>
                  <a:pt x="187489" y="741877"/>
                  <a:pt x="178136" y="929970"/>
                </a:cubicBezTo>
                <a:close/>
              </a:path>
            </a:pathLst>
          </a:custGeom>
          <a:solidFill>
            <a:schemeClr val="bg1"/>
          </a:solidFill>
          <a:ln w="17231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5114E7CD-2BFE-4C8F-B6A1-DEC06A53EC8B}"/>
              </a:ext>
            </a:extLst>
          </p:cNvPr>
          <p:cNvSpPr/>
          <p:nvPr/>
        </p:nvSpPr>
        <p:spPr>
          <a:xfrm>
            <a:off x="2784762" y="1275784"/>
            <a:ext cx="307599" cy="277982"/>
          </a:xfrm>
          <a:custGeom>
            <a:avLst/>
            <a:gdLst>
              <a:gd name="connsiteX0" fmla="*/ 307600 w 307599"/>
              <a:gd name="connsiteY0" fmla="*/ 0 h 277982"/>
              <a:gd name="connsiteX1" fmla="*/ 0 w 307599"/>
              <a:gd name="connsiteY1" fmla="*/ 277983 h 277982"/>
              <a:gd name="connsiteX2" fmla="*/ 307600 w 307599"/>
              <a:gd name="connsiteY2" fmla="*/ 0 h 2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599" h="277982">
                <a:moveTo>
                  <a:pt x="307600" y="0"/>
                </a:moveTo>
                <a:cubicBezTo>
                  <a:pt x="236242" y="127301"/>
                  <a:pt x="135960" y="222559"/>
                  <a:pt x="0" y="277983"/>
                </a:cubicBezTo>
                <a:cubicBezTo>
                  <a:pt x="69799" y="149470"/>
                  <a:pt x="174930" y="59927"/>
                  <a:pt x="307600" y="0"/>
                </a:cubicBezTo>
                <a:close/>
              </a:path>
            </a:pathLst>
          </a:custGeom>
          <a:solidFill>
            <a:schemeClr val="bg1"/>
          </a:solidFill>
          <a:ln w="17231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24A9D868-AB81-4FB2-B9DE-AFEA43337F98}"/>
              </a:ext>
            </a:extLst>
          </p:cNvPr>
          <p:cNvSpPr/>
          <p:nvPr/>
        </p:nvSpPr>
        <p:spPr>
          <a:xfrm>
            <a:off x="2778610" y="1250900"/>
            <a:ext cx="189629" cy="174365"/>
          </a:xfrm>
          <a:custGeom>
            <a:avLst/>
            <a:gdLst>
              <a:gd name="connsiteX0" fmla="*/ 22606 w 189629"/>
              <a:gd name="connsiteY0" fmla="*/ 174180 h 174365"/>
              <a:gd name="connsiteX1" fmla="*/ 3727 w 189629"/>
              <a:gd name="connsiteY1" fmla="*/ 148374 h 174365"/>
              <a:gd name="connsiteX2" fmla="*/ 165147 w 189629"/>
              <a:gd name="connsiteY2" fmla="*/ 2541 h 174365"/>
              <a:gd name="connsiteX3" fmla="*/ 189568 w 189629"/>
              <a:gd name="connsiteY3" fmla="*/ 19168 h 174365"/>
              <a:gd name="connsiteX4" fmla="*/ 22779 w 189629"/>
              <a:gd name="connsiteY4" fmla="*/ 174353 h 1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29" h="174365">
                <a:moveTo>
                  <a:pt x="22606" y="174180"/>
                </a:moveTo>
                <a:cubicBezTo>
                  <a:pt x="-4933" y="174180"/>
                  <a:pt x="-1815" y="159458"/>
                  <a:pt x="3727" y="148374"/>
                </a:cubicBezTo>
                <a:cubicBezTo>
                  <a:pt x="38193" y="78748"/>
                  <a:pt x="94136" y="31811"/>
                  <a:pt x="165147" y="2541"/>
                </a:cubicBezTo>
                <a:cubicBezTo>
                  <a:pt x="178137" y="-2828"/>
                  <a:pt x="190608" y="-750"/>
                  <a:pt x="189568" y="19168"/>
                </a:cubicBezTo>
                <a:cubicBezTo>
                  <a:pt x="187490" y="60043"/>
                  <a:pt x="58977" y="175739"/>
                  <a:pt x="22779" y="174353"/>
                </a:cubicBezTo>
                <a:close/>
              </a:path>
            </a:pathLst>
          </a:custGeom>
          <a:solidFill>
            <a:schemeClr val="bg1"/>
          </a:solidFill>
          <a:ln w="17231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>
            <a:extLst>
              <a:ext uri="{FF2B5EF4-FFF2-40B4-BE49-F238E27FC236}">
                <a16:creationId xmlns:a16="http://schemas.microsoft.com/office/drawing/2014/main" id="{245CA518-6D72-492D-B519-D686F451AA12}"/>
              </a:ext>
            </a:extLst>
          </p:cNvPr>
          <p:cNvSpPr/>
          <p:nvPr/>
        </p:nvSpPr>
        <p:spPr>
          <a:xfrm>
            <a:off x="1016620" y="890958"/>
            <a:ext cx="7133243" cy="82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PE" sz="1050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9858" y="154984"/>
            <a:ext cx="4058155" cy="543185"/>
          </a:xfrm>
          <a:prstGeom prst="rect">
            <a:avLst/>
          </a:prstGeom>
        </p:spPr>
        <p:txBody>
          <a:bodyPr/>
          <a:lstStyle>
            <a:defPPr/>
          </a:lstStyle>
          <a:p>
            <a:pPr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349BEF6-3B4B-48A8-A7B5-053022A936EC}"/>
              </a:ext>
            </a:extLst>
          </p:cNvPr>
          <p:cNvGrpSpPr/>
          <p:nvPr/>
        </p:nvGrpSpPr>
        <p:grpSpPr>
          <a:xfrm>
            <a:off x="669583" y="1329619"/>
            <a:ext cx="4782845" cy="904888"/>
            <a:chOff x="539552" y="1772816"/>
            <a:chExt cx="5184576" cy="12065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7F0C64-2103-4727-BEE4-FE31EC3B26F5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CC84F8-C7FA-4113-874F-7408CB0CF2C0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F16AF0-6151-478B-90B0-66AE891E644C}"/>
              </a:ext>
            </a:extLst>
          </p:cNvPr>
          <p:cNvGrpSpPr/>
          <p:nvPr/>
        </p:nvGrpSpPr>
        <p:grpSpPr>
          <a:xfrm>
            <a:off x="1195029" y="2564122"/>
            <a:ext cx="1680910" cy="670601"/>
            <a:chOff x="803640" y="3362835"/>
            <a:chExt cx="2059657" cy="89413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A9BB58-3059-45EB-BA83-2186DCC28436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B69902-04F5-411C-AC63-C6602DDEF2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756C98-9147-4485-BD3D-1747E8EFB9AF}"/>
              </a:ext>
            </a:extLst>
          </p:cNvPr>
          <p:cNvGrpSpPr/>
          <p:nvPr/>
        </p:nvGrpSpPr>
        <p:grpSpPr>
          <a:xfrm>
            <a:off x="3626356" y="2564123"/>
            <a:ext cx="1643777" cy="670602"/>
            <a:chOff x="803640" y="3362835"/>
            <a:chExt cx="2059657" cy="89413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44BE80-D66C-45C8-B7BB-2F0D2A47E4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3FAB4D-5D56-4E06-B4CB-23C350910C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7C19909-49F0-4EB0-8C25-C2DE6A1DFE57}"/>
              </a:ext>
            </a:extLst>
          </p:cNvPr>
          <p:cNvSpPr/>
          <p:nvPr/>
        </p:nvSpPr>
        <p:spPr>
          <a:xfrm>
            <a:off x="3138239" y="2742755"/>
            <a:ext cx="428754" cy="428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026">
              <a:cs typeface="B Nazanin" panose="00000400000000000000" pitchFamily="2" charset="-7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490F7B-E837-4FAC-A043-22183BEE0BF8}"/>
              </a:ext>
            </a:extLst>
          </p:cNvPr>
          <p:cNvSpPr/>
          <p:nvPr/>
        </p:nvSpPr>
        <p:spPr>
          <a:xfrm>
            <a:off x="698897" y="2742755"/>
            <a:ext cx="428754" cy="428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026">
              <a:cs typeface="B Nazanin" panose="00000400000000000000" pitchFamily="2" charset="-7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3DBDD-4DF7-4AC1-AAAB-58344B46DE55}"/>
              </a:ext>
            </a:extLst>
          </p:cNvPr>
          <p:cNvGrpSpPr/>
          <p:nvPr/>
        </p:nvGrpSpPr>
        <p:grpSpPr>
          <a:xfrm>
            <a:off x="1195029" y="3785742"/>
            <a:ext cx="1680910" cy="670601"/>
            <a:chOff x="803640" y="3362835"/>
            <a:chExt cx="2059657" cy="89413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383A57-0F19-4AAB-8264-41E7D36AA9F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AD7994-429A-4A0B-968D-03F0A0DF4A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DCB6DD-FF35-4CFE-89CE-52EF86D2D7E3}"/>
              </a:ext>
            </a:extLst>
          </p:cNvPr>
          <p:cNvGrpSpPr/>
          <p:nvPr/>
        </p:nvGrpSpPr>
        <p:grpSpPr>
          <a:xfrm>
            <a:off x="3626356" y="3785742"/>
            <a:ext cx="1643777" cy="670602"/>
            <a:chOff x="803640" y="3362835"/>
            <a:chExt cx="2059657" cy="8941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6B119C-FF30-40F7-B35C-CBA62ED6FE7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2C42FB-E2AB-4625-8E2D-BA7DD4CC0A7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FC3F6CCD-20E1-4117-B9B5-699CEE42AF8B}"/>
              </a:ext>
            </a:extLst>
          </p:cNvPr>
          <p:cNvSpPr/>
          <p:nvPr/>
        </p:nvSpPr>
        <p:spPr>
          <a:xfrm>
            <a:off x="3138239" y="3964373"/>
            <a:ext cx="428754" cy="4287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026">
              <a:cs typeface="B Nazanin" panose="00000400000000000000" pitchFamily="2" charset="-7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F8250CB-7130-4520-8EA2-27D577D8D981}"/>
              </a:ext>
            </a:extLst>
          </p:cNvPr>
          <p:cNvSpPr/>
          <p:nvPr/>
        </p:nvSpPr>
        <p:spPr>
          <a:xfrm>
            <a:off x="698897" y="3964373"/>
            <a:ext cx="428754" cy="4287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 sz="2026">
              <a:cs typeface="B Nazanin" panose="00000400000000000000" pitchFamily="2" charset="-78"/>
            </a:endParaRPr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29A7D24A-1D40-454C-93A7-4CCE46412FC0}"/>
              </a:ext>
            </a:extLst>
          </p:cNvPr>
          <p:cNvSpPr/>
          <p:nvPr/>
        </p:nvSpPr>
        <p:spPr>
          <a:xfrm rot="20700000">
            <a:off x="3219324" y="2832098"/>
            <a:ext cx="266591" cy="23364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rtl="1"/>
            <a:endParaRPr lang="ko-KR" altLang="en-US" sz="2026">
              <a:cs typeface="B Nazanin" panose="00000400000000000000" pitchFamily="2" charset="-78"/>
            </a:endParaRPr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C66A6F09-7B56-4720-B3BD-9B2A484D5CCF}"/>
              </a:ext>
            </a:extLst>
          </p:cNvPr>
          <p:cNvSpPr/>
          <p:nvPr/>
        </p:nvSpPr>
        <p:spPr>
          <a:xfrm>
            <a:off x="3243141" y="4031012"/>
            <a:ext cx="237260" cy="24181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rtl="1"/>
            <a:endParaRPr lang="ko-KR" altLang="en-US" sz="2026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2BA67BA0-8662-4370-9B39-395FAD6E6570}"/>
              </a:ext>
            </a:extLst>
          </p:cNvPr>
          <p:cNvSpPr/>
          <p:nvPr/>
        </p:nvSpPr>
        <p:spPr>
          <a:xfrm rot="10800000" flipH="1">
            <a:off x="788085" y="4066515"/>
            <a:ext cx="222450" cy="24981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rtl="1"/>
            <a:endParaRPr lang="ko-KR" altLang="en-US" sz="2026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A44311DE-AABB-4482-8128-52C7E756E2C8}"/>
              </a:ext>
            </a:extLst>
          </p:cNvPr>
          <p:cNvSpPr/>
          <p:nvPr/>
        </p:nvSpPr>
        <p:spPr>
          <a:xfrm rot="14270044">
            <a:off x="794714" y="2827517"/>
            <a:ext cx="237119" cy="247004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rtl="1"/>
            <a:endParaRPr lang="ko-KR" altLang="en-US" sz="2026"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C2E9B9E-221A-4799-8C56-4315238A44C2}"/>
              </a:ext>
            </a:extLst>
          </p:cNvPr>
          <p:cNvSpPr/>
          <p:nvPr/>
        </p:nvSpPr>
        <p:spPr>
          <a:xfrm>
            <a:off x="5861994" y="2019274"/>
            <a:ext cx="2373257" cy="2296909"/>
          </a:xfrm>
          <a:custGeom>
            <a:avLst/>
            <a:gdLst>
              <a:gd name="connsiteX0" fmla="*/ 83431 w 2373257"/>
              <a:gd name="connsiteY0" fmla="*/ 1150209 h 2296909"/>
              <a:gd name="connsiteX1" fmla="*/ 85456 w 2373257"/>
              <a:gd name="connsiteY1" fmla="*/ 997522 h 2296909"/>
              <a:gd name="connsiteX2" fmla="*/ 34830 w 2373257"/>
              <a:gd name="connsiteY2" fmla="*/ 677974 h 2296909"/>
              <a:gd name="connsiteX3" fmla="*/ 63991 w 2373257"/>
              <a:gd name="connsiteY3" fmla="*/ 403381 h 2296909"/>
              <a:gd name="connsiteX4" fmla="*/ 318738 w 2373257"/>
              <a:gd name="connsiteY4" fmla="*/ 294840 h 2296909"/>
              <a:gd name="connsiteX5" fmla="*/ 526911 w 2373257"/>
              <a:gd name="connsiteY5" fmla="*/ 235709 h 2296909"/>
              <a:gd name="connsiteX6" fmla="*/ 2021782 w 2373257"/>
              <a:gd name="connsiteY6" fmla="*/ 330480 h 2296909"/>
              <a:gd name="connsiteX7" fmla="*/ 2144093 w 2373257"/>
              <a:gd name="connsiteY7" fmla="*/ 1832236 h 2296909"/>
              <a:gd name="connsiteX8" fmla="*/ 869139 w 2373257"/>
              <a:gd name="connsiteY8" fmla="*/ 2243316 h 2296909"/>
              <a:gd name="connsiteX9" fmla="*/ 83836 w 2373257"/>
              <a:gd name="connsiteY9" fmla="*/ 1150614 h 2296909"/>
              <a:gd name="connsiteX10" fmla="*/ 217487 w 2373257"/>
              <a:gd name="connsiteY10" fmla="*/ 1171269 h 2296909"/>
              <a:gd name="connsiteX11" fmla="*/ 806364 w 2373257"/>
              <a:gd name="connsiteY11" fmla="*/ 2061064 h 2296909"/>
              <a:gd name="connsiteX12" fmla="*/ 1879625 w 2373257"/>
              <a:gd name="connsiteY12" fmla="*/ 1906352 h 2296909"/>
              <a:gd name="connsiteX13" fmla="*/ 2025022 w 2373257"/>
              <a:gd name="connsiteY13" fmla="*/ 549183 h 2296909"/>
              <a:gd name="connsiteX14" fmla="*/ 658942 w 2373257"/>
              <a:gd name="connsiteY14" fmla="*/ 316305 h 2296909"/>
              <a:gd name="connsiteX15" fmla="*/ 554856 w 2373257"/>
              <a:gd name="connsiteY15" fmla="*/ 527312 h 2296909"/>
              <a:gd name="connsiteX16" fmla="*/ 347494 w 2373257"/>
              <a:gd name="connsiteY16" fmla="*/ 842001 h 2296909"/>
              <a:gd name="connsiteX17" fmla="*/ 230042 w 2373257"/>
              <a:gd name="connsiteY17" fmla="*/ 984562 h 2296909"/>
              <a:gd name="connsiteX18" fmla="*/ 217892 w 2373257"/>
              <a:gd name="connsiteY18" fmla="*/ 1172079 h 229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73257" h="2296909">
                <a:moveTo>
                  <a:pt x="83431" y="1150209"/>
                </a:moveTo>
                <a:cubicBezTo>
                  <a:pt x="83431" y="1099178"/>
                  <a:pt x="73306" y="1045718"/>
                  <a:pt x="85456" y="997522"/>
                </a:cubicBezTo>
                <a:cubicBezTo>
                  <a:pt x="114211" y="882096"/>
                  <a:pt x="113806" y="783680"/>
                  <a:pt x="34830" y="677974"/>
                </a:cubicBezTo>
                <a:cubicBezTo>
                  <a:pt x="-27135" y="595758"/>
                  <a:pt x="405" y="488837"/>
                  <a:pt x="63991" y="403381"/>
                </a:cubicBezTo>
                <a:cubicBezTo>
                  <a:pt x="127171" y="318330"/>
                  <a:pt x="214652" y="267704"/>
                  <a:pt x="318738" y="294840"/>
                </a:cubicBezTo>
                <a:cubicBezTo>
                  <a:pt x="407029" y="317925"/>
                  <a:pt x="462515" y="282285"/>
                  <a:pt x="526911" y="235709"/>
                </a:cubicBezTo>
                <a:cubicBezTo>
                  <a:pt x="1003196" y="-111380"/>
                  <a:pt x="1615562" y="-71284"/>
                  <a:pt x="2021782" y="330480"/>
                </a:cubicBezTo>
                <a:cubicBezTo>
                  <a:pt x="2440961" y="744800"/>
                  <a:pt x="2489562" y="1342586"/>
                  <a:pt x="2144093" y="1832236"/>
                </a:cubicBezTo>
                <a:cubicBezTo>
                  <a:pt x="1868285" y="2222660"/>
                  <a:pt x="1341779" y="2392357"/>
                  <a:pt x="869139" y="2243316"/>
                </a:cubicBezTo>
                <a:cubicBezTo>
                  <a:pt x="398524" y="2094679"/>
                  <a:pt x="85456" y="1661324"/>
                  <a:pt x="83836" y="1150614"/>
                </a:cubicBezTo>
                <a:close/>
                <a:moveTo>
                  <a:pt x="217487" y="1171269"/>
                </a:moveTo>
                <a:cubicBezTo>
                  <a:pt x="234498" y="1569793"/>
                  <a:pt x="422014" y="1887317"/>
                  <a:pt x="806364" y="2061064"/>
                </a:cubicBezTo>
                <a:cubicBezTo>
                  <a:pt x="1189093" y="2234001"/>
                  <a:pt x="1553597" y="2174465"/>
                  <a:pt x="1879625" y="1906352"/>
                </a:cubicBezTo>
                <a:cubicBezTo>
                  <a:pt x="2278554" y="1578299"/>
                  <a:pt x="2343355" y="966742"/>
                  <a:pt x="2025022" y="549183"/>
                </a:cubicBezTo>
                <a:cubicBezTo>
                  <a:pt x="1696563" y="118258"/>
                  <a:pt x="1084197" y="14172"/>
                  <a:pt x="658942" y="316305"/>
                </a:cubicBezTo>
                <a:cubicBezTo>
                  <a:pt x="585636" y="368551"/>
                  <a:pt x="541491" y="423226"/>
                  <a:pt x="554856" y="527312"/>
                </a:cubicBezTo>
                <a:cubicBezTo>
                  <a:pt x="577131" y="702679"/>
                  <a:pt x="513140" y="797450"/>
                  <a:pt x="347494" y="842001"/>
                </a:cubicBezTo>
                <a:cubicBezTo>
                  <a:pt x="264063" y="864681"/>
                  <a:pt x="238548" y="913281"/>
                  <a:pt x="230042" y="984562"/>
                </a:cubicBezTo>
                <a:cubicBezTo>
                  <a:pt x="223562" y="1039238"/>
                  <a:pt x="222752" y="1094723"/>
                  <a:pt x="217892" y="1172079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D7830E5D-D21E-4554-9D87-34A1ED8E29D8}"/>
              </a:ext>
            </a:extLst>
          </p:cNvPr>
          <p:cNvSpPr/>
          <p:nvPr/>
        </p:nvSpPr>
        <p:spPr>
          <a:xfrm>
            <a:off x="7537802" y="3983633"/>
            <a:ext cx="948350" cy="726988"/>
          </a:xfrm>
          <a:custGeom>
            <a:avLst/>
            <a:gdLst>
              <a:gd name="connsiteX0" fmla="*/ 612062 w 948350"/>
              <a:gd name="connsiteY0" fmla="*/ 313 h 726988"/>
              <a:gd name="connsiteX1" fmla="*/ 918245 w 948350"/>
              <a:gd name="connsiteY1" fmla="*/ 212536 h 726988"/>
              <a:gd name="connsiteX2" fmla="*/ 860735 w 948350"/>
              <a:gd name="connsiteY2" fmla="*/ 570559 h 726988"/>
              <a:gd name="connsiteX3" fmla="*/ 502711 w 948350"/>
              <a:gd name="connsiteY3" fmla="*/ 668165 h 726988"/>
              <a:gd name="connsiteX4" fmla="*/ 195313 w 948350"/>
              <a:gd name="connsiteY4" fmla="*/ 687200 h 726988"/>
              <a:gd name="connsiteX5" fmla="*/ 87581 w 948350"/>
              <a:gd name="connsiteY5" fmla="*/ 725271 h 726988"/>
              <a:gd name="connsiteX6" fmla="*/ 6175 w 948350"/>
              <a:gd name="connsiteY6" fmla="*/ 678695 h 726988"/>
              <a:gd name="connsiteX7" fmla="*/ 36551 w 948350"/>
              <a:gd name="connsiteY7" fmla="*/ 590404 h 726988"/>
              <a:gd name="connsiteX8" fmla="*/ 127677 w 948350"/>
              <a:gd name="connsiteY8" fmla="*/ 545449 h 726988"/>
              <a:gd name="connsiteX9" fmla="*/ 256873 w 948350"/>
              <a:gd name="connsiteY9" fmla="*/ 349022 h 726988"/>
              <a:gd name="connsiteX10" fmla="*/ 612467 w 948350"/>
              <a:gd name="connsiteY10" fmla="*/ 313 h 7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8350" h="726988">
                <a:moveTo>
                  <a:pt x="612062" y="313"/>
                </a:moveTo>
                <a:cubicBezTo>
                  <a:pt x="759889" y="5173"/>
                  <a:pt x="861140" y="79289"/>
                  <a:pt x="918245" y="212536"/>
                </a:cubicBezTo>
                <a:cubicBezTo>
                  <a:pt x="974136" y="342542"/>
                  <a:pt x="950646" y="466473"/>
                  <a:pt x="860735" y="570559"/>
                </a:cubicBezTo>
                <a:cubicBezTo>
                  <a:pt x="765964" y="680315"/>
                  <a:pt x="631907" y="726081"/>
                  <a:pt x="502711" y="668165"/>
                </a:cubicBezTo>
                <a:cubicBezTo>
                  <a:pt x="386070" y="615920"/>
                  <a:pt x="295754" y="626855"/>
                  <a:pt x="195313" y="687200"/>
                </a:cubicBezTo>
                <a:cubicBezTo>
                  <a:pt x="163317" y="706641"/>
                  <a:pt x="124842" y="717576"/>
                  <a:pt x="87581" y="725271"/>
                </a:cubicBezTo>
                <a:cubicBezTo>
                  <a:pt x="50321" y="732966"/>
                  <a:pt x="20756" y="714336"/>
                  <a:pt x="6175" y="678695"/>
                </a:cubicBezTo>
                <a:cubicBezTo>
                  <a:pt x="-9215" y="641840"/>
                  <a:pt x="5366" y="610655"/>
                  <a:pt x="36551" y="590404"/>
                </a:cubicBezTo>
                <a:cubicBezTo>
                  <a:pt x="64901" y="572179"/>
                  <a:pt x="96086" y="555979"/>
                  <a:pt x="127677" y="545449"/>
                </a:cubicBezTo>
                <a:cubicBezTo>
                  <a:pt x="222853" y="513049"/>
                  <a:pt x="262948" y="463233"/>
                  <a:pt x="256873" y="349022"/>
                </a:cubicBezTo>
                <a:cubicBezTo>
                  <a:pt x="245533" y="142065"/>
                  <a:pt x="411585" y="-7787"/>
                  <a:pt x="612467" y="313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AEF4E46-66C0-4603-9846-3ED1380ED794}"/>
              </a:ext>
            </a:extLst>
          </p:cNvPr>
          <p:cNvSpPr/>
          <p:nvPr/>
        </p:nvSpPr>
        <p:spPr>
          <a:xfrm>
            <a:off x="5643593" y="3881481"/>
            <a:ext cx="307782" cy="366879"/>
          </a:xfrm>
          <a:custGeom>
            <a:avLst/>
            <a:gdLst>
              <a:gd name="connsiteX0" fmla="*/ 79079 w 307782"/>
              <a:gd name="connsiteY0" fmla="*/ 0 h 366879"/>
              <a:gd name="connsiteX1" fmla="*/ 157245 w 307782"/>
              <a:gd name="connsiteY1" fmla="*/ 47386 h 366879"/>
              <a:gd name="connsiteX2" fmla="*/ 286847 w 307782"/>
              <a:gd name="connsiteY2" fmla="*/ 236118 h 366879"/>
              <a:gd name="connsiteX3" fmla="*/ 277936 w 307782"/>
              <a:gd name="connsiteY3" fmla="*/ 349114 h 366879"/>
              <a:gd name="connsiteX4" fmla="*/ 175065 w 307782"/>
              <a:gd name="connsiteY4" fmla="*/ 338179 h 366879"/>
              <a:gd name="connsiteX5" fmla="*/ 12254 w 307782"/>
              <a:gd name="connsiteY5" fmla="*/ 112591 h 366879"/>
              <a:gd name="connsiteX6" fmla="*/ 79484 w 307782"/>
              <a:gd name="connsiteY6" fmla="*/ 0 h 36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782" h="366879">
                <a:moveTo>
                  <a:pt x="79079" y="0"/>
                </a:moveTo>
                <a:cubicBezTo>
                  <a:pt x="117555" y="3645"/>
                  <a:pt x="139830" y="21870"/>
                  <a:pt x="157245" y="47386"/>
                </a:cubicBezTo>
                <a:cubicBezTo>
                  <a:pt x="200176" y="110161"/>
                  <a:pt x="243916" y="172937"/>
                  <a:pt x="286847" y="236118"/>
                </a:cubicBezTo>
                <a:cubicBezTo>
                  <a:pt x="313982" y="275808"/>
                  <a:pt x="318437" y="316308"/>
                  <a:pt x="277936" y="349114"/>
                </a:cubicBezTo>
                <a:cubicBezTo>
                  <a:pt x="242296" y="378274"/>
                  <a:pt x="200581" y="369364"/>
                  <a:pt x="175065" y="338179"/>
                </a:cubicBezTo>
                <a:cubicBezTo>
                  <a:pt x="116340" y="266088"/>
                  <a:pt x="55589" y="193592"/>
                  <a:pt x="12254" y="112591"/>
                </a:cubicBezTo>
                <a:cubicBezTo>
                  <a:pt x="-19337" y="53866"/>
                  <a:pt x="12659" y="6480"/>
                  <a:pt x="79484" y="0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740A831-CA69-408B-B4CF-B42575A5239B}"/>
              </a:ext>
            </a:extLst>
          </p:cNvPr>
          <p:cNvSpPr/>
          <p:nvPr/>
        </p:nvSpPr>
        <p:spPr>
          <a:xfrm>
            <a:off x="8192650" y="2087606"/>
            <a:ext cx="306327" cy="370256"/>
          </a:xfrm>
          <a:custGeom>
            <a:avLst/>
            <a:gdLst>
              <a:gd name="connsiteX0" fmla="*/ 306327 w 306327"/>
              <a:gd name="connsiteY0" fmla="*/ 271464 h 370256"/>
              <a:gd name="connsiteX1" fmla="*/ 267042 w 306327"/>
              <a:gd name="connsiteY1" fmla="*/ 358134 h 370256"/>
              <a:gd name="connsiteX2" fmla="*/ 185231 w 306327"/>
              <a:gd name="connsiteY2" fmla="*/ 351249 h 370256"/>
              <a:gd name="connsiteX3" fmla="*/ 8244 w 306327"/>
              <a:gd name="connsiteY3" fmla="*/ 103792 h 370256"/>
              <a:gd name="connsiteX4" fmla="*/ 26469 w 306327"/>
              <a:gd name="connsiteY4" fmla="*/ 22791 h 370256"/>
              <a:gd name="connsiteX5" fmla="*/ 108280 w 306327"/>
              <a:gd name="connsiteY5" fmla="*/ 10236 h 370256"/>
              <a:gd name="connsiteX6" fmla="*/ 306327 w 306327"/>
              <a:gd name="connsiteY6" fmla="*/ 271464 h 37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327" h="370256">
                <a:moveTo>
                  <a:pt x="306327" y="271464"/>
                </a:moveTo>
                <a:cubicBezTo>
                  <a:pt x="306327" y="315204"/>
                  <a:pt x="295797" y="341529"/>
                  <a:pt x="267042" y="358134"/>
                </a:cubicBezTo>
                <a:cubicBezTo>
                  <a:pt x="237882" y="374740"/>
                  <a:pt x="204671" y="375955"/>
                  <a:pt x="185231" y="351249"/>
                </a:cubicBezTo>
                <a:cubicBezTo>
                  <a:pt x="123266" y="271059"/>
                  <a:pt x="64540" y="188438"/>
                  <a:pt x="8244" y="103792"/>
                </a:cubicBezTo>
                <a:cubicBezTo>
                  <a:pt x="-9576" y="77061"/>
                  <a:pt x="3789" y="45471"/>
                  <a:pt x="26469" y="22791"/>
                </a:cubicBezTo>
                <a:cubicBezTo>
                  <a:pt x="49960" y="-699"/>
                  <a:pt x="83575" y="-7989"/>
                  <a:pt x="108280" y="10236"/>
                </a:cubicBezTo>
                <a:cubicBezTo>
                  <a:pt x="201431" y="80706"/>
                  <a:pt x="258537" y="179123"/>
                  <a:pt x="306327" y="271464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49F62050-0CF4-4804-9B8D-0096D6E5AB5E}"/>
              </a:ext>
            </a:extLst>
          </p:cNvPr>
          <p:cNvSpPr/>
          <p:nvPr/>
        </p:nvSpPr>
        <p:spPr>
          <a:xfrm>
            <a:off x="8354977" y="3628314"/>
            <a:ext cx="260641" cy="394585"/>
          </a:xfrm>
          <a:custGeom>
            <a:avLst/>
            <a:gdLst>
              <a:gd name="connsiteX0" fmla="*/ 260642 w 260641"/>
              <a:gd name="connsiteY0" fmla="*/ 92380 h 394585"/>
              <a:gd name="connsiteX1" fmla="*/ 129420 w 260641"/>
              <a:gd name="connsiteY1" fmla="*/ 367378 h 394585"/>
              <a:gd name="connsiteX2" fmla="*/ 38294 w 260641"/>
              <a:gd name="connsiteY2" fmla="*/ 381553 h 394585"/>
              <a:gd name="connsiteX3" fmla="*/ 8729 w 260641"/>
              <a:gd name="connsiteY3" fmla="*/ 281922 h 394585"/>
              <a:gd name="connsiteX4" fmla="*/ 124155 w 260641"/>
              <a:gd name="connsiteY4" fmla="*/ 42159 h 394585"/>
              <a:gd name="connsiteX5" fmla="*/ 209611 w 260641"/>
              <a:gd name="connsiteY5" fmla="*/ 2874 h 394585"/>
              <a:gd name="connsiteX6" fmla="*/ 260642 w 260641"/>
              <a:gd name="connsiteY6" fmla="*/ 91975 h 39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641" h="394585">
                <a:moveTo>
                  <a:pt x="260642" y="92380"/>
                </a:moveTo>
                <a:cubicBezTo>
                  <a:pt x="239176" y="187556"/>
                  <a:pt x="194626" y="282732"/>
                  <a:pt x="129420" y="367378"/>
                </a:cubicBezTo>
                <a:cubicBezTo>
                  <a:pt x="107145" y="396538"/>
                  <a:pt x="71910" y="403828"/>
                  <a:pt x="38294" y="381553"/>
                </a:cubicBezTo>
                <a:cubicBezTo>
                  <a:pt x="1034" y="357253"/>
                  <a:pt x="-9496" y="321612"/>
                  <a:pt x="8729" y="281922"/>
                </a:cubicBezTo>
                <a:cubicBezTo>
                  <a:pt x="45584" y="201326"/>
                  <a:pt x="84060" y="121135"/>
                  <a:pt x="124155" y="42159"/>
                </a:cubicBezTo>
                <a:cubicBezTo>
                  <a:pt x="141165" y="8544"/>
                  <a:pt x="172351" y="-6846"/>
                  <a:pt x="209611" y="2874"/>
                </a:cubicBezTo>
                <a:cubicBezTo>
                  <a:pt x="248087" y="12999"/>
                  <a:pt x="258617" y="45804"/>
                  <a:pt x="260642" y="91975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874CD577-F3CF-402C-A9AB-0B1BE1FD64AC}"/>
              </a:ext>
            </a:extLst>
          </p:cNvPr>
          <p:cNvSpPr/>
          <p:nvPr/>
        </p:nvSpPr>
        <p:spPr>
          <a:xfrm>
            <a:off x="5434165" y="2828143"/>
            <a:ext cx="171990" cy="415352"/>
          </a:xfrm>
          <a:custGeom>
            <a:avLst/>
            <a:gdLst>
              <a:gd name="connsiteX0" fmla="*/ 167816 w 171990"/>
              <a:gd name="connsiteY0" fmla="*/ 185413 h 415352"/>
              <a:gd name="connsiteX1" fmla="*/ 154046 w 171990"/>
              <a:gd name="connsiteY1" fmla="*/ 336480 h 415352"/>
              <a:gd name="connsiteX2" fmla="*/ 71425 w 171990"/>
              <a:gd name="connsiteY2" fmla="*/ 415050 h 415352"/>
              <a:gd name="connsiteX3" fmla="*/ 1360 w 171990"/>
              <a:gd name="connsiteY3" fmla="*/ 324329 h 415352"/>
              <a:gd name="connsiteX4" fmla="*/ 20395 w 171990"/>
              <a:gd name="connsiteY4" fmla="*/ 85377 h 415352"/>
              <a:gd name="connsiteX5" fmla="*/ 111521 w 171990"/>
              <a:gd name="connsiteY5" fmla="*/ 1136 h 415352"/>
              <a:gd name="connsiteX6" fmla="*/ 171056 w 171990"/>
              <a:gd name="connsiteY6" fmla="*/ 109272 h 415352"/>
              <a:gd name="connsiteX7" fmla="*/ 166196 w 171990"/>
              <a:gd name="connsiteY7" fmla="*/ 185008 h 415352"/>
              <a:gd name="connsiteX8" fmla="*/ 168221 w 171990"/>
              <a:gd name="connsiteY8" fmla="*/ 185008 h 4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990" h="415352">
                <a:moveTo>
                  <a:pt x="167816" y="185413"/>
                </a:moveTo>
                <a:cubicBezTo>
                  <a:pt x="163361" y="236038"/>
                  <a:pt x="161336" y="286664"/>
                  <a:pt x="154046" y="336480"/>
                </a:cubicBezTo>
                <a:cubicBezTo>
                  <a:pt x="147161" y="381840"/>
                  <a:pt x="122456" y="419100"/>
                  <a:pt x="71425" y="415050"/>
                </a:cubicBezTo>
                <a:cubicBezTo>
                  <a:pt x="19585" y="411405"/>
                  <a:pt x="3385" y="369285"/>
                  <a:pt x="1360" y="324329"/>
                </a:cubicBezTo>
                <a:cubicBezTo>
                  <a:pt x="-2286" y="244138"/>
                  <a:pt x="550" y="163948"/>
                  <a:pt x="20395" y="85377"/>
                </a:cubicBezTo>
                <a:cubicBezTo>
                  <a:pt x="32545" y="37181"/>
                  <a:pt x="51580" y="-7774"/>
                  <a:pt x="111521" y="1136"/>
                </a:cubicBezTo>
                <a:cubicBezTo>
                  <a:pt x="172271" y="10451"/>
                  <a:pt x="174296" y="60266"/>
                  <a:pt x="171056" y="109272"/>
                </a:cubicBezTo>
                <a:cubicBezTo>
                  <a:pt x="169436" y="134382"/>
                  <a:pt x="167816" y="159898"/>
                  <a:pt x="166196" y="185008"/>
                </a:cubicBezTo>
                <a:cubicBezTo>
                  <a:pt x="167006" y="185008"/>
                  <a:pt x="167411" y="185008"/>
                  <a:pt x="168221" y="185008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DBA6D5F-BC49-426F-BEE9-AB15BC21D870}"/>
              </a:ext>
            </a:extLst>
          </p:cNvPr>
          <p:cNvSpPr/>
          <p:nvPr/>
        </p:nvSpPr>
        <p:spPr>
          <a:xfrm>
            <a:off x="7778061" y="1744114"/>
            <a:ext cx="371802" cy="299462"/>
          </a:xfrm>
          <a:custGeom>
            <a:avLst/>
            <a:gdLst>
              <a:gd name="connsiteX0" fmla="*/ 371802 w 371802"/>
              <a:gd name="connsiteY0" fmla="*/ 223317 h 299462"/>
              <a:gd name="connsiteX1" fmla="*/ 290802 w 371802"/>
              <a:gd name="connsiteY1" fmla="*/ 294192 h 299462"/>
              <a:gd name="connsiteX2" fmla="*/ 13374 w 371802"/>
              <a:gd name="connsiteY2" fmla="*/ 102220 h 299462"/>
              <a:gd name="connsiteX3" fmla="*/ 54684 w 371802"/>
              <a:gd name="connsiteY3" fmla="*/ 2184 h 299462"/>
              <a:gd name="connsiteX4" fmla="*/ 371802 w 371802"/>
              <a:gd name="connsiteY4" fmla="*/ 223317 h 29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802" h="299462">
                <a:moveTo>
                  <a:pt x="371802" y="223317"/>
                </a:moveTo>
                <a:cubicBezTo>
                  <a:pt x="363703" y="267462"/>
                  <a:pt x="336567" y="315658"/>
                  <a:pt x="290802" y="294192"/>
                </a:cubicBezTo>
                <a:cubicBezTo>
                  <a:pt x="188336" y="246807"/>
                  <a:pt x="86680" y="190511"/>
                  <a:pt x="13374" y="102220"/>
                </a:cubicBezTo>
                <a:cubicBezTo>
                  <a:pt x="-15786" y="66985"/>
                  <a:pt x="4869" y="19599"/>
                  <a:pt x="54684" y="2184"/>
                </a:cubicBezTo>
                <a:cubicBezTo>
                  <a:pt x="121510" y="-21306"/>
                  <a:pt x="369373" y="150821"/>
                  <a:pt x="371802" y="223317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C7091D22-183D-48D5-9D8B-383A0476A90A}"/>
              </a:ext>
            </a:extLst>
          </p:cNvPr>
          <p:cNvSpPr/>
          <p:nvPr/>
        </p:nvSpPr>
        <p:spPr>
          <a:xfrm>
            <a:off x="6217436" y="1628847"/>
            <a:ext cx="394248" cy="259922"/>
          </a:xfrm>
          <a:custGeom>
            <a:avLst/>
            <a:gdLst>
              <a:gd name="connsiteX0" fmla="*/ 299855 w 394248"/>
              <a:gd name="connsiteY0" fmla="*/ 0 h 259922"/>
              <a:gd name="connsiteX1" fmla="*/ 388551 w 394248"/>
              <a:gd name="connsiteY1" fmla="*/ 46170 h 259922"/>
              <a:gd name="connsiteX2" fmla="*/ 348455 w 394248"/>
              <a:gd name="connsiteY2" fmla="*/ 141752 h 259922"/>
              <a:gd name="connsiteX3" fmla="*/ 105858 w 394248"/>
              <a:gd name="connsiteY3" fmla="*/ 252318 h 259922"/>
              <a:gd name="connsiteX4" fmla="*/ 8252 w 394248"/>
              <a:gd name="connsiteY4" fmla="*/ 218702 h 259922"/>
              <a:gd name="connsiteX5" fmla="*/ 30932 w 394248"/>
              <a:gd name="connsiteY5" fmla="*/ 127576 h 259922"/>
              <a:gd name="connsiteX6" fmla="*/ 299855 w 394248"/>
              <a:gd name="connsiteY6" fmla="*/ 0 h 25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248" h="259922">
                <a:moveTo>
                  <a:pt x="299855" y="0"/>
                </a:moveTo>
                <a:cubicBezTo>
                  <a:pt x="341975" y="0"/>
                  <a:pt x="374781" y="8910"/>
                  <a:pt x="388551" y="46170"/>
                </a:cubicBezTo>
                <a:cubicBezTo>
                  <a:pt x="404346" y="88696"/>
                  <a:pt x="386121" y="123121"/>
                  <a:pt x="348455" y="141752"/>
                </a:cubicBezTo>
                <a:cubicBezTo>
                  <a:pt x="269074" y="181037"/>
                  <a:pt x="188074" y="218297"/>
                  <a:pt x="105858" y="252318"/>
                </a:cubicBezTo>
                <a:cubicBezTo>
                  <a:pt x="67382" y="268113"/>
                  <a:pt x="28502" y="260418"/>
                  <a:pt x="8252" y="218702"/>
                </a:cubicBezTo>
                <a:cubicBezTo>
                  <a:pt x="-8759" y="183872"/>
                  <a:pt x="1367" y="148637"/>
                  <a:pt x="30932" y="127576"/>
                </a:cubicBezTo>
                <a:cubicBezTo>
                  <a:pt x="114768" y="69256"/>
                  <a:pt x="206704" y="26730"/>
                  <a:pt x="299855" y="0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16650C97-B5BD-4F16-99DF-DEC39F6C382A}"/>
              </a:ext>
            </a:extLst>
          </p:cNvPr>
          <p:cNvSpPr/>
          <p:nvPr/>
        </p:nvSpPr>
        <p:spPr>
          <a:xfrm>
            <a:off x="6471499" y="4565421"/>
            <a:ext cx="405491" cy="214497"/>
          </a:xfrm>
          <a:custGeom>
            <a:avLst/>
            <a:gdLst>
              <a:gd name="connsiteX0" fmla="*/ 305400 w 405491"/>
              <a:gd name="connsiteY0" fmla="*/ 213549 h 214497"/>
              <a:gd name="connsiteX1" fmla="*/ 58752 w 405491"/>
              <a:gd name="connsiteY1" fmla="*/ 149154 h 214497"/>
              <a:gd name="connsiteX2" fmla="*/ 6101 w 405491"/>
              <a:gd name="connsiteY2" fmla="*/ 48308 h 214497"/>
              <a:gd name="connsiteX3" fmla="*/ 112212 w 405491"/>
              <a:gd name="connsiteY3" fmla="*/ 5377 h 214497"/>
              <a:gd name="connsiteX4" fmla="*/ 334155 w 405491"/>
              <a:gd name="connsiteY4" fmla="*/ 65318 h 214497"/>
              <a:gd name="connsiteX5" fmla="*/ 403006 w 405491"/>
              <a:gd name="connsiteY5" fmla="*/ 154419 h 214497"/>
              <a:gd name="connsiteX6" fmla="*/ 304995 w 405491"/>
              <a:gd name="connsiteY6" fmla="*/ 213549 h 21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491" h="214497">
                <a:moveTo>
                  <a:pt x="305400" y="213549"/>
                </a:moveTo>
                <a:cubicBezTo>
                  <a:pt x="219944" y="204639"/>
                  <a:pt x="137728" y="181554"/>
                  <a:pt x="58752" y="149154"/>
                </a:cubicBezTo>
                <a:cubicBezTo>
                  <a:pt x="16226" y="131738"/>
                  <a:pt x="-13339" y="98933"/>
                  <a:pt x="6101" y="48308"/>
                </a:cubicBezTo>
                <a:cubicBezTo>
                  <a:pt x="25137" y="-698"/>
                  <a:pt x="66852" y="-6773"/>
                  <a:pt x="112212" y="5377"/>
                </a:cubicBezTo>
                <a:cubicBezTo>
                  <a:pt x="186328" y="24817"/>
                  <a:pt x="260444" y="44662"/>
                  <a:pt x="334155" y="65318"/>
                </a:cubicBezTo>
                <a:cubicBezTo>
                  <a:pt x="378705" y="77873"/>
                  <a:pt x="415561" y="99338"/>
                  <a:pt x="403006" y="154419"/>
                </a:cubicBezTo>
                <a:cubicBezTo>
                  <a:pt x="391260" y="205449"/>
                  <a:pt x="352785" y="218409"/>
                  <a:pt x="304995" y="213549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AF94F671-6942-4A08-85D4-B57D1F12414F}"/>
              </a:ext>
            </a:extLst>
          </p:cNvPr>
          <p:cNvSpPr/>
          <p:nvPr/>
        </p:nvSpPr>
        <p:spPr>
          <a:xfrm>
            <a:off x="6730923" y="1531500"/>
            <a:ext cx="411049" cy="170513"/>
          </a:xfrm>
          <a:custGeom>
            <a:avLst/>
            <a:gdLst>
              <a:gd name="connsiteX0" fmla="*/ 214457 w 411049"/>
              <a:gd name="connsiteY0" fmla="*/ 955 h 170513"/>
              <a:gd name="connsiteX1" fmla="*/ 296673 w 411049"/>
              <a:gd name="connsiteY1" fmla="*/ 955 h 170513"/>
              <a:gd name="connsiteX2" fmla="*/ 410884 w 411049"/>
              <a:gd name="connsiteY2" fmla="*/ 69401 h 170513"/>
              <a:gd name="connsiteX3" fmla="*/ 303963 w 411049"/>
              <a:gd name="connsiteY3" fmla="*/ 149592 h 170513"/>
              <a:gd name="connsiteX4" fmla="*/ 88501 w 411049"/>
              <a:gd name="connsiteY4" fmla="*/ 170247 h 170513"/>
              <a:gd name="connsiteX5" fmla="*/ 1830 w 411049"/>
              <a:gd name="connsiteY5" fmla="*/ 112332 h 170513"/>
              <a:gd name="connsiteX6" fmla="*/ 68656 w 411049"/>
              <a:gd name="connsiteY6" fmla="*/ 20396 h 170513"/>
              <a:gd name="connsiteX7" fmla="*/ 214457 w 411049"/>
              <a:gd name="connsiteY7" fmla="*/ 1360 h 17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049" h="170513">
                <a:moveTo>
                  <a:pt x="214457" y="955"/>
                </a:moveTo>
                <a:cubicBezTo>
                  <a:pt x="254148" y="955"/>
                  <a:pt x="275208" y="2170"/>
                  <a:pt x="296673" y="955"/>
                </a:cubicBezTo>
                <a:cubicBezTo>
                  <a:pt x="351349" y="-2690"/>
                  <a:pt x="407240" y="955"/>
                  <a:pt x="410884" y="69401"/>
                </a:cubicBezTo>
                <a:cubicBezTo>
                  <a:pt x="414530" y="138657"/>
                  <a:pt x="357019" y="144732"/>
                  <a:pt x="303963" y="149592"/>
                </a:cubicBezTo>
                <a:cubicBezTo>
                  <a:pt x="231873" y="156072"/>
                  <a:pt x="160187" y="165792"/>
                  <a:pt x="88501" y="170247"/>
                </a:cubicBezTo>
                <a:cubicBezTo>
                  <a:pt x="47596" y="172677"/>
                  <a:pt x="10740" y="158907"/>
                  <a:pt x="1830" y="112332"/>
                </a:cubicBezTo>
                <a:cubicBezTo>
                  <a:pt x="-7890" y="60491"/>
                  <a:pt x="22080" y="30116"/>
                  <a:pt x="68656" y="20396"/>
                </a:cubicBezTo>
                <a:cubicBezTo>
                  <a:pt x="122521" y="9460"/>
                  <a:pt x="178007" y="5815"/>
                  <a:pt x="214457" y="1360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30D3ACFD-FEC9-4649-93FA-715168FA03F2}"/>
              </a:ext>
            </a:extLst>
          </p:cNvPr>
          <p:cNvSpPr/>
          <p:nvPr/>
        </p:nvSpPr>
        <p:spPr>
          <a:xfrm>
            <a:off x="7276644" y="1557948"/>
            <a:ext cx="400612" cy="215354"/>
          </a:xfrm>
          <a:custGeom>
            <a:avLst/>
            <a:gdLst>
              <a:gd name="connsiteX0" fmla="*/ 102496 w 400612"/>
              <a:gd name="connsiteY0" fmla="*/ 23 h 215354"/>
              <a:gd name="connsiteX1" fmla="*/ 340639 w 400612"/>
              <a:gd name="connsiteY1" fmla="*/ 63203 h 215354"/>
              <a:gd name="connsiteX2" fmla="*/ 395720 w 400612"/>
              <a:gd name="connsiteY2" fmla="*/ 162834 h 215354"/>
              <a:gd name="connsiteX3" fmla="*/ 292848 w 400612"/>
              <a:gd name="connsiteY3" fmla="*/ 211030 h 215354"/>
              <a:gd name="connsiteX4" fmla="*/ 61591 w 400612"/>
              <a:gd name="connsiteY4" fmla="*/ 144204 h 215354"/>
              <a:gd name="connsiteX5" fmla="*/ 840 w 400612"/>
              <a:gd name="connsiteY5" fmla="*/ 59558 h 215354"/>
              <a:gd name="connsiteX6" fmla="*/ 102496 w 400612"/>
              <a:gd name="connsiteY6" fmla="*/ 23 h 21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612" h="215354">
                <a:moveTo>
                  <a:pt x="102496" y="23"/>
                </a:moveTo>
                <a:cubicBezTo>
                  <a:pt x="180257" y="11363"/>
                  <a:pt x="263688" y="26753"/>
                  <a:pt x="340639" y="63203"/>
                </a:cubicBezTo>
                <a:cubicBezTo>
                  <a:pt x="381544" y="82239"/>
                  <a:pt x="413135" y="111804"/>
                  <a:pt x="395720" y="162834"/>
                </a:cubicBezTo>
                <a:cubicBezTo>
                  <a:pt x="378709" y="211840"/>
                  <a:pt x="337804" y="222775"/>
                  <a:pt x="292848" y="211030"/>
                </a:cubicBezTo>
                <a:cubicBezTo>
                  <a:pt x="215088" y="190780"/>
                  <a:pt x="138137" y="168505"/>
                  <a:pt x="61591" y="144204"/>
                </a:cubicBezTo>
                <a:cubicBezTo>
                  <a:pt x="22306" y="131649"/>
                  <a:pt x="-5235" y="104514"/>
                  <a:pt x="840" y="59558"/>
                </a:cubicBezTo>
                <a:cubicBezTo>
                  <a:pt x="8535" y="4073"/>
                  <a:pt x="51871" y="-382"/>
                  <a:pt x="102496" y="23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875F7635-7855-4B69-AFB7-E7F757F1856D}"/>
              </a:ext>
            </a:extLst>
          </p:cNvPr>
          <p:cNvSpPr/>
          <p:nvPr/>
        </p:nvSpPr>
        <p:spPr>
          <a:xfrm>
            <a:off x="7006079" y="4632990"/>
            <a:ext cx="405757" cy="179190"/>
          </a:xfrm>
          <a:custGeom>
            <a:avLst/>
            <a:gdLst>
              <a:gd name="connsiteX0" fmla="*/ 123174 w 405757"/>
              <a:gd name="connsiteY0" fmla="*/ 179190 h 179190"/>
              <a:gd name="connsiteX1" fmla="*/ 52 w 405757"/>
              <a:gd name="connsiteY1" fmla="*/ 99809 h 179190"/>
              <a:gd name="connsiteX2" fmla="*/ 108189 w 405757"/>
              <a:gd name="connsiteY2" fmla="*/ 20833 h 179190"/>
              <a:gd name="connsiteX3" fmla="*/ 284365 w 405757"/>
              <a:gd name="connsiteY3" fmla="*/ 2203 h 179190"/>
              <a:gd name="connsiteX4" fmla="*/ 404247 w 405757"/>
              <a:gd name="connsiteY4" fmla="*/ 62144 h 179190"/>
              <a:gd name="connsiteX5" fmla="*/ 311501 w 405757"/>
              <a:gd name="connsiteY5" fmla="*/ 158535 h 179190"/>
              <a:gd name="connsiteX6" fmla="*/ 122769 w 405757"/>
              <a:gd name="connsiteY6" fmla="*/ 179190 h 17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757" h="179190">
                <a:moveTo>
                  <a:pt x="123174" y="179190"/>
                </a:moveTo>
                <a:cubicBezTo>
                  <a:pt x="66878" y="174735"/>
                  <a:pt x="2482" y="174330"/>
                  <a:pt x="52" y="99809"/>
                </a:cubicBezTo>
                <a:cubicBezTo>
                  <a:pt x="-1973" y="32174"/>
                  <a:pt x="55133" y="25694"/>
                  <a:pt x="108189" y="20833"/>
                </a:cubicBezTo>
                <a:cubicBezTo>
                  <a:pt x="166914" y="15569"/>
                  <a:pt x="225640" y="7468"/>
                  <a:pt x="284365" y="2203"/>
                </a:cubicBezTo>
                <a:cubicBezTo>
                  <a:pt x="336611" y="-2657"/>
                  <a:pt x="392907" y="-5492"/>
                  <a:pt x="404247" y="62144"/>
                </a:cubicBezTo>
                <a:cubicBezTo>
                  <a:pt x="415182" y="128565"/>
                  <a:pt x="364961" y="150435"/>
                  <a:pt x="311501" y="158535"/>
                </a:cubicBezTo>
                <a:cubicBezTo>
                  <a:pt x="248725" y="168255"/>
                  <a:pt x="185544" y="172710"/>
                  <a:pt x="122769" y="179190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B2FCA5D3-E0D6-4582-882F-BD3CB0D7636A}"/>
              </a:ext>
            </a:extLst>
          </p:cNvPr>
          <p:cNvSpPr/>
          <p:nvPr/>
        </p:nvSpPr>
        <p:spPr>
          <a:xfrm>
            <a:off x="5462579" y="3371314"/>
            <a:ext cx="215516" cy="403686"/>
          </a:xfrm>
          <a:custGeom>
            <a:avLst/>
            <a:gdLst>
              <a:gd name="connsiteX0" fmla="*/ 80 w 215516"/>
              <a:gd name="connsiteY0" fmla="*/ 121362 h 403686"/>
              <a:gd name="connsiteX1" fmla="*/ 63261 w 215516"/>
              <a:gd name="connsiteY1" fmla="*/ 1481 h 403686"/>
              <a:gd name="connsiteX2" fmla="*/ 149122 w 215516"/>
              <a:gd name="connsiteY2" fmla="*/ 59802 h 403686"/>
              <a:gd name="connsiteX3" fmla="*/ 212708 w 215516"/>
              <a:gd name="connsiteY3" fmla="*/ 306044 h 403686"/>
              <a:gd name="connsiteX4" fmla="*/ 165322 w 215516"/>
              <a:gd name="connsiteY4" fmla="*/ 399195 h 403686"/>
              <a:gd name="connsiteX5" fmla="*/ 72576 w 215516"/>
              <a:gd name="connsiteY5" fmla="*/ 353430 h 403686"/>
              <a:gd name="connsiteX6" fmla="*/ 80 w 215516"/>
              <a:gd name="connsiteY6" fmla="*/ 120957 h 40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515" h="403686">
                <a:moveTo>
                  <a:pt x="80" y="121362"/>
                </a:moveTo>
                <a:cubicBezTo>
                  <a:pt x="-1135" y="50487"/>
                  <a:pt x="11016" y="11201"/>
                  <a:pt x="63261" y="1481"/>
                </a:cubicBezTo>
                <a:cubicBezTo>
                  <a:pt x="109027" y="-6619"/>
                  <a:pt x="137377" y="19301"/>
                  <a:pt x="149122" y="59802"/>
                </a:cubicBezTo>
                <a:cubicBezTo>
                  <a:pt x="172612" y="141207"/>
                  <a:pt x="194078" y="223423"/>
                  <a:pt x="212708" y="306044"/>
                </a:cubicBezTo>
                <a:cubicBezTo>
                  <a:pt x="222023" y="346950"/>
                  <a:pt x="208658" y="385020"/>
                  <a:pt x="165322" y="399195"/>
                </a:cubicBezTo>
                <a:cubicBezTo>
                  <a:pt x="123202" y="412965"/>
                  <a:pt x="86751" y="394335"/>
                  <a:pt x="72576" y="353430"/>
                </a:cubicBezTo>
                <a:cubicBezTo>
                  <a:pt x="43416" y="269594"/>
                  <a:pt x="19521" y="183733"/>
                  <a:pt x="80" y="120957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0EDE800F-45F2-49D6-B29C-4CD946291827}"/>
              </a:ext>
            </a:extLst>
          </p:cNvPr>
          <p:cNvSpPr/>
          <p:nvPr/>
        </p:nvSpPr>
        <p:spPr>
          <a:xfrm>
            <a:off x="8540000" y="3099870"/>
            <a:ext cx="176824" cy="410327"/>
          </a:xfrm>
          <a:custGeom>
            <a:avLst/>
            <a:gdLst>
              <a:gd name="connsiteX0" fmla="*/ 176465 w 176824"/>
              <a:gd name="connsiteY0" fmla="*/ 172484 h 410327"/>
              <a:gd name="connsiteX1" fmla="*/ 148519 w 176824"/>
              <a:gd name="connsiteY1" fmla="*/ 343801 h 410327"/>
              <a:gd name="connsiteX2" fmla="*/ 67518 w 176824"/>
              <a:gd name="connsiteY2" fmla="*/ 409816 h 410327"/>
              <a:gd name="connsiteX3" fmla="*/ 288 w 176824"/>
              <a:gd name="connsiteY3" fmla="*/ 318285 h 410327"/>
              <a:gd name="connsiteX4" fmla="*/ 17298 w 176824"/>
              <a:gd name="connsiteY4" fmla="*/ 102418 h 410327"/>
              <a:gd name="connsiteX5" fmla="*/ 104374 w 176824"/>
              <a:gd name="connsiteY5" fmla="*/ 357 h 410327"/>
              <a:gd name="connsiteX6" fmla="*/ 176465 w 176824"/>
              <a:gd name="connsiteY6" fmla="*/ 103633 h 410327"/>
              <a:gd name="connsiteX7" fmla="*/ 176465 w 176824"/>
              <a:gd name="connsiteY7" fmla="*/ 172079 h 4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824" h="410327">
                <a:moveTo>
                  <a:pt x="176465" y="172484"/>
                </a:moveTo>
                <a:cubicBezTo>
                  <a:pt x="169175" y="218249"/>
                  <a:pt x="161479" y="281835"/>
                  <a:pt x="148519" y="343801"/>
                </a:cubicBezTo>
                <a:cubicBezTo>
                  <a:pt x="140014" y="384301"/>
                  <a:pt x="112474" y="414676"/>
                  <a:pt x="67518" y="409816"/>
                </a:cubicBezTo>
                <a:cubicBezTo>
                  <a:pt x="15273" y="404551"/>
                  <a:pt x="-2547" y="365671"/>
                  <a:pt x="288" y="318285"/>
                </a:cubicBezTo>
                <a:cubicBezTo>
                  <a:pt x="4338" y="246195"/>
                  <a:pt x="10008" y="174104"/>
                  <a:pt x="17298" y="102418"/>
                </a:cubicBezTo>
                <a:cubicBezTo>
                  <a:pt x="22563" y="48957"/>
                  <a:pt x="35928" y="-4908"/>
                  <a:pt x="104374" y="357"/>
                </a:cubicBezTo>
                <a:cubicBezTo>
                  <a:pt x="163505" y="4812"/>
                  <a:pt x="173630" y="54628"/>
                  <a:pt x="176465" y="103633"/>
                </a:cubicBezTo>
                <a:cubicBezTo>
                  <a:pt x="177275" y="120643"/>
                  <a:pt x="176465" y="137653"/>
                  <a:pt x="176465" y="172079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85222D7A-B770-4DC2-B142-1531DF1174A6}"/>
              </a:ext>
            </a:extLst>
          </p:cNvPr>
          <p:cNvSpPr/>
          <p:nvPr/>
        </p:nvSpPr>
        <p:spPr>
          <a:xfrm>
            <a:off x="5998943" y="4292555"/>
            <a:ext cx="365256" cy="301544"/>
          </a:xfrm>
          <a:custGeom>
            <a:avLst/>
            <a:gdLst>
              <a:gd name="connsiteX0" fmla="*/ 365256 w 365256"/>
              <a:gd name="connsiteY0" fmla="*/ 228427 h 301544"/>
              <a:gd name="connsiteX1" fmla="*/ 253880 w 365256"/>
              <a:gd name="connsiteY1" fmla="*/ 291203 h 301544"/>
              <a:gd name="connsiteX2" fmla="*/ 25053 w 365256"/>
              <a:gd name="connsiteY2" fmla="*/ 131631 h 301544"/>
              <a:gd name="connsiteX3" fmla="*/ 10878 w 365256"/>
              <a:gd name="connsiteY3" fmla="*/ 38480 h 301544"/>
              <a:gd name="connsiteX4" fmla="*/ 85398 w 365256"/>
              <a:gd name="connsiteY4" fmla="*/ 4460 h 301544"/>
              <a:gd name="connsiteX5" fmla="*/ 354321 w 365256"/>
              <a:gd name="connsiteY5" fmla="*/ 192382 h 301544"/>
              <a:gd name="connsiteX6" fmla="*/ 365256 w 365256"/>
              <a:gd name="connsiteY6" fmla="*/ 228022 h 30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256" h="301544">
                <a:moveTo>
                  <a:pt x="365256" y="228427"/>
                </a:moveTo>
                <a:cubicBezTo>
                  <a:pt x="352296" y="293633"/>
                  <a:pt x="311391" y="317123"/>
                  <a:pt x="253880" y="291203"/>
                </a:cubicBezTo>
                <a:cubicBezTo>
                  <a:pt x="168019" y="253133"/>
                  <a:pt x="92284" y="197647"/>
                  <a:pt x="25053" y="131631"/>
                </a:cubicBezTo>
                <a:cubicBezTo>
                  <a:pt x="-2082" y="105306"/>
                  <a:pt x="-7753" y="72501"/>
                  <a:pt x="10878" y="38480"/>
                </a:cubicBezTo>
                <a:cubicBezTo>
                  <a:pt x="27078" y="9320"/>
                  <a:pt x="56238" y="-8905"/>
                  <a:pt x="85398" y="4460"/>
                </a:cubicBezTo>
                <a:cubicBezTo>
                  <a:pt x="186245" y="50225"/>
                  <a:pt x="272510" y="118671"/>
                  <a:pt x="354321" y="192382"/>
                </a:cubicBezTo>
                <a:cubicBezTo>
                  <a:pt x="362421" y="199672"/>
                  <a:pt x="362016" y="215872"/>
                  <a:pt x="365256" y="228022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FCA8309E-3B76-411E-93F4-D19776EB6138}"/>
              </a:ext>
            </a:extLst>
          </p:cNvPr>
          <p:cNvSpPr/>
          <p:nvPr/>
        </p:nvSpPr>
        <p:spPr>
          <a:xfrm>
            <a:off x="5536417" y="2315615"/>
            <a:ext cx="254151" cy="389748"/>
          </a:xfrm>
          <a:custGeom>
            <a:avLst/>
            <a:gdLst>
              <a:gd name="connsiteX0" fmla="*/ 1573 w 254151"/>
              <a:gd name="connsiteY0" fmla="*/ 292127 h 389748"/>
              <a:gd name="connsiteX1" fmla="*/ 109709 w 254151"/>
              <a:gd name="connsiteY1" fmla="*/ 45479 h 389748"/>
              <a:gd name="connsiteX2" fmla="*/ 217441 w 254151"/>
              <a:gd name="connsiteY2" fmla="*/ 12674 h 389748"/>
              <a:gd name="connsiteX3" fmla="*/ 244981 w 254151"/>
              <a:gd name="connsiteY3" fmla="*/ 112305 h 389748"/>
              <a:gd name="connsiteX4" fmla="*/ 138870 w 254151"/>
              <a:gd name="connsiteY4" fmla="*/ 343157 h 389748"/>
              <a:gd name="connsiteX5" fmla="*/ 43694 w 254151"/>
              <a:gd name="connsiteY5" fmla="*/ 384063 h 389748"/>
              <a:gd name="connsiteX6" fmla="*/ 1573 w 254151"/>
              <a:gd name="connsiteY6" fmla="*/ 291722 h 3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51" h="389748">
                <a:moveTo>
                  <a:pt x="1573" y="292127"/>
                </a:moveTo>
                <a:cubicBezTo>
                  <a:pt x="25874" y="202621"/>
                  <a:pt x="62324" y="121215"/>
                  <a:pt x="109709" y="45479"/>
                </a:cubicBezTo>
                <a:cubicBezTo>
                  <a:pt x="134820" y="5384"/>
                  <a:pt x="171270" y="-14866"/>
                  <a:pt x="217441" y="12674"/>
                </a:cubicBezTo>
                <a:cubicBezTo>
                  <a:pt x="256726" y="36164"/>
                  <a:pt x="261991" y="73424"/>
                  <a:pt x="244981" y="112305"/>
                </a:cubicBezTo>
                <a:cubicBezTo>
                  <a:pt x="210960" y="190066"/>
                  <a:pt x="176130" y="267016"/>
                  <a:pt x="138870" y="343157"/>
                </a:cubicBezTo>
                <a:cubicBezTo>
                  <a:pt x="120240" y="381633"/>
                  <a:pt x="86219" y="399858"/>
                  <a:pt x="43694" y="384063"/>
                </a:cubicBezTo>
                <a:cubicBezTo>
                  <a:pt x="-452" y="367458"/>
                  <a:pt x="-2882" y="328577"/>
                  <a:pt x="1573" y="291722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336040F6-2DA0-4825-8E85-B82BDC394289}"/>
              </a:ext>
            </a:extLst>
          </p:cNvPr>
          <p:cNvSpPr/>
          <p:nvPr/>
        </p:nvSpPr>
        <p:spPr>
          <a:xfrm>
            <a:off x="6403080" y="2491910"/>
            <a:ext cx="1345033" cy="1353936"/>
          </a:xfrm>
          <a:custGeom>
            <a:avLst/>
            <a:gdLst>
              <a:gd name="connsiteX0" fmla="*/ 0 w 1345033"/>
              <a:gd name="connsiteY0" fmla="*/ 670283 h 1353936"/>
              <a:gd name="connsiteX1" fmla="*/ 665017 w 1345033"/>
              <a:gd name="connsiteY1" fmla="*/ 0 h 1353936"/>
              <a:gd name="connsiteX2" fmla="*/ 1345019 w 1345033"/>
              <a:gd name="connsiteY2" fmla="*/ 683243 h 1353936"/>
              <a:gd name="connsiteX3" fmla="*/ 666232 w 1345033"/>
              <a:gd name="connsiteY3" fmla="*/ 1353930 h 1353936"/>
              <a:gd name="connsiteX4" fmla="*/ 405 w 1345033"/>
              <a:gd name="connsiteY4" fmla="*/ 670283 h 1353936"/>
              <a:gd name="connsiteX5" fmla="*/ 1097562 w 1345033"/>
              <a:gd name="connsiteY5" fmla="*/ 644767 h 1353936"/>
              <a:gd name="connsiteX6" fmla="*/ 988616 w 1345033"/>
              <a:gd name="connsiteY6" fmla="*/ 330079 h 1353936"/>
              <a:gd name="connsiteX7" fmla="*/ 694583 w 1345033"/>
              <a:gd name="connsiteY7" fmla="*/ 263253 h 1353936"/>
              <a:gd name="connsiteX8" fmla="*/ 1097562 w 1345033"/>
              <a:gd name="connsiteY8" fmla="*/ 644767 h 13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5033" h="1353936">
                <a:moveTo>
                  <a:pt x="0" y="670283"/>
                </a:moveTo>
                <a:cubicBezTo>
                  <a:pt x="1215" y="304159"/>
                  <a:pt x="303348" y="-405"/>
                  <a:pt x="665017" y="0"/>
                </a:cubicBezTo>
                <a:cubicBezTo>
                  <a:pt x="1041671" y="0"/>
                  <a:pt x="1347449" y="307399"/>
                  <a:pt x="1345019" y="683243"/>
                </a:cubicBezTo>
                <a:cubicBezTo>
                  <a:pt x="1342589" y="1053417"/>
                  <a:pt x="1039646" y="1352310"/>
                  <a:pt x="666232" y="1353930"/>
                </a:cubicBezTo>
                <a:cubicBezTo>
                  <a:pt x="304968" y="1355550"/>
                  <a:pt x="-810" y="1041672"/>
                  <a:pt x="405" y="670283"/>
                </a:cubicBezTo>
                <a:close/>
                <a:moveTo>
                  <a:pt x="1097562" y="644767"/>
                </a:moveTo>
                <a:cubicBezTo>
                  <a:pt x="1121862" y="518406"/>
                  <a:pt x="1079337" y="415130"/>
                  <a:pt x="988616" y="330079"/>
                </a:cubicBezTo>
                <a:cubicBezTo>
                  <a:pt x="895465" y="242598"/>
                  <a:pt x="811629" y="222753"/>
                  <a:pt x="694583" y="263253"/>
                </a:cubicBezTo>
                <a:cubicBezTo>
                  <a:pt x="863469" y="359239"/>
                  <a:pt x="993881" y="483981"/>
                  <a:pt x="1097562" y="644767"/>
                </a:cubicBezTo>
                <a:close/>
              </a:path>
            </a:pathLst>
          </a:custGeom>
          <a:solidFill>
            <a:srgbClr val="4B85B9"/>
          </a:solidFill>
          <a:ln w="40452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F6BD555-4501-4BE5-8CEA-5E3954FE7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8501" y="372590"/>
            <a:ext cx="1333500" cy="800100"/>
          </a:xfrm>
          <a:prstGeom prst="rect">
            <a:avLst/>
          </a:prstGeom>
        </p:spPr>
      </p:pic>
      <p:pic>
        <p:nvPicPr>
          <p:cNvPr id="148" name="Gráfico 147">
            <a:extLst>
              <a:ext uri="{FF2B5EF4-FFF2-40B4-BE49-F238E27FC236}">
                <a16:creationId xmlns:a16="http://schemas.microsoft.com/office/drawing/2014/main" id="{79934A75-73D3-4960-8FE6-02C7C99FF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00000">
            <a:off x="528278" y="382712"/>
            <a:ext cx="1333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0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1000">
              <a:schemeClr val="accent3">
                <a:lumMod val="95000"/>
                <a:lumOff val="5000"/>
              </a:schemeClr>
            </a:gs>
            <a:gs pos="38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retraso 1">
            <a:extLst>
              <a:ext uri="{FF2B5EF4-FFF2-40B4-BE49-F238E27FC236}">
                <a16:creationId xmlns:a16="http://schemas.microsoft.com/office/drawing/2014/main" id="{03F468F9-0F49-46E2-8BDF-23D886F51D74}"/>
              </a:ext>
            </a:extLst>
          </p:cNvPr>
          <p:cNvSpPr/>
          <p:nvPr/>
        </p:nvSpPr>
        <p:spPr>
          <a:xfrm rot="10800000">
            <a:off x="3986784" y="-1"/>
            <a:ext cx="5157216" cy="5143499"/>
          </a:xfrm>
          <a:prstGeom prst="flowChartDelay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787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88AF745-742A-4552-80AA-09FEEFA23C19}"/>
              </a:ext>
            </a:extLst>
          </p:cNvPr>
          <p:cNvSpPr/>
          <p:nvPr/>
        </p:nvSpPr>
        <p:spPr>
          <a:xfrm>
            <a:off x="2708185" y="690776"/>
            <a:ext cx="3387827" cy="388595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96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985" name="Google Shape;985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/>
              <a:t>19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986" name="Google Shape;986;p34"/>
          <p:cNvSpPr txBox="1">
            <a:spLocks noGrp="1"/>
          </p:cNvSpPr>
          <p:nvPr>
            <p:ph type="ctrTitle" idx="4294967295"/>
          </p:nvPr>
        </p:nvSpPr>
        <p:spPr>
          <a:xfrm>
            <a:off x="115487" y="2984477"/>
            <a:ext cx="3153222" cy="54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/>
            <a:r>
              <a:rPr lang="fa-IR" sz="4800" dirty="0">
                <a:cs typeface="B Nazanin" panose="00000400000000000000" pitchFamily="2" charset="-78"/>
              </a:rPr>
              <a:t>با تشکر!</a:t>
            </a:r>
            <a:endParaRPr sz="4800" dirty="0">
              <a:cs typeface="B Nazanin" panose="00000400000000000000" pitchFamily="2" charset="-78"/>
            </a:endParaRPr>
          </a:p>
        </p:txBody>
      </p:sp>
      <p:sp>
        <p:nvSpPr>
          <p:cNvPr id="987" name="Google Shape;987;p34"/>
          <p:cNvSpPr txBox="1">
            <a:spLocks noGrp="1"/>
          </p:cNvSpPr>
          <p:nvPr>
            <p:ph type="subTitle" idx="4294967295"/>
          </p:nvPr>
        </p:nvSpPr>
        <p:spPr>
          <a:xfrm>
            <a:off x="540382" y="3530477"/>
            <a:ext cx="2127496" cy="4795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ctr">
              <a:buNone/>
            </a:pPr>
            <a:r>
              <a:rPr lang="fa-IR" sz="1800" b="1" dirty="0">
                <a:cs typeface="B Nazanin" panose="00000400000000000000" pitchFamily="2" charset="-78"/>
              </a:rPr>
              <a:t>هر گونه سوال؟</a:t>
            </a:r>
            <a:endParaRPr sz="1800" dirty="0">
              <a:cs typeface="B Nazanin" panose="00000400000000000000" pitchFamily="2" charset="-78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A48C0DB-0DE5-4EF6-8202-7039C3601FFD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3871B83-9BB5-4375-8190-769294757B27}"/>
              </a:ext>
            </a:extLst>
          </p:cNvPr>
          <p:cNvSpPr/>
          <p:nvPr/>
        </p:nvSpPr>
        <p:spPr>
          <a:xfrm>
            <a:off x="478" y="4426857"/>
            <a:ext cx="569614" cy="716801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9E64B7C-E4B2-42D2-8687-5C5E657033F8}"/>
              </a:ext>
            </a:extLst>
          </p:cNvPr>
          <p:cNvGrpSpPr/>
          <p:nvPr/>
        </p:nvGrpSpPr>
        <p:grpSpPr>
          <a:xfrm>
            <a:off x="6176627" y="765234"/>
            <a:ext cx="2068209" cy="4072751"/>
            <a:chOff x="6739982" y="1313273"/>
            <a:chExt cx="1540341" cy="3033265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B578C90F-361A-4F29-92BE-BD20679A8B65}"/>
                </a:ext>
              </a:extLst>
            </p:cNvPr>
            <p:cNvSpPr/>
            <p:nvPr/>
          </p:nvSpPr>
          <p:spPr>
            <a:xfrm rot="10800000">
              <a:off x="7749545" y="2492626"/>
              <a:ext cx="530778" cy="531019"/>
            </a:xfrm>
            <a:custGeom>
              <a:avLst/>
              <a:gdLst>
                <a:gd name="connsiteX0" fmla="*/ 265783 w 530778"/>
                <a:gd name="connsiteY0" fmla="*/ 0 h 531019"/>
                <a:gd name="connsiteX1" fmla="*/ 279977 w 530778"/>
                <a:gd name="connsiteY1" fmla="*/ 18607 h 531019"/>
                <a:gd name="connsiteX2" fmla="*/ 334842 w 530778"/>
                <a:gd name="connsiteY2" fmla="*/ 151119 h 531019"/>
                <a:gd name="connsiteX3" fmla="*/ 381239 w 530778"/>
                <a:gd name="connsiteY3" fmla="*/ 197397 h 531019"/>
                <a:gd name="connsiteX4" fmla="*/ 513871 w 530778"/>
                <a:gd name="connsiteY4" fmla="*/ 252024 h 531019"/>
                <a:gd name="connsiteX5" fmla="*/ 530688 w 530778"/>
                <a:gd name="connsiteY5" fmla="*/ 266933 h 531019"/>
                <a:gd name="connsiteX6" fmla="*/ 513990 w 530778"/>
                <a:gd name="connsiteY6" fmla="*/ 279456 h 531019"/>
                <a:gd name="connsiteX7" fmla="*/ 376111 w 530778"/>
                <a:gd name="connsiteY7" fmla="*/ 335992 h 531019"/>
                <a:gd name="connsiteX8" fmla="*/ 336989 w 530778"/>
                <a:gd name="connsiteY8" fmla="*/ 375233 h 531019"/>
                <a:gd name="connsiteX9" fmla="*/ 278307 w 530778"/>
                <a:gd name="connsiteY9" fmla="*/ 515140 h 531019"/>
                <a:gd name="connsiteX10" fmla="*/ 265664 w 530778"/>
                <a:gd name="connsiteY10" fmla="*/ 531003 h 531019"/>
                <a:gd name="connsiteX11" fmla="*/ 253260 w 530778"/>
                <a:gd name="connsiteY11" fmla="*/ 514305 h 531019"/>
                <a:gd name="connsiteX12" fmla="*/ 196128 w 530778"/>
                <a:gd name="connsiteY12" fmla="*/ 376664 h 531019"/>
                <a:gd name="connsiteX13" fmla="*/ 157722 w 530778"/>
                <a:gd name="connsiteY13" fmla="*/ 336827 h 531019"/>
                <a:gd name="connsiteX14" fmla="*/ 17696 w 530778"/>
                <a:gd name="connsiteY14" fmla="*/ 278383 h 531019"/>
                <a:gd name="connsiteX15" fmla="*/ 43 w 530778"/>
                <a:gd name="connsiteY15" fmla="*/ 263951 h 531019"/>
                <a:gd name="connsiteX16" fmla="*/ 17457 w 530778"/>
                <a:gd name="connsiteY16" fmla="*/ 252501 h 531019"/>
                <a:gd name="connsiteX17" fmla="*/ 160227 w 530778"/>
                <a:gd name="connsiteY17" fmla="*/ 193341 h 531019"/>
                <a:gd name="connsiteX18" fmla="*/ 195054 w 530778"/>
                <a:gd name="connsiteY18" fmla="*/ 157440 h 531019"/>
                <a:gd name="connsiteX19" fmla="*/ 253260 w 530778"/>
                <a:gd name="connsiteY19" fmla="*/ 17295 h 531019"/>
                <a:gd name="connsiteX20" fmla="*/ 265664 w 530778"/>
                <a:gd name="connsiteY20" fmla="*/ 0 h 53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0778" h="531019">
                  <a:moveTo>
                    <a:pt x="265783" y="0"/>
                  </a:moveTo>
                  <a:cubicBezTo>
                    <a:pt x="275802" y="2147"/>
                    <a:pt x="276995" y="11331"/>
                    <a:pt x="279977" y="18607"/>
                  </a:cubicBezTo>
                  <a:cubicBezTo>
                    <a:pt x="298583" y="62618"/>
                    <a:pt x="318144" y="106391"/>
                    <a:pt x="334842" y="151119"/>
                  </a:cubicBezTo>
                  <a:cubicBezTo>
                    <a:pt x="343668" y="174735"/>
                    <a:pt x="357981" y="188570"/>
                    <a:pt x="381239" y="197397"/>
                  </a:cubicBezTo>
                  <a:cubicBezTo>
                    <a:pt x="425967" y="214333"/>
                    <a:pt x="469859" y="233536"/>
                    <a:pt x="513871" y="252024"/>
                  </a:cubicBezTo>
                  <a:cubicBezTo>
                    <a:pt x="521027" y="255005"/>
                    <a:pt x="531881" y="255960"/>
                    <a:pt x="530688" y="266933"/>
                  </a:cubicBezTo>
                  <a:cubicBezTo>
                    <a:pt x="529734" y="275282"/>
                    <a:pt x="520669" y="276713"/>
                    <a:pt x="513990" y="279456"/>
                  </a:cubicBezTo>
                  <a:cubicBezTo>
                    <a:pt x="468070" y="298421"/>
                    <a:pt x="422508" y="318220"/>
                    <a:pt x="376111" y="335992"/>
                  </a:cubicBezTo>
                  <a:cubicBezTo>
                    <a:pt x="356192" y="343625"/>
                    <a:pt x="344742" y="356030"/>
                    <a:pt x="336989" y="375233"/>
                  </a:cubicBezTo>
                  <a:cubicBezTo>
                    <a:pt x="318144" y="422226"/>
                    <a:pt x="298106" y="468623"/>
                    <a:pt x="278307" y="515140"/>
                  </a:cubicBezTo>
                  <a:cubicBezTo>
                    <a:pt x="275564" y="521580"/>
                    <a:pt x="274848" y="531480"/>
                    <a:pt x="265664" y="531003"/>
                  </a:cubicBezTo>
                  <a:cubicBezTo>
                    <a:pt x="257076" y="530526"/>
                    <a:pt x="256003" y="520865"/>
                    <a:pt x="253260" y="514305"/>
                  </a:cubicBezTo>
                  <a:cubicBezTo>
                    <a:pt x="233937" y="468504"/>
                    <a:pt x="214377" y="422942"/>
                    <a:pt x="196128" y="376664"/>
                  </a:cubicBezTo>
                  <a:cubicBezTo>
                    <a:pt x="188614" y="357461"/>
                    <a:pt x="177760" y="344579"/>
                    <a:pt x="157722" y="336827"/>
                  </a:cubicBezTo>
                  <a:cubicBezTo>
                    <a:pt x="110609" y="318578"/>
                    <a:pt x="64212" y="298302"/>
                    <a:pt x="17696" y="278383"/>
                  </a:cubicBezTo>
                  <a:cubicBezTo>
                    <a:pt x="10659" y="275401"/>
                    <a:pt x="-792" y="274208"/>
                    <a:pt x="43" y="263951"/>
                  </a:cubicBezTo>
                  <a:cubicBezTo>
                    <a:pt x="640" y="256079"/>
                    <a:pt x="10897" y="255244"/>
                    <a:pt x="17457" y="252501"/>
                  </a:cubicBezTo>
                  <a:cubicBezTo>
                    <a:pt x="64928" y="232582"/>
                    <a:pt x="112160" y="212067"/>
                    <a:pt x="160227" y="193341"/>
                  </a:cubicBezTo>
                  <a:cubicBezTo>
                    <a:pt x="178237" y="186304"/>
                    <a:pt x="188137" y="174616"/>
                    <a:pt x="195054" y="157440"/>
                  </a:cubicBezTo>
                  <a:cubicBezTo>
                    <a:pt x="213899" y="110447"/>
                    <a:pt x="233579" y="63930"/>
                    <a:pt x="253260" y="17295"/>
                  </a:cubicBezTo>
                  <a:cubicBezTo>
                    <a:pt x="256003" y="10735"/>
                    <a:pt x="257315" y="2743"/>
                    <a:pt x="265664" y="0"/>
                  </a:cubicBezTo>
                  <a:close/>
                </a:path>
              </a:pathLst>
            </a:custGeom>
            <a:solidFill>
              <a:schemeClr val="bg1"/>
            </a:solidFill>
            <a:ln w="11858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967CD11-E45B-4A5A-8FAB-A8FE1CF93E3E}"/>
                </a:ext>
              </a:extLst>
            </p:cNvPr>
            <p:cNvSpPr/>
            <p:nvPr/>
          </p:nvSpPr>
          <p:spPr>
            <a:xfrm rot="10800000">
              <a:off x="7116766" y="1313273"/>
              <a:ext cx="480442" cy="478814"/>
            </a:xfrm>
            <a:custGeom>
              <a:avLst/>
              <a:gdLst>
                <a:gd name="connsiteX0" fmla="*/ 239861 w 480442"/>
                <a:gd name="connsiteY0" fmla="*/ 478576 h 478814"/>
                <a:gd name="connsiteX1" fmla="*/ 226861 w 480442"/>
                <a:gd name="connsiteY1" fmla="*/ 461401 h 478814"/>
                <a:gd name="connsiteX2" fmla="*/ 176051 w 480442"/>
                <a:gd name="connsiteY2" fmla="*/ 339384 h 478814"/>
                <a:gd name="connsiteX3" fmla="*/ 140626 w 480442"/>
                <a:gd name="connsiteY3" fmla="*/ 303722 h 478814"/>
                <a:gd name="connsiteX4" fmla="*/ 18133 w 480442"/>
                <a:gd name="connsiteY4" fmla="*/ 253985 h 478814"/>
                <a:gd name="connsiteX5" fmla="*/ 4 w 480442"/>
                <a:gd name="connsiteY5" fmla="*/ 239911 h 478814"/>
                <a:gd name="connsiteX6" fmla="*/ 18610 w 480442"/>
                <a:gd name="connsiteY6" fmla="*/ 225837 h 478814"/>
                <a:gd name="connsiteX7" fmla="*/ 135617 w 480442"/>
                <a:gd name="connsiteY7" fmla="*/ 177173 h 478814"/>
                <a:gd name="connsiteX8" fmla="*/ 178317 w 480442"/>
                <a:gd name="connsiteY8" fmla="*/ 134235 h 478814"/>
                <a:gd name="connsiteX9" fmla="*/ 227815 w 480442"/>
                <a:gd name="connsiteY9" fmla="*/ 14604 h 478814"/>
                <a:gd name="connsiteX10" fmla="*/ 238549 w 480442"/>
                <a:gd name="connsiteY10" fmla="*/ 53 h 478814"/>
                <a:gd name="connsiteX11" fmla="*/ 252266 w 480442"/>
                <a:gd name="connsiteY11" fmla="*/ 14843 h 478814"/>
                <a:gd name="connsiteX12" fmla="*/ 303673 w 480442"/>
                <a:gd name="connsiteY12" fmla="*/ 139602 h 478814"/>
                <a:gd name="connsiteX13" fmla="*/ 336592 w 480442"/>
                <a:gd name="connsiteY13" fmla="*/ 173953 h 478814"/>
                <a:gd name="connsiteX14" fmla="*/ 461232 w 480442"/>
                <a:gd name="connsiteY14" fmla="*/ 225717 h 478814"/>
                <a:gd name="connsiteX15" fmla="*/ 480435 w 480442"/>
                <a:gd name="connsiteY15" fmla="*/ 238838 h 478814"/>
                <a:gd name="connsiteX16" fmla="*/ 460039 w 480442"/>
                <a:gd name="connsiteY16" fmla="*/ 253747 h 478814"/>
                <a:gd name="connsiteX17" fmla="*/ 340289 w 480442"/>
                <a:gd name="connsiteY17" fmla="*/ 303126 h 478814"/>
                <a:gd name="connsiteX18" fmla="*/ 303673 w 480442"/>
                <a:gd name="connsiteY18" fmla="*/ 340816 h 478814"/>
                <a:gd name="connsiteX19" fmla="*/ 252624 w 480442"/>
                <a:gd name="connsiteY19" fmla="*/ 462832 h 478814"/>
                <a:gd name="connsiteX20" fmla="*/ 239861 w 480442"/>
                <a:gd name="connsiteY20" fmla="*/ 478815 h 47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442" h="478814">
                  <a:moveTo>
                    <a:pt x="239861" y="478576"/>
                  </a:moveTo>
                  <a:cubicBezTo>
                    <a:pt x="231035" y="475952"/>
                    <a:pt x="229604" y="467961"/>
                    <a:pt x="226861" y="461401"/>
                  </a:cubicBezTo>
                  <a:cubicBezTo>
                    <a:pt x="209685" y="420848"/>
                    <a:pt x="192152" y="380295"/>
                    <a:pt x="176051" y="339384"/>
                  </a:cubicBezTo>
                  <a:cubicBezTo>
                    <a:pt x="169133" y="321851"/>
                    <a:pt x="158160" y="310520"/>
                    <a:pt x="140626" y="303722"/>
                  </a:cubicBezTo>
                  <a:cubicBezTo>
                    <a:pt x="99597" y="287739"/>
                    <a:pt x="58925" y="270803"/>
                    <a:pt x="18133" y="253985"/>
                  </a:cubicBezTo>
                  <a:cubicBezTo>
                    <a:pt x="10858" y="251003"/>
                    <a:pt x="-235" y="249572"/>
                    <a:pt x="4" y="239911"/>
                  </a:cubicBezTo>
                  <a:cubicBezTo>
                    <a:pt x="242" y="230488"/>
                    <a:pt x="11335" y="228938"/>
                    <a:pt x="18610" y="225837"/>
                  </a:cubicBezTo>
                  <a:cubicBezTo>
                    <a:pt x="57493" y="209258"/>
                    <a:pt x="96018" y="191963"/>
                    <a:pt x="135617" y="177173"/>
                  </a:cubicBezTo>
                  <a:cubicBezTo>
                    <a:pt x="157444" y="169063"/>
                    <a:pt x="170087" y="155227"/>
                    <a:pt x="178317" y="134235"/>
                  </a:cubicBezTo>
                  <a:cubicBezTo>
                    <a:pt x="194061" y="94040"/>
                    <a:pt x="211117" y="54442"/>
                    <a:pt x="227815" y="14604"/>
                  </a:cubicBezTo>
                  <a:cubicBezTo>
                    <a:pt x="230200" y="8879"/>
                    <a:pt x="230797" y="650"/>
                    <a:pt x="238549" y="53"/>
                  </a:cubicBezTo>
                  <a:cubicBezTo>
                    <a:pt x="248211" y="-782"/>
                    <a:pt x="249523" y="8402"/>
                    <a:pt x="252266" y="14843"/>
                  </a:cubicBezTo>
                  <a:cubicBezTo>
                    <a:pt x="269680" y="56350"/>
                    <a:pt x="287332" y="97738"/>
                    <a:pt x="303673" y="139602"/>
                  </a:cubicBezTo>
                  <a:cubicBezTo>
                    <a:pt x="310113" y="156181"/>
                    <a:pt x="320132" y="167274"/>
                    <a:pt x="336592" y="173953"/>
                  </a:cubicBezTo>
                  <a:cubicBezTo>
                    <a:pt x="378337" y="190770"/>
                    <a:pt x="419844" y="208065"/>
                    <a:pt x="461232" y="225717"/>
                  </a:cubicBezTo>
                  <a:cubicBezTo>
                    <a:pt x="468388" y="228818"/>
                    <a:pt x="480077" y="229176"/>
                    <a:pt x="480435" y="238838"/>
                  </a:cubicBezTo>
                  <a:cubicBezTo>
                    <a:pt x="480793" y="250526"/>
                    <a:pt x="467911" y="250407"/>
                    <a:pt x="460039" y="253747"/>
                  </a:cubicBezTo>
                  <a:cubicBezTo>
                    <a:pt x="420321" y="270564"/>
                    <a:pt x="380603" y="287620"/>
                    <a:pt x="340289" y="303126"/>
                  </a:cubicBezTo>
                  <a:cubicBezTo>
                    <a:pt x="321444" y="310282"/>
                    <a:pt x="310829" y="322329"/>
                    <a:pt x="303673" y="340816"/>
                  </a:cubicBezTo>
                  <a:cubicBezTo>
                    <a:pt x="287690" y="381846"/>
                    <a:pt x="269918" y="422160"/>
                    <a:pt x="252624" y="462832"/>
                  </a:cubicBezTo>
                  <a:cubicBezTo>
                    <a:pt x="249880" y="469273"/>
                    <a:pt x="248449" y="477145"/>
                    <a:pt x="239861" y="478815"/>
                  </a:cubicBezTo>
                  <a:close/>
                </a:path>
              </a:pathLst>
            </a:custGeom>
            <a:solidFill>
              <a:schemeClr val="bg1"/>
            </a:solidFill>
            <a:ln w="11858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D4214C4E-421B-4C7D-8FAB-9C99713E34AB}"/>
                </a:ext>
              </a:extLst>
            </p:cNvPr>
            <p:cNvSpPr/>
            <p:nvPr/>
          </p:nvSpPr>
          <p:spPr>
            <a:xfrm rot="10800000">
              <a:off x="7576170" y="3227360"/>
              <a:ext cx="397742" cy="397778"/>
            </a:xfrm>
            <a:custGeom>
              <a:avLst/>
              <a:gdLst>
                <a:gd name="connsiteX0" fmla="*/ 198515 w 397742"/>
                <a:gd name="connsiteY0" fmla="*/ 0 h 397778"/>
                <a:gd name="connsiteX1" fmla="*/ 210919 w 397742"/>
                <a:gd name="connsiteY1" fmla="*/ 17175 h 397778"/>
                <a:gd name="connsiteX2" fmla="*/ 248967 w 397742"/>
                <a:gd name="connsiteY2" fmla="*/ 108777 h 397778"/>
                <a:gd name="connsiteX3" fmla="*/ 285584 w 397742"/>
                <a:gd name="connsiteY3" fmla="*/ 146467 h 397778"/>
                <a:gd name="connsiteX4" fmla="*/ 379690 w 397742"/>
                <a:gd name="connsiteY4" fmla="*/ 185827 h 397778"/>
                <a:gd name="connsiteX5" fmla="*/ 397700 w 397742"/>
                <a:gd name="connsiteY5" fmla="*/ 199424 h 397778"/>
                <a:gd name="connsiteX6" fmla="*/ 378617 w 397742"/>
                <a:gd name="connsiteY6" fmla="*/ 212664 h 397778"/>
                <a:gd name="connsiteX7" fmla="*/ 281886 w 397742"/>
                <a:gd name="connsiteY7" fmla="*/ 252739 h 397778"/>
                <a:gd name="connsiteX8" fmla="*/ 250518 w 397742"/>
                <a:gd name="connsiteY8" fmla="*/ 285062 h 397778"/>
                <a:gd name="connsiteX9" fmla="*/ 211635 w 397742"/>
                <a:gd name="connsiteY9" fmla="*/ 379407 h 397778"/>
                <a:gd name="connsiteX10" fmla="*/ 197680 w 397742"/>
                <a:gd name="connsiteY10" fmla="*/ 397775 h 397778"/>
                <a:gd name="connsiteX11" fmla="*/ 184321 w 397742"/>
                <a:gd name="connsiteY11" fmla="*/ 378691 h 397778"/>
                <a:gd name="connsiteX12" fmla="*/ 149732 w 397742"/>
                <a:gd name="connsiteY12" fmla="*/ 294604 h 397778"/>
                <a:gd name="connsiteX13" fmla="*/ 103335 w 397742"/>
                <a:gd name="connsiteY13" fmla="*/ 247968 h 397778"/>
                <a:gd name="connsiteX14" fmla="*/ 16623 w 397742"/>
                <a:gd name="connsiteY14" fmla="*/ 212306 h 397778"/>
                <a:gd name="connsiteX15" fmla="*/ 45 w 397742"/>
                <a:gd name="connsiteY15" fmla="*/ 199663 h 397778"/>
                <a:gd name="connsiteX16" fmla="*/ 17339 w 397742"/>
                <a:gd name="connsiteY16" fmla="*/ 185112 h 397778"/>
                <a:gd name="connsiteX17" fmla="*/ 116455 w 397742"/>
                <a:gd name="connsiteY17" fmla="*/ 143605 h 397778"/>
                <a:gd name="connsiteX18" fmla="*/ 144126 w 397742"/>
                <a:gd name="connsiteY18" fmla="*/ 115218 h 397778"/>
                <a:gd name="connsiteX19" fmla="*/ 185752 w 397742"/>
                <a:gd name="connsiteY19" fmla="*/ 16102 h 397778"/>
                <a:gd name="connsiteX20" fmla="*/ 198515 w 397742"/>
                <a:gd name="connsiteY20" fmla="*/ 0 h 39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7742" h="397778">
                  <a:moveTo>
                    <a:pt x="198515" y="0"/>
                  </a:moveTo>
                  <a:cubicBezTo>
                    <a:pt x="206864" y="2743"/>
                    <a:pt x="208176" y="10735"/>
                    <a:pt x="210919" y="17175"/>
                  </a:cubicBezTo>
                  <a:cubicBezTo>
                    <a:pt x="223920" y="47590"/>
                    <a:pt x="237278" y="77885"/>
                    <a:pt x="248967" y="108777"/>
                  </a:cubicBezTo>
                  <a:cubicBezTo>
                    <a:pt x="256004" y="127145"/>
                    <a:pt x="266381" y="139430"/>
                    <a:pt x="285584" y="146467"/>
                  </a:cubicBezTo>
                  <a:cubicBezTo>
                    <a:pt x="317430" y="158156"/>
                    <a:pt x="348441" y="172349"/>
                    <a:pt x="379690" y="185827"/>
                  </a:cubicBezTo>
                  <a:cubicBezTo>
                    <a:pt x="386727" y="188928"/>
                    <a:pt x="398535" y="188570"/>
                    <a:pt x="397700" y="199424"/>
                  </a:cubicBezTo>
                  <a:cubicBezTo>
                    <a:pt x="396985" y="208966"/>
                    <a:pt x="385892" y="209562"/>
                    <a:pt x="378617" y="212664"/>
                  </a:cubicBezTo>
                  <a:cubicBezTo>
                    <a:pt x="346413" y="226141"/>
                    <a:pt x="314329" y="239858"/>
                    <a:pt x="281886" y="252739"/>
                  </a:cubicBezTo>
                  <a:cubicBezTo>
                    <a:pt x="266262" y="258941"/>
                    <a:pt x="256600" y="269199"/>
                    <a:pt x="250518" y="285062"/>
                  </a:cubicBezTo>
                  <a:cubicBezTo>
                    <a:pt x="238352" y="316789"/>
                    <a:pt x="224874" y="348038"/>
                    <a:pt x="211635" y="379407"/>
                  </a:cubicBezTo>
                  <a:cubicBezTo>
                    <a:pt x="208533" y="386683"/>
                    <a:pt x="207341" y="398014"/>
                    <a:pt x="197680" y="397775"/>
                  </a:cubicBezTo>
                  <a:cubicBezTo>
                    <a:pt x="188019" y="397537"/>
                    <a:pt x="187422" y="385967"/>
                    <a:pt x="184321" y="378691"/>
                  </a:cubicBezTo>
                  <a:cubicBezTo>
                    <a:pt x="172394" y="350782"/>
                    <a:pt x="159632" y="323230"/>
                    <a:pt x="149732" y="294604"/>
                  </a:cubicBezTo>
                  <a:cubicBezTo>
                    <a:pt x="141502" y="270869"/>
                    <a:pt x="126474" y="256556"/>
                    <a:pt x="103335" y="247968"/>
                  </a:cubicBezTo>
                  <a:cubicBezTo>
                    <a:pt x="74113" y="237114"/>
                    <a:pt x="45368" y="224472"/>
                    <a:pt x="16623" y="212306"/>
                  </a:cubicBezTo>
                  <a:cubicBezTo>
                    <a:pt x="10063" y="209562"/>
                    <a:pt x="760" y="208131"/>
                    <a:pt x="45" y="199663"/>
                  </a:cubicBezTo>
                  <a:cubicBezTo>
                    <a:pt x="-790" y="188809"/>
                    <a:pt x="10302" y="188093"/>
                    <a:pt x="17339" y="185112"/>
                  </a:cubicBezTo>
                  <a:cubicBezTo>
                    <a:pt x="50258" y="170918"/>
                    <a:pt x="83178" y="156844"/>
                    <a:pt x="116455" y="143605"/>
                  </a:cubicBezTo>
                  <a:cubicBezTo>
                    <a:pt x="130291" y="138118"/>
                    <a:pt x="138640" y="129053"/>
                    <a:pt x="144126" y="115218"/>
                  </a:cubicBezTo>
                  <a:cubicBezTo>
                    <a:pt x="157365" y="81940"/>
                    <a:pt x="171678" y="49021"/>
                    <a:pt x="185752" y="16102"/>
                  </a:cubicBezTo>
                  <a:cubicBezTo>
                    <a:pt x="188496" y="9780"/>
                    <a:pt x="189211" y="1431"/>
                    <a:pt x="198515" y="0"/>
                  </a:cubicBezTo>
                  <a:close/>
                </a:path>
              </a:pathLst>
            </a:custGeom>
            <a:solidFill>
              <a:schemeClr val="bg1"/>
            </a:solidFill>
            <a:ln w="11858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0B408FCD-9636-4DFF-A52E-4A09141B4656}"/>
                </a:ext>
              </a:extLst>
            </p:cNvPr>
            <p:cNvSpPr/>
            <p:nvPr/>
          </p:nvSpPr>
          <p:spPr>
            <a:xfrm rot="10800000">
              <a:off x="7547468" y="2116451"/>
              <a:ext cx="324428" cy="325225"/>
            </a:xfrm>
            <a:custGeom>
              <a:avLst/>
              <a:gdLst>
                <a:gd name="connsiteX0" fmla="*/ 324309 w 324428"/>
                <a:gd name="connsiteY0" fmla="*/ 163009 h 325225"/>
                <a:gd name="connsiteX1" fmla="*/ 309997 w 324428"/>
                <a:gd name="connsiteY1" fmla="*/ 174698 h 325225"/>
                <a:gd name="connsiteX2" fmla="*/ 235928 w 324428"/>
                <a:gd name="connsiteY2" fmla="*/ 204874 h 325225"/>
                <a:gd name="connsiteX3" fmla="*/ 205871 w 324428"/>
                <a:gd name="connsiteY3" fmla="*/ 234692 h 325225"/>
                <a:gd name="connsiteX4" fmla="*/ 174026 w 324428"/>
                <a:gd name="connsiteY4" fmla="*/ 311026 h 325225"/>
                <a:gd name="connsiteX5" fmla="*/ 162814 w 324428"/>
                <a:gd name="connsiteY5" fmla="*/ 325220 h 325225"/>
                <a:gd name="connsiteX6" fmla="*/ 151125 w 324428"/>
                <a:gd name="connsiteY6" fmla="*/ 311861 h 325225"/>
                <a:gd name="connsiteX7" fmla="*/ 120949 w 324428"/>
                <a:gd name="connsiteY7" fmla="*/ 240894 h 325225"/>
                <a:gd name="connsiteX8" fmla="*/ 83975 w 324428"/>
                <a:gd name="connsiteY8" fmla="*/ 203442 h 325225"/>
                <a:gd name="connsiteX9" fmla="*/ 22788 w 324428"/>
                <a:gd name="connsiteY9" fmla="*/ 178514 h 325225"/>
                <a:gd name="connsiteX10" fmla="*/ 7 w 324428"/>
                <a:gd name="connsiteY10" fmla="*/ 162174 h 325225"/>
                <a:gd name="connsiteX11" fmla="*/ 21714 w 324428"/>
                <a:gd name="connsiteY11" fmla="*/ 147980 h 325225"/>
                <a:gd name="connsiteX12" fmla="*/ 90296 w 324428"/>
                <a:gd name="connsiteY12" fmla="*/ 119116 h 325225"/>
                <a:gd name="connsiteX13" fmla="*/ 120949 w 324428"/>
                <a:gd name="connsiteY13" fmla="*/ 86436 h 325225"/>
                <a:gd name="connsiteX14" fmla="*/ 152795 w 324428"/>
                <a:gd name="connsiteY14" fmla="*/ 10220 h 325225"/>
                <a:gd name="connsiteX15" fmla="*/ 163649 w 324428"/>
                <a:gd name="connsiteY15" fmla="*/ 321 h 325225"/>
                <a:gd name="connsiteX16" fmla="*/ 171759 w 324428"/>
                <a:gd name="connsiteY16" fmla="*/ 10459 h 325225"/>
                <a:gd name="connsiteX17" fmla="*/ 202532 w 324428"/>
                <a:gd name="connsiteY17" fmla="*/ 84169 h 325225"/>
                <a:gd name="connsiteX18" fmla="*/ 239506 w 324428"/>
                <a:gd name="connsiteY18" fmla="*/ 121740 h 325225"/>
                <a:gd name="connsiteX19" fmla="*/ 310712 w 324428"/>
                <a:gd name="connsiteY19" fmla="*/ 151439 h 325225"/>
                <a:gd name="connsiteX20" fmla="*/ 324429 w 324428"/>
                <a:gd name="connsiteY20" fmla="*/ 163128 h 32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4428" h="325225">
                  <a:moveTo>
                    <a:pt x="324309" y="163009"/>
                  </a:moveTo>
                  <a:cubicBezTo>
                    <a:pt x="322759" y="170881"/>
                    <a:pt x="315603" y="172312"/>
                    <a:pt x="309997" y="174698"/>
                  </a:cubicBezTo>
                  <a:cubicBezTo>
                    <a:pt x="285426" y="185074"/>
                    <a:pt x="260856" y="195332"/>
                    <a:pt x="235928" y="204874"/>
                  </a:cubicBezTo>
                  <a:cubicBezTo>
                    <a:pt x="221138" y="210479"/>
                    <a:pt x="211597" y="219663"/>
                    <a:pt x="205871" y="234692"/>
                  </a:cubicBezTo>
                  <a:cubicBezTo>
                    <a:pt x="195972" y="260455"/>
                    <a:pt x="184879" y="285741"/>
                    <a:pt x="174026" y="311026"/>
                  </a:cubicBezTo>
                  <a:cubicBezTo>
                    <a:pt x="171640" y="316632"/>
                    <a:pt x="170686" y="324981"/>
                    <a:pt x="162814" y="325220"/>
                  </a:cubicBezTo>
                  <a:cubicBezTo>
                    <a:pt x="154942" y="325458"/>
                    <a:pt x="153511" y="317467"/>
                    <a:pt x="151125" y="311861"/>
                  </a:cubicBezTo>
                  <a:cubicBezTo>
                    <a:pt x="140868" y="288245"/>
                    <a:pt x="129775" y="264987"/>
                    <a:pt x="120949" y="240894"/>
                  </a:cubicBezTo>
                  <a:cubicBezTo>
                    <a:pt x="114151" y="222168"/>
                    <a:pt x="103058" y="210002"/>
                    <a:pt x="83975" y="203442"/>
                  </a:cubicBezTo>
                  <a:cubicBezTo>
                    <a:pt x="63102" y="196286"/>
                    <a:pt x="42825" y="187460"/>
                    <a:pt x="22788" y="178514"/>
                  </a:cubicBezTo>
                  <a:cubicBezTo>
                    <a:pt x="14081" y="174698"/>
                    <a:pt x="-351" y="174220"/>
                    <a:pt x="7" y="162174"/>
                  </a:cubicBezTo>
                  <a:cubicBezTo>
                    <a:pt x="245" y="152393"/>
                    <a:pt x="13604" y="151559"/>
                    <a:pt x="21714" y="147980"/>
                  </a:cubicBezTo>
                  <a:cubicBezTo>
                    <a:pt x="44376" y="137961"/>
                    <a:pt x="67038" y="127823"/>
                    <a:pt x="90296" y="119116"/>
                  </a:cubicBezTo>
                  <a:cubicBezTo>
                    <a:pt x="106398" y="113033"/>
                    <a:pt x="115105" y="102299"/>
                    <a:pt x="120949" y="86436"/>
                  </a:cubicBezTo>
                  <a:cubicBezTo>
                    <a:pt x="130491" y="60673"/>
                    <a:pt x="141941" y="35506"/>
                    <a:pt x="152795" y="10220"/>
                  </a:cubicBezTo>
                  <a:cubicBezTo>
                    <a:pt x="154823" y="5449"/>
                    <a:pt x="156731" y="-1588"/>
                    <a:pt x="163649" y="321"/>
                  </a:cubicBezTo>
                  <a:cubicBezTo>
                    <a:pt x="167108" y="1275"/>
                    <a:pt x="170090" y="6523"/>
                    <a:pt x="171759" y="10459"/>
                  </a:cubicBezTo>
                  <a:cubicBezTo>
                    <a:pt x="182375" y="34910"/>
                    <a:pt x="193229" y="59241"/>
                    <a:pt x="202532" y="84169"/>
                  </a:cubicBezTo>
                  <a:cubicBezTo>
                    <a:pt x="209450" y="102657"/>
                    <a:pt x="220661" y="114942"/>
                    <a:pt x="239506" y="121740"/>
                  </a:cubicBezTo>
                  <a:cubicBezTo>
                    <a:pt x="263600" y="130567"/>
                    <a:pt x="287096" y="141420"/>
                    <a:pt x="310712" y="151439"/>
                  </a:cubicBezTo>
                  <a:cubicBezTo>
                    <a:pt x="316437" y="153825"/>
                    <a:pt x="323236" y="155375"/>
                    <a:pt x="324429" y="163128"/>
                  </a:cubicBezTo>
                  <a:close/>
                </a:path>
              </a:pathLst>
            </a:custGeom>
            <a:solidFill>
              <a:schemeClr val="bg1"/>
            </a:solidFill>
            <a:ln w="11858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5EBC41A-5660-4946-949F-4DB9509175BD}"/>
                </a:ext>
              </a:extLst>
            </p:cNvPr>
            <p:cNvSpPr/>
            <p:nvPr/>
          </p:nvSpPr>
          <p:spPr>
            <a:xfrm rot="10800000" flipH="1">
              <a:off x="6739982" y="3203331"/>
              <a:ext cx="535791" cy="536034"/>
            </a:xfrm>
            <a:custGeom>
              <a:avLst/>
              <a:gdLst>
                <a:gd name="connsiteX0" fmla="*/ 268293 w 535791"/>
                <a:gd name="connsiteY0" fmla="*/ 0 h 536034"/>
                <a:gd name="connsiteX1" fmla="*/ 282621 w 535791"/>
                <a:gd name="connsiteY1" fmla="*/ 18782 h 536034"/>
                <a:gd name="connsiteX2" fmla="*/ 338004 w 535791"/>
                <a:gd name="connsiteY2" fmla="*/ 152546 h 536034"/>
                <a:gd name="connsiteX3" fmla="*/ 384840 w 535791"/>
                <a:gd name="connsiteY3" fmla="*/ 199261 h 536034"/>
                <a:gd name="connsiteX4" fmla="*/ 518724 w 535791"/>
                <a:gd name="connsiteY4" fmla="*/ 254404 h 536034"/>
                <a:gd name="connsiteX5" fmla="*/ 535700 w 535791"/>
                <a:gd name="connsiteY5" fmla="*/ 269454 h 536034"/>
                <a:gd name="connsiteX6" fmla="*/ 518844 w 535791"/>
                <a:gd name="connsiteY6" fmla="*/ 282096 h 536034"/>
                <a:gd name="connsiteX7" fmla="*/ 379663 w 535791"/>
                <a:gd name="connsiteY7" fmla="*/ 339165 h 536034"/>
                <a:gd name="connsiteX8" fmla="*/ 340172 w 535791"/>
                <a:gd name="connsiteY8" fmla="*/ 378776 h 536034"/>
                <a:gd name="connsiteX9" fmla="*/ 280935 w 535791"/>
                <a:gd name="connsiteY9" fmla="*/ 520005 h 536034"/>
                <a:gd name="connsiteX10" fmla="*/ 268173 w 535791"/>
                <a:gd name="connsiteY10" fmla="*/ 536018 h 536034"/>
                <a:gd name="connsiteX11" fmla="*/ 255651 w 535791"/>
                <a:gd name="connsiteY11" fmla="*/ 519162 h 536034"/>
                <a:gd name="connsiteX12" fmla="*/ 197980 w 535791"/>
                <a:gd name="connsiteY12" fmla="*/ 380221 h 536034"/>
                <a:gd name="connsiteX13" fmla="*/ 159212 w 535791"/>
                <a:gd name="connsiteY13" fmla="*/ 340008 h 536034"/>
                <a:gd name="connsiteX14" fmla="*/ 17863 w 535791"/>
                <a:gd name="connsiteY14" fmla="*/ 281012 h 536034"/>
                <a:gd name="connsiteX15" fmla="*/ 44 w 535791"/>
                <a:gd name="connsiteY15" fmla="*/ 266444 h 536034"/>
                <a:gd name="connsiteX16" fmla="*/ 17622 w 535791"/>
                <a:gd name="connsiteY16" fmla="*/ 254885 h 536034"/>
                <a:gd name="connsiteX17" fmla="*/ 161740 w 535791"/>
                <a:gd name="connsiteY17" fmla="*/ 195167 h 536034"/>
                <a:gd name="connsiteX18" fmla="*/ 196896 w 535791"/>
                <a:gd name="connsiteY18" fmla="*/ 158927 h 536034"/>
                <a:gd name="connsiteX19" fmla="*/ 255651 w 535791"/>
                <a:gd name="connsiteY19" fmla="*/ 17458 h 536034"/>
                <a:gd name="connsiteX20" fmla="*/ 268173 w 535791"/>
                <a:gd name="connsiteY20" fmla="*/ 0 h 5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5791" h="536034">
                  <a:moveTo>
                    <a:pt x="268293" y="0"/>
                  </a:moveTo>
                  <a:cubicBezTo>
                    <a:pt x="278407" y="2167"/>
                    <a:pt x="279611" y="11438"/>
                    <a:pt x="282621" y="18782"/>
                  </a:cubicBezTo>
                  <a:cubicBezTo>
                    <a:pt x="301403" y="63210"/>
                    <a:pt x="321149" y="107396"/>
                    <a:pt x="338004" y="152546"/>
                  </a:cubicBezTo>
                  <a:cubicBezTo>
                    <a:pt x="346914" y="176385"/>
                    <a:pt x="361362" y="190351"/>
                    <a:pt x="384840" y="199261"/>
                  </a:cubicBezTo>
                  <a:cubicBezTo>
                    <a:pt x="429989" y="216358"/>
                    <a:pt x="474296" y="235742"/>
                    <a:pt x="518724" y="254404"/>
                  </a:cubicBezTo>
                  <a:cubicBezTo>
                    <a:pt x="525948" y="257414"/>
                    <a:pt x="536904" y="258377"/>
                    <a:pt x="535700" y="269454"/>
                  </a:cubicBezTo>
                  <a:cubicBezTo>
                    <a:pt x="534737" y="277882"/>
                    <a:pt x="525587" y="279326"/>
                    <a:pt x="518844" y="282096"/>
                  </a:cubicBezTo>
                  <a:cubicBezTo>
                    <a:pt x="472490" y="301239"/>
                    <a:pt x="426498" y="321225"/>
                    <a:pt x="379663" y="339165"/>
                  </a:cubicBezTo>
                  <a:cubicBezTo>
                    <a:pt x="359556" y="346870"/>
                    <a:pt x="347998" y="359392"/>
                    <a:pt x="340172" y="378776"/>
                  </a:cubicBezTo>
                  <a:cubicBezTo>
                    <a:pt x="321149" y="426214"/>
                    <a:pt x="300921" y="473049"/>
                    <a:pt x="280935" y="520005"/>
                  </a:cubicBezTo>
                  <a:cubicBezTo>
                    <a:pt x="278166" y="526506"/>
                    <a:pt x="277444" y="536499"/>
                    <a:pt x="268173" y="536018"/>
                  </a:cubicBezTo>
                  <a:cubicBezTo>
                    <a:pt x="259504" y="535536"/>
                    <a:pt x="258421" y="525784"/>
                    <a:pt x="255651" y="519162"/>
                  </a:cubicBezTo>
                  <a:cubicBezTo>
                    <a:pt x="236147" y="472929"/>
                    <a:pt x="216401" y="426936"/>
                    <a:pt x="197980" y="380221"/>
                  </a:cubicBezTo>
                  <a:cubicBezTo>
                    <a:pt x="190395" y="360837"/>
                    <a:pt x="179439" y="347834"/>
                    <a:pt x="159212" y="340008"/>
                  </a:cubicBezTo>
                  <a:cubicBezTo>
                    <a:pt x="111654" y="321587"/>
                    <a:pt x="64818" y="301119"/>
                    <a:pt x="17863" y="281012"/>
                  </a:cubicBezTo>
                  <a:cubicBezTo>
                    <a:pt x="10759" y="278002"/>
                    <a:pt x="-799" y="276798"/>
                    <a:pt x="44" y="266444"/>
                  </a:cubicBezTo>
                  <a:cubicBezTo>
                    <a:pt x="646" y="258497"/>
                    <a:pt x="11000" y="257655"/>
                    <a:pt x="17622" y="254885"/>
                  </a:cubicBezTo>
                  <a:cubicBezTo>
                    <a:pt x="65541" y="234779"/>
                    <a:pt x="113219" y="214070"/>
                    <a:pt x="161740" y="195167"/>
                  </a:cubicBezTo>
                  <a:cubicBezTo>
                    <a:pt x="179920" y="188064"/>
                    <a:pt x="189913" y="176265"/>
                    <a:pt x="196896" y="158927"/>
                  </a:cubicBezTo>
                  <a:cubicBezTo>
                    <a:pt x="215920" y="111490"/>
                    <a:pt x="235785" y="64534"/>
                    <a:pt x="255651" y="17458"/>
                  </a:cubicBezTo>
                  <a:cubicBezTo>
                    <a:pt x="258421" y="10836"/>
                    <a:pt x="259745" y="2769"/>
                    <a:pt x="268173" y="0"/>
                  </a:cubicBezTo>
                  <a:close/>
                </a:path>
              </a:pathLst>
            </a:custGeom>
            <a:solidFill>
              <a:schemeClr val="bg1"/>
            </a:solidFill>
            <a:ln w="1195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4A5DF403-A62D-437A-99C8-626B96DE000B}"/>
                </a:ext>
              </a:extLst>
            </p:cNvPr>
            <p:cNvSpPr/>
            <p:nvPr/>
          </p:nvSpPr>
          <p:spPr>
            <a:xfrm rot="10800000" flipH="1">
              <a:off x="7429548" y="2012839"/>
              <a:ext cx="484979" cy="483336"/>
            </a:xfrm>
            <a:custGeom>
              <a:avLst/>
              <a:gdLst>
                <a:gd name="connsiteX0" fmla="*/ 242127 w 484979"/>
                <a:gd name="connsiteY0" fmla="*/ 483096 h 483336"/>
                <a:gd name="connsiteX1" fmla="*/ 229003 w 484979"/>
                <a:gd name="connsiteY1" fmla="*/ 465758 h 483336"/>
                <a:gd name="connsiteX2" fmla="*/ 177713 w 484979"/>
                <a:gd name="connsiteY2" fmla="*/ 342590 h 483336"/>
                <a:gd name="connsiteX3" fmla="*/ 141955 w 484979"/>
                <a:gd name="connsiteY3" fmla="*/ 306590 h 483336"/>
                <a:gd name="connsiteX4" fmla="*/ 18305 w 484979"/>
                <a:gd name="connsiteY4" fmla="*/ 256384 h 483336"/>
                <a:gd name="connsiteX5" fmla="*/ 4 w 484979"/>
                <a:gd name="connsiteY5" fmla="*/ 242177 h 483336"/>
                <a:gd name="connsiteX6" fmla="*/ 18786 w 484979"/>
                <a:gd name="connsiteY6" fmla="*/ 227970 h 483336"/>
                <a:gd name="connsiteX7" fmla="*/ 136898 w 484979"/>
                <a:gd name="connsiteY7" fmla="*/ 178847 h 483336"/>
                <a:gd name="connsiteX8" fmla="*/ 180001 w 484979"/>
                <a:gd name="connsiteY8" fmla="*/ 135503 h 483336"/>
                <a:gd name="connsiteX9" fmla="*/ 229966 w 484979"/>
                <a:gd name="connsiteY9" fmla="*/ 14742 h 483336"/>
                <a:gd name="connsiteX10" fmla="*/ 240802 w 484979"/>
                <a:gd name="connsiteY10" fmla="*/ 54 h 483336"/>
                <a:gd name="connsiteX11" fmla="*/ 254648 w 484979"/>
                <a:gd name="connsiteY11" fmla="*/ 14983 h 483336"/>
                <a:gd name="connsiteX12" fmla="*/ 306540 w 484979"/>
                <a:gd name="connsiteY12" fmla="*/ 140921 h 483336"/>
                <a:gd name="connsiteX13" fmla="*/ 339771 w 484979"/>
                <a:gd name="connsiteY13" fmla="*/ 175596 h 483336"/>
                <a:gd name="connsiteX14" fmla="*/ 465588 w 484979"/>
                <a:gd name="connsiteY14" fmla="*/ 227849 h 483336"/>
                <a:gd name="connsiteX15" fmla="*/ 484972 w 484979"/>
                <a:gd name="connsiteY15" fmla="*/ 241093 h 483336"/>
                <a:gd name="connsiteX16" fmla="*/ 464384 w 484979"/>
                <a:gd name="connsiteY16" fmla="*/ 256143 h 483336"/>
                <a:gd name="connsiteX17" fmla="*/ 343503 w 484979"/>
                <a:gd name="connsiteY17" fmla="*/ 305988 h 483336"/>
                <a:gd name="connsiteX18" fmla="*/ 306540 w 484979"/>
                <a:gd name="connsiteY18" fmla="*/ 344034 h 483336"/>
                <a:gd name="connsiteX19" fmla="*/ 255009 w 484979"/>
                <a:gd name="connsiteY19" fmla="*/ 467203 h 483336"/>
                <a:gd name="connsiteX20" fmla="*/ 242127 w 484979"/>
                <a:gd name="connsiteY20" fmla="*/ 483337 h 48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4979" h="483336">
                  <a:moveTo>
                    <a:pt x="242127" y="483096"/>
                  </a:moveTo>
                  <a:cubicBezTo>
                    <a:pt x="233217" y="480447"/>
                    <a:pt x="231772" y="472380"/>
                    <a:pt x="229003" y="465758"/>
                  </a:cubicBezTo>
                  <a:cubicBezTo>
                    <a:pt x="211666" y="424822"/>
                    <a:pt x="193967" y="383887"/>
                    <a:pt x="177713" y="342590"/>
                  </a:cubicBezTo>
                  <a:cubicBezTo>
                    <a:pt x="170730" y="324891"/>
                    <a:pt x="159653" y="313453"/>
                    <a:pt x="141955" y="306590"/>
                  </a:cubicBezTo>
                  <a:cubicBezTo>
                    <a:pt x="100537" y="290457"/>
                    <a:pt x="59481" y="273360"/>
                    <a:pt x="18305" y="256384"/>
                  </a:cubicBezTo>
                  <a:cubicBezTo>
                    <a:pt x="10960" y="253374"/>
                    <a:pt x="-237" y="251929"/>
                    <a:pt x="4" y="242177"/>
                  </a:cubicBezTo>
                  <a:cubicBezTo>
                    <a:pt x="245" y="232665"/>
                    <a:pt x="11442" y="231100"/>
                    <a:pt x="18786" y="227970"/>
                  </a:cubicBezTo>
                  <a:cubicBezTo>
                    <a:pt x="58036" y="211234"/>
                    <a:pt x="96925" y="193776"/>
                    <a:pt x="136898" y="178847"/>
                  </a:cubicBezTo>
                  <a:cubicBezTo>
                    <a:pt x="158931" y="170659"/>
                    <a:pt x="171693" y="156693"/>
                    <a:pt x="180001" y="135503"/>
                  </a:cubicBezTo>
                  <a:cubicBezTo>
                    <a:pt x="195893" y="94928"/>
                    <a:pt x="213111" y="54956"/>
                    <a:pt x="229966" y="14742"/>
                  </a:cubicBezTo>
                  <a:cubicBezTo>
                    <a:pt x="232374" y="8963"/>
                    <a:pt x="232976" y="656"/>
                    <a:pt x="240802" y="54"/>
                  </a:cubicBezTo>
                  <a:cubicBezTo>
                    <a:pt x="250555" y="-789"/>
                    <a:pt x="251879" y="8482"/>
                    <a:pt x="254648" y="14983"/>
                  </a:cubicBezTo>
                  <a:cubicBezTo>
                    <a:pt x="272227" y="56882"/>
                    <a:pt x="290046" y="98661"/>
                    <a:pt x="306540" y="140921"/>
                  </a:cubicBezTo>
                  <a:cubicBezTo>
                    <a:pt x="313042" y="157656"/>
                    <a:pt x="323156" y="168854"/>
                    <a:pt x="339771" y="175596"/>
                  </a:cubicBezTo>
                  <a:cubicBezTo>
                    <a:pt x="381910" y="192572"/>
                    <a:pt x="423809" y="210030"/>
                    <a:pt x="465588" y="227849"/>
                  </a:cubicBezTo>
                  <a:cubicBezTo>
                    <a:pt x="472812" y="230979"/>
                    <a:pt x="484611" y="231341"/>
                    <a:pt x="484972" y="241093"/>
                  </a:cubicBezTo>
                  <a:cubicBezTo>
                    <a:pt x="485333" y="252892"/>
                    <a:pt x="472330" y="252772"/>
                    <a:pt x="464384" y="256143"/>
                  </a:cubicBezTo>
                  <a:cubicBezTo>
                    <a:pt x="424291" y="273119"/>
                    <a:pt x="384198" y="290336"/>
                    <a:pt x="343503" y="305988"/>
                  </a:cubicBezTo>
                  <a:cubicBezTo>
                    <a:pt x="324480" y="313212"/>
                    <a:pt x="313764" y="325373"/>
                    <a:pt x="306540" y="344034"/>
                  </a:cubicBezTo>
                  <a:cubicBezTo>
                    <a:pt x="290407" y="385452"/>
                    <a:pt x="272467" y="426147"/>
                    <a:pt x="255009" y="467203"/>
                  </a:cubicBezTo>
                  <a:cubicBezTo>
                    <a:pt x="252240" y="473705"/>
                    <a:pt x="250796" y="481651"/>
                    <a:pt x="242127" y="483337"/>
                  </a:cubicBezTo>
                  <a:close/>
                </a:path>
              </a:pathLst>
            </a:custGeom>
            <a:solidFill>
              <a:schemeClr val="bg1"/>
            </a:solidFill>
            <a:ln w="1195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720F58C-3F9D-436F-BDD4-8F6E3E3B5986}"/>
                </a:ext>
              </a:extLst>
            </p:cNvPr>
            <p:cNvSpPr/>
            <p:nvPr/>
          </p:nvSpPr>
          <p:spPr>
            <a:xfrm rot="10800000" flipH="1">
              <a:off x="7049286" y="3945003"/>
              <a:ext cx="401498" cy="401535"/>
            </a:xfrm>
            <a:custGeom>
              <a:avLst/>
              <a:gdLst>
                <a:gd name="connsiteX0" fmla="*/ 200389 w 401498"/>
                <a:gd name="connsiteY0" fmla="*/ 0 h 401535"/>
                <a:gd name="connsiteX1" fmla="*/ 212911 w 401498"/>
                <a:gd name="connsiteY1" fmla="*/ 17338 h 401535"/>
                <a:gd name="connsiteX2" fmla="*/ 251318 w 401498"/>
                <a:gd name="connsiteY2" fmla="*/ 109804 h 401535"/>
                <a:gd name="connsiteX3" fmla="*/ 288281 w 401498"/>
                <a:gd name="connsiteY3" fmla="*/ 147850 h 401535"/>
                <a:gd name="connsiteX4" fmla="*/ 383276 w 401498"/>
                <a:gd name="connsiteY4" fmla="*/ 187582 h 401535"/>
                <a:gd name="connsiteX5" fmla="*/ 401456 w 401498"/>
                <a:gd name="connsiteY5" fmla="*/ 201308 h 401535"/>
                <a:gd name="connsiteX6" fmla="*/ 382192 w 401498"/>
                <a:gd name="connsiteY6" fmla="*/ 214672 h 401535"/>
                <a:gd name="connsiteX7" fmla="*/ 284548 w 401498"/>
                <a:gd name="connsiteY7" fmla="*/ 255126 h 401535"/>
                <a:gd name="connsiteX8" fmla="*/ 252883 w 401498"/>
                <a:gd name="connsiteY8" fmla="*/ 287754 h 401535"/>
                <a:gd name="connsiteX9" fmla="*/ 213633 w 401498"/>
                <a:gd name="connsiteY9" fmla="*/ 382990 h 401535"/>
                <a:gd name="connsiteX10" fmla="*/ 199547 w 401498"/>
                <a:gd name="connsiteY10" fmla="*/ 401532 h 401535"/>
                <a:gd name="connsiteX11" fmla="*/ 186062 w 401498"/>
                <a:gd name="connsiteY11" fmla="*/ 382268 h 401535"/>
                <a:gd name="connsiteX12" fmla="*/ 151146 w 401498"/>
                <a:gd name="connsiteY12" fmla="*/ 297386 h 401535"/>
                <a:gd name="connsiteX13" fmla="*/ 104311 w 401498"/>
                <a:gd name="connsiteY13" fmla="*/ 250310 h 401535"/>
                <a:gd name="connsiteX14" fmla="*/ 16780 w 401498"/>
                <a:gd name="connsiteY14" fmla="*/ 214311 h 401535"/>
                <a:gd name="connsiteX15" fmla="*/ 45 w 401498"/>
                <a:gd name="connsiteY15" fmla="*/ 201548 h 401535"/>
                <a:gd name="connsiteX16" fmla="*/ 17503 w 401498"/>
                <a:gd name="connsiteY16" fmla="*/ 186860 h 401535"/>
                <a:gd name="connsiteX17" fmla="*/ 117555 w 401498"/>
                <a:gd name="connsiteY17" fmla="*/ 144961 h 401535"/>
                <a:gd name="connsiteX18" fmla="*/ 145487 w 401498"/>
                <a:gd name="connsiteY18" fmla="*/ 116306 h 401535"/>
                <a:gd name="connsiteX19" fmla="*/ 187507 w 401498"/>
                <a:gd name="connsiteY19" fmla="*/ 16254 h 401535"/>
                <a:gd name="connsiteX20" fmla="*/ 200389 w 401498"/>
                <a:gd name="connsiteY20" fmla="*/ 0 h 40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498" h="401535">
                  <a:moveTo>
                    <a:pt x="200389" y="0"/>
                  </a:moveTo>
                  <a:cubicBezTo>
                    <a:pt x="208817" y="2769"/>
                    <a:pt x="210142" y="10836"/>
                    <a:pt x="212911" y="17338"/>
                  </a:cubicBezTo>
                  <a:cubicBezTo>
                    <a:pt x="226034" y="48039"/>
                    <a:pt x="239519" y="78621"/>
                    <a:pt x="251318" y="109804"/>
                  </a:cubicBezTo>
                  <a:cubicBezTo>
                    <a:pt x="258422" y="128346"/>
                    <a:pt x="268897" y="140747"/>
                    <a:pt x="288281" y="147850"/>
                  </a:cubicBezTo>
                  <a:cubicBezTo>
                    <a:pt x="320427" y="159650"/>
                    <a:pt x="351731" y="173977"/>
                    <a:pt x="383276" y="187582"/>
                  </a:cubicBezTo>
                  <a:cubicBezTo>
                    <a:pt x="390379" y="190713"/>
                    <a:pt x="402299" y="190351"/>
                    <a:pt x="401456" y="201308"/>
                  </a:cubicBezTo>
                  <a:cubicBezTo>
                    <a:pt x="400734" y="210940"/>
                    <a:pt x="389537" y="211542"/>
                    <a:pt x="382192" y="214672"/>
                  </a:cubicBezTo>
                  <a:cubicBezTo>
                    <a:pt x="349684" y="228277"/>
                    <a:pt x="317297" y="242123"/>
                    <a:pt x="284548" y="255126"/>
                  </a:cubicBezTo>
                  <a:cubicBezTo>
                    <a:pt x="268776" y="261387"/>
                    <a:pt x="259024" y="271741"/>
                    <a:pt x="252883" y="287754"/>
                  </a:cubicBezTo>
                  <a:cubicBezTo>
                    <a:pt x="240603" y="319781"/>
                    <a:pt x="226998" y="351325"/>
                    <a:pt x="213633" y="382990"/>
                  </a:cubicBezTo>
                  <a:cubicBezTo>
                    <a:pt x="210503" y="390335"/>
                    <a:pt x="209299" y="401773"/>
                    <a:pt x="199547" y="401532"/>
                  </a:cubicBezTo>
                  <a:cubicBezTo>
                    <a:pt x="189794" y="401291"/>
                    <a:pt x="189192" y="389612"/>
                    <a:pt x="186062" y="382268"/>
                  </a:cubicBezTo>
                  <a:cubicBezTo>
                    <a:pt x="174022" y="354094"/>
                    <a:pt x="161139" y="326282"/>
                    <a:pt x="151146" y="297386"/>
                  </a:cubicBezTo>
                  <a:cubicBezTo>
                    <a:pt x="142839" y="273427"/>
                    <a:pt x="127668" y="258979"/>
                    <a:pt x="104311" y="250310"/>
                  </a:cubicBezTo>
                  <a:cubicBezTo>
                    <a:pt x="74813" y="239354"/>
                    <a:pt x="45797" y="226592"/>
                    <a:pt x="16780" y="214311"/>
                  </a:cubicBezTo>
                  <a:cubicBezTo>
                    <a:pt x="10159" y="211542"/>
                    <a:pt x="767" y="210097"/>
                    <a:pt x="45" y="201548"/>
                  </a:cubicBezTo>
                  <a:cubicBezTo>
                    <a:pt x="-798" y="190592"/>
                    <a:pt x="10399" y="189870"/>
                    <a:pt x="17503" y="186860"/>
                  </a:cubicBezTo>
                  <a:cubicBezTo>
                    <a:pt x="50733" y="172532"/>
                    <a:pt x="83963" y="158325"/>
                    <a:pt x="117555" y="144961"/>
                  </a:cubicBezTo>
                  <a:cubicBezTo>
                    <a:pt x="131521" y="139422"/>
                    <a:pt x="139949" y="130272"/>
                    <a:pt x="145487" y="116306"/>
                  </a:cubicBezTo>
                  <a:cubicBezTo>
                    <a:pt x="158852" y="82714"/>
                    <a:pt x="173300" y="49484"/>
                    <a:pt x="187507" y="16254"/>
                  </a:cubicBezTo>
                  <a:cubicBezTo>
                    <a:pt x="190276" y="9873"/>
                    <a:pt x="190998" y="1445"/>
                    <a:pt x="200389" y="0"/>
                  </a:cubicBezTo>
                  <a:close/>
                </a:path>
              </a:pathLst>
            </a:custGeom>
            <a:solidFill>
              <a:schemeClr val="bg1"/>
            </a:solidFill>
            <a:ln w="1195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B8BE136-C5D3-4D6E-ADBF-E0BFB0BBCAFA}"/>
                </a:ext>
              </a:extLst>
            </p:cNvPr>
            <p:cNvSpPr/>
            <p:nvPr/>
          </p:nvSpPr>
          <p:spPr>
            <a:xfrm rot="10800000" flipH="1">
              <a:off x="7152266" y="2823603"/>
              <a:ext cx="327492" cy="328296"/>
            </a:xfrm>
            <a:custGeom>
              <a:avLst/>
              <a:gdLst>
                <a:gd name="connsiteX0" fmla="*/ 327372 w 327492"/>
                <a:gd name="connsiteY0" fmla="*/ 164548 h 328296"/>
                <a:gd name="connsiteX1" fmla="*/ 312924 w 327492"/>
                <a:gd name="connsiteY1" fmla="*/ 176347 h 328296"/>
                <a:gd name="connsiteX2" fmla="*/ 238156 w 327492"/>
                <a:gd name="connsiteY2" fmla="*/ 206808 h 328296"/>
                <a:gd name="connsiteX3" fmla="*/ 207816 w 327492"/>
                <a:gd name="connsiteY3" fmla="*/ 236908 h 328296"/>
                <a:gd name="connsiteX4" fmla="*/ 175669 w 327492"/>
                <a:gd name="connsiteY4" fmla="*/ 313964 h 328296"/>
                <a:gd name="connsiteX5" fmla="*/ 164352 w 327492"/>
                <a:gd name="connsiteY5" fmla="*/ 328291 h 328296"/>
                <a:gd name="connsiteX6" fmla="*/ 152552 w 327492"/>
                <a:gd name="connsiteY6" fmla="*/ 314807 h 328296"/>
                <a:gd name="connsiteX7" fmla="*/ 122091 w 327492"/>
                <a:gd name="connsiteY7" fmla="*/ 243169 h 328296"/>
                <a:gd name="connsiteX8" fmla="*/ 84768 w 327492"/>
                <a:gd name="connsiteY8" fmla="*/ 205364 h 328296"/>
                <a:gd name="connsiteX9" fmla="*/ 23003 w 327492"/>
                <a:gd name="connsiteY9" fmla="*/ 180200 h 328296"/>
                <a:gd name="connsiteX10" fmla="*/ 7 w 327492"/>
                <a:gd name="connsiteY10" fmla="*/ 163705 h 328296"/>
                <a:gd name="connsiteX11" fmla="*/ 21919 w 327492"/>
                <a:gd name="connsiteY11" fmla="*/ 149378 h 328296"/>
                <a:gd name="connsiteX12" fmla="*/ 91149 w 327492"/>
                <a:gd name="connsiteY12" fmla="*/ 120241 h 328296"/>
                <a:gd name="connsiteX13" fmla="*/ 122091 w 327492"/>
                <a:gd name="connsiteY13" fmla="*/ 87252 h 328296"/>
                <a:gd name="connsiteX14" fmla="*/ 154238 w 327492"/>
                <a:gd name="connsiteY14" fmla="*/ 10317 h 328296"/>
                <a:gd name="connsiteX15" fmla="*/ 165194 w 327492"/>
                <a:gd name="connsiteY15" fmla="*/ 324 h 328296"/>
                <a:gd name="connsiteX16" fmla="*/ 173382 w 327492"/>
                <a:gd name="connsiteY16" fmla="*/ 10557 h 328296"/>
                <a:gd name="connsiteX17" fmla="*/ 204445 w 327492"/>
                <a:gd name="connsiteY17" fmla="*/ 84964 h 328296"/>
                <a:gd name="connsiteX18" fmla="*/ 241768 w 327492"/>
                <a:gd name="connsiteY18" fmla="*/ 122890 h 328296"/>
                <a:gd name="connsiteX19" fmla="*/ 313647 w 327492"/>
                <a:gd name="connsiteY19" fmla="*/ 152870 h 328296"/>
                <a:gd name="connsiteX20" fmla="*/ 327493 w 327492"/>
                <a:gd name="connsiteY20" fmla="*/ 164669 h 32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492" h="328296">
                  <a:moveTo>
                    <a:pt x="327372" y="164548"/>
                  </a:moveTo>
                  <a:cubicBezTo>
                    <a:pt x="325807" y="172495"/>
                    <a:pt x="318583" y="173939"/>
                    <a:pt x="312924" y="176347"/>
                  </a:cubicBezTo>
                  <a:cubicBezTo>
                    <a:pt x="288122" y="186822"/>
                    <a:pt x="263320" y="197176"/>
                    <a:pt x="238156" y="206808"/>
                  </a:cubicBezTo>
                  <a:cubicBezTo>
                    <a:pt x="223227" y="212467"/>
                    <a:pt x="213595" y="221738"/>
                    <a:pt x="207816" y="236908"/>
                  </a:cubicBezTo>
                  <a:cubicBezTo>
                    <a:pt x="197823" y="262914"/>
                    <a:pt x="186625" y="288439"/>
                    <a:pt x="175669" y="313964"/>
                  </a:cubicBezTo>
                  <a:cubicBezTo>
                    <a:pt x="173261" y="319623"/>
                    <a:pt x="172298" y="328051"/>
                    <a:pt x="164352" y="328291"/>
                  </a:cubicBezTo>
                  <a:cubicBezTo>
                    <a:pt x="156405" y="328532"/>
                    <a:pt x="154960" y="320465"/>
                    <a:pt x="152552" y="314807"/>
                  </a:cubicBezTo>
                  <a:cubicBezTo>
                    <a:pt x="142198" y="290968"/>
                    <a:pt x="131001" y="267490"/>
                    <a:pt x="122091" y="243169"/>
                  </a:cubicBezTo>
                  <a:cubicBezTo>
                    <a:pt x="115229" y="224266"/>
                    <a:pt x="104032" y="211986"/>
                    <a:pt x="84768" y="205364"/>
                  </a:cubicBezTo>
                  <a:cubicBezTo>
                    <a:pt x="63698" y="198140"/>
                    <a:pt x="43230" y="189230"/>
                    <a:pt x="23003" y="180200"/>
                  </a:cubicBezTo>
                  <a:cubicBezTo>
                    <a:pt x="14214" y="176347"/>
                    <a:pt x="-355" y="175866"/>
                    <a:pt x="7" y="163705"/>
                  </a:cubicBezTo>
                  <a:cubicBezTo>
                    <a:pt x="247" y="153833"/>
                    <a:pt x="13732" y="152990"/>
                    <a:pt x="21919" y="149378"/>
                  </a:cubicBezTo>
                  <a:cubicBezTo>
                    <a:pt x="44795" y="139264"/>
                    <a:pt x="67671" y="129030"/>
                    <a:pt x="91149" y="120241"/>
                  </a:cubicBezTo>
                  <a:cubicBezTo>
                    <a:pt x="107403" y="114101"/>
                    <a:pt x="116192" y="103265"/>
                    <a:pt x="122091" y="87252"/>
                  </a:cubicBezTo>
                  <a:cubicBezTo>
                    <a:pt x="131723" y="61246"/>
                    <a:pt x="143282" y="35841"/>
                    <a:pt x="154238" y="10317"/>
                  </a:cubicBezTo>
                  <a:cubicBezTo>
                    <a:pt x="156285" y="5501"/>
                    <a:pt x="158211" y="-1603"/>
                    <a:pt x="165194" y="324"/>
                  </a:cubicBezTo>
                  <a:cubicBezTo>
                    <a:pt x="168686" y="1287"/>
                    <a:pt x="171696" y="6584"/>
                    <a:pt x="173382" y="10557"/>
                  </a:cubicBezTo>
                  <a:cubicBezTo>
                    <a:pt x="184097" y="35239"/>
                    <a:pt x="195053" y="59801"/>
                    <a:pt x="204445" y="84964"/>
                  </a:cubicBezTo>
                  <a:cubicBezTo>
                    <a:pt x="211428" y="103626"/>
                    <a:pt x="222745" y="116027"/>
                    <a:pt x="241768" y="122890"/>
                  </a:cubicBezTo>
                  <a:cubicBezTo>
                    <a:pt x="266089" y="131800"/>
                    <a:pt x="289808" y="142756"/>
                    <a:pt x="313647" y="152870"/>
                  </a:cubicBezTo>
                  <a:cubicBezTo>
                    <a:pt x="319426" y="155278"/>
                    <a:pt x="326289" y="156843"/>
                    <a:pt x="327493" y="164669"/>
                  </a:cubicBezTo>
                  <a:close/>
                </a:path>
              </a:pathLst>
            </a:custGeom>
            <a:solidFill>
              <a:schemeClr val="bg1"/>
            </a:solidFill>
            <a:ln w="1195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2D6DD578-A199-4801-AB36-B7C26CA5B512}"/>
              </a:ext>
            </a:extLst>
          </p:cNvPr>
          <p:cNvGrpSpPr/>
          <p:nvPr/>
        </p:nvGrpSpPr>
        <p:grpSpPr>
          <a:xfrm>
            <a:off x="1055919" y="392595"/>
            <a:ext cx="1291548" cy="2377409"/>
            <a:chOff x="1195253" y="495311"/>
            <a:chExt cx="1291548" cy="2377409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D3E4BAB-B658-4405-8A3B-79B3D00194AB}"/>
                </a:ext>
              </a:extLst>
            </p:cNvPr>
            <p:cNvSpPr/>
            <p:nvPr/>
          </p:nvSpPr>
          <p:spPr>
            <a:xfrm>
              <a:off x="1195253" y="677634"/>
              <a:ext cx="1291548" cy="2195086"/>
            </a:xfrm>
            <a:custGeom>
              <a:avLst/>
              <a:gdLst>
                <a:gd name="connsiteX0" fmla="*/ 795172 w 1291548"/>
                <a:gd name="connsiteY0" fmla="*/ 648 h 2195086"/>
                <a:gd name="connsiteX1" fmla="*/ 858227 w 1291548"/>
                <a:gd name="connsiteY1" fmla="*/ 58088 h 2195086"/>
                <a:gd name="connsiteX2" fmla="*/ 1100296 w 1291548"/>
                <a:gd name="connsiteY2" fmla="*/ 815176 h 2195086"/>
                <a:gd name="connsiteX3" fmla="*/ 1043936 w 1291548"/>
                <a:gd name="connsiteY3" fmla="*/ 1579821 h 2195086"/>
                <a:gd name="connsiteX4" fmla="*/ 1055381 w 1291548"/>
                <a:gd name="connsiteY4" fmla="*/ 1578525 h 2195086"/>
                <a:gd name="connsiteX5" fmla="*/ 1166158 w 1291548"/>
                <a:gd name="connsiteY5" fmla="*/ 1568808 h 2195086"/>
                <a:gd name="connsiteX6" fmla="*/ 1287085 w 1291548"/>
                <a:gd name="connsiteY6" fmla="*/ 1983630 h 2195086"/>
                <a:gd name="connsiteX7" fmla="*/ 1190559 w 1291548"/>
                <a:gd name="connsiteY7" fmla="*/ 2022067 h 2195086"/>
                <a:gd name="connsiteX8" fmla="*/ 1038321 w 1291548"/>
                <a:gd name="connsiteY8" fmla="*/ 1886025 h 2195086"/>
                <a:gd name="connsiteX9" fmla="*/ 962094 w 1291548"/>
                <a:gd name="connsiteY9" fmla="*/ 1905675 h 2195086"/>
                <a:gd name="connsiteX10" fmla="*/ 889538 w 1291548"/>
                <a:gd name="connsiteY10" fmla="*/ 2139107 h 2195086"/>
                <a:gd name="connsiteX11" fmla="*/ 815255 w 1291548"/>
                <a:gd name="connsiteY11" fmla="*/ 2195036 h 2195086"/>
                <a:gd name="connsiteX12" fmla="*/ 475365 w 1291548"/>
                <a:gd name="connsiteY12" fmla="*/ 2194388 h 2195086"/>
                <a:gd name="connsiteX13" fmla="*/ 371281 w 1291548"/>
                <a:gd name="connsiteY13" fmla="*/ 2029409 h 2195086"/>
                <a:gd name="connsiteX14" fmla="*/ 419004 w 1291548"/>
                <a:gd name="connsiteY14" fmla="*/ 2019476 h 2195086"/>
                <a:gd name="connsiteX15" fmla="*/ 825836 w 1291548"/>
                <a:gd name="connsiteY15" fmla="*/ 2025954 h 2195086"/>
                <a:gd name="connsiteX16" fmla="*/ 878094 w 1291548"/>
                <a:gd name="connsiteY16" fmla="*/ 2008895 h 2195086"/>
                <a:gd name="connsiteX17" fmla="*/ 572538 w 1291548"/>
                <a:gd name="connsiteY17" fmla="*/ 1982982 h 2195086"/>
                <a:gd name="connsiteX18" fmla="*/ 424187 w 1291548"/>
                <a:gd name="connsiteY18" fmla="*/ 2000905 h 2195086"/>
                <a:gd name="connsiteX19" fmla="*/ 337810 w 1291548"/>
                <a:gd name="connsiteY19" fmla="*/ 1944761 h 2195086"/>
                <a:gd name="connsiteX20" fmla="*/ 225953 w 1291548"/>
                <a:gd name="connsiteY20" fmla="*/ 1911074 h 2195086"/>
                <a:gd name="connsiteX21" fmla="*/ 86672 w 1291548"/>
                <a:gd name="connsiteY21" fmla="*/ 2030489 h 2195086"/>
                <a:gd name="connsiteX22" fmla="*/ 4614 w 1291548"/>
                <a:gd name="connsiteY22" fmla="*/ 1995939 h 2195086"/>
                <a:gd name="connsiteX23" fmla="*/ 115176 w 1291548"/>
                <a:gd name="connsiteY23" fmla="*/ 1577662 h 2195086"/>
                <a:gd name="connsiteX24" fmla="*/ 246036 w 1291548"/>
                <a:gd name="connsiteY24" fmla="*/ 1594289 h 2195086"/>
                <a:gd name="connsiteX25" fmla="*/ 212565 w 1291548"/>
                <a:gd name="connsiteY25" fmla="*/ 1373382 h 2195086"/>
                <a:gd name="connsiteX26" fmla="*/ 379055 w 1291548"/>
                <a:gd name="connsiteY26" fmla="*/ 147703 h 2195086"/>
                <a:gd name="connsiteX27" fmla="*/ 404752 w 1291548"/>
                <a:gd name="connsiteY27" fmla="*/ 99765 h 2195086"/>
                <a:gd name="connsiteX28" fmla="*/ 558286 w 1291548"/>
                <a:gd name="connsiteY28" fmla="*/ 21594 h 2195086"/>
                <a:gd name="connsiteX29" fmla="*/ 795820 w 1291548"/>
                <a:gd name="connsiteY29" fmla="*/ 0 h 2195086"/>
                <a:gd name="connsiteX30" fmla="*/ 795388 w 1291548"/>
                <a:gd name="connsiteY30" fmla="*/ 432 h 2195086"/>
                <a:gd name="connsiteX31" fmla="*/ 649197 w 1291548"/>
                <a:gd name="connsiteY31" fmla="*/ 559502 h 2195086"/>
                <a:gd name="connsiteX32" fmla="*/ 442110 w 1291548"/>
                <a:gd name="connsiteY32" fmla="*/ 762918 h 2195086"/>
                <a:gd name="connsiteX33" fmla="*/ 644014 w 1291548"/>
                <a:gd name="connsiteY33" fmla="*/ 964606 h 2195086"/>
                <a:gd name="connsiteX34" fmla="*/ 847646 w 1291548"/>
                <a:gd name="connsiteY34" fmla="*/ 764214 h 2195086"/>
                <a:gd name="connsiteX35" fmla="*/ 648981 w 1291548"/>
                <a:gd name="connsiteY35" fmla="*/ 559502 h 21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91548" h="2195086">
                  <a:moveTo>
                    <a:pt x="795172" y="648"/>
                  </a:moveTo>
                  <a:cubicBezTo>
                    <a:pt x="828859" y="5830"/>
                    <a:pt x="842463" y="33255"/>
                    <a:pt x="858227" y="58088"/>
                  </a:cubicBezTo>
                  <a:cubicBezTo>
                    <a:pt x="1005283" y="289144"/>
                    <a:pt x="1074599" y="544602"/>
                    <a:pt x="1100296" y="815176"/>
                  </a:cubicBezTo>
                  <a:cubicBezTo>
                    <a:pt x="1124698" y="1073441"/>
                    <a:pt x="1087556" y="1326091"/>
                    <a:pt x="1043936" y="1579821"/>
                  </a:cubicBezTo>
                  <a:cubicBezTo>
                    <a:pt x="1049118" y="1579389"/>
                    <a:pt x="1054301" y="1580253"/>
                    <a:pt x="1055381" y="1578525"/>
                  </a:cubicBezTo>
                  <a:cubicBezTo>
                    <a:pt x="1105479" y="1500787"/>
                    <a:pt x="1100296" y="1506185"/>
                    <a:pt x="1166158" y="1568808"/>
                  </a:cubicBezTo>
                  <a:cubicBezTo>
                    <a:pt x="1288380" y="1685416"/>
                    <a:pt x="1300905" y="1830096"/>
                    <a:pt x="1287085" y="1983630"/>
                  </a:cubicBezTo>
                  <a:cubicBezTo>
                    <a:pt x="1281039" y="2050788"/>
                    <a:pt x="1244113" y="2065471"/>
                    <a:pt x="1190559" y="2022067"/>
                  </a:cubicBezTo>
                  <a:cubicBezTo>
                    <a:pt x="1137870" y="1979311"/>
                    <a:pt x="1088636" y="1931804"/>
                    <a:pt x="1038321" y="1886025"/>
                  </a:cubicBezTo>
                  <a:cubicBezTo>
                    <a:pt x="984984" y="1837654"/>
                    <a:pt x="982177" y="1838950"/>
                    <a:pt x="962094" y="1905675"/>
                  </a:cubicBezTo>
                  <a:cubicBezTo>
                    <a:pt x="938773" y="1983846"/>
                    <a:pt x="913076" y="2061153"/>
                    <a:pt x="889538" y="2139107"/>
                  </a:cubicBezTo>
                  <a:cubicBezTo>
                    <a:pt x="878094" y="2176897"/>
                    <a:pt x="855204" y="2195252"/>
                    <a:pt x="815255" y="2195036"/>
                  </a:cubicBezTo>
                  <a:cubicBezTo>
                    <a:pt x="701886" y="2194388"/>
                    <a:pt x="588517" y="2195899"/>
                    <a:pt x="475365" y="2194388"/>
                  </a:cubicBezTo>
                  <a:cubicBezTo>
                    <a:pt x="426130" y="2193740"/>
                    <a:pt x="350767" y="2072166"/>
                    <a:pt x="371281" y="2029409"/>
                  </a:cubicBezTo>
                  <a:cubicBezTo>
                    <a:pt x="382294" y="2006520"/>
                    <a:pt x="401945" y="2017101"/>
                    <a:pt x="419004" y="2019476"/>
                  </a:cubicBezTo>
                  <a:cubicBezTo>
                    <a:pt x="554399" y="2038911"/>
                    <a:pt x="690009" y="2039343"/>
                    <a:pt x="825836" y="2025954"/>
                  </a:cubicBezTo>
                  <a:cubicBezTo>
                    <a:pt x="843543" y="2024227"/>
                    <a:pt x="860602" y="2018396"/>
                    <a:pt x="878094" y="2008895"/>
                  </a:cubicBezTo>
                  <a:cubicBezTo>
                    <a:pt x="777249" y="1985357"/>
                    <a:pt x="675325" y="1977368"/>
                    <a:pt x="572538" y="1982982"/>
                  </a:cubicBezTo>
                  <a:cubicBezTo>
                    <a:pt x="522871" y="1985789"/>
                    <a:pt x="472341" y="1989460"/>
                    <a:pt x="424187" y="2000905"/>
                  </a:cubicBezTo>
                  <a:cubicBezTo>
                    <a:pt x="370849" y="2013646"/>
                    <a:pt x="351415" y="1992915"/>
                    <a:pt x="337810" y="1944761"/>
                  </a:cubicBezTo>
                  <a:cubicBezTo>
                    <a:pt x="308658" y="1840245"/>
                    <a:pt x="306499" y="1840893"/>
                    <a:pt x="225953" y="1911074"/>
                  </a:cubicBezTo>
                  <a:cubicBezTo>
                    <a:pt x="179742" y="1951239"/>
                    <a:pt x="135690" y="1994427"/>
                    <a:pt x="86672" y="2030489"/>
                  </a:cubicBezTo>
                  <a:cubicBezTo>
                    <a:pt x="44347" y="2061585"/>
                    <a:pt x="8285" y="2046253"/>
                    <a:pt x="4614" y="1995939"/>
                  </a:cubicBezTo>
                  <a:cubicBezTo>
                    <a:pt x="-6399" y="1844564"/>
                    <a:pt x="-7263" y="1695997"/>
                    <a:pt x="115176" y="1577662"/>
                  </a:cubicBezTo>
                  <a:cubicBezTo>
                    <a:pt x="187948" y="1507265"/>
                    <a:pt x="184709" y="1504026"/>
                    <a:pt x="246036" y="1594289"/>
                  </a:cubicBezTo>
                  <a:cubicBezTo>
                    <a:pt x="233727" y="1513311"/>
                    <a:pt x="223146" y="1443347"/>
                    <a:pt x="212565" y="1373382"/>
                  </a:cubicBezTo>
                  <a:cubicBezTo>
                    <a:pt x="147999" y="948627"/>
                    <a:pt x="176071" y="536180"/>
                    <a:pt x="379055" y="147703"/>
                  </a:cubicBezTo>
                  <a:cubicBezTo>
                    <a:pt x="387477" y="131508"/>
                    <a:pt x="397410" y="116392"/>
                    <a:pt x="404752" y="99765"/>
                  </a:cubicBezTo>
                  <a:cubicBezTo>
                    <a:pt x="434768" y="31743"/>
                    <a:pt x="477524" y="1296"/>
                    <a:pt x="558286" y="21594"/>
                  </a:cubicBezTo>
                  <a:cubicBezTo>
                    <a:pt x="636888" y="41245"/>
                    <a:pt x="719809" y="42756"/>
                    <a:pt x="795820" y="0"/>
                  </a:cubicBezTo>
                  <a:lnTo>
                    <a:pt x="795388" y="432"/>
                  </a:lnTo>
                  <a:close/>
                  <a:moveTo>
                    <a:pt x="649197" y="559502"/>
                  </a:moveTo>
                  <a:cubicBezTo>
                    <a:pt x="529134" y="558638"/>
                    <a:pt x="442110" y="643935"/>
                    <a:pt x="442110" y="762918"/>
                  </a:cubicBezTo>
                  <a:cubicBezTo>
                    <a:pt x="442110" y="879094"/>
                    <a:pt x="527190" y="964175"/>
                    <a:pt x="644014" y="964606"/>
                  </a:cubicBezTo>
                  <a:cubicBezTo>
                    <a:pt x="758463" y="965038"/>
                    <a:pt x="847430" y="877366"/>
                    <a:pt x="847646" y="764214"/>
                  </a:cubicBezTo>
                  <a:cubicBezTo>
                    <a:pt x="848078" y="646958"/>
                    <a:pt x="764077" y="560582"/>
                    <a:pt x="648981" y="559502"/>
                  </a:cubicBezTo>
                  <a:close/>
                </a:path>
              </a:pathLst>
            </a:custGeom>
            <a:solidFill>
              <a:schemeClr val="bg1"/>
            </a:solidFill>
            <a:ln w="21590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9743392-D3F0-451D-8910-E9FBAC332D97}"/>
                </a:ext>
              </a:extLst>
            </p:cNvPr>
            <p:cNvSpPr/>
            <p:nvPr/>
          </p:nvSpPr>
          <p:spPr>
            <a:xfrm>
              <a:off x="1691776" y="495311"/>
              <a:ext cx="299297" cy="182754"/>
            </a:xfrm>
            <a:custGeom>
              <a:avLst/>
              <a:gdLst>
                <a:gd name="connsiteX0" fmla="*/ 299297 w 299297"/>
                <a:gd name="connsiteY0" fmla="*/ 182539 h 182754"/>
                <a:gd name="connsiteX1" fmla="*/ 39521 w 299297"/>
                <a:gd name="connsiteY1" fmla="*/ 165912 h 182754"/>
                <a:gd name="connsiteX2" fmla="*/ 2595 w 299297"/>
                <a:gd name="connsiteY2" fmla="*/ 161809 h 182754"/>
                <a:gd name="connsiteX3" fmla="*/ 15551 w 299297"/>
                <a:gd name="connsiteY3" fmla="*/ 126394 h 182754"/>
                <a:gd name="connsiteX4" fmla="*/ 49886 w 299297"/>
                <a:gd name="connsiteY4" fmla="*/ 84718 h 182754"/>
                <a:gd name="connsiteX5" fmla="*/ 159152 w 299297"/>
                <a:gd name="connsiteY5" fmla="*/ 6116 h 182754"/>
                <a:gd name="connsiteX6" fmla="*/ 298865 w 299297"/>
                <a:gd name="connsiteY6" fmla="*/ 182755 h 182754"/>
                <a:gd name="connsiteX7" fmla="*/ 299297 w 299297"/>
                <a:gd name="connsiteY7" fmla="*/ 182323 h 18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97" h="182754">
                  <a:moveTo>
                    <a:pt x="299297" y="182539"/>
                  </a:moveTo>
                  <a:cubicBezTo>
                    <a:pt x="214648" y="148204"/>
                    <a:pt x="127193" y="154467"/>
                    <a:pt x="39521" y="165912"/>
                  </a:cubicBezTo>
                  <a:cubicBezTo>
                    <a:pt x="26348" y="167639"/>
                    <a:pt x="10801" y="175629"/>
                    <a:pt x="2595" y="161809"/>
                  </a:cubicBezTo>
                  <a:cubicBezTo>
                    <a:pt x="-5611" y="148420"/>
                    <a:pt x="7561" y="136760"/>
                    <a:pt x="15551" y="126394"/>
                  </a:cubicBezTo>
                  <a:cubicBezTo>
                    <a:pt x="26564" y="112142"/>
                    <a:pt x="36066" y="95515"/>
                    <a:pt x="49886" y="84718"/>
                  </a:cubicBezTo>
                  <a:cubicBezTo>
                    <a:pt x="86596" y="56430"/>
                    <a:pt x="110349" y="-22389"/>
                    <a:pt x="159152" y="6116"/>
                  </a:cubicBezTo>
                  <a:cubicBezTo>
                    <a:pt x="222206" y="43041"/>
                    <a:pt x="288500" y="95731"/>
                    <a:pt x="298865" y="182755"/>
                  </a:cubicBezTo>
                  <a:cubicBezTo>
                    <a:pt x="298865" y="182755"/>
                    <a:pt x="299297" y="182323"/>
                    <a:pt x="299297" y="182323"/>
                  </a:cubicBezTo>
                  <a:close/>
                </a:path>
              </a:pathLst>
            </a:custGeom>
            <a:solidFill>
              <a:schemeClr val="bg1"/>
            </a:solidFill>
            <a:ln w="21590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:a16="http://schemas.microsoft.com/office/drawing/2014/main" id="{09998AC2-8E73-4B83-9AD8-B3592CC3EC0C}"/>
              </a:ext>
            </a:extLst>
          </p:cNvPr>
          <p:cNvGrpSpPr/>
          <p:nvPr/>
        </p:nvGrpSpPr>
        <p:grpSpPr>
          <a:xfrm>
            <a:off x="679701" y="4010043"/>
            <a:ext cx="1912721" cy="670601"/>
            <a:chOff x="803640" y="3362835"/>
            <a:chExt cx="2059657" cy="894133"/>
          </a:xfrm>
        </p:grpSpPr>
        <p:sp>
          <p:nvSpPr>
            <p:cNvPr id="38" name="TextBox 41">
              <a:extLst>
                <a:ext uri="{FF2B5EF4-FFF2-40B4-BE49-F238E27FC236}">
                  <a16:creationId xmlns:a16="http://schemas.microsoft.com/office/drawing/2014/main" id="{E23EEFBC-5DB2-4E45-A460-66C0C61688D6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fa-IR" altLang="ko-KR" sz="9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9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23BB22B6-60AD-45B1-BFA9-38638E9D817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fa-IR" altLang="ko-KR" sz="9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9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32028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erda 8">
            <a:extLst>
              <a:ext uri="{FF2B5EF4-FFF2-40B4-BE49-F238E27FC236}">
                <a16:creationId xmlns:a16="http://schemas.microsoft.com/office/drawing/2014/main" id="{8384D24E-A6AC-4E5D-B66C-E3966F84AEC1}"/>
              </a:ext>
            </a:extLst>
          </p:cNvPr>
          <p:cNvSpPr/>
          <p:nvPr/>
        </p:nvSpPr>
        <p:spPr>
          <a:xfrm rot="6721138">
            <a:off x="1337274" y="516117"/>
            <a:ext cx="6782639" cy="6782639"/>
          </a:xfrm>
          <a:prstGeom prst="chord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" name="Cuerda 1">
            <a:extLst>
              <a:ext uri="{FF2B5EF4-FFF2-40B4-BE49-F238E27FC236}">
                <a16:creationId xmlns:a16="http://schemas.microsoft.com/office/drawing/2014/main" id="{8C722C1A-0099-4F1E-849F-B07C33CDE28C}"/>
              </a:ext>
            </a:extLst>
          </p:cNvPr>
          <p:cNvSpPr/>
          <p:nvPr/>
        </p:nvSpPr>
        <p:spPr>
          <a:xfrm rot="6721138">
            <a:off x="971884" y="449663"/>
            <a:ext cx="7200180" cy="7200180"/>
          </a:xfrm>
          <a:prstGeom prst="chor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332" b="332"/>
            </a:stretch>
          </a:blipFill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66" name="Google Shape;766;p14"/>
          <p:cNvSpPr txBox="1">
            <a:spLocks noGrp="1"/>
          </p:cNvSpPr>
          <p:nvPr>
            <p:ph type="ctrTitle" idx="4294967295"/>
          </p:nvPr>
        </p:nvSpPr>
        <p:spPr>
          <a:xfrm>
            <a:off x="1777774" y="2837829"/>
            <a:ext cx="5588400" cy="54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/>
            <a:r>
              <a:rPr lang="fa-IR" sz="4800" dirty="0">
                <a:cs typeface="B Nazanin" panose="00000400000000000000" pitchFamily="2" charset="-78"/>
              </a:rPr>
              <a:t>فضا</a:t>
            </a:r>
            <a:endParaRPr sz="4800" dirty="0">
              <a:cs typeface="B Nazanin" panose="00000400000000000000" pitchFamily="2" charset="-78"/>
            </a:endParaRPr>
          </a:p>
        </p:txBody>
      </p:sp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2845677" y="3551674"/>
            <a:ext cx="3452543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ctr">
              <a:buNone/>
            </a:pPr>
            <a:r>
              <a:rPr lang="fa-IR" sz="1400" b="1" dirty="0">
                <a:cs typeface="B Nazanin" panose="00000400000000000000" pitchFamily="2" charset="-78"/>
              </a:rPr>
              <a:t>من جیدن اسمیت هستم</a:t>
            </a:r>
          </a:p>
          <a:p>
            <a:pPr marL="0" lvl="0" indent="0" algn="ctr">
              <a:buNone/>
            </a:pPr>
            <a:r>
              <a:rPr lang="fa-IR" sz="1400" b="1" dirty="0">
                <a:cs typeface="B Nazanin" panose="00000400000000000000" pitchFamily="2" charset="-78"/>
              </a:rPr>
              <a:t>من اینجا هستم زیرا عاشق ارائه سخنرانی هستم.</a:t>
            </a:r>
          </a:p>
          <a:p>
            <a:pPr marL="0" lvl="0" indent="0" algn="ctr">
              <a:buNone/>
            </a:pPr>
            <a:r>
              <a:rPr lang="fa-IR" sz="1400" b="1" dirty="0">
                <a:cs typeface="B Nazanin" panose="00000400000000000000" pitchFamily="2" charset="-78"/>
              </a:rPr>
              <a:t>می توانید من را در @</a:t>
            </a:r>
            <a:r>
              <a:rPr lang="en-US" sz="1400" b="1" dirty="0">
                <a:cs typeface="B Nazanin" panose="00000400000000000000" pitchFamily="2" charset="-78"/>
              </a:rPr>
              <a:t>username </a:t>
            </a:r>
            <a:r>
              <a:rPr lang="fa-IR" sz="1400" b="1" dirty="0">
                <a:cs typeface="B Nazanin" panose="00000400000000000000" pitchFamily="2" charset="-78"/>
              </a:rPr>
              <a:t>پیدا کنید</a:t>
            </a:r>
            <a:endParaRPr sz="1400" b="1" dirty="0">
              <a:cs typeface="B Nazanin" panose="00000400000000000000" pitchFamily="2" charset="-78"/>
            </a:endParaRPr>
          </a:p>
        </p:txBody>
      </p:sp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/>
              <a:t>2</a:t>
            </a:fld>
            <a:endParaRPr>
              <a:cs typeface="B Nazanin" panose="00000400000000000000" pitchFamily="2" charset="-78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FC69F1F-7DE9-4579-80AF-C5D4AF854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8248" y="259375"/>
            <a:ext cx="3455858" cy="231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CBAECBE-9DFA-4F2B-A597-9B855C4A1DD1}"/>
              </a:ext>
            </a:extLst>
          </p:cNvPr>
          <p:cNvSpPr/>
          <p:nvPr/>
        </p:nvSpPr>
        <p:spPr>
          <a:xfrm rot="16200000">
            <a:off x="3848496" y="529842"/>
            <a:ext cx="4163965" cy="4163965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PE" sz="1050">
              <a:cs typeface="B Nazanin" panose="00000400000000000000" pitchFamily="2" charset="-78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43106F65-01AD-4157-9236-86E776DB73B3}"/>
              </a:ext>
            </a:extLst>
          </p:cNvPr>
          <p:cNvSpPr txBox="1"/>
          <p:nvPr/>
        </p:nvSpPr>
        <p:spPr>
          <a:xfrm>
            <a:off x="347033" y="386929"/>
            <a:ext cx="3181956" cy="7734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03" tIns="91403" rIns="91403" bIns="91403" anchor="t" anchorCtr="1" compatLnSpc="1">
            <a:noAutofit/>
          </a:bodyPr>
          <a:lstStyle>
            <a:defPPr/>
          </a:lstStyle>
          <a:p>
            <a:pPr algn="r" defTabSz="914093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99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4499" b="1" dirty="0">
              <a:solidFill>
                <a:schemeClr val="accent2">
                  <a:lumMod val="60000"/>
                  <a:lumOff val="40000"/>
                </a:schemeClr>
              </a:solidFill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24E6F376-2B7A-401C-A518-6801035DB4DB}"/>
              </a:ext>
            </a:extLst>
          </p:cNvPr>
          <p:cNvGrpSpPr/>
          <p:nvPr/>
        </p:nvGrpSpPr>
        <p:grpSpPr>
          <a:xfrm>
            <a:off x="723602" y="2290666"/>
            <a:ext cx="2988460" cy="1552557"/>
            <a:chOff x="723601" y="2290665"/>
            <a:chExt cx="2988460" cy="1552557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D3D17281-F1FA-4239-B00D-E2826CBA5C4F}"/>
                </a:ext>
              </a:extLst>
            </p:cNvPr>
            <p:cNvSpPr txBox="1"/>
            <p:nvPr/>
          </p:nvSpPr>
          <p:spPr>
            <a:xfrm>
              <a:off x="1360854" y="2290665"/>
              <a:ext cx="2116589" cy="3086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03" tIns="91403" rIns="91403" bIns="91403" anchor="t" anchorCtr="0" compatLnSpc="1">
              <a:noAutofit/>
            </a:bodyPr>
            <a:lstStyle>
              <a:defPPr/>
            </a:lstStyle>
            <a:p>
              <a:pPr algn="r" defTabSz="914093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599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1599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C991DDF8-7214-4460-B10B-8414DF77D8FC}"/>
                </a:ext>
              </a:extLst>
            </p:cNvPr>
            <p:cNvSpPr txBox="1"/>
            <p:nvPr/>
          </p:nvSpPr>
          <p:spPr>
            <a:xfrm>
              <a:off x="723601" y="2557604"/>
              <a:ext cx="2988460" cy="12856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03" tIns="91403" rIns="91403" bIns="91403" anchor="t" anchorCtr="0" compatLnSpc="1">
              <a:noAutofit/>
            </a:bodyPr>
            <a:lstStyle>
              <a:defPPr/>
            </a:lstStyle>
            <a:p>
              <a:pPr marL="257104" indent="-257104" algn="r" defTabSz="914093" rtl="1">
                <a:buSzTx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dirty="0">
                  <a:solidFill>
                    <a:schemeClr val="tx1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gettyimages.es</a:t>
              </a:r>
            </a:p>
            <a:p>
              <a:pPr marL="257104" indent="-257104" algn="r" defTabSz="914093" rtl="1">
                <a:buSzTx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dirty="0">
                  <a:solidFill>
                    <a:schemeClr val="tx1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257104" indent="-257104" algn="r" defTabSz="914093" rtl="1">
                <a:buSzTx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dirty="0">
                  <a:solidFill>
                    <a:schemeClr val="tx1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pixabay.com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DDA069B3-DD82-4A16-9CC8-CF2DC432B909}"/>
              </a:ext>
            </a:extLst>
          </p:cNvPr>
          <p:cNvSpPr txBox="1"/>
          <p:nvPr/>
        </p:nvSpPr>
        <p:spPr>
          <a:xfrm>
            <a:off x="1355330" y="3662321"/>
            <a:ext cx="2116589" cy="3086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03" tIns="91403" rIns="91403" bIns="91403" anchor="t" anchorCtr="0" compatLnSpc="1">
            <a:noAutofit/>
          </a:bodyPr>
          <a:lstStyle>
            <a:defPPr/>
          </a:lstStyle>
          <a:p>
            <a:pPr algn="r" defTabSz="914093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99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1599" b="1" dirty="0">
              <a:solidFill>
                <a:schemeClr val="accent2">
                  <a:lumMod val="60000"/>
                  <a:lumOff val="40000"/>
                </a:schemeClr>
              </a:solidFill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2756C9F0-E7AB-4769-A882-A25D525D248C}"/>
              </a:ext>
            </a:extLst>
          </p:cNvPr>
          <p:cNvSpPr txBox="1"/>
          <p:nvPr/>
        </p:nvSpPr>
        <p:spPr>
          <a:xfrm>
            <a:off x="359734" y="3970949"/>
            <a:ext cx="3230712" cy="684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03" tIns="91403" rIns="91403" bIns="91403" anchor="t" anchorCtr="0" compatLnSpc="1">
            <a:noAutofit/>
          </a:bodyPr>
          <a:lstStyle>
            <a:defPPr/>
          </a:lstStyle>
          <a:p>
            <a:pPr marL="285624" indent="-285624" algn="r" defTabSz="914093" rtl="1"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dirty="0">
                <a:solidFill>
                  <a:schemeClr val="tx1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Arial (</a:t>
            </a:r>
            <a:r>
              <a:rPr lang="fa-IR" sz="1500" dirty="0">
                <a:solidFill>
                  <a:schemeClr val="tx1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عنوان)</a:t>
            </a:r>
            <a:endParaRPr lang="es-PE" sz="1500" dirty="0">
              <a:solidFill>
                <a:schemeClr val="tx1"/>
              </a:solidFill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154EE64-77DA-49B0-BCB1-281BAF015555}"/>
              </a:ext>
            </a:extLst>
          </p:cNvPr>
          <p:cNvSpPr/>
          <p:nvPr/>
        </p:nvSpPr>
        <p:spPr>
          <a:xfrm rot="18900000">
            <a:off x="3832470" y="520426"/>
            <a:ext cx="4163965" cy="4163965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PE" sz="1050">
              <a:cs typeface="B Nazanin" panose="00000400000000000000" pitchFamily="2" charset="-78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81081963-8936-42FC-AD8C-D4D5A2967946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302C7E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87D7CED6-42FD-4D8A-899E-6CEF78A90B2F}"/>
              </a:ext>
            </a:extLst>
          </p:cNvPr>
          <p:cNvSpPr/>
          <p:nvPr/>
        </p:nvSpPr>
        <p:spPr>
          <a:xfrm>
            <a:off x="478" y="4426857"/>
            <a:ext cx="569614" cy="716801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302C7E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2464270-C102-4EBE-BC2C-0FF07EE95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9785" y="1464285"/>
            <a:ext cx="2029334" cy="22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17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91163186-777E-4E98-B86B-668AF57D22FE}"/>
              </a:ext>
            </a:extLst>
          </p:cNvPr>
          <p:cNvSpPr txBox="1"/>
          <p:nvPr/>
        </p:nvSpPr>
        <p:spPr>
          <a:xfrm>
            <a:off x="0" y="112007"/>
            <a:ext cx="1801990" cy="4239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03" tIns="91403" rIns="91403" bIns="91403" anchor="t" anchorCtr="0" compatLnSpc="1">
            <a:noAutofit/>
          </a:bodyPr>
          <a:lstStyle>
            <a:defPPr/>
          </a:lstStyle>
          <a:p>
            <a:pPr algn="ctr" defTabSz="914093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800" b="1" dirty="0">
                <a:solidFill>
                  <a:schemeClr val="accent5">
                    <a:lumMod val="75000"/>
                  </a:schemeClr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منابع</a:t>
            </a:r>
            <a:endParaRPr lang="es-PE" sz="1800" b="1" dirty="0">
              <a:solidFill>
                <a:schemeClr val="accent5">
                  <a:lumMod val="75000"/>
                </a:schemeClr>
              </a:solidFill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56E8CCF-EA2A-49A4-A858-A6324019C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170" y="1001485"/>
            <a:ext cx="3176801" cy="378097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329898C-7A59-4B17-94D9-B62A37236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7042" y="870867"/>
            <a:ext cx="662221" cy="3904343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515E275D-6404-4039-BA9F-9BDDF80B97AC}"/>
              </a:ext>
            </a:extLst>
          </p:cNvPr>
          <p:cNvGrpSpPr/>
          <p:nvPr/>
        </p:nvGrpSpPr>
        <p:grpSpPr>
          <a:xfrm>
            <a:off x="5278625" y="855969"/>
            <a:ext cx="3303821" cy="3062570"/>
            <a:chOff x="5099912" y="1001274"/>
            <a:chExt cx="3611798" cy="3348058"/>
          </a:xfrm>
          <a:solidFill>
            <a:schemeClr val="accent2">
              <a:lumMod val="75000"/>
            </a:schemeClr>
          </a:solidFill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E54C1A8-1783-4B39-9025-CF90AD07B600}"/>
                </a:ext>
              </a:extLst>
            </p:cNvPr>
            <p:cNvSpPr/>
            <p:nvPr/>
          </p:nvSpPr>
          <p:spPr>
            <a:xfrm>
              <a:off x="5857571" y="1608275"/>
              <a:ext cx="2093599" cy="2092233"/>
            </a:xfrm>
            <a:custGeom>
              <a:avLst/>
              <a:gdLst>
                <a:gd name="connsiteX0" fmla="*/ 2093599 w 2093599"/>
                <a:gd name="connsiteY0" fmla="*/ 1044769 h 2092233"/>
                <a:gd name="connsiteX1" fmla="*/ 1068361 w 2093599"/>
                <a:gd name="connsiteY1" fmla="*/ 2092031 h 2092233"/>
                <a:gd name="connsiteX2" fmla="*/ 10 w 2093599"/>
                <a:gd name="connsiteY2" fmla="*/ 1048820 h 2092233"/>
                <a:gd name="connsiteX3" fmla="*/ 1046129 w 2093599"/>
                <a:gd name="connsiteY3" fmla="*/ 0 h 2092233"/>
                <a:gd name="connsiteX4" fmla="*/ 2093599 w 2093599"/>
                <a:gd name="connsiteY4" fmla="*/ 1044769 h 2092233"/>
                <a:gd name="connsiteX5" fmla="*/ 1304283 w 2093599"/>
                <a:gd name="connsiteY5" fmla="*/ 1141070 h 2092233"/>
                <a:gd name="connsiteX6" fmla="*/ 1268443 w 2093599"/>
                <a:gd name="connsiteY6" fmla="*/ 1137746 h 2092233"/>
                <a:gd name="connsiteX7" fmla="*/ 997615 w 2093599"/>
                <a:gd name="connsiteY7" fmla="*/ 831078 h 2092233"/>
                <a:gd name="connsiteX8" fmla="*/ 1050804 w 2093599"/>
                <a:gd name="connsiteY8" fmla="*/ 687094 h 2092233"/>
                <a:gd name="connsiteX9" fmla="*/ 1137132 w 2093599"/>
                <a:gd name="connsiteY9" fmla="*/ 656344 h 2092233"/>
                <a:gd name="connsiteX10" fmla="*/ 1163935 w 2093599"/>
                <a:gd name="connsiteY10" fmla="*/ 594325 h 2092233"/>
                <a:gd name="connsiteX11" fmla="*/ 1105240 w 2093599"/>
                <a:gd name="connsiteY11" fmla="*/ 530851 h 2092233"/>
                <a:gd name="connsiteX12" fmla="*/ 1082281 w 2093599"/>
                <a:gd name="connsiteY12" fmla="*/ 440368 h 2092233"/>
                <a:gd name="connsiteX13" fmla="*/ 1142327 w 2093599"/>
                <a:gd name="connsiteY13" fmla="*/ 365467 h 2092233"/>
                <a:gd name="connsiteX14" fmla="*/ 1183569 w 2093599"/>
                <a:gd name="connsiteY14" fmla="*/ 312589 h 2092233"/>
                <a:gd name="connsiteX15" fmla="*/ 1118953 w 2093599"/>
                <a:gd name="connsiteY15" fmla="*/ 201433 h 2092233"/>
                <a:gd name="connsiteX16" fmla="*/ 1061608 w 2093599"/>
                <a:gd name="connsiteY16" fmla="*/ 183876 h 2092233"/>
                <a:gd name="connsiteX17" fmla="*/ 923857 w 2093599"/>
                <a:gd name="connsiteY17" fmla="*/ 152399 h 2092233"/>
                <a:gd name="connsiteX18" fmla="*/ 878044 w 2093599"/>
                <a:gd name="connsiteY18" fmla="*/ 158736 h 2092233"/>
                <a:gd name="connsiteX19" fmla="*/ 804909 w 2093599"/>
                <a:gd name="connsiteY19" fmla="*/ 153438 h 2092233"/>
                <a:gd name="connsiteX20" fmla="*/ 773744 w 2093599"/>
                <a:gd name="connsiteY20" fmla="*/ 149386 h 2092233"/>
                <a:gd name="connsiteX21" fmla="*/ 258060 w 2093599"/>
                <a:gd name="connsiteY21" fmla="*/ 540616 h 2092233"/>
                <a:gd name="connsiteX22" fmla="*/ 290056 w 2093599"/>
                <a:gd name="connsiteY22" fmla="*/ 629645 h 2092233"/>
                <a:gd name="connsiteX23" fmla="*/ 423133 w 2093599"/>
                <a:gd name="connsiteY23" fmla="*/ 684081 h 2092233"/>
                <a:gd name="connsiteX24" fmla="*/ 532419 w 2093599"/>
                <a:gd name="connsiteY24" fmla="*/ 739452 h 2092233"/>
                <a:gd name="connsiteX25" fmla="*/ 640875 w 2093599"/>
                <a:gd name="connsiteY25" fmla="*/ 796381 h 2092233"/>
                <a:gd name="connsiteX26" fmla="*/ 678170 w 2093599"/>
                <a:gd name="connsiteY26" fmla="*/ 835961 h 2092233"/>
                <a:gd name="connsiteX27" fmla="*/ 686688 w 2093599"/>
                <a:gd name="connsiteY27" fmla="*/ 962908 h 2092233"/>
                <a:gd name="connsiteX28" fmla="*/ 664249 w 2093599"/>
                <a:gd name="connsiteY28" fmla="*/ 995528 h 2092233"/>
                <a:gd name="connsiteX29" fmla="*/ 627889 w 2093599"/>
                <a:gd name="connsiteY29" fmla="*/ 1058586 h 2092233"/>
                <a:gd name="connsiteX30" fmla="*/ 627058 w 2093599"/>
                <a:gd name="connsiteY30" fmla="*/ 1099412 h 2092233"/>
                <a:gd name="connsiteX31" fmla="*/ 532419 w 2093599"/>
                <a:gd name="connsiteY31" fmla="*/ 1197272 h 2092233"/>
                <a:gd name="connsiteX32" fmla="*/ 479126 w 2093599"/>
                <a:gd name="connsiteY32" fmla="*/ 1221165 h 2092233"/>
                <a:gd name="connsiteX33" fmla="*/ 450974 w 2093599"/>
                <a:gd name="connsiteY33" fmla="*/ 1335646 h 2092233"/>
                <a:gd name="connsiteX34" fmla="*/ 405160 w 2093599"/>
                <a:gd name="connsiteY34" fmla="*/ 1402236 h 2092233"/>
                <a:gd name="connsiteX35" fmla="*/ 385111 w 2093599"/>
                <a:gd name="connsiteY35" fmla="*/ 1421351 h 2092233"/>
                <a:gd name="connsiteX36" fmla="*/ 478087 w 2093599"/>
                <a:gd name="connsiteY36" fmla="*/ 1487006 h 2092233"/>
                <a:gd name="connsiteX37" fmla="*/ 511227 w 2093599"/>
                <a:gd name="connsiteY37" fmla="*/ 1473086 h 2092233"/>
                <a:gd name="connsiteX38" fmla="*/ 667366 w 2093599"/>
                <a:gd name="connsiteY38" fmla="*/ 1480565 h 2092233"/>
                <a:gd name="connsiteX39" fmla="*/ 797637 w 2093599"/>
                <a:gd name="connsiteY39" fmla="*/ 1540195 h 2092233"/>
                <a:gd name="connsiteX40" fmla="*/ 919598 w 2093599"/>
                <a:gd name="connsiteY40" fmla="*/ 1600656 h 2092233"/>
                <a:gd name="connsiteX41" fmla="*/ 972059 w 2093599"/>
                <a:gd name="connsiteY41" fmla="*/ 1621122 h 2092233"/>
                <a:gd name="connsiteX42" fmla="*/ 1016522 w 2093599"/>
                <a:gd name="connsiteY42" fmla="*/ 1665792 h 2092233"/>
                <a:gd name="connsiteX43" fmla="*/ 1016003 w 2093599"/>
                <a:gd name="connsiteY43" fmla="*/ 1701840 h 2092233"/>
                <a:gd name="connsiteX44" fmla="*/ 963022 w 2093599"/>
                <a:gd name="connsiteY44" fmla="*/ 1750666 h 2092233"/>
                <a:gd name="connsiteX45" fmla="*/ 935388 w 2093599"/>
                <a:gd name="connsiteY45" fmla="*/ 1789415 h 2092233"/>
                <a:gd name="connsiteX46" fmla="*/ 940167 w 2093599"/>
                <a:gd name="connsiteY46" fmla="*/ 1805517 h 2092233"/>
                <a:gd name="connsiteX47" fmla="*/ 916897 w 2093599"/>
                <a:gd name="connsiteY47" fmla="*/ 1838760 h 2092233"/>
                <a:gd name="connsiteX48" fmla="*/ 893003 w 2093599"/>
                <a:gd name="connsiteY48" fmla="*/ 1841046 h 2092233"/>
                <a:gd name="connsiteX49" fmla="*/ 847606 w 2093599"/>
                <a:gd name="connsiteY49" fmla="*/ 1787129 h 2092233"/>
                <a:gd name="connsiteX50" fmla="*/ 850826 w 2093599"/>
                <a:gd name="connsiteY50" fmla="*/ 1756276 h 2092233"/>
                <a:gd name="connsiteX51" fmla="*/ 817063 w 2093599"/>
                <a:gd name="connsiteY51" fmla="*/ 1738511 h 2092233"/>
                <a:gd name="connsiteX52" fmla="*/ 787872 w 2093599"/>
                <a:gd name="connsiteY52" fmla="*/ 1749004 h 2092233"/>
                <a:gd name="connsiteX53" fmla="*/ 726060 w 2093599"/>
                <a:gd name="connsiteY53" fmla="*/ 1841461 h 2092233"/>
                <a:gd name="connsiteX54" fmla="*/ 796910 w 2093599"/>
                <a:gd name="connsiteY54" fmla="*/ 1917713 h 2092233"/>
                <a:gd name="connsiteX55" fmla="*/ 822881 w 2093599"/>
                <a:gd name="connsiteY55" fmla="*/ 1940879 h 2092233"/>
                <a:gd name="connsiteX56" fmla="*/ 836178 w 2093599"/>
                <a:gd name="connsiteY56" fmla="*/ 1959474 h 2092233"/>
                <a:gd name="connsiteX57" fmla="*/ 867032 w 2093599"/>
                <a:gd name="connsiteY57" fmla="*/ 1954799 h 2092233"/>
                <a:gd name="connsiteX58" fmla="*/ 969982 w 2093599"/>
                <a:gd name="connsiteY58" fmla="*/ 1891014 h 2092233"/>
                <a:gd name="connsiteX59" fmla="*/ 1049558 w 2093599"/>
                <a:gd name="connsiteY59" fmla="*/ 1948047 h 2092233"/>
                <a:gd name="connsiteX60" fmla="*/ 1048103 w 2093599"/>
                <a:gd name="connsiteY60" fmla="*/ 1964772 h 2092233"/>
                <a:gd name="connsiteX61" fmla="*/ 1065452 w 2093599"/>
                <a:gd name="connsiteY61" fmla="*/ 1984199 h 2092233"/>
                <a:gd name="connsiteX62" fmla="*/ 1144508 w 2093599"/>
                <a:gd name="connsiteY62" fmla="*/ 1979108 h 2092233"/>
                <a:gd name="connsiteX63" fmla="*/ 1164766 w 2093599"/>
                <a:gd name="connsiteY63" fmla="*/ 1952618 h 2092233"/>
                <a:gd name="connsiteX64" fmla="*/ 1175985 w 2093599"/>
                <a:gd name="connsiteY64" fmla="*/ 1860368 h 2092233"/>
                <a:gd name="connsiteX65" fmla="*/ 1170791 w 2093599"/>
                <a:gd name="connsiteY65" fmla="*/ 1794298 h 2092233"/>
                <a:gd name="connsiteX66" fmla="*/ 1143885 w 2093599"/>
                <a:gd name="connsiteY66" fmla="*/ 1632861 h 2092233"/>
                <a:gd name="connsiteX67" fmla="*/ 1219721 w 2093599"/>
                <a:gd name="connsiteY67" fmla="*/ 1590580 h 2092233"/>
                <a:gd name="connsiteX68" fmla="*/ 1278623 w 2093599"/>
                <a:gd name="connsiteY68" fmla="*/ 1617486 h 2092233"/>
                <a:gd name="connsiteX69" fmla="*/ 1434450 w 2093599"/>
                <a:gd name="connsiteY69" fmla="*/ 1692283 h 2092233"/>
                <a:gd name="connsiteX70" fmla="*/ 1575110 w 2093599"/>
                <a:gd name="connsiteY70" fmla="*/ 1799803 h 2092233"/>
                <a:gd name="connsiteX71" fmla="*/ 1598796 w 2093599"/>
                <a:gd name="connsiteY71" fmla="*/ 1803647 h 2092233"/>
                <a:gd name="connsiteX72" fmla="*/ 1768544 w 2093599"/>
                <a:gd name="connsiteY72" fmla="*/ 1644807 h 2092233"/>
                <a:gd name="connsiteX73" fmla="*/ 1761272 w 2093599"/>
                <a:gd name="connsiteY73" fmla="*/ 1625900 h 2092233"/>
                <a:gd name="connsiteX74" fmla="*/ 1716809 w 2093599"/>
                <a:gd name="connsiteY74" fmla="*/ 1608136 h 2092233"/>
                <a:gd name="connsiteX75" fmla="*/ 1671308 w 2093599"/>
                <a:gd name="connsiteY75" fmla="*/ 1543935 h 2092233"/>
                <a:gd name="connsiteX76" fmla="*/ 1689799 w 2093599"/>
                <a:gd name="connsiteY76" fmla="*/ 1502693 h 2092233"/>
                <a:gd name="connsiteX77" fmla="*/ 1731457 w 2093599"/>
                <a:gd name="connsiteY77" fmla="*/ 1510796 h 2092233"/>
                <a:gd name="connsiteX78" fmla="*/ 1769894 w 2093599"/>
                <a:gd name="connsiteY78" fmla="*/ 1539572 h 2092233"/>
                <a:gd name="connsiteX79" fmla="*/ 1799917 w 2093599"/>
                <a:gd name="connsiteY79" fmla="*/ 1544039 h 2092233"/>
                <a:gd name="connsiteX80" fmla="*/ 1793164 w 2093599"/>
                <a:gd name="connsiteY80" fmla="*/ 1512874 h 2092233"/>
                <a:gd name="connsiteX81" fmla="*/ 1714939 w 2093599"/>
                <a:gd name="connsiteY81" fmla="*/ 1438388 h 2092233"/>
                <a:gd name="connsiteX82" fmla="*/ 1651985 w 2093599"/>
                <a:gd name="connsiteY82" fmla="*/ 1429766 h 2092233"/>
                <a:gd name="connsiteX83" fmla="*/ 1609185 w 2093599"/>
                <a:gd name="connsiteY83" fmla="*/ 1445660 h 2092233"/>
                <a:gd name="connsiteX84" fmla="*/ 1546231 w 2093599"/>
                <a:gd name="connsiteY84" fmla="*/ 1429039 h 2092233"/>
                <a:gd name="connsiteX85" fmla="*/ 1478601 w 2093599"/>
                <a:gd name="connsiteY85" fmla="*/ 1384992 h 2092233"/>
                <a:gd name="connsiteX86" fmla="*/ 1358511 w 2093599"/>
                <a:gd name="connsiteY86" fmla="*/ 1350917 h 2092233"/>
                <a:gd name="connsiteX87" fmla="*/ 1285688 w 2093599"/>
                <a:gd name="connsiteY87" fmla="*/ 1226775 h 2092233"/>
                <a:gd name="connsiteX88" fmla="*/ 1321424 w 2093599"/>
                <a:gd name="connsiteY88" fmla="*/ 1207245 h 2092233"/>
                <a:gd name="connsiteX89" fmla="*/ 1403493 w 2093599"/>
                <a:gd name="connsiteY89" fmla="*/ 1254616 h 2092233"/>
                <a:gd name="connsiteX90" fmla="*/ 1458760 w 2093599"/>
                <a:gd name="connsiteY90" fmla="*/ 1264901 h 2092233"/>
                <a:gd name="connsiteX91" fmla="*/ 1477147 w 2093599"/>
                <a:gd name="connsiteY91" fmla="*/ 1224697 h 2092233"/>
                <a:gd name="connsiteX92" fmla="*/ 1558385 w 2093599"/>
                <a:gd name="connsiteY92" fmla="*/ 1143979 h 2092233"/>
                <a:gd name="connsiteX93" fmla="*/ 1584668 w 2093599"/>
                <a:gd name="connsiteY93" fmla="*/ 1145953 h 2092233"/>
                <a:gd name="connsiteX94" fmla="*/ 1717017 w 2093599"/>
                <a:gd name="connsiteY94" fmla="*/ 1091517 h 2092233"/>
                <a:gd name="connsiteX95" fmla="*/ 1696656 w 2093599"/>
                <a:gd name="connsiteY95" fmla="*/ 1006124 h 2092233"/>
                <a:gd name="connsiteX96" fmla="*/ 1510598 w 2093599"/>
                <a:gd name="connsiteY96" fmla="*/ 992099 h 2092233"/>
                <a:gd name="connsiteX97" fmla="*/ 1477874 w 2093599"/>
                <a:gd name="connsiteY97" fmla="*/ 1028563 h 2092233"/>
                <a:gd name="connsiteX98" fmla="*/ 1396117 w 2093599"/>
                <a:gd name="connsiteY98" fmla="*/ 1123929 h 2092233"/>
                <a:gd name="connsiteX99" fmla="*/ 1304283 w 2093599"/>
                <a:gd name="connsiteY99" fmla="*/ 1141174 h 2092233"/>
                <a:gd name="connsiteX100" fmla="*/ 111374 w 2093599"/>
                <a:gd name="connsiteY100" fmla="*/ 1048301 h 2092233"/>
                <a:gd name="connsiteX101" fmla="*/ 132359 w 2093599"/>
                <a:gd name="connsiteY101" fmla="*/ 1252123 h 2092233"/>
                <a:gd name="connsiteX102" fmla="*/ 247567 w 2093599"/>
                <a:gd name="connsiteY102" fmla="*/ 1535521 h 2092233"/>
                <a:gd name="connsiteX103" fmla="*/ 260449 w 2093599"/>
                <a:gd name="connsiteY103" fmla="*/ 1547156 h 2092233"/>
                <a:gd name="connsiteX104" fmla="*/ 267305 w 2093599"/>
                <a:gd name="connsiteY104" fmla="*/ 1532820 h 2092233"/>
                <a:gd name="connsiteX105" fmla="*/ 274577 w 2093599"/>
                <a:gd name="connsiteY105" fmla="*/ 1478072 h 2092233"/>
                <a:gd name="connsiteX106" fmla="*/ 284758 w 2093599"/>
                <a:gd name="connsiteY106" fmla="*/ 1404522 h 2092233"/>
                <a:gd name="connsiteX107" fmla="*/ 367139 w 2093599"/>
                <a:gd name="connsiteY107" fmla="*/ 1330140 h 2092233"/>
                <a:gd name="connsiteX108" fmla="*/ 399862 w 2093599"/>
                <a:gd name="connsiteY108" fmla="*/ 1301884 h 2092233"/>
                <a:gd name="connsiteX109" fmla="*/ 341064 w 2093599"/>
                <a:gd name="connsiteY109" fmla="*/ 1195298 h 2092233"/>
                <a:gd name="connsiteX110" fmla="*/ 228245 w 2093599"/>
                <a:gd name="connsiteY110" fmla="*/ 1076662 h 2092233"/>
                <a:gd name="connsiteX111" fmla="*/ 197391 w 2093599"/>
                <a:gd name="connsiteY111" fmla="*/ 855699 h 2092233"/>
                <a:gd name="connsiteX112" fmla="*/ 171627 w 2093599"/>
                <a:gd name="connsiteY112" fmla="*/ 781837 h 2092233"/>
                <a:gd name="connsiteX113" fmla="*/ 156045 w 2093599"/>
                <a:gd name="connsiteY113" fmla="*/ 768851 h 2092233"/>
                <a:gd name="connsiteX114" fmla="*/ 146280 w 2093599"/>
                <a:gd name="connsiteY114" fmla="*/ 786511 h 2092233"/>
                <a:gd name="connsiteX115" fmla="*/ 111374 w 2093599"/>
                <a:gd name="connsiteY115" fmla="*/ 1048197 h 2092233"/>
                <a:gd name="connsiteX116" fmla="*/ 1936525 w 2093599"/>
                <a:gd name="connsiteY116" fmla="*/ 768539 h 2092233"/>
                <a:gd name="connsiteX117" fmla="*/ 1929046 w 2093599"/>
                <a:gd name="connsiteY117" fmla="*/ 729375 h 2092233"/>
                <a:gd name="connsiteX118" fmla="*/ 1743092 w 2093599"/>
                <a:gd name="connsiteY118" fmla="*/ 418240 h 2092233"/>
                <a:gd name="connsiteX119" fmla="*/ 1716809 w 2093599"/>
                <a:gd name="connsiteY119" fmla="*/ 422395 h 2092233"/>
                <a:gd name="connsiteX120" fmla="*/ 1653855 w 2093599"/>
                <a:gd name="connsiteY120" fmla="*/ 470286 h 2092233"/>
                <a:gd name="connsiteX121" fmla="*/ 1619261 w 2093599"/>
                <a:gd name="connsiteY121" fmla="*/ 479428 h 2092233"/>
                <a:gd name="connsiteX122" fmla="*/ 1598173 w 2093599"/>
                <a:gd name="connsiteY122" fmla="*/ 532929 h 2092233"/>
                <a:gd name="connsiteX123" fmla="*/ 1635883 w 2093599"/>
                <a:gd name="connsiteY123" fmla="*/ 569808 h 2092233"/>
                <a:gd name="connsiteX124" fmla="*/ 1681281 w 2093599"/>
                <a:gd name="connsiteY124" fmla="*/ 589027 h 2092233"/>
                <a:gd name="connsiteX125" fmla="*/ 1736443 w 2093599"/>
                <a:gd name="connsiteY125" fmla="*/ 645644 h 2092233"/>
                <a:gd name="connsiteX126" fmla="*/ 1802826 w 2093599"/>
                <a:gd name="connsiteY126" fmla="*/ 676809 h 2092233"/>
                <a:gd name="connsiteX127" fmla="*/ 1862456 w 2093599"/>
                <a:gd name="connsiteY127" fmla="*/ 739867 h 2092233"/>
                <a:gd name="connsiteX128" fmla="*/ 1841471 w 2093599"/>
                <a:gd name="connsiteY128" fmla="*/ 810613 h 2092233"/>
                <a:gd name="connsiteX129" fmla="*/ 1836381 w 2093599"/>
                <a:gd name="connsiteY129" fmla="*/ 893824 h 2092233"/>
                <a:gd name="connsiteX130" fmla="*/ 1858092 w 2093599"/>
                <a:gd name="connsiteY130" fmla="*/ 908680 h 2092233"/>
                <a:gd name="connsiteX131" fmla="*/ 1873052 w 2093599"/>
                <a:gd name="connsiteY131" fmla="*/ 886345 h 2092233"/>
                <a:gd name="connsiteX132" fmla="*/ 1870455 w 2093599"/>
                <a:gd name="connsiteY132" fmla="*/ 855387 h 2092233"/>
                <a:gd name="connsiteX133" fmla="*/ 1900581 w 2093599"/>
                <a:gd name="connsiteY133" fmla="*/ 817261 h 2092233"/>
                <a:gd name="connsiteX134" fmla="*/ 1936525 w 2093599"/>
                <a:gd name="connsiteY134" fmla="*/ 768539 h 209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093599" h="2092233">
                  <a:moveTo>
                    <a:pt x="2093599" y="1044769"/>
                  </a:moveTo>
                  <a:cubicBezTo>
                    <a:pt x="2094222" y="1616447"/>
                    <a:pt x="1638272" y="2081123"/>
                    <a:pt x="1068361" y="2092031"/>
                  </a:cubicBezTo>
                  <a:cubicBezTo>
                    <a:pt x="474763" y="2103459"/>
                    <a:pt x="2503" y="1628394"/>
                    <a:pt x="10" y="1048820"/>
                  </a:cubicBezTo>
                  <a:cubicBezTo>
                    <a:pt x="-2483" y="471741"/>
                    <a:pt x="465621" y="-104"/>
                    <a:pt x="1046129" y="0"/>
                  </a:cubicBezTo>
                  <a:cubicBezTo>
                    <a:pt x="1630065" y="0"/>
                    <a:pt x="2091833" y="468728"/>
                    <a:pt x="2093599" y="1044769"/>
                  </a:cubicBezTo>
                  <a:close/>
                  <a:moveTo>
                    <a:pt x="1304283" y="1141070"/>
                  </a:moveTo>
                  <a:cubicBezTo>
                    <a:pt x="1292336" y="1140031"/>
                    <a:pt x="1280286" y="1139304"/>
                    <a:pt x="1268443" y="1137746"/>
                  </a:cubicBezTo>
                  <a:cubicBezTo>
                    <a:pt x="1126952" y="1119047"/>
                    <a:pt x="1002290" y="954805"/>
                    <a:pt x="997615" y="831078"/>
                  </a:cubicBezTo>
                  <a:cubicBezTo>
                    <a:pt x="995537" y="776746"/>
                    <a:pt x="1020989" y="730725"/>
                    <a:pt x="1050804" y="687094"/>
                  </a:cubicBezTo>
                  <a:cubicBezTo>
                    <a:pt x="1072308" y="655721"/>
                    <a:pt x="1105136" y="659149"/>
                    <a:pt x="1137132" y="656344"/>
                  </a:cubicBezTo>
                  <a:cubicBezTo>
                    <a:pt x="1179621" y="652708"/>
                    <a:pt x="1189283" y="628295"/>
                    <a:pt x="1163935" y="594325"/>
                  </a:cubicBezTo>
                  <a:cubicBezTo>
                    <a:pt x="1146586" y="571158"/>
                    <a:pt x="1125705" y="551109"/>
                    <a:pt x="1105240" y="530851"/>
                  </a:cubicBezTo>
                  <a:cubicBezTo>
                    <a:pt x="1079476" y="505192"/>
                    <a:pt x="1073139" y="475169"/>
                    <a:pt x="1082281" y="440368"/>
                  </a:cubicBezTo>
                  <a:cubicBezTo>
                    <a:pt x="1091319" y="406189"/>
                    <a:pt x="1114278" y="384166"/>
                    <a:pt x="1142327" y="365467"/>
                  </a:cubicBezTo>
                  <a:cubicBezTo>
                    <a:pt x="1161649" y="352585"/>
                    <a:pt x="1181076" y="339184"/>
                    <a:pt x="1183569" y="312589"/>
                  </a:cubicBezTo>
                  <a:cubicBezTo>
                    <a:pt x="1188036" y="266361"/>
                    <a:pt x="1161649" y="220443"/>
                    <a:pt x="1118953" y="201433"/>
                  </a:cubicBezTo>
                  <a:cubicBezTo>
                    <a:pt x="1100669" y="193330"/>
                    <a:pt x="1081658" y="186785"/>
                    <a:pt x="1061608" y="183876"/>
                  </a:cubicBezTo>
                  <a:cubicBezTo>
                    <a:pt x="1014860" y="177124"/>
                    <a:pt x="967904" y="171410"/>
                    <a:pt x="923857" y="152399"/>
                  </a:cubicBezTo>
                  <a:cubicBezTo>
                    <a:pt x="908066" y="145646"/>
                    <a:pt x="892795" y="150217"/>
                    <a:pt x="878044" y="158736"/>
                  </a:cubicBezTo>
                  <a:cubicBezTo>
                    <a:pt x="852800" y="173488"/>
                    <a:pt x="827660" y="174215"/>
                    <a:pt x="804909" y="153438"/>
                  </a:cubicBezTo>
                  <a:cubicBezTo>
                    <a:pt x="795040" y="144400"/>
                    <a:pt x="785171" y="145750"/>
                    <a:pt x="773744" y="149386"/>
                  </a:cubicBezTo>
                  <a:cubicBezTo>
                    <a:pt x="555482" y="218677"/>
                    <a:pt x="382514" y="348429"/>
                    <a:pt x="258060" y="540616"/>
                  </a:cubicBezTo>
                  <a:cubicBezTo>
                    <a:pt x="215778" y="605960"/>
                    <a:pt x="205598" y="597026"/>
                    <a:pt x="290056" y="629645"/>
                  </a:cubicBezTo>
                  <a:cubicBezTo>
                    <a:pt x="334727" y="646994"/>
                    <a:pt x="381579" y="658733"/>
                    <a:pt x="423133" y="684081"/>
                  </a:cubicBezTo>
                  <a:cubicBezTo>
                    <a:pt x="458038" y="705377"/>
                    <a:pt x="495332" y="722207"/>
                    <a:pt x="532419" y="739452"/>
                  </a:cubicBezTo>
                  <a:cubicBezTo>
                    <a:pt x="569402" y="756697"/>
                    <a:pt x="605970" y="775084"/>
                    <a:pt x="640875" y="796381"/>
                  </a:cubicBezTo>
                  <a:cubicBezTo>
                    <a:pt x="656977" y="806146"/>
                    <a:pt x="670482" y="818196"/>
                    <a:pt x="678170" y="835961"/>
                  </a:cubicBezTo>
                  <a:cubicBezTo>
                    <a:pt x="695934" y="877307"/>
                    <a:pt x="698219" y="919692"/>
                    <a:pt x="686688" y="962908"/>
                  </a:cubicBezTo>
                  <a:cubicBezTo>
                    <a:pt x="683156" y="976205"/>
                    <a:pt x="677962" y="989295"/>
                    <a:pt x="664249" y="995528"/>
                  </a:cubicBezTo>
                  <a:cubicBezTo>
                    <a:pt x="636823" y="1007890"/>
                    <a:pt x="630279" y="1032199"/>
                    <a:pt x="627889" y="1058586"/>
                  </a:cubicBezTo>
                  <a:cubicBezTo>
                    <a:pt x="626643" y="1072091"/>
                    <a:pt x="627474" y="1085803"/>
                    <a:pt x="627058" y="1099412"/>
                  </a:cubicBezTo>
                  <a:cubicBezTo>
                    <a:pt x="624981" y="1161743"/>
                    <a:pt x="594438" y="1193844"/>
                    <a:pt x="532419" y="1197272"/>
                  </a:cubicBezTo>
                  <a:cubicBezTo>
                    <a:pt x="511123" y="1198518"/>
                    <a:pt x="493982" y="1206310"/>
                    <a:pt x="479126" y="1221165"/>
                  </a:cubicBezTo>
                  <a:cubicBezTo>
                    <a:pt x="446403" y="1253681"/>
                    <a:pt x="446091" y="1294300"/>
                    <a:pt x="450974" y="1335646"/>
                  </a:cubicBezTo>
                  <a:cubicBezTo>
                    <a:pt x="457414" y="1389459"/>
                    <a:pt x="457934" y="1389251"/>
                    <a:pt x="405160" y="1402236"/>
                  </a:cubicBezTo>
                  <a:cubicBezTo>
                    <a:pt x="395291" y="1404626"/>
                    <a:pt x="384072" y="1406600"/>
                    <a:pt x="385111" y="1421351"/>
                  </a:cubicBezTo>
                  <a:cubicBezTo>
                    <a:pt x="388227" y="1468203"/>
                    <a:pt x="432690" y="1499992"/>
                    <a:pt x="478087" y="1487006"/>
                  </a:cubicBezTo>
                  <a:cubicBezTo>
                    <a:pt x="489515" y="1483682"/>
                    <a:pt x="500319" y="1477865"/>
                    <a:pt x="511227" y="1473086"/>
                  </a:cubicBezTo>
                  <a:cubicBezTo>
                    <a:pt x="564520" y="1449816"/>
                    <a:pt x="615631" y="1441505"/>
                    <a:pt x="667366" y="1480565"/>
                  </a:cubicBezTo>
                  <a:cubicBezTo>
                    <a:pt x="705803" y="1509549"/>
                    <a:pt x="750162" y="1528249"/>
                    <a:pt x="797637" y="1540195"/>
                  </a:cubicBezTo>
                  <a:cubicBezTo>
                    <a:pt x="842204" y="1551311"/>
                    <a:pt x="883030" y="1572296"/>
                    <a:pt x="919598" y="1600656"/>
                  </a:cubicBezTo>
                  <a:cubicBezTo>
                    <a:pt x="935180" y="1612707"/>
                    <a:pt x="951490" y="1620498"/>
                    <a:pt x="972059" y="1621122"/>
                  </a:cubicBezTo>
                  <a:cubicBezTo>
                    <a:pt x="1003537" y="1622057"/>
                    <a:pt x="1014652" y="1634211"/>
                    <a:pt x="1016522" y="1665792"/>
                  </a:cubicBezTo>
                  <a:cubicBezTo>
                    <a:pt x="1017249" y="1677739"/>
                    <a:pt x="1017249" y="1689893"/>
                    <a:pt x="1016003" y="1701840"/>
                  </a:cubicBezTo>
                  <a:cubicBezTo>
                    <a:pt x="1011951" y="1740070"/>
                    <a:pt x="1001667" y="1749211"/>
                    <a:pt x="963022" y="1750666"/>
                  </a:cubicBezTo>
                  <a:cubicBezTo>
                    <a:pt x="935180" y="1751705"/>
                    <a:pt x="927805" y="1761989"/>
                    <a:pt x="935388" y="1789415"/>
                  </a:cubicBezTo>
                  <a:cubicBezTo>
                    <a:pt x="936843" y="1794817"/>
                    <a:pt x="938920" y="1800115"/>
                    <a:pt x="940167" y="1805517"/>
                  </a:cubicBezTo>
                  <a:cubicBezTo>
                    <a:pt x="944738" y="1825151"/>
                    <a:pt x="937258" y="1836579"/>
                    <a:pt x="916897" y="1838760"/>
                  </a:cubicBezTo>
                  <a:cubicBezTo>
                    <a:pt x="908898" y="1839591"/>
                    <a:pt x="901002" y="1841046"/>
                    <a:pt x="893003" y="1841046"/>
                  </a:cubicBezTo>
                  <a:cubicBezTo>
                    <a:pt x="857475" y="1841046"/>
                    <a:pt x="841580" y="1822243"/>
                    <a:pt x="847606" y="1787129"/>
                  </a:cubicBezTo>
                  <a:cubicBezTo>
                    <a:pt x="849372" y="1776845"/>
                    <a:pt x="852384" y="1766768"/>
                    <a:pt x="850826" y="1756276"/>
                  </a:cubicBezTo>
                  <a:cubicBezTo>
                    <a:pt x="847813" y="1736018"/>
                    <a:pt x="835243" y="1729162"/>
                    <a:pt x="817063" y="1738511"/>
                  </a:cubicBezTo>
                  <a:cubicBezTo>
                    <a:pt x="807714" y="1743290"/>
                    <a:pt x="798260" y="1747342"/>
                    <a:pt x="787872" y="1749004"/>
                  </a:cubicBezTo>
                  <a:cubicBezTo>
                    <a:pt x="745279" y="1756068"/>
                    <a:pt x="717126" y="1798972"/>
                    <a:pt x="726060" y="1841461"/>
                  </a:cubicBezTo>
                  <a:cubicBezTo>
                    <a:pt x="734475" y="1881457"/>
                    <a:pt x="756914" y="1907324"/>
                    <a:pt x="796910" y="1917713"/>
                  </a:cubicBezTo>
                  <a:cubicBezTo>
                    <a:pt x="809168" y="1920933"/>
                    <a:pt x="823608" y="1923738"/>
                    <a:pt x="822881" y="1940879"/>
                  </a:cubicBezTo>
                  <a:cubicBezTo>
                    <a:pt x="822466" y="1951579"/>
                    <a:pt x="825374" y="1958020"/>
                    <a:pt x="836178" y="1959474"/>
                  </a:cubicBezTo>
                  <a:cubicBezTo>
                    <a:pt x="846878" y="1960929"/>
                    <a:pt x="857475" y="1966227"/>
                    <a:pt x="867032" y="1954799"/>
                  </a:cubicBezTo>
                  <a:cubicBezTo>
                    <a:pt x="894354" y="1922491"/>
                    <a:pt x="931129" y="1904519"/>
                    <a:pt x="969982" y="1891014"/>
                  </a:cubicBezTo>
                  <a:cubicBezTo>
                    <a:pt x="1021197" y="1873146"/>
                    <a:pt x="1049038" y="1893507"/>
                    <a:pt x="1049558" y="1948047"/>
                  </a:cubicBezTo>
                  <a:cubicBezTo>
                    <a:pt x="1049558" y="1953657"/>
                    <a:pt x="1049558" y="1959474"/>
                    <a:pt x="1048103" y="1964772"/>
                  </a:cubicBezTo>
                  <a:cubicBezTo>
                    <a:pt x="1043844" y="1980667"/>
                    <a:pt x="1051220" y="1985134"/>
                    <a:pt x="1065452" y="1984199"/>
                  </a:cubicBezTo>
                  <a:cubicBezTo>
                    <a:pt x="1091839" y="1982433"/>
                    <a:pt x="1118121" y="1980563"/>
                    <a:pt x="1144508" y="1979108"/>
                  </a:cubicBezTo>
                  <a:cubicBezTo>
                    <a:pt x="1161857" y="1978070"/>
                    <a:pt x="1167259" y="1970382"/>
                    <a:pt x="1164766" y="1952618"/>
                  </a:cubicBezTo>
                  <a:cubicBezTo>
                    <a:pt x="1160299" y="1921245"/>
                    <a:pt x="1164558" y="1889768"/>
                    <a:pt x="1175985" y="1860368"/>
                  </a:cubicBezTo>
                  <a:cubicBezTo>
                    <a:pt x="1185231" y="1836475"/>
                    <a:pt x="1183984" y="1815906"/>
                    <a:pt x="1170791" y="1794298"/>
                  </a:cubicBezTo>
                  <a:cubicBezTo>
                    <a:pt x="1140353" y="1744225"/>
                    <a:pt x="1129756" y="1690517"/>
                    <a:pt x="1143885" y="1632861"/>
                  </a:cubicBezTo>
                  <a:cubicBezTo>
                    <a:pt x="1153546" y="1593073"/>
                    <a:pt x="1180660" y="1577075"/>
                    <a:pt x="1219721" y="1590580"/>
                  </a:cubicBezTo>
                  <a:cubicBezTo>
                    <a:pt x="1240082" y="1597644"/>
                    <a:pt x="1259716" y="1607201"/>
                    <a:pt x="1278623" y="1617486"/>
                  </a:cubicBezTo>
                  <a:cubicBezTo>
                    <a:pt x="1329215" y="1645223"/>
                    <a:pt x="1381365" y="1669428"/>
                    <a:pt x="1434450" y="1692283"/>
                  </a:cubicBezTo>
                  <a:cubicBezTo>
                    <a:pt x="1489613" y="1715968"/>
                    <a:pt x="1549659" y="1735707"/>
                    <a:pt x="1575110" y="1799803"/>
                  </a:cubicBezTo>
                  <a:cubicBezTo>
                    <a:pt x="1579785" y="1811646"/>
                    <a:pt x="1589343" y="1810607"/>
                    <a:pt x="1598796" y="1803647"/>
                  </a:cubicBezTo>
                  <a:cubicBezTo>
                    <a:pt x="1661646" y="1757418"/>
                    <a:pt x="1718367" y="1704645"/>
                    <a:pt x="1768544" y="1644807"/>
                  </a:cubicBezTo>
                  <a:cubicBezTo>
                    <a:pt x="1778101" y="1633380"/>
                    <a:pt x="1774361" y="1628705"/>
                    <a:pt x="1761272" y="1625900"/>
                  </a:cubicBezTo>
                  <a:cubicBezTo>
                    <a:pt x="1745585" y="1622472"/>
                    <a:pt x="1730522" y="1616447"/>
                    <a:pt x="1716809" y="1608136"/>
                  </a:cubicBezTo>
                  <a:cubicBezTo>
                    <a:pt x="1692396" y="1593488"/>
                    <a:pt x="1674528" y="1573542"/>
                    <a:pt x="1671308" y="1543935"/>
                  </a:cubicBezTo>
                  <a:cubicBezTo>
                    <a:pt x="1669438" y="1527002"/>
                    <a:pt x="1673697" y="1511523"/>
                    <a:pt x="1689799" y="1502693"/>
                  </a:cubicBezTo>
                  <a:cubicBezTo>
                    <a:pt x="1705486" y="1494071"/>
                    <a:pt x="1718783" y="1500200"/>
                    <a:pt x="1731457" y="1510796"/>
                  </a:cubicBezTo>
                  <a:cubicBezTo>
                    <a:pt x="1743715" y="1521081"/>
                    <a:pt x="1756389" y="1530950"/>
                    <a:pt x="1769894" y="1539572"/>
                  </a:cubicBezTo>
                  <a:cubicBezTo>
                    <a:pt x="1778724" y="1545182"/>
                    <a:pt x="1789321" y="1555259"/>
                    <a:pt x="1799917" y="1544039"/>
                  </a:cubicBezTo>
                  <a:cubicBezTo>
                    <a:pt x="1811552" y="1531781"/>
                    <a:pt x="1801268" y="1520873"/>
                    <a:pt x="1793164" y="1512874"/>
                  </a:cubicBezTo>
                  <a:cubicBezTo>
                    <a:pt x="1767713" y="1487422"/>
                    <a:pt x="1741845" y="1462282"/>
                    <a:pt x="1714939" y="1438388"/>
                  </a:cubicBezTo>
                  <a:cubicBezTo>
                    <a:pt x="1696656" y="1422182"/>
                    <a:pt x="1674944" y="1420001"/>
                    <a:pt x="1651985" y="1429766"/>
                  </a:cubicBezTo>
                  <a:cubicBezTo>
                    <a:pt x="1638065" y="1435791"/>
                    <a:pt x="1623728" y="1441297"/>
                    <a:pt x="1609185" y="1445660"/>
                  </a:cubicBezTo>
                  <a:cubicBezTo>
                    <a:pt x="1585187" y="1452932"/>
                    <a:pt x="1563371" y="1450024"/>
                    <a:pt x="1546231" y="1429039"/>
                  </a:cubicBezTo>
                  <a:cubicBezTo>
                    <a:pt x="1528466" y="1407223"/>
                    <a:pt x="1504573" y="1394757"/>
                    <a:pt x="1478601" y="1384992"/>
                  </a:cubicBezTo>
                  <a:cubicBezTo>
                    <a:pt x="1439437" y="1370344"/>
                    <a:pt x="1399130" y="1360267"/>
                    <a:pt x="1358511" y="1350917"/>
                  </a:cubicBezTo>
                  <a:cubicBezTo>
                    <a:pt x="1300128" y="1337516"/>
                    <a:pt x="1269897" y="1285054"/>
                    <a:pt x="1285688" y="1226775"/>
                  </a:cubicBezTo>
                  <a:cubicBezTo>
                    <a:pt x="1290778" y="1207868"/>
                    <a:pt x="1301478" y="1200181"/>
                    <a:pt x="1321424" y="1207245"/>
                  </a:cubicBezTo>
                  <a:cubicBezTo>
                    <a:pt x="1351862" y="1217945"/>
                    <a:pt x="1381469" y="1228853"/>
                    <a:pt x="1403493" y="1254616"/>
                  </a:cubicBezTo>
                  <a:cubicBezTo>
                    <a:pt x="1418348" y="1271965"/>
                    <a:pt x="1438398" y="1272588"/>
                    <a:pt x="1458760" y="1264901"/>
                  </a:cubicBezTo>
                  <a:cubicBezTo>
                    <a:pt x="1477874" y="1257629"/>
                    <a:pt x="1477355" y="1241215"/>
                    <a:pt x="1477147" y="1224697"/>
                  </a:cubicBezTo>
                  <a:cubicBezTo>
                    <a:pt x="1476316" y="1166210"/>
                    <a:pt x="1499690" y="1143044"/>
                    <a:pt x="1558385" y="1143979"/>
                  </a:cubicBezTo>
                  <a:cubicBezTo>
                    <a:pt x="1567215" y="1144083"/>
                    <a:pt x="1576149" y="1144291"/>
                    <a:pt x="1584668" y="1145953"/>
                  </a:cubicBezTo>
                  <a:cubicBezTo>
                    <a:pt x="1640766" y="1156653"/>
                    <a:pt x="1683047" y="1133798"/>
                    <a:pt x="1717017" y="1091517"/>
                  </a:cubicBezTo>
                  <a:cubicBezTo>
                    <a:pt x="1746936" y="1054223"/>
                    <a:pt x="1740703" y="1025031"/>
                    <a:pt x="1696656" y="1006124"/>
                  </a:cubicBezTo>
                  <a:cubicBezTo>
                    <a:pt x="1636610" y="980464"/>
                    <a:pt x="1574072" y="977971"/>
                    <a:pt x="1510598" y="992099"/>
                  </a:cubicBezTo>
                  <a:cubicBezTo>
                    <a:pt x="1491172" y="996463"/>
                    <a:pt x="1479121" y="1008721"/>
                    <a:pt x="1477874" y="1028563"/>
                  </a:cubicBezTo>
                  <a:cubicBezTo>
                    <a:pt x="1474654" y="1081336"/>
                    <a:pt x="1442034" y="1108139"/>
                    <a:pt x="1396117" y="1123929"/>
                  </a:cubicBezTo>
                  <a:cubicBezTo>
                    <a:pt x="1366406" y="1134214"/>
                    <a:pt x="1335968" y="1140551"/>
                    <a:pt x="1304283" y="1141174"/>
                  </a:cubicBezTo>
                  <a:close/>
                  <a:moveTo>
                    <a:pt x="111374" y="1048301"/>
                  </a:moveTo>
                  <a:cubicBezTo>
                    <a:pt x="108985" y="1114891"/>
                    <a:pt x="116880" y="1183975"/>
                    <a:pt x="132359" y="1252123"/>
                  </a:cubicBezTo>
                  <a:cubicBezTo>
                    <a:pt x="155110" y="1352891"/>
                    <a:pt x="193132" y="1447530"/>
                    <a:pt x="247567" y="1535521"/>
                  </a:cubicBezTo>
                  <a:cubicBezTo>
                    <a:pt x="250684" y="1540507"/>
                    <a:pt x="252138" y="1549337"/>
                    <a:pt x="260449" y="1547156"/>
                  </a:cubicBezTo>
                  <a:cubicBezTo>
                    <a:pt x="266370" y="1545597"/>
                    <a:pt x="266474" y="1538014"/>
                    <a:pt x="267305" y="1532820"/>
                  </a:cubicBezTo>
                  <a:cubicBezTo>
                    <a:pt x="270110" y="1514640"/>
                    <a:pt x="271980" y="1496356"/>
                    <a:pt x="274577" y="1478072"/>
                  </a:cubicBezTo>
                  <a:cubicBezTo>
                    <a:pt x="278109" y="1453556"/>
                    <a:pt x="276551" y="1428311"/>
                    <a:pt x="284758" y="1404522"/>
                  </a:cubicBezTo>
                  <a:cubicBezTo>
                    <a:pt x="298367" y="1364630"/>
                    <a:pt x="329117" y="1343230"/>
                    <a:pt x="367139" y="1330140"/>
                  </a:cubicBezTo>
                  <a:cubicBezTo>
                    <a:pt x="381890" y="1325050"/>
                    <a:pt x="395395" y="1319232"/>
                    <a:pt x="399862" y="1301884"/>
                  </a:cubicBezTo>
                  <a:cubicBezTo>
                    <a:pt x="410978" y="1259083"/>
                    <a:pt x="383345" y="1204752"/>
                    <a:pt x="341064" y="1195298"/>
                  </a:cubicBezTo>
                  <a:cubicBezTo>
                    <a:pt x="275720" y="1180754"/>
                    <a:pt x="241957" y="1140447"/>
                    <a:pt x="228245" y="1076662"/>
                  </a:cubicBezTo>
                  <a:cubicBezTo>
                    <a:pt x="212454" y="1003631"/>
                    <a:pt x="206533" y="929561"/>
                    <a:pt x="197391" y="855699"/>
                  </a:cubicBezTo>
                  <a:cubicBezTo>
                    <a:pt x="194067" y="828896"/>
                    <a:pt x="187210" y="803964"/>
                    <a:pt x="171627" y="781837"/>
                  </a:cubicBezTo>
                  <a:cubicBezTo>
                    <a:pt x="167576" y="776123"/>
                    <a:pt x="164148" y="767501"/>
                    <a:pt x="156045" y="768851"/>
                  </a:cubicBezTo>
                  <a:cubicBezTo>
                    <a:pt x="147630" y="770202"/>
                    <a:pt x="148150" y="779863"/>
                    <a:pt x="146280" y="786511"/>
                  </a:cubicBezTo>
                  <a:cubicBezTo>
                    <a:pt x="121867" y="870866"/>
                    <a:pt x="109089" y="956883"/>
                    <a:pt x="111374" y="1048197"/>
                  </a:cubicBezTo>
                  <a:close/>
                  <a:moveTo>
                    <a:pt x="1936525" y="768539"/>
                  </a:moveTo>
                  <a:cubicBezTo>
                    <a:pt x="1935902" y="757216"/>
                    <a:pt x="1933928" y="743088"/>
                    <a:pt x="1929046" y="729375"/>
                  </a:cubicBezTo>
                  <a:cubicBezTo>
                    <a:pt x="1888011" y="613128"/>
                    <a:pt x="1824538" y="510386"/>
                    <a:pt x="1743092" y="418240"/>
                  </a:cubicBezTo>
                  <a:cubicBezTo>
                    <a:pt x="1731041" y="404527"/>
                    <a:pt x="1722107" y="404112"/>
                    <a:pt x="1716809" y="422395"/>
                  </a:cubicBezTo>
                  <a:cubicBezTo>
                    <a:pt x="1707667" y="454392"/>
                    <a:pt x="1682527" y="464573"/>
                    <a:pt x="1653855" y="470286"/>
                  </a:cubicBezTo>
                  <a:cubicBezTo>
                    <a:pt x="1642116" y="472676"/>
                    <a:pt x="1630273" y="473715"/>
                    <a:pt x="1619261" y="479428"/>
                  </a:cubicBezTo>
                  <a:cubicBezTo>
                    <a:pt x="1596303" y="491167"/>
                    <a:pt x="1594537" y="511425"/>
                    <a:pt x="1598173" y="532929"/>
                  </a:cubicBezTo>
                  <a:cubicBezTo>
                    <a:pt x="1601705" y="553810"/>
                    <a:pt x="1613340" y="568769"/>
                    <a:pt x="1635883" y="569808"/>
                  </a:cubicBezTo>
                  <a:cubicBezTo>
                    <a:pt x="1653855" y="570639"/>
                    <a:pt x="1667568" y="578742"/>
                    <a:pt x="1681281" y="589027"/>
                  </a:cubicBezTo>
                  <a:cubicBezTo>
                    <a:pt x="1702577" y="605129"/>
                    <a:pt x="1719822" y="625178"/>
                    <a:pt x="1736443" y="645644"/>
                  </a:cubicBezTo>
                  <a:cubicBezTo>
                    <a:pt x="1753792" y="667044"/>
                    <a:pt x="1774465" y="677225"/>
                    <a:pt x="1802826" y="676809"/>
                  </a:cubicBezTo>
                  <a:cubicBezTo>
                    <a:pt x="1845315" y="676082"/>
                    <a:pt x="1863806" y="696859"/>
                    <a:pt x="1862456" y="739867"/>
                  </a:cubicBezTo>
                  <a:cubicBezTo>
                    <a:pt x="1861625" y="765215"/>
                    <a:pt x="1852483" y="788174"/>
                    <a:pt x="1841471" y="810613"/>
                  </a:cubicBezTo>
                  <a:cubicBezTo>
                    <a:pt x="1828381" y="837519"/>
                    <a:pt x="1823187" y="865360"/>
                    <a:pt x="1836381" y="893824"/>
                  </a:cubicBezTo>
                  <a:cubicBezTo>
                    <a:pt x="1840432" y="902655"/>
                    <a:pt x="1846250" y="911589"/>
                    <a:pt x="1858092" y="908680"/>
                  </a:cubicBezTo>
                  <a:cubicBezTo>
                    <a:pt x="1869000" y="905979"/>
                    <a:pt x="1872740" y="896214"/>
                    <a:pt x="1873052" y="886345"/>
                  </a:cubicBezTo>
                  <a:cubicBezTo>
                    <a:pt x="1873363" y="876060"/>
                    <a:pt x="1871390" y="865672"/>
                    <a:pt x="1870455" y="855387"/>
                  </a:cubicBezTo>
                  <a:cubicBezTo>
                    <a:pt x="1868481" y="833156"/>
                    <a:pt x="1878350" y="821313"/>
                    <a:pt x="1900581" y="817261"/>
                  </a:cubicBezTo>
                  <a:cubicBezTo>
                    <a:pt x="1931435" y="811652"/>
                    <a:pt x="1937357" y="803237"/>
                    <a:pt x="1936525" y="768539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4ECCA35-B27F-4835-9E08-ECEF3892460E}"/>
                </a:ext>
              </a:extLst>
            </p:cNvPr>
            <p:cNvSpPr/>
            <p:nvPr/>
          </p:nvSpPr>
          <p:spPr>
            <a:xfrm>
              <a:off x="7940646" y="2729465"/>
              <a:ext cx="771064" cy="884721"/>
            </a:xfrm>
            <a:custGeom>
              <a:avLst/>
              <a:gdLst>
                <a:gd name="connsiteX0" fmla="*/ 771065 w 771064"/>
                <a:gd name="connsiteY0" fmla="*/ 123142 h 884721"/>
                <a:gd name="connsiteX1" fmla="*/ 585526 w 771064"/>
                <a:gd name="connsiteY1" fmla="*/ 593428 h 884721"/>
                <a:gd name="connsiteX2" fmla="*/ 569944 w 771064"/>
                <a:gd name="connsiteY2" fmla="*/ 657629 h 884721"/>
                <a:gd name="connsiteX3" fmla="*/ 558724 w 771064"/>
                <a:gd name="connsiteY3" fmla="*/ 867165 h 884721"/>
                <a:gd name="connsiteX4" fmla="*/ 544907 w 771064"/>
                <a:gd name="connsiteY4" fmla="*/ 884721 h 884721"/>
                <a:gd name="connsiteX5" fmla="*/ 530675 w 771064"/>
                <a:gd name="connsiteY5" fmla="*/ 869866 h 884721"/>
                <a:gd name="connsiteX6" fmla="*/ 441438 w 771064"/>
                <a:gd name="connsiteY6" fmla="*/ 756839 h 884721"/>
                <a:gd name="connsiteX7" fmla="*/ 400715 w 771064"/>
                <a:gd name="connsiteY7" fmla="*/ 750398 h 884721"/>
                <a:gd name="connsiteX8" fmla="*/ 330489 w 771064"/>
                <a:gd name="connsiteY8" fmla="*/ 786862 h 884721"/>
                <a:gd name="connsiteX9" fmla="*/ 299739 w 771064"/>
                <a:gd name="connsiteY9" fmla="*/ 782810 h 884721"/>
                <a:gd name="connsiteX10" fmla="*/ 183492 w 771064"/>
                <a:gd name="connsiteY10" fmla="*/ 701988 h 884721"/>
                <a:gd name="connsiteX11" fmla="*/ 169676 w 771064"/>
                <a:gd name="connsiteY11" fmla="*/ 674251 h 884721"/>
                <a:gd name="connsiteX12" fmla="*/ 178714 w 771064"/>
                <a:gd name="connsiteY12" fmla="*/ 597999 h 884721"/>
                <a:gd name="connsiteX13" fmla="*/ 158352 w 771064"/>
                <a:gd name="connsiteY13" fmla="*/ 561847 h 884721"/>
                <a:gd name="connsiteX14" fmla="*/ 21224 w 771064"/>
                <a:gd name="connsiteY14" fmla="*/ 518112 h 884721"/>
                <a:gd name="connsiteX15" fmla="*/ 447 w 771064"/>
                <a:gd name="connsiteY15" fmla="*/ 509178 h 884721"/>
                <a:gd name="connsiteX16" fmla="*/ 13537 w 771064"/>
                <a:gd name="connsiteY16" fmla="*/ 490894 h 884721"/>
                <a:gd name="connsiteX17" fmla="*/ 205620 w 771064"/>
                <a:gd name="connsiteY17" fmla="*/ 406228 h 884721"/>
                <a:gd name="connsiteX18" fmla="*/ 259121 w 771064"/>
                <a:gd name="connsiteY18" fmla="*/ 371323 h 884721"/>
                <a:gd name="connsiteX19" fmla="*/ 636845 w 771064"/>
                <a:gd name="connsiteY19" fmla="*/ 28295 h 884721"/>
                <a:gd name="connsiteX20" fmla="*/ 736263 w 771064"/>
                <a:gd name="connsiteY20" fmla="*/ 766 h 884721"/>
                <a:gd name="connsiteX21" fmla="*/ 761403 w 771064"/>
                <a:gd name="connsiteY21" fmla="*/ 18011 h 884721"/>
                <a:gd name="connsiteX22" fmla="*/ 770961 w 771064"/>
                <a:gd name="connsiteY22" fmla="*/ 123350 h 884721"/>
                <a:gd name="connsiteX23" fmla="*/ 561841 w 771064"/>
                <a:gd name="connsiteY23" fmla="*/ 191706 h 884721"/>
                <a:gd name="connsiteX24" fmla="*/ 472811 w 771064"/>
                <a:gd name="connsiteY24" fmla="*/ 280112 h 884721"/>
                <a:gd name="connsiteX25" fmla="*/ 562256 w 771064"/>
                <a:gd name="connsiteY25" fmla="*/ 368310 h 884721"/>
                <a:gd name="connsiteX26" fmla="*/ 650870 w 771064"/>
                <a:gd name="connsiteY26" fmla="*/ 282086 h 884721"/>
                <a:gd name="connsiteX27" fmla="*/ 561841 w 771064"/>
                <a:gd name="connsiteY27" fmla="*/ 191602 h 884721"/>
                <a:gd name="connsiteX28" fmla="*/ 447152 w 771064"/>
                <a:gd name="connsiteY28" fmla="*/ 398229 h 884721"/>
                <a:gd name="connsiteX29" fmla="*/ 398949 w 771064"/>
                <a:gd name="connsiteY29" fmla="*/ 446224 h 884721"/>
                <a:gd name="connsiteX30" fmla="*/ 446736 w 771064"/>
                <a:gd name="connsiteY30" fmla="*/ 495984 h 884721"/>
                <a:gd name="connsiteX31" fmla="*/ 495043 w 771064"/>
                <a:gd name="connsiteY31" fmla="*/ 446535 h 884721"/>
                <a:gd name="connsiteX32" fmla="*/ 447152 w 771064"/>
                <a:gd name="connsiteY32" fmla="*/ 398125 h 88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1064" h="884721">
                  <a:moveTo>
                    <a:pt x="771065" y="123142"/>
                  </a:moveTo>
                  <a:cubicBezTo>
                    <a:pt x="766909" y="302551"/>
                    <a:pt x="701150" y="458066"/>
                    <a:pt x="585526" y="593428"/>
                  </a:cubicBezTo>
                  <a:cubicBezTo>
                    <a:pt x="568074" y="613790"/>
                    <a:pt x="562152" y="630619"/>
                    <a:pt x="569944" y="657629"/>
                  </a:cubicBezTo>
                  <a:cubicBezTo>
                    <a:pt x="590305" y="728063"/>
                    <a:pt x="586254" y="798705"/>
                    <a:pt x="558724" y="867165"/>
                  </a:cubicBezTo>
                  <a:cubicBezTo>
                    <a:pt x="555919" y="874125"/>
                    <a:pt x="554880" y="884617"/>
                    <a:pt x="544907" y="884721"/>
                  </a:cubicBezTo>
                  <a:cubicBezTo>
                    <a:pt x="536908" y="884721"/>
                    <a:pt x="534415" y="875787"/>
                    <a:pt x="530675" y="869866"/>
                  </a:cubicBezTo>
                  <a:cubicBezTo>
                    <a:pt x="504600" y="829247"/>
                    <a:pt x="473123" y="793095"/>
                    <a:pt x="441438" y="756839"/>
                  </a:cubicBezTo>
                  <a:cubicBezTo>
                    <a:pt x="428972" y="742503"/>
                    <a:pt x="417752" y="738348"/>
                    <a:pt x="400715" y="750398"/>
                  </a:cubicBezTo>
                  <a:cubicBezTo>
                    <a:pt x="379107" y="765669"/>
                    <a:pt x="354694" y="776058"/>
                    <a:pt x="330489" y="786862"/>
                  </a:cubicBezTo>
                  <a:cubicBezTo>
                    <a:pt x="318854" y="792056"/>
                    <a:pt x="309608" y="791121"/>
                    <a:pt x="299739" y="782810"/>
                  </a:cubicBezTo>
                  <a:cubicBezTo>
                    <a:pt x="263588" y="752268"/>
                    <a:pt x="224631" y="725466"/>
                    <a:pt x="183492" y="701988"/>
                  </a:cubicBezTo>
                  <a:cubicBezTo>
                    <a:pt x="172273" y="695651"/>
                    <a:pt x="168013" y="687029"/>
                    <a:pt x="169676" y="674251"/>
                  </a:cubicBezTo>
                  <a:cubicBezTo>
                    <a:pt x="172896" y="648903"/>
                    <a:pt x="173312" y="622932"/>
                    <a:pt x="178714" y="597999"/>
                  </a:cubicBezTo>
                  <a:cubicBezTo>
                    <a:pt x="183181" y="577430"/>
                    <a:pt x="175597" y="569119"/>
                    <a:pt x="158352" y="561847"/>
                  </a:cubicBezTo>
                  <a:cubicBezTo>
                    <a:pt x="113890" y="543148"/>
                    <a:pt x="68180" y="528916"/>
                    <a:pt x="21224" y="518112"/>
                  </a:cubicBezTo>
                  <a:cubicBezTo>
                    <a:pt x="13953" y="516450"/>
                    <a:pt x="3148" y="518112"/>
                    <a:pt x="447" y="509178"/>
                  </a:cubicBezTo>
                  <a:cubicBezTo>
                    <a:pt x="-2253" y="499932"/>
                    <a:pt x="7927" y="495984"/>
                    <a:pt x="13537" y="490894"/>
                  </a:cubicBezTo>
                  <a:cubicBezTo>
                    <a:pt x="68180" y="441445"/>
                    <a:pt x="132381" y="412669"/>
                    <a:pt x="205620" y="406228"/>
                  </a:cubicBezTo>
                  <a:cubicBezTo>
                    <a:pt x="231072" y="403943"/>
                    <a:pt x="246031" y="395008"/>
                    <a:pt x="259121" y="371323"/>
                  </a:cubicBezTo>
                  <a:cubicBezTo>
                    <a:pt x="345552" y="214041"/>
                    <a:pt x="467305" y="94574"/>
                    <a:pt x="636845" y="28295"/>
                  </a:cubicBezTo>
                  <a:cubicBezTo>
                    <a:pt x="669050" y="15725"/>
                    <a:pt x="702397" y="7310"/>
                    <a:pt x="736263" y="766"/>
                  </a:cubicBezTo>
                  <a:cubicBezTo>
                    <a:pt x="751430" y="-2143"/>
                    <a:pt x="758391" y="3155"/>
                    <a:pt x="761403" y="18011"/>
                  </a:cubicBezTo>
                  <a:cubicBezTo>
                    <a:pt x="768467" y="52708"/>
                    <a:pt x="771376" y="87717"/>
                    <a:pt x="770961" y="123350"/>
                  </a:cubicBezTo>
                  <a:close/>
                  <a:moveTo>
                    <a:pt x="561841" y="191706"/>
                  </a:moveTo>
                  <a:cubicBezTo>
                    <a:pt x="513326" y="192018"/>
                    <a:pt x="472604" y="232429"/>
                    <a:pt x="472811" y="280112"/>
                  </a:cubicBezTo>
                  <a:cubicBezTo>
                    <a:pt x="473019" y="328314"/>
                    <a:pt x="513846" y="368518"/>
                    <a:pt x="562256" y="368310"/>
                  </a:cubicBezTo>
                  <a:cubicBezTo>
                    <a:pt x="610355" y="368206"/>
                    <a:pt x="650454" y="329146"/>
                    <a:pt x="650870" y="282086"/>
                  </a:cubicBezTo>
                  <a:cubicBezTo>
                    <a:pt x="651389" y="231390"/>
                    <a:pt x="611913" y="191394"/>
                    <a:pt x="561841" y="191602"/>
                  </a:cubicBezTo>
                  <a:close/>
                  <a:moveTo>
                    <a:pt x="447152" y="398229"/>
                  </a:moveTo>
                  <a:cubicBezTo>
                    <a:pt x="418999" y="398229"/>
                    <a:pt x="398845" y="418383"/>
                    <a:pt x="398949" y="446224"/>
                  </a:cubicBezTo>
                  <a:cubicBezTo>
                    <a:pt x="398949" y="473130"/>
                    <a:pt x="420973" y="495984"/>
                    <a:pt x="446736" y="495984"/>
                  </a:cubicBezTo>
                  <a:cubicBezTo>
                    <a:pt x="471876" y="495984"/>
                    <a:pt x="495043" y="472195"/>
                    <a:pt x="495043" y="446535"/>
                  </a:cubicBezTo>
                  <a:cubicBezTo>
                    <a:pt x="495043" y="418383"/>
                    <a:pt x="474993" y="398125"/>
                    <a:pt x="447152" y="398125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E54737-B7AA-4D89-8DD7-E14E18086CF8}"/>
                </a:ext>
              </a:extLst>
            </p:cNvPr>
            <p:cNvSpPr/>
            <p:nvPr/>
          </p:nvSpPr>
          <p:spPr>
            <a:xfrm>
              <a:off x="5532379" y="1101632"/>
              <a:ext cx="587277" cy="637810"/>
            </a:xfrm>
            <a:custGeom>
              <a:avLst/>
              <a:gdLst>
                <a:gd name="connsiteX0" fmla="*/ 319488 w 587277"/>
                <a:gd name="connsiteY0" fmla="*/ 102 h 637810"/>
                <a:gd name="connsiteX1" fmla="*/ 430021 w 587277"/>
                <a:gd name="connsiteY1" fmla="*/ 19424 h 637810"/>
                <a:gd name="connsiteX2" fmla="*/ 446539 w 587277"/>
                <a:gd name="connsiteY2" fmla="*/ 30852 h 637810"/>
                <a:gd name="connsiteX3" fmla="*/ 430437 w 587277"/>
                <a:gd name="connsiteY3" fmla="*/ 42694 h 637810"/>
                <a:gd name="connsiteX4" fmla="*/ 292478 w 587277"/>
                <a:gd name="connsiteY4" fmla="*/ 201950 h 637810"/>
                <a:gd name="connsiteX5" fmla="*/ 559254 w 587277"/>
                <a:gd name="connsiteY5" fmla="*/ 486906 h 637810"/>
                <a:gd name="connsiteX6" fmla="*/ 568707 w 587277"/>
                <a:gd name="connsiteY6" fmla="*/ 485243 h 637810"/>
                <a:gd name="connsiteX7" fmla="*/ 586160 w 587277"/>
                <a:gd name="connsiteY7" fmla="*/ 486906 h 637810"/>
                <a:gd name="connsiteX8" fmla="*/ 579719 w 587277"/>
                <a:gd name="connsiteY8" fmla="*/ 503839 h 637810"/>
                <a:gd name="connsiteX9" fmla="*/ 352108 w 587277"/>
                <a:gd name="connsiteY9" fmla="*/ 636188 h 637810"/>
                <a:gd name="connsiteX10" fmla="*/ 42 w 587277"/>
                <a:gd name="connsiteY10" fmla="*/ 324326 h 637810"/>
                <a:gd name="connsiteX11" fmla="*/ 319384 w 587277"/>
                <a:gd name="connsiteY11" fmla="*/ 206 h 63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7277" h="637810">
                  <a:moveTo>
                    <a:pt x="319488" y="102"/>
                  </a:moveTo>
                  <a:cubicBezTo>
                    <a:pt x="357614" y="-937"/>
                    <a:pt x="394493" y="6023"/>
                    <a:pt x="430021" y="19424"/>
                  </a:cubicBezTo>
                  <a:cubicBezTo>
                    <a:pt x="436358" y="21814"/>
                    <a:pt x="446331" y="22333"/>
                    <a:pt x="446539" y="30852"/>
                  </a:cubicBezTo>
                  <a:cubicBezTo>
                    <a:pt x="446643" y="39370"/>
                    <a:pt x="436670" y="40097"/>
                    <a:pt x="430437" y="42694"/>
                  </a:cubicBezTo>
                  <a:cubicBezTo>
                    <a:pt x="358652" y="73548"/>
                    <a:pt x="311800" y="126529"/>
                    <a:pt x="292478" y="201950"/>
                  </a:cubicBezTo>
                  <a:cubicBezTo>
                    <a:pt x="250820" y="364841"/>
                    <a:pt x="393973" y="517136"/>
                    <a:pt x="559254" y="486906"/>
                  </a:cubicBezTo>
                  <a:cubicBezTo>
                    <a:pt x="562370" y="486282"/>
                    <a:pt x="565591" y="485659"/>
                    <a:pt x="568707" y="485243"/>
                  </a:cubicBezTo>
                  <a:cubicBezTo>
                    <a:pt x="574733" y="484516"/>
                    <a:pt x="582109" y="479634"/>
                    <a:pt x="586160" y="486906"/>
                  </a:cubicBezTo>
                  <a:cubicBezTo>
                    <a:pt x="589900" y="493554"/>
                    <a:pt x="583355" y="498852"/>
                    <a:pt x="579719" y="503839"/>
                  </a:cubicBezTo>
                  <a:cubicBezTo>
                    <a:pt x="523621" y="581856"/>
                    <a:pt x="446954" y="626838"/>
                    <a:pt x="352108" y="636188"/>
                  </a:cubicBezTo>
                  <a:cubicBezTo>
                    <a:pt x="164388" y="654680"/>
                    <a:pt x="3055" y="512877"/>
                    <a:pt x="42" y="324326"/>
                  </a:cubicBezTo>
                  <a:cubicBezTo>
                    <a:pt x="-2867" y="141177"/>
                    <a:pt x="144754" y="-1976"/>
                    <a:pt x="319384" y="206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FDF002FB-9D55-4D2B-9366-99FBE3BAEA51}"/>
                </a:ext>
              </a:extLst>
            </p:cNvPr>
            <p:cNvSpPr/>
            <p:nvPr/>
          </p:nvSpPr>
          <p:spPr>
            <a:xfrm>
              <a:off x="6849472" y="3451227"/>
              <a:ext cx="1363950" cy="360375"/>
            </a:xfrm>
            <a:custGeom>
              <a:avLst/>
              <a:gdLst>
                <a:gd name="connsiteX0" fmla="*/ 104 w 1363950"/>
                <a:gd name="connsiteY0" fmla="*/ 304762 h 360375"/>
                <a:gd name="connsiteX1" fmla="*/ 98691 w 1363950"/>
                <a:gd name="connsiteY1" fmla="*/ 311514 h 360375"/>
                <a:gd name="connsiteX2" fmla="*/ 820066 w 1363950"/>
                <a:gd name="connsiteY2" fmla="*/ 216876 h 360375"/>
                <a:gd name="connsiteX3" fmla="*/ 1210777 w 1363950"/>
                <a:gd name="connsiteY3" fmla="*/ 8587 h 360375"/>
                <a:gd name="connsiteX4" fmla="*/ 1249630 w 1363950"/>
                <a:gd name="connsiteY4" fmla="*/ 5782 h 360375"/>
                <a:gd name="connsiteX5" fmla="*/ 1349463 w 1363950"/>
                <a:gd name="connsiteY5" fmla="*/ 72372 h 360375"/>
                <a:gd name="connsiteX6" fmla="*/ 1347801 w 1363950"/>
                <a:gd name="connsiteY6" fmla="*/ 104992 h 360375"/>
                <a:gd name="connsiteX7" fmla="*/ 893928 w 1363950"/>
                <a:gd name="connsiteY7" fmla="*/ 302788 h 360375"/>
                <a:gd name="connsiteX8" fmla="*/ 348637 w 1363950"/>
                <a:gd name="connsiteY8" fmla="*/ 358471 h 360375"/>
                <a:gd name="connsiteX9" fmla="*/ 17972 w 1363950"/>
                <a:gd name="connsiteY9" fmla="*/ 315462 h 360375"/>
                <a:gd name="connsiteX10" fmla="*/ 0 w 1363950"/>
                <a:gd name="connsiteY10" fmla="*/ 304658 h 3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3950" h="360375">
                  <a:moveTo>
                    <a:pt x="104" y="304762"/>
                  </a:moveTo>
                  <a:cubicBezTo>
                    <a:pt x="34282" y="307151"/>
                    <a:pt x="66486" y="309437"/>
                    <a:pt x="98691" y="311514"/>
                  </a:cubicBezTo>
                  <a:cubicBezTo>
                    <a:pt x="345417" y="327720"/>
                    <a:pt x="586326" y="300087"/>
                    <a:pt x="820066" y="216876"/>
                  </a:cubicBezTo>
                  <a:cubicBezTo>
                    <a:pt x="960622" y="166907"/>
                    <a:pt x="1091517" y="98447"/>
                    <a:pt x="1210777" y="8587"/>
                  </a:cubicBezTo>
                  <a:cubicBezTo>
                    <a:pt x="1224178" y="-1490"/>
                    <a:pt x="1234878" y="-3048"/>
                    <a:pt x="1249630" y="5782"/>
                  </a:cubicBezTo>
                  <a:cubicBezTo>
                    <a:pt x="1284016" y="26455"/>
                    <a:pt x="1317882" y="47647"/>
                    <a:pt x="1349463" y="72372"/>
                  </a:cubicBezTo>
                  <a:cubicBezTo>
                    <a:pt x="1369201" y="87747"/>
                    <a:pt x="1368889" y="91279"/>
                    <a:pt x="1347801" y="104992"/>
                  </a:cubicBezTo>
                  <a:cubicBezTo>
                    <a:pt x="1207660" y="196514"/>
                    <a:pt x="1055573" y="260611"/>
                    <a:pt x="893928" y="302788"/>
                  </a:cubicBezTo>
                  <a:cubicBezTo>
                    <a:pt x="715039" y="349536"/>
                    <a:pt x="532929" y="366470"/>
                    <a:pt x="348637" y="358471"/>
                  </a:cubicBezTo>
                  <a:cubicBezTo>
                    <a:pt x="237273" y="353692"/>
                    <a:pt x="126947" y="339356"/>
                    <a:pt x="17972" y="315462"/>
                  </a:cubicBezTo>
                  <a:cubicBezTo>
                    <a:pt x="12154" y="314216"/>
                    <a:pt x="5090" y="314527"/>
                    <a:pt x="0" y="304658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1C84B5B4-A357-4CD7-82FF-E8D1AC71D242}"/>
                </a:ext>
              </a:extLst>
            </p:cNvPr>
            <p:cNvSpPr/>
            <p:nvPr/>
          </p:nvSpPr>
          <p:spPr>
            <a:xfrm>
              <a:off x="6487418" y="1001274"/>
              <a:ext cx="481936" cy="482547"/>
            </a:xfrm>
            <a:custGeom>
              <a:avLst/>
              <a:gdLst>
                <a:gd name="connsiteX0" fmla="*/ 481937 w 481936"/>
                <a:gd name="connsiteY0" fmla="*/ 241639 h 482547"/>
                <a:gd name="connsiteX1" fmla="*/ 464900 w 481936"/>
                <a:gd name="connsiteY1" fmla="*/ 254001 h 482547"/>
                <a:gd name="connsiteX2" fmla="*/ 344809 w 481936"/>
                <a:gd name="connsiteY2" fmla="*/ 303139 h 482547"/>
                <a:gd name="connsiteX3" fmla="*/ 302528 w 481936"/>
                <a:gd name="connsiteY3" fmla="*/ 345420 h 482547"/>
                <a:gd name="connsiteX4" fmla="*/ 250586 w 481936"/>
                <a:gd name="connsiteY4" fmla="*/ 469562 h 482547"/>
                <a:gd name="connsiteX5" fmla="*/ 238847 w 481936"/>
                <a:gd name="connsiteY5" fmla="*/ 482444 h 482547"/>
                <a:gd name="connsiteX6" fmla="*/ 229497 w 481936"/>
                <a:gd name="connsiteY6" fmla="*/ 469458 h 482547"/>
                <a:gd name="connsiteX7" fmla="*/ 175061 w 481936"/>
                <a:gd name="connsiteY7" fmla="*/ 338564 h 482547"/>
                <a:gd name="connsiteX8" fmla="*/ 144623 w 481936"/>
                <a:gd name="connsiteY8" fmla="*/ 307502 h 482547"/>
                <a:gd name="connsiteX9" fmla="*/ 20377 w 481936"/>
                <a:gd name="connsiteY9" fmla="*/ 255871 h 482547"/>
                <a:gd name="connsiteX10" fmla="*/ 16 w 481936"/>
                <a:gd name="connsiteY10" fmla="*/ 241639 h 482547"/>
                <a:gd name="connsiteX11" fmla="*/ 19546 w 481936"/>
                <a:gd name="connsiteY11" fmla="*/ 226991 h 482547"/>
                <a:gd name="connsiteX12" fmla="*/ 143792 w 481936"/>
                <a:gd name="connsiteY12" fmla="*/ 175257 h 482547"/>
                <a:gd name="connsiteX13" fmla="*/ 175685 w 481936"/>
                <a:gd name="connsiteY13" fmla="*/ 142429 h 482547"/>
                <a:gd name="connsiteX14" fmla="*/ 228250 w 481936"/>
                <a:gd name="connsiteY14" fmla="*/ 16001 h 482547"/>
                <a:gd name="connsiteX15" fmla="*/ 240197 w 481936"/>
                <a:gd name="connsiteY15" fmla="*/ 3 h 482547"/>
                <a:gd name="connsiteX16" fmla="*/ 252040 w 481936"/>
                <a:gd name="connsiteY16" fmla="*/ 16313 h 482547"/>
                <a:gd name="connsiteX17" fmla="*/ 300139 w 481936"/>
                <a:gd name="connsiteY17" fmla="*/ 131625 h 482547"/>
                <a:gd name="connsiteX18" fmla="*/ 350523 w 481936"/>
                <a:gd name="connsiteY18" fmla="*/ 181698 h 482547"/>
                <a:gd name="connsiteX19" fmla="*/ 466146 w 481936"/>
                <a:gd name="connsiteY19" fmla="*/ 228965 h 482547"/>
                <a:gd name="connsiteX20" fmla="*/ 481937 w 481936"/>
                <a:gd name="connsiteY20" fmla="*/ 241431 h 48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1936" h="482546">
                  <a:moveTo>
                    <a:pt x="481937" y="241639"/>
                  </a:moveTo>
                  <a:cubicBezTo>
                    <a:pt x="478717" y="249430"/>
                    <a:pt x="471341" y="251300"/>
                    <a:pt x="464900" y="254001"/>
                  </a:cubicBezTo>
                  <a:cubicBezTo>
                    <a:pt x="425008" y="270623"/>
                    <a:pt x="385220" y="287660"/>
                    <a:pt x="344809" y="303139"/>
                  </a:cubicBezTo>
                  <a:cubicBezTo>
                    <a:pt x="323721" y="311138"/>
                    <a:pt x="310735" y="324539"/>
                    <a:pt x="302528" y="345420"/>
                  </a:cubicBezTo>
                  <a:cubicBezTo>
                    <a:pt x="286218" y="387182"/>
                    <a:pt x="268246" y="428320"/>
                    <a:pt x="250586" y="469562"/>
                  </a:cubicBezTo>
                  <a:cubicBezTo>
                    <a:pt x="248300" y="474964"/>
                    <a:pt x="247365" y="483587"/>
                    <a:pt x="238847" y="482444"/>
                  </a:cubicBezTo>
                  <a:cubicBezTo>
                    <a:pt x="232718" y="481613"/>
                    <a:pt x="231575" y="474445"/>
                    <a:pt x="229497" y="469458"/>
                  </a:cubicBezTo>
                  <a:cubicBezTo>
                    <a:pt x="211213" y="425931"/>
                    <a:pt x="192618" y="382403"/>
                    <a:pt x="175061" y="338564"/>
                  </a:cubicBezTo>
                  <a:cubicBezTo>
                    <a:pt x="169036" y="323396"/>
                    <a:pt x="160310" y="313527"/>
                    <a:pt x="144623" y="307502"/>
                  </a:cubicBezTo>
                  <a:cubicBezTo>
                    <a:pt x="102862" y="291192"/>
                    <a:pt x="61619" y="273532"/>
                    <a:pt x="20377" y="255871"/>
                  </a:cubicBezTo>
                  <a:cubicBezTo>
                    <a:pt x="12690" y="252547"/>
                    <a:pt x="535" y="251508"/>
                    <a:pt x="16" y="241639"/>
                  </a:cubicBezTo>
                  <a:cubicBezTo>
                    <a:pt x="-504" y="231043"/>
                    <a:pt x="12066" y="230316"/>
                    <a:pt x="19546" y="226991"/>
                  </a:cubicBezTo>
                  <a:cubicBezTo>
                    <a:pt x="60788" y="209227"/>
                    <a:pt x="101927" y="191463"/>
                    <a:pt x="143792" y="175257"/>
                  </a:cubicBezTo>
                  <a:cubicBezTo>
                    <a:pt x="160310" y="168816"/>
                    <a:pt x="169348" y="158427"/>
                    <a:pt x="175685" y="142429"/>
                  </a:cubicBezTo>
                  <a:cubicBezTo>
                    <a:pt x="192514" y="99940"/>
                    <a:pt x="210486" y="57971"/>
                    <a:pt x="228250" y="16001"/>
                  </a:cubicBezTo>
                  <a:cubicBezTo>
                    <a:pt x="230848" y="9768"/>
                    <a:pt x="231263" y="-205"/>
                    <a:pt x="240197" y="3"/>
                  </a:cubicBezTo>
                  <a:cubicBezTo>
                    <a:pt x="248820" y="211"/>
                    <a:pt x="249339" y="10184"/>
                    <a:pt x="252040" y="16313"/>
                  </a:cubicBezTo>
                  <a:cubicBezTo>
                    <a:pt x="268454" y="54543"/>
                    <a:pt x="285803" y="92565"/>
                    <a:pt x="300139" y="131625"/>
                  </a:cubicBezTo>
                  <a:cubicBezTo>
                    <a:pt x="309488" y="157077"/>
                    <a:pt x="325279" y="172452"/>
                    <a:pt x="350523" y="181698"/>
                  </a:cubicBezTo>
                  <a:cubicBezTo>
                    <a:pt x="389583" y="196138"/>
                    <a:pt x="427709" y="212863"/>
                    <a:pt x="466146" y="228965"/>
                  </a:cubicBezTo>
                  <a:cubicBezTo>
                    <a:pt x="472380" y="231562"/>
                    <a:pt x="480587" y="232393"/>
                    <a:pt x="481937" y="241431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444D21BE-9EC5-4208-BBC1-5C719B632885}"/>
                </a:ext>
              </a:extLst>
            </p:cNvPr>
            <p:cNvSpPr/>
            <p:nvPr/>
          </p:nvSpPr>
          <p:spPr>
            <a:xfrm>
              <a:off x="6785882" y="3877011"/>
              <a:ext cx="472688" cy="472321"/>
            </a:xfrm>
            <a:custGeom>
              <a:avLst/>
              <a:gdLst>
                <a:gd name="connsiteX0" fmla="*/ 472688 w 472688"/>
                <a:gd name="connsiteY0" fmla="*/ 236965 h 472321"/>
                <a:gd name="connsiteX1" fmla="*/ 455236 w 472688"/>
                <a:gd name="connsiteY1" fmla="*/ 248704 h 472321"/>
                <a:gd name="connsiteX2" fmla="*/ 333275 w 472688"/>
                <a:gd name="connsiteY2" fmla="*/ 299400 h 472321"/>
                <a:gd name="connsiteX3" fmla="*/ 299097 w 472688"/>
                <a:gd name="connsiteY3" fmla="*/ 333266 h 472321"/>
                <a:gd name="connsiteX4" fmla="*/ 246427 w 472688"/>
                <a:gd name="connsiteY4" fmla="*/ 459590 h 472321"/>
                <a:gd name="connsiteX5" fmla="*/ 236870 w 472688"/>
                <a:gd name="connsiteY5" fmla="*/ 472264 h 472321"/>
                <a:gd name="connsiteX6" fmla="*/ 225235 w 472688"/>
                <a:gd name="connsiteY6" fmla="*/ 459279 h 472321"/>
                <a:gd name="connsiteX7" fmla="*/ 173604 w 472688"/>
                <a:gd name="connsiteY7" fmla="*/ 335136 h 472321"/>
                <a:gd name="connsiteX8" fmla="*/ 138387 w 472688"/>
                <a:gd name="connsiteY8" fmla="*/ 299088 h 472321"/>
                <a:gd name="connsiteX9" fmla="*/ 16323 w 472688"/>
                <a:gd name="connsiteY9" fmla="*/ 248600 h 472321"/>
                <a:gd name="connsiteX10" fmla="*/ 13 w 472688"/>
                <a:gd name="connsiteY10" fmla="*/ 236550 h 472321"/>
                <a:gd name="connsiteX11" fmla="*/ 15596 w 472688"/>
                <a:gd name="connsiteY11" fmla="*/ 224083 h 472321"/>
                <a:gd name="connsiteX12" fmla="*/ 139946 w 472688"/>
                <a:gd name="connsiteY12" fmla="*/ 172868 h 472321"/>
                <a:gd name="connsiteX13" fmla="*/ 172358 w 472688"/>
                <a:gd name="connsiteY13" fmla="*/ 140145 h 472321"/>
                <a:gd name="connsiteX14" fmla="*/ 224819 w 472688"/>
                <a:gd name="connsiteY14" fmla="*/ 13717 h 472321"/>
                <a:gd name="connsiteX15" fmla="*/ 236247 w 472688"/>
                <a:gd name="connsiteY15" fmla="*/ 4 h 472321"/>
                <a:gd name="connsiteX16" fmla="*/ 247363 w 472688"/>
                <a:gd name="connsiteY16" fmla="*/ 14028 h 472321"/>
                <a:gd name="connsiteX17" fmla="*/ 296396 w 472688"/>
                <a:gd name="connsiteY17" fmla="*/ 134015 h 472321"/>
                <a:gd name="connsiteX18" fmla="*/ 338885 w 472688"/>
                <a:gd name="connsiteY18" fmla="*/ 175881 h 472321"/>
                <a:gd name="connsiteX19" fmla="*/ 456690 w 472688"/>
                <a:gd name="connsiteY19" fmla="*/ 224083 h 472321"/>
                <a:gd name="connsiteX20" fmla="*/ 472481 w 472688"/>
                <a:gd name="connsiteY20" fmla="*/ 236757 h 47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2688" h="472321">
                  <a:moveTo>
                    <a:pt x="472688" y="236965"/>
                  </a:moveTo>
                  <a:cubicBezTo>
                    <a:pt x="469260" y="244756"/>
                    <a:pt x="461677" y="246003"/>
                    <a:pt x="455236" y="248704"/>
                  </a:cubicBezTo>
                  <a:cubicBezTo>
                    <a:pt x="414617" y="265845"/>
                    <a:pt x="374206" y="283298"/>
                    <a:pt x="333275" y="299400"/>
                  </a:cubicBezTo>
                  <a:cubicBezTo>
                    <a:pt x="316342" y="306048"/>
                    <a:pt x="305746" y="316125"/>
                    <a:pt x="299097" y="333266"/>
                  </a:cubicBezTo>
                  <a:cubicBezTo>
                    <a:pt x="282475" y="375755"/>
                    <a:pt x="264192" y="417621"/>
                    <a:pt x="246427" y="459590"/>
                  </a:cubicBezTo>
                  <a:cubicBezTo>
                    <a:pt x="244350" y="464576"/>
                    <a:pt x="243207" y="471641"/>
                    <a:pt x="236870" y="472264"/>
                  </a:cubicBezTo>
                  <a:cubicBezTo>
                    <a:pt x="228352" y="473095"/>
                    <a:pt x="227521" y="464680"/>
                    <a:pt x="225235" y="459279"/>
                  </a:cubicBezTo>
                  <a:cubicBezTo>
                    <a:pt x="207782" y="418036"/>
                    <a:pt x="189914" y="376898"/>
                    <a:pt x="173604" y="335136"/>
                  </a:cubicBezTo>
                  <a:cubicBezTo>
                    <a:pt x="166644" y="317476"/>
                    <a:pt x="156463" y="306048"/>
                    <a:pt x="138387" y="299088"/>
                  </a:cubicBezTo>
                  <a:cubicBezTo>
                    <a:pt x="97249" y="283298"/>
                    <a:pt x="56942" y="265741"/>
                    <a:pt x="16323" y="248600"/>
                  </a:cubicBezTo>
                  <a:cubicBezTo>
                    <a:pt x="9986" y="245899"/>
                    <a:pt x="428" y="244964"/>
                    <a:pt x="13" y="236550"/>
                  </a:cubicBezTo>
                  <a:cubicBezTo>
                    <a:pt x="-403" y="227615"/>
                    <a:pt x="9363" y="226784"/>
                    <a:pt x="15596" y="224083"/>
                  </a:cubicBezTo>
                  <a:cubicBezTo>
                    <a:pt x="56942" y="206735"/>
                    <a:pt x="98288" y="189386"/>
                    <a:pt x="139946" y="172868"/>
                  </a:cubicBezTo>
                  <a:cubicBezTo>
                    <a:pt x="155944" y="166531"/>
                    <a:pt x="166021" y="156454"/>
                    <a:pt x="172358" y="140145"/>
                  </a:cubicBezTo>
                  <a:cubicBezTo>
                    <a:pt x="189083" y="97656"/>
                    <a:pt x="207055" y="55790"/>
                    <a:pt x="224819" y="13717"/>
                  </a:cubicBezTo>
                  <a:cubicBezTo>
                    <a:pt x="227209" y="8211"/>
                    <a:pt x="228248" y="-204"/>
                    <a:pt x="236247" y="4"/>
                  </a:cubicBezTo>
                  <a:cubicBezTo>
                    <a:pt x="243934" y="212"/>
                    <a:pt x="245077" y="8418"/>
                    <a:pt x="247363" y="14028"/>
                  </a:cubicBezTo>
                  <a:cubicBezTo>
                    <a:pt x="263984" y="53920"/>
                    <a:pt x="281125" y="93708"/>
                    <a:pt x="296396" y="134015"/>
                  </a:cubicBezTo>
                  <a:cubicBezTo>
                    <a:pt x="304395" y="155208"/>
                    <a:pt x="317796" y="167986"/>
                    <a:pt x="338885" y="175881"/>
                  </a:cubicBezTo>
                  <a:cubicBezTo>
                    <a:pt x="378569" y="190840"/>
                    <a:pt x="417526" y="207670"/>
                    <a:pt x="456690" y="224083"/>
                  </a:cubicBezTo>
                  <a:cubicBezTo>
                    <a:pt x="462923" y="226680"/>
                    <a:pt x="471026" y="227823"/>
                    <a:pt x="472481" y="236757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AB9F5DBA-286C-4A91-B4A7-AE919B1DD275}"/>
                </a:ext>
              </a:extLst>
            </p:cNvPr>
            <p:cNvSpPr/>
            <p:nvPr/>
          </p:nvSpPr>
          <p:spPr>
            <a:xfrm>
              <a:off x="5099912" y="2477479"/>
              <a:ext cx="462299" cy="462509"/>
            </a:xfrm>
            <a:custGeom>
              <a:avLst/>
              <a:gdLst>
                <a:gd name="connsiteX0" fmla="*/ 231493 w 462299"/>
                <a:gd name="connsiteY0" fmla="*/ 0 h 462509"/>
                <a:gd name="connsiteX1" fmla="*/ 243855 w 462299"/>
                <a:gd name="connsiteY1" fmla="*/ 16206 h 462509"/>
                <a:gd name="connsiteX2" fmla="*/ 291642 w 462299"/>
                <a:gd name="connsiteY2" fmla="*/ 131622 h 462509"/>
                <a:gd name="connsiteX3" fmla="*/ 332053 w 462299"/>
                <a:gd name="connsiteY3" fmla="*/ 171929 h 462509"/>
                <a:gd name="connsiteX4" fmla="*/ 447573 w 462299"/>
                <a:gd name="connsiteY4" fmla="*/ 219509 h 462509"/>
                <a:gd name="connsiteX5" fmla="*/ 462221 w 462299"/>
                <a:gd name="connsiteY5" fmla="*/ 232494 h 462509"/>
                <a:gd name="connsiteX6" fmla="*/ 447677 w 462299"/>
                <a:gd name="connsiteY6" fmla="*/ 243402 h 462509"/>
                <a:gd name="connsiteX7" fmla="*/ 327586 w 462299"/>
                <a:gd name="connsiteY7" fmla="*/ 292643 h 462509"/>
                <a:gd name="connsiteX8" fmla="*/ 293512 w 462299"/>
                <a:gd name="connsiteY8" fmla="*/ 326821 h 462509"/>
                <a:gd name="connsiteX9" fmla="*/ 242401 w 462299"/>
                <a:gd name="connsiteY9" fmla="*/ 448678 h 462509"/>
                <a:gd name="connsiteX10" fmla="*/ 231389 w 462299"/>
                <a:gd name="connsiteY10" fmla="*/ 462495 h 462509"/>
                <a:gd name="connsiteX11" fmla="*/ 220585 w 462299"/>
                <a:gd name="connsiteY11" fmla="*/ 447951 h 462509"/>
                <a:gd name="connsiteX12" fmla="*/ 170824 w 462299"/>
                <a:gd name="connsiteY12" fmla="*/ 328068 h 462509"/>
                <a:gd name="connsiteX13" fmla="*/ 137373 w 462299"/>
                <a:gd name="connsiteY13" fmla="*/ 293371 h 462509"/>
                <a:gd name="connsiteX14" fmla="*/ 15413 w 462299"/>
                <a:gd name="connsiteY14" fmla="*/ 242467 h 462509"/>
                <a:gd name="connsiteX15" fmla="*/ 38 w 462299"/>
                <a:gd name="connsiteY15" fmla="*/ 229897 h 462509"/>
                <a:gd name="connsiteX16" fmla="*/ 15205 w 462299"/>
                <a:gd name="connsiteY16" fmla="*/ 219924 h 462509"/>
                <a:gd name="connsiteX17" fmla="*/ 139555 w 462299"/>
                <a:gd name="connsiteY17" fmla="*/ 168397 h 462509"/>
                <a:gd name="connsiteX18" fmla="*/ 169889 w 462299"/>
                <a:gd name="connsiteY18" fmla="*/ 137128 h 462509"/>
                <a:gd name="connsiteX19" fmla="*/ 220585 w 462299"/>
                <a:gd name="connsiteY19" fmla="*/ 15063 h 462509"/>
                <a:gd name="connsiteX20" fmla="*/ 231389 w 462299"/>
                <a:gd name="connsiteY20" fmla="*/ 0 h 46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2298" h="462509">
                  <a:moveTo>
                    <a:pt x="231493" y="0"/>
                  </a:moveTo>
                  <a:cubicBezTo>
                    <a:pt x="240219" y="1870"/>
                    <a:pt x="241258" y="9869"/>
                    <a:pt x="243855" y="16206"/>
                  </a:cubicBezTo>
                  <a:cubicBezTo>
                    <a:pt x="260061" y="54539"/>
                    <a:pt x="277098" y="92665"/>
                    <a:pt x="291642" y="131622"/>
                  </a:cubicBezTo>
                  <a:cubicBezTo>
                    <a:pt x="299330" y="152191"/>
                    <a:pt x="311796" y="164242"/>
                    <a:pt x="332053" y="171929"/>
                  </a:cubicBezTo>
                  <a:cubicBezTo>
                    <a:pt x="371010" y="186681"/>
                    <a:pt x="409240" y="203406"/>
                    <a:pt x="447573" y="219509"/>
                  </a:cubicBezTo>
                  <a:cubicBezTo>
                    <a:pt x="453806" y="222106"/>
                    <a:pt x="463260" y="222937"/>
                    <a:pt x="462221" y="232494"/>
                  </a:cubicBezTo>
                  <a:cubicBezTo>
                    <a:pt x="461390" y="239766"/>
                    <a:pt x="453495" y="241013"/>
                    <a:pt x="447677" y="243402"/>
                  </a:cubicBezTo>
                  <a:cubicBezTo>
                    <a:pt x="407681" y="259920"/>
                    <a:pt x="367997" y="277164"/>
                    <a:pt x="327586" y="292643"/>
                  </a:cubicBezTo>
                  <a:cubicBezTo>
                    <a:pt x="310238" y="299292"/>
                    <a:pt x="300265" y="310096"/>
                    <a:pt x="293512" y="326821"/>
                  </a:cubicBezTo>
                  <a:cubicBezTo>
                    <a:pt x="277098" y="367752"/>
                    <a:pt x="259646" y="408163"/>
                    <a:pt x="242401" y="448678"/>
                  </a:cubicBezTo>
                  <a:cubicBezTo>
                    <a:pt x="240011" y="454288"/>
                    <a:pt x="239388" y="462910"/>
                    <a:pt x="231389" y="462495"/>
                  </a:cubicBezTo>
                  <a:cubicBezTo>
                    <a:pt x="223909" y="462079"/>
                    <a:pt x="222974" y="453665"/>
                    <a:pt x="220585" y="447951"/>
                  </a:cubicBezTo>
                  <a:cubicBezTo>
                    <a:pt x="203756" y="408059"/>
                    <a:pt x="186719" y="368375"/>
                    <a:pt x="170824" y="328068"/>
                  </a:cubicBezTo>
                  <a:cubicBezTo>
                    <a:pt x="164279" y="311343"/>
                    <a:pt x="154826" y="300123"/>
                    <a:pt x="137373" y="293371"/>
                  </a:cubicBezTo>
                  <a:cubicBezTo>
                    <a:pt x="96339" y="277476"/>
                    <a:pt x="55928" y="259816"/>
                    <a:pt x="15413" y="242467"/>
                  </a:cubicBezTo>
                  <a:cubicBezTo>
                    <a:pt x="9283" y="239870"/>
                    <a:pt x="-690" y="238831"/>
                    <a:pt x="38" y="229897"/>
                  </a:cubicBezTo>
                  <a:cubicBezTo>
                    <a:pt x="557" y="223041"/>
                    <a:pt x="9491" y="222313"/>
                    <a:pt x="15205" y="219924"/>
                  </a:cubicBezTo>
                  <a:cubicBezTo>
                    <a:pt x="56551" y="202575"/>
                    <a:pt x="97689" y="184707"/>
                    <a:pt x="139555" y="168397"/>
                  </a:cubicBezTo>
                  <a:cubicBezTo>
                    <a:pt x="155241" y="162268"/>
                    <a:pt x="163864" y="152087"/>
                    <a:pt x="169889" y="137128"/>
                  </a:cubicBezTo>
                  <a:cubicBezTo>
                    <a:pt x="186303" y="96197"/>
                    <a:pt x="203444" y="55682"/>
                    <a:pt x="220585" y="15063"/>
                  </a:cubicBezTo>
                  <a:cubicBezTo>
                    <a:pt x="222974" y="9350"/>
                    <a:pt x="224117" y="2389"/>
                    <a:pt x="231389" y="0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7CCED20D-CC84-4F10-A29A-747CB21D83A0}"/>
                </a:ext>
              </a:extLst>
            </p:cNvPr>
            <p:cNvSpPr/>
            <p:nvPr/>
          </p:nvSpPr>
          <p:spPr>
            <a:xfrm>
              <a:off x="8006006" y="1837030"/>
              <a:ext cx="453375" cy="452338"/>
            </a:xfrm>
            <a:custGeom>
              <a:avLst/>
              <a:gdLst>
                <a:gd name="connsiteX0" fmla="*/ 226484 w 453375"/>
                <a:gd name="connsiteY0" fmla="*/ 0 h 452338"/>
                <a:gd name="connsiteX1" fmla="*/ 237807 w 453375"/>
                <a:gd name="connsiteY1" fmla="*/ 14232 h 452338"/>
                <a:gd name="connsiteX2" fmla="*/ 283309 w 453375"/>
                <a:gd name="connsiteY2" fmla="*/ 125389 h 452338"/>
                <a:gd name="connsiteX3" fmla="*/ 325278 w 453375"/>
                <a:gd name="connsiteY3" fmla="*/ 167878 h 452338"/>
                <a:gd name="connsiteX4" fmla="*/ 438513 w 453375"/>
                <a:gd name="connsiteY4" fmla="*/ 214626 h 452338"/>
                <a:gd name="connsiteX5" fmla="*/ 453368 w 453375"/>
                <a:gd name="connsiteY5" fmla="*/ 225014 h 452338"/>
                <a:gd name="connsiteX6" fmla="*/ 437785 w 453375"/>
                <a:gd name="connsiteY6" fmla="*/ 237688 h 452338"/>
                <a:gd name="connsiteX7" fmla="*/ 315721 w 453375"/>
                <a:gd name="connsiteY7" fmla="*/ 288176 h 452338"/>
                <a:gd name="connsiteX8" fmla="*/ 287048 w 453375"/>
                <a:gd name="connsiteY8" fmla="*/ 318095 h 452338"/>
                <a:gd name="connsiteX9" fmla="*/ 238950 w 453375"/>
                <a:gd name="connsiteY9" fmla="*/ 433407 h 452338"/>
                <a:gd name="connsiteX10" fmla="*/ 226691 w 453375"/>
                <a:gd name="connsiteY10" fmla="*/ 452314 h 452338"/>
                <a:gd name="connsiteX11" fmla="*/ 213810 w 453375"/>
                <a:gd name="connsiteY11" fmla="*/ 434446 h 452338"/>
                <a:gd name="connsiteX12" fmla="*/ 166854 w 453375"/>
                <a:gd name="connsiteY12" fmla="*/ 321316 h 452338"/>
                <a:gd name="connsiteX13" fmla="*/ 131221 w 453375"/>
                <a:gd name="connsiteY13" fmla="*/ 285475 h 452338"/>
                <a:gd name="connsiteX14" fmla="*/ 13624 w 453375"/>
                <a:gd name="connsiteY14" fmla="*/ 236649 h 452338"/>
                <a:gd name="connsiteX15" fmla="*/ 15 w 453375"/>
                <a:gd name="connsiteY15" fmla="*/ 225222 h 452338"/>
                <a:gd name="connsiteX16" fmla="*/ 14455 w 453375"/>
                <a:gd name="connsiteY16" fmla="*/ 214418 h 452338"/>
                <a:gd name="connsiteX17" fmla="*/ 134338 w 453375"/>
                <a:gd name="connsiteY17" fmla="*/ 164761 h 452338"/>
                <a:gd name="connsiteX18" fmla="*/ 165088 w 453375"/>
                <a:gd name="connsiteY18" fmla="*/ 133907 h 452338"/>
                <a:gd name="connsiteX19" fmla="*/ 213913 w 453375"/>
                <a:gd name="connsiteY19" fmla="*/ 16310 h 452338"/>
                <a:gd name="connsiteX20" fmla="*/ 226484 w 453375"/>
                <a:gd name="connsiteY20" fmla="*/ 0 h 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3374" h="452338">
                  <a:moveTo>
                    <a:pt x="226484" y="0"/>
                  </a:moveTo>
                  <a:cubicBezTo>
                    <a:pt x="234275" y="1558"/>
                    <a:pt x="235522" y="8622"/>
                    <a:pt x="237807" y="14232"/>
                  </a:cubicBezTo>
                  <a:cubicBezTo>
                    <a:pt x="253286" y="51215"/>
                    <a:pt x="269388" y="87886"/>
                    <a:pt x="283309" y="125389"/>
                  </a:cubicBezTo>
                  <a:cubicBezTo>
                    <a:pt x="291204" y="146685"/>
                    <a:pt x="304293" y="159775"/>
                    <a:pt x="325278" y="167878"/>
                  </a:cubicBezTo>
                  <a:cubicBezTo>
                    <a:pt x="363404" y="182629"/>
                    <a:pt x="400906" y="198835"/>
                    <a:pt x="438513" y="214626"/>
                  </a:cubicBezTo>
                  <a:cubicBezTo>
                    <a:pt x="444226" y="217015"/>
                    <a:pt x="453056" y="217742"/>
                    <a:pt x="453368" y="225014"/>
                  </a:cubicBezTo>
                  <a:cubicBezTo>
                    <a:pt x="453680" y="233845"/>
                    <a:pt x="444018" y="234987"/>
                    <a:pt x="437785" y="237688"/>
                  </a:cubicBezTo>
                  <a:cubicBezTo>
                    <a:pt x="397270" y="254829"/>
                    <a:pt x="356651" y="272074"/>
                    <a:pt x="315721" y="288176"/>
                  </a:cubicBezTo>
                  <a:cubicBezTo>
                    <a:pt x="300865" y="293994"/>
                    <a:pt x="292762" y="303863"/>
                    <a:pt x="287048" y="318095"/>
                  </a:cubicBezTo>
                  <a:cubicBezTo>
                    <a:pt x="271570" y="356740"/>
                    <a:pt x="255156" y="395074"/>
                    <a:pt x="238950" y="433407"/>
                  </a:cubicBezTo>
                  <a:cubicBezTo>
                    <a:pt x="235937" y="440471"/>
                    <a:pt x="235626" y="451795"/>
                    <a:pt x="226691" y="452314"/>
                  </a:cubicBezTo>
                  <a:cubicBezTo>
                    <a:pt x="216926" y="452938"/>
                    <a:pt x="216719" y="441302"/>
                    <a:pt x="213810" y="434446"/>
                  </a:cubicBezTo>
                  <a:cubicBezTo>
                    <a:pt x="197707" y="396944"/>
                    <a:pt x="181294" y="359545"/>
                    <a:pt x="166854" y="321316"/>
                  </a:cubicBezTo>
                  <a:cubicBezTo>
                    <a:pt x="159998" y="303136"/>
                    <a:pt x="148674" y="292436"/>
                    <a:pt x="131221" y="285475"/>
                  </a:cubicBezTo>
                  <a:cubicBezTo>
                    <a:pt x="91849" y="269685"/>
                    <a:pt x="52788" y="253063"/>
                    <a:pt x="13624" y="236649"/>
                  </a:cubicBezTo>
                  <a:cubicBezTo>
                    <a:pt x="8014" y="234260"/>
                    <a:pt x="-401" y="233221"/>
                    <a:pt x="15" y="225222"/>
                  </a:cubicBezTo>
                  <a:cubicBezTo>
                    <a:pt x="430" y="217535"/>
                    <a:pt x="8741" y="216808"/>
                    <a:pt x="14455" y="214418"/>
                  </a:cubicBezTo>
                  <a:cubicBezTo>
                    <a:pt x="54347" y="197693"/>
                    <a:pt x="94031" y="180552"/>
                    <a:pt x="134338" y="164761"/>
                  </a:cubicBezTo>
                  <a:cubicBezTo>
                    <a:pt x="149817" y="158736"/>
                    <a:pt x="159062" y="149282"/>
                    <a:pt x="165088" y="133907"/>
                  </a:cubicBezTo>
                  <a:cubicBezTo>
                    <a:pt x="180567" y="94431"/>
                    <a:pt x="197396" y="55474"/>
                    <a:pt x="213913" y="16310"/>
                  </a:cubicBezTo>
                  <a:cubicBezTo>
                    <a:pt x="216615" y="9973"/>
                    <a:pt x="218069" y="2182"/>
                    <a:pt x="226484" y="0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6674DADE-8463-4EAF-AF31-03AA0C063590}"/>
                </a:ext>
              </a:extLst>
            </p:cNvPr>
            <p:cNvSpPr/>
            <p:nvPr/>
          </p:nvSpPr>
          <p:spPr>
            <a:xfrm>
              <a:off x="5694894" y="3550147"/>
              <a:ext cx="418457" cy="417039"/>
            </a:xfrm>
            <a:custGeom>
              <a:avLst/>
              <a:gdLst>
                <a:gd name="connsiteX0" fmla="*/ 208915 w 418457"/>
                <a:gd name="connsiteY0" fmla="*/ 416832 h 417039"/>
                <a:gd name="connsiteX1" fmla="*/ 197592 w 418457"/>
                <a:gd name="connsiteY1" fmla="*/ 401872 h 417039"/>
                <a:gd name="connsiteX2" fmla="*/ 153337 w 418457"/>
                <a:gd name="connsiteY2" fmla="*/ 295599 h 417039"/>
                <a:gd name="connsiteX3" fmla="*/ 122483 w 418457"/>
                <a:gd name="connsiteY3" fmla="*/ 264537 h 417039"/>
                <a:gd name="connsiteX4" fmla="*/ 15794 w 418457"/>
                <a:gd name="connsiteY4" fmla="*/ 221217 h 417039"/>
                <a:gd name="connsiteX5" fmla="*/ 3 w 418457"/>
                <a:gd name="connsiteY5" fmla="*/ 208959 h 417039"/>
                <a:gd name="connsiteX6" fmla="*/ 16209 w 418457"/>
                <a:gd name="connsiteY6" fmla="*/ 196700 h 417039"/>
                <a:gd name="connsiteX7" fmla="*/ 118120 w 418457"/>
                <a:gd name="connsiteY7" fmla="*/ 154315 h 417039"/>
                <a:gd name="connsiteX8" fmla="*/ 155311 w 418457"/>
                <a:gd name="connsiteY8" fmla="*/ 116917 h 417039"/>
                <a:gd name="connsiteX9" fmla="*/ 198423 w 418457"/>
                <a:gd name="connsiteY9" fmla="*/ 12720 h 417039"/>
                <a:gd name="connsiteX10" fmla="*/ 207773 w 418457"/>
                <a:gd name="connsiteY10" fmla="*/ 46 h 417039"/>
                <a:gd name="connsiteX11" fmla="*/ 219720 w 418457"/>
                <a:gd name="connsiteY11" fmla="*/ 12928 h 417039"/>
                <a:gd name="connsiteX12" fmla="*/ 264494 w 418457"/>
                <a:gd name="connsiteY12" fmla="*/ 121592 h 417039"/>
                <a:gd name="connsiteX13" fmla="*/ 293166 w 418457"/>
                <a:gd name="connsiteY13" fmla="*/ 151510 h 417039"/>
                <a:gd name="connsiteX14" fmla="*/ 401726 w 418457"/>
                <a:gd name="connsiteY14" fmla="*/ 196596 h 417039"/>
                <a:gd name="connsiteX15" fmla="*/ 418451 w 418457"/>
                <a:gd name="connsiteY15" fmla="*/ 208023 h 417039"/>
                <a:gd name="connsiteX16" fmla="*/ 400687 w 418457"/>
                <a:gd name="connsiteY16" fmla="*/ 221009 h 417039"/>
                <a:gd name="connsiteX17" fmla="*/ 296387 w 418457"/>
                <a:gd name="connsiteY17" fmla="*/ 264017 h 417039"/>
                <a:gd name="connsiteX18" fmla="*/ 264494 w 418457"/>
                <a:gd name="connsiteY18" fmla="*/ 296845 h 417039"/>
                <a:gd name="connsiteX19" fmla="*/ 220031 w 418457"/>
                <a:gd name="connsiteY19" fmla="*/ 403119 h 417039"/>
                <a:gd name="connsiteX20" fmla="*/ 208915 w 418457"/>
                <a:gd name="connsiteY20" fmla="*/ 417040 h 41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8457" h="417039">
                  <a:moveTo>
                    <a:pt x="208915" y="416832"/>
                  </a:moveTo>
                  <a:cubicBezTo>
                    <a:pt x="201228" y="414546"/>
                    <a:pt x="199981" y="407586"/>
                    <a:pt x="197592" y="401872"/>
                  </a:cubicBezTo>
                  <a:cubicBezTo>
                    <a:pt x="182633" y="366552"/>
                    <a:pt x="167362" y="331231"/>
                    <a:pt x="153337" y="295599"/>
                  </a:cubicBezTo>
                  <a:cubicBezTo>
                    <a:pt x="147312" y="280327"/>
                    <a:pt x="137754" y="270458"/>
                    <a:pt x="122483" y="264537"/>
                  </a:cubicBezTo>
                  <a:cubicBezTo>
                    <a:pt x="86747" y="250616"/>
                    <a:pt x="51322" y="235865"/>
                    <a:pt x="15794" y="221217"/>
                  </a:cubicBezTo>
                  <a:cubicBezTo>
                    <a:pt x="9457" y="218620"/>
                    <a:pt x="-204" y="217373"/>
                    <a:pt x="3" y="208959"/>
                  </a:cubicBezTo>
                  <a:cubicBezTo>
                    <a:pt x="211" y="200752"/>
                    <a:pt x="9872" y="199401"/>
                    <a:pt x="16209" y="196700"/>
                  </a:cubicBezTo>
                  <a:cubicBezTo>
                    <a:pt x="50076" y="182260"/>
                    <a:pt x="83631" y="167197"/>
                    <a:pt x="118120" y="154315"/>
                  </a:cubicBezTo>
                  <a:cubicBezTo>
                    <a:pt x="137131" y="147251"/>
                    <a:pt x="148143" y="135200"/>
                    <a:pt x="155311" y="116917"/>
                  </a:cubicBezTo>
                  <a:cubicBezTo>
                    <a:pt x="169024" y="81908"/>
                    <a:pt x="183879" y="47418"/>
                    <a:pt x="198423" y="12720"/>
                  </a:cubicBezTo>
                  <a:cubicBezTo>
                    <a:pt x="200501" y="7734"/>
                    <a:pt x="201020" y="566"/>
                    <a:pt x="207773" y="46"/>
                  </a:cubicBezTo>
                  <a:cubicBezTo>
                    <a:pt x="216187" y="-681"/>
                    <a:pt x="217330" y="7318"/>
                    <a:pt x="219720" y="12928"/>
                  </a:cubicBezTo>
                  <a:cubicBezTo>
                    <a:pt x="234887" y="49080"/>
                    <a:pt x="250262" y="85128"/>
                    <a:pt x="264494" y="121592"/>
                  </a:cubicBezTo>
                  <a:cubicBezTo>
                    <a:pt x="270104" y="136031"/>
                    <a:pt x="278830" y="145693"/>
                    <a:pt x="293166" y="151510"/>
                  </a:cubicBezTo>
                  <a:cubicBezTo>
                    <a:pt x="329526" y="166158"/>
                    <a:pt x="365678" y="181221"/>
                    <a:pt x="401726" y="196596"/>
                  </a:cubicBezTo>
                  <a:cubicBezTo>
                    <a:pt x="407959" y="199297"/>
                    <a:pt x="418139" y="199609"/>
                    <a:pt x="418451" y="208023"/>
                  </a:cubicBezTo>
                  <a:cubicBezTo>
                    <a:pt x="418763" y="218204"/>
                    <a:pt x="407543" y="218100"/>
                    <a:pt x="400687" y="221009"/>
                  </a:cubicBezTo>
                  <a:cubicBezTo>
                    <a:pt x="366093" y="235657"/>
                    <a:pt x="331500" y="250513"/>
                    <a:pt x="296387" y="264017"/>
                  </a:cubicBezTo>
                  <a:cubicBezTo>
                    <a:pt x="279973" y="270251"/>
                    <a:pt x="270727" y="280743"/>
                    <a:pt x="264494" y="296845"/>
                  </a:cubicBezTo>
                  <a:cubicBezTo>
                    <a:pt x="250573" y="332581"/>
                    <a:pt x="235094" y="367695"/>
                    <a:pt x="220031" y="403119"/>
                  </a:cubicBezTo>
                  <a:cubicBezTo>
                    <a:pt x="217642" y="408729"/>
                    <a:pt x="216395" y="415585"/>
                    <a:pt x="208915" y="417040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0A810522-2024-443B-B901-E55E90DB28DF}"/>
                </a:ext>
              </a:extLst>
            </p:cNvPr>
            <p:cNvSpPr/>
            <p:nvPr/>
          </p:nvSpPr>
          <p:spPr>
            <a:xfrm>
              <a:off x="5366791" y="1953588"/>
              <a:ext cx="346427" cy="346458"/>
            </a:xfrm>
            <a:custGeom>
              <a:avLst/>
              <a:gdLst>
                <a:gd name="connsiteX0" fmla="*/ 172903 w 346427"/>
                <a:gd name="connsiteY0" fmla="*/ 0 h 346458"/>
                <a:gd name="connsiteX1" fmla="*/ 183707 w 346427"/>
                <a:gd name="connsiteY1" fmla="*/ 14959 h 346458"/>
                <a:gd name="connsiteX2" fmla="*/ 216846 w 346427"/>
                <a:gd name="connsiteY2" fmla="*/ 94743 h 346458"/>
                <a:gd name="connsiteX3" fmla="*/ 248739 w 346427"/>
                <a:gd name="connsiteY3" fmla="*/ 127570 h 346458"/>
                <a:gd name="connsiteX4" fmla="*/ 330704 w 346427"/>
                <a:gd name="connsiteY4" fmla="*/ 161852 h 346458"/>
                <a:gd name="connsiteX5" fmla="*/ 346391 w 346427"/>
                <a:gd name="connsiteY5" fmla="*/ 173695 h 346458"/>
                <a:gd name="connsiteX6" fmla="*/ 329769 w 346427"/>
                <a:gd name="connsiteY6" fmla="*/ 185227 h 346458"/>
                <a:gd name="connsiteX7" fmla="*/ 245518 w 346427"/>
                <a:gd name="connsiteY7" fmla="*/ 220132 h 346458"/>
                <a:gd name="connsiteX8" fmla="*/ 218197 w 346427"/>
                <a:gd name="connsiteY8" fmla="*/ 248285 h 346458"/>
                <a:gd name="connsiteX9" fmla="*/ 184330 w 346427"/>
                <a:gd name="connsiteY9" fmla="*/ 330457 h 346458"/>
                <a:gd name="connsiteX10" fmla="*/ 172176 w 346427"/>
                <a:gd name="connsiteY10" fmla="*/ 346456 h 346458"/>
                <a:gd name="connsiteX11" fmla="*/ 160541 w 346427"/>
                <a:gd name="connsiteY11" fmla="*/ 329834 h 346458"/>
                <a:gd name="connsiteX12" fmla="*/ 130414 w 346427"/>
                <a:gd name="connsiteY12" fmla="*/ 256595 h 346458"/>
                <a:gd name="connsiteX13" fmla="*/ 90003 w 346427"/>
                <a:gd name="connsiteY13" fmla="*/ 215976 h 346458"/>
                <a:gd name="connsiteX14" fmla="*/ 14479 w 346427"/>
                <a:gd name="connsiteY14" fmla="*/ 184915 h 346458"/>
                <a:gd name="connsiteX15" fmla="*/ 39 w 346427"/>
                <a:gd name="connsiteY15" fmla="*/ 173903 h 346458"/>
                <a:gd name="connsiteX16" fmla="*/ 15102 w 346427"/>
                <a:gd name="connsiteY16" fmla="*/ 161229 h 346458"/>
                <a:gd name="connsiteX17" fmla="*/ 101430 w 346427"/>
                <a:gd name="connsiteY17" fmla="*/ 125077 h 346458"/>
                <a:gd name="connsiteX18" fmla="*/ 125532 w 346427"/>
                <a:gd name="connsiteY18" fmla="*/ 100353 h 346458"/>
                <a:gd name="connsiteX19" fmla="*/ 161787 w 346427"/>
                <a:gd name="connsiteY19" fmla="*/ 14024 h 346458"/>
                <a:gd name="connsiteX20" fmla="*/ 172903 w 346427"/>
                <a:gd name="connsiteY20" fmla="*/ 0 h 34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6427" h="346458">
                  <a:moveTo>
                    <a:pt x="172903" y="0"/>
                  </a:moveTo>
                  <a:cubicBezTo>
                    <a:pt x="180175" y="2389"/>
                    <a:pt x="181318" y="9350"/>
                    <a:pt x="183707" y="14959"/>
                  </a:cubicBezTo>
                  <a:cubicBezTo>
                    <a:pt x="195030" y="41450"/>
                    <a:pt x="206666" y="67837"/>
                    <a:pt x="216846" y="94743"/>
                  </a:cubicBezTo>
                  <a:cubicBezTo>
                    <a:pt x="222975" y="110741"/>
                    <a:pt x="232013" y="121441"/>
                    <a:pt x="248739" y="127570"/>
                  </a:cubicBezTo>
                  <a:cubicBezTo>
                    <a:pt x="276476" y="137751"/>
                    <a:pt x="303486" y="150113"/>
                    <a:pt x="330704" y="161852"/>
                  </a:cubicBezTo>
                  <a:cubicBezTo>
                    <a:pt x="336833" y="164553"/>
                    <a:pt x="347118" y="164242"/>
                    <a:pt x="346391" y="173695"/>
                  </a:cubicBezTo>
                  <a:cubicBezTo>
                    <a:pt x="345767" y="182006"/>
                    <a:pt x="336106" y="182526"/>
                    <a:pt x="329769" y="185227"/>
                  </a:cubicBezTo>
                  <a:cubicBezTo>
                    <a:pt x="301720" y="196965"/>
                    <a:pt x="273775" y="208912"/>
                    <a:pt x="245518" y="220132"/>
                  </a:cubicBezTo>
                  <a:cubicBezTo>
                    <a:pt x="231910" y="225534"/>
                    <a:pt x="223495" y="234468"/>
                    <a:pt x="218197" y="248285"/>
                  </a:cubicBezTo>
                  <a:cubicBezTo>
                    <a:pt x="207600" y="275918"/>
                    <a:pt x="195862" y="303136"/>
                    <a:pt x="184330" y="330457"/>
                  </a:cubicBezTo>
                  <a:cubicBezTo>
                    <a:pt x="181629" y="336794"/>
                    <a:pt x="180590" y="346663"/>
                    <a:pt x="172176" y="346456"/>
                  </a:cubicBezTo>
                  <a:cubicBezTo>
                    <a:pt x="163761" y="346248"/>
                    <a:pt x="163242" y="336171"/>
                    <a:pt x="160541" y="329834"/>
                  </a:cubicBezTo>
                  <a:cubicBezTo>
                    <a:pt x="150152" y="305525"/>
                    <a:pt x="139037" y="281528"/>
                    <a:pt x="130414" y="256595"/>
                  </a:cubicBezTo>
                  <a:cubicBezTo>
                    <a:pt x="123246" y="235922"/>
                    <a:pt x="110157" y="223456"/>
                    <a:pt x="90003" y="215976"/>
                  </a:cubicBezTo>
                  <a:cubicBezTo>
                    <a:pt x="64551" y="206523"/>
                    <a:pt x="39515" y="195511"/>
                    <a:pt x="14479" y="184915"/>
                  </a:cubicBezTo>
                  <a:cubicBezTo>
                    <a:pt x="8765" y="182526"/>
                    <a:pt x="662" y="181279"/>
                    <a:pt x="39" y="173903"/>
                  </a:cubicBezTo>
                  <a:cubicBezTo>
                    <a:pt x="-688" y="164450"/>
                    <a:pt x="8973" y="163826"/>
                    <a:pt x="15102" y="161229"/>
                  </a:cubicBezTo>
                  <a:cubicBezTo>
                    <a:pt x="43774" y="148867"/>
                    <a:pt x="72446" y="136608"/>
                    <a:pt x="101430" y="125077"/>
                  </a:cubicBezTo>
                  <a:cubicBezTo>
                    <a:pt x="113481" y="120299"/>
                    <a:pt x="120753" y="112403"/>
                    <a:pt x="125532" y="100353"/>
                  </a:cubicBezTo>
                  <a:cubicBezTo>
                    <a:pt x="137063" y="71369"/>
                    <a:pt x="149529" y="42697"/>
                    <a:pt x="161787" y="14024"/>
                  </a:cubicBezTo>
                  <a:cubicBezTo>
                    <a:pt x="164177" y="8519"/>
                    <a:pt x="164800" y="1247"/>
                    <a:pt x="172903" y="0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86929C2-95BE-477F-94CD-8C1298BBD0B9}"/>
                </a:ext>
              </a:extLst>
            </p:cNvPr>
            <p:cNvSpPr/>
            <p:nvPr/>
          </p:nvSpPr>
          <p:spPr>
            <a:xfrm>
              <a:off x="7426809" y="1271481"/>
              <a:ext cx="321993" cy="321683"/>
            </a:xfrm>
            <a:custGeom>
              <a:avLst/>
              <a:gdLst>
                <a:gd name="connsiteX0" fmla="*/ 158895 w 321993"/>
                <a:gd name="connsiteY0" fmla="*/ 0 h 321683"/>
                <a:gd name="connsiteX1" fmla="*/ 172192 w 321993"/>
                <a:gd name="connsiteY1" fmla="*/ 13401 h 321683"/>
                <a:gd name="connsiteX2" fmla="*/ 202319 w 321993"/>
                <a:gd name="connsiteY2" fmla="*/ 86640 h 321683"/>
                <a:gd name="connsiteX3" fmla="*/ 234627 w 321993"/>
                <a:gd name="connsiteY3" fmla="*/ 119260 h 321683"/>
                <a:gd name="connsiteX4" fmla="*/ 309943 w 321993"/>
                <a:gd name="connsiteY4" fmla="*/ 150737 h 321683"/>
                <a:gd name="connsiteX5" fmla="*/ 321994 w 321993"/>
                <a:gd name="connsiteY5" fmla="*/ 160917 h 321683"/>
                <a:gd name="connsiteX6" fmla="*/ 310255 w 321993"/>
                <a:gd name="connsiteY6" fmla="*/ 171410 h 321683"/>
                <a:gd name="connsiteX7" fmla="*/ 237120 w 321993"/>
                <a:gd name="connsiteY7" fmla="*/ 201848 h 321683"/>
                <a:gd name="connsiteX8" fmla="*/ 201280 w 321993"/>
                <a:gd name="connsiteY8" fmla="*/ 237377 h 321683"/>
                <a:gd name="connsiteX9" fmla="*/ 172192 w 321993"/>
                <a:gd name="connsiteY9" fmla="*/ 308434 h 321683"/>
                <a:gd name="connsiteX10" fmla="*/ 160557 w 321993"/>
                <a:gd name="connsiteY10" fmla="*/ 321627 h 321683"/>
                <a:gd name="connsiteX11" fmla="*/ 150999 w 321993"/>
                <a:gd name="connsiteY11" fmla="*/ 308745 h 321683"/>
                <a:gd name="connsiteX12" fmla="*/ 120665 w 321993"/>
                <a:gd name="connsiteY12" fmla="*/ 235611 h 321683"/>
                <a:gd name="connsiteX13" fmla="*/ 86383 w 321993"/>
                <a:gd name="connsiteY13" fmla="*/ 201640 h 321683"/>
                <a:gd name="connsiteX14" fmla="*/ 10859 w 321993"/>
                <a:gd name="connsiteY14" fmla="*/ 170787 h 321683"/>
                <a:gd name="connsiteX15" fmla="*/ 55 w 321993"/>
                <a:gd name="connsiteY15" fmla="*/ 159775 h 321683"/>
                <a:gd name="connsiteX16" fmla="*/ 10963 w 321993"/>
                <a:gd name="connsiteY16" fmla="*/ 151672 h 321683"/>
                <a:gd name="connsiteX17" fmla="*/ 88565 w 321993"/>
                <a:gd name="connsiteY17" fmla="*/ 119571 h 321683"/>
                <a:gd name="connsiteX18" fmla="*/ 119315 w 321993"/>
                <a:gd name="connsiteY18" fmla="*/ 88718 h 321683"/>
                <a:gd name="connsiteX19" fmla="*/ 151934 w 321993"/>
                <a:gd name="connsiteY19" fmla="*/ 11323 h 321683"/>
                <a:gd name="connsiteX20" fmla="*/ 158895 w 321993"/>
                <a:gd name="connsiteY20" fmla="*/ 0 h 32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1993" h="321683">
                  <a:moveTo>
                    <a:pt x="158895" y="0"/>
                  </a:moveTo>
                  <a:cubicBezTo>
                    <a:pt x="168556" y="727"/>
                    <a:pt x="169906" y="7895"/>
                    <a:pt x="172192" y="13401"/>
                  </a:cubicBezTo>
                  <a:cubicBezTo>
                    <a:pt x="182580" y="37710"/>
                    <a:pt x="193177" y="61915"/>
                    <a:pt x="202319" y="86640"/>
                  </a:cubicBezTo>
                  <a:cubicBezTo>
                    <a:pt x="208344" y="102846"/>
                    <a:pt x="218317" y="113131"/>
                    <a:pt x="234627" y="119260"/>
                  </a:cubicBezTo>
                  <a:cubicBezTo>
                    <a:pt x="260078" y="128817"/>
                    <a:pt x="284907" y="140037"/>
                    <a:pt x="309943" y="150737"/>
                  </a:cubicBezTo>
                  <a:cubicBezTo>
                    <a:pt x="315033" y="152918"/>
                    <a:pt x="321890" y="154269"/>
                    <a:pt x="321994" y="160917"/>
                  </a:cubicBezTo>
                  <a:cubicBezTo>
                    <a:pt x="321994" y="167462"/>
                    <a:pt x="315345" y="169228"/>
                    <a:pt x="310255" y="171410"/>
                  </a:cubicBezTo>
                  <a:cubicBezTo>
                    <a:pt x="285946" y="181694"/>
                    <a:pt x="261948" y="192914"/>
                    <a:pt x="237120" y="201848"/>
                  </a:cubicBezTo>
                  <a:cubicBezTo>
                    <a:pt x="218940" y="208393"/>
                    <a:pt x="207928" y="219716"/>
                    <a:pt x="201280" y="237377"/>
                  </a:cubicBezTo>
                  <a:cubicBezTo>
                    <a:pt x="192346" y="261374"/>
                    <a:pt x="182269" y="284852"/>
                    <a:pt x="172192" y="308434"/>
                  </a:cubicBezTo>
                  <a:cubicBezTo>
                    <a:pt x="169803" y="313940"/>
                    <a:pt x="168660" y="322458"/>
                    <a:pt x="160557" y="321627"/>
                  </a:cubicBezTo>
                  <a:cubicBezTo>
                    <a:pt x="154635" y="321004"/>
                    <a:pt x="153181" y="313836"/>
                    <a:pt x="150999" y="308745"/>
                  </a:cubicBezTo>
                  <a:cubicBezTo>
                    <a:pt x="140819" y="284436"/>
                    <a:pt x="130223" y="260231"/>
                    <a:pt x="120665" y="235611"/>
                  </a:cubicBezTo>
                  <a:cubicBezTo>
                    <a:pt x="114224" y="218781"/>
                    <a:pt x="103836" y="207873"/>
                    <a:pt x="86383" y="201640"/>
                  </a:cubicBezTo>
                  <a:cubicBezTo>
                    <a:pt x="60827" y="192498"/>
                    <a:pt x="35895" y="181383"/>
                    <a:pt x="10859" y="170787"/>
                  </a:cubicBezTo>
                  <a:cubicBezTo>
                    <a:pt x="5976" y="168709"/>
                    <a:pt x="-672" y="166631"/>
                    <a:pt x="55" y="159775"/>
                  </a:cubicBezTo>
                  <a:cubicBezTo>
                    <a:pt x="574" y="154269"/>
                    <a:pt x="6600" y="153438"/>
                    <a:pt x="10963" y="151672"/>
                  </a:cubicBezTo>
                  <a:cubicBezTo>
                    <a:pt x="36830" y="140868"/>
                    <a:pt x="62386" y="129544"/>
                    <a:pt x="88565" y="119571"/>
                  </a:cubicBezTo>
                  <a:cubicBezTo>
                    <a:pt x="103940" y="113754"/>
                    <a:pt x="113497" y="104300"/>
                    <a:pt x="119315" y="88718"/>
                  </a:cubicBezTo>
                  <a:cubicBezTo>
                    <a:pt x="129184" y="62539"/>
                    <a:pt x="140819" y="36983"/>
                    <a:pt x="151934" y="11323"/>
                  </a:cubicBezTo>
                  <a:cubicBezTo>
                    <a:pt x="153804" y="7064"/>
                    <a:pt x="156713" y="3428"/>
                    <a:pt x="158895" y="0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BB37512-8D93-45DD-81B6-5DA437013BDD}"/>
                </a:ext>
              </a:extLst>
            </p:cNvPr>
            <p:cNvSpPr/>
            <p:nvPr/>
          </p:nvSpPr>
          <p:spPr>
            <a:xfrm>
              <a:off x="5455645" y="2984469"/>
              <a:ext cx="282572" cy="283265"/>
            </a:xfrm>
            <a:custGeom>
              <a:avLst/>
              <a:gdLst>
                <a:gd name="connsiteX0" fmla="*/ 282468 w 282572"/>
                <a:gd name="connsiteY0" fmla="*/ 141978 h 283265"/>
                <a:gd name="connsiteX1" fmla="*/ 270002 w 282572"/>
                <a:gd name="connsiteY1" fmla="*/ 152159 h 283265"/>
                <a:gd name="connsiteX2" fmla="*/ 205490 w 282572"/>
                <a:gd name="connsiteY2" fmla="*/ 178441 h 283265"/>
                <a:gd name="connsiteX3" fmla="*/ 179311 w 282572"/>
                <a:gd name="connsiteY3" fmla="*/ 204413 h 283265"/>
                <a:gd name="connsiteX4" fmla="*/ 151574 w 282572"/>
                <a:gd name="connsiteY4" fmla="*/ 270899 h 283265"/>
                <a:gd name="connsiteX5" fmla="*/ 141808 w 282572"/>
                <a:gd name="connsiteY5" fmla="*/ 283261 h 283265"/>
                <a:gd name="connsiteX6" fmla="*/ 131628 w 282572"/>
                <a:gd name="connsiteY6" fmla="*/ 271626 h 283265"/>
                <a:gd name="connsiteX7" fmla="*/ 105345 w 282572"/>
                <a:gd name="connsiteY7" fmla="*/ 209815 h 283265"/>
                <a:gd name="connsiteX8" fmla="*/ 73141 w 282572"/>
                <a:gd name="connsiteY8" fmla="*/ 177195 h 283265"/>
                <a:gd name="connsiteX9" fmla="*/ 19848 w 282572"/>
                <a:gd name="connsiteY9" fmla="*/ 155483 h 283265"/>
                <a:gd name="connsiteX10" fmla="*/ 6 w 282572"/>
                <a:gd name="connsiteY10" fmla="*/ 141251 h 283265"/>
                <a:gd name="connsiteX11" fmla="*/ 18913 w 282572"/>
                <a:gd name="connsiteY11" fmla="*/ 128888 h 283265"/>
                <a:gd name="connsiteX12" fmla="*/ 78646 w 282572"/>
                <a:gd name="connsiteY12" fmla="*/ 103748 h 283265"/>
                <a:gd name="connsiteX13" fmla="*/ 105345 w 282572"/>
                <a:gd name="connsiteY13" fmla="*/ 75284 h 283265"/>
                <a:gd name="connsiteX14" fmla="*/ 133082 w 282572"/>
                <a:gd name="connsiteY14" fmla="*/ 8902 h 283265"/>
                <a:gd name="connsiteX15" fmla="*/ 142536 w 282572"/>
                <a:gd name="connsiteY15" fmla="*/ 279 h 283265"/>
                <a:gd name="connsiteX16" fmla="*/ 149600 w 282572"/>
                <a:gd name="connsiteY16" fmla="*/ 9109 h 283265"/>
                <a:gd name="connsiteX17" fmla="*/ 176402 w 282572"/>
                <a:gd name="connsiteY17" fmla="*/ 73310 h 283265"/>
                <a:gd name="connsiteX18" fmla="*/ 208606 w 282572"/>
                <a:gd name="connsiteY18" fmla="*/ 106034 h 283265"/>
                <a:gd name="connsiteX19" fmla="*/ 270625 w 282572"/>
                <a:gd name="connsiteY19" fmla="*/ 131901 h 283265"/>
                <a:gd name="connsiteX20" fmla="*/ 282572 w 282572"/>
                <a:gd name="connsiteY20" fmla="*/ 142082 h 28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2572" h="283265">
                  <a:moveTo>
                    <a:pt x="282468" y="141978"/>
                  </a:moveTo>
                  <a:cubicBezTo>
                    <a:pt x="281118" y="148834"/>
                    <a:pt x="274885" y="150081"/>
                    <a:pt x="270002" y="152159"/>
                  </a:cubicBezTo>
                  <a:cubicBezTo>
                    <a:pt x="248602" y="161197"/>
                    <a:pt x="227202" y="170131"/>
                    <a:pt x="205490" y="178441"/>
                  </a:cubicBezTo>
                  <a:cubicBezTo>
                    <a:pt x="192608" y="183324"/>
                    <a:pt x="184297" y="191323"/>
                    <a:pt x="179311" y="204413"/>
                  </a:cubicBezTo>
                  <a:cubicBezTo>
                    <a:pt x="170688" y="226852"/>
                    <a:pt x="161027" y="248875"/>
                    <a:pt x="151574" y="270899"/>
                  </a:cubicBezTo>
                  <a:cubicBezTo>
                    <a:pt x="149496" y="275781"/>
                    <a:pt x="148665" y="283054"/>
                    <a:pt x="141808" y="283261"/>
                  </a:cubicBezTo>
                  <a:cubicBezTo>
                    <a:pt x="134952" y="283469"/>
                    <a:pt x="133705" y="276509"/>
                    <a:pt x="131628" y="271626"/>
                  </a:cubicBezTo>
                  <a:cubicBezTo>
                    <a:pt x="122694" y="251057"/>
                    <a:pt x="113032" y="230799"/>
                    <a:pt x="105345" y="209815"/>
                  </a:cubicBezTo>
                  <a:cubicBezTo>
                    <a:pt x="99423" y="193505"/>
                    <a:pt x="89762" y="182909"/>
                    <a:pt x="73141" y="177195"/>
                  </a:cubicBezTo>
                  <a:cubicBezTo>
                    <a:pt x="54961" y="170962"/>
                    <a:pt x="37300" y="163274"/>
                    <a:pt x="19848" y="155483"/>
                  </a:cubicBezTo>
                  <a:cubicBezTo>
                    <a:pt x="12264" y="152159"/>
                    <a:pt x="-306" y="151743"/>
                    <a:pt x="6" y="141251"/>
                  </a:cubicBezTo>
                  <a:cubicBezTo>
                    <a:pt x="213" y="132732"/>
                    <a:pt x="11849" y="132005"/>
                    <a:pt x="18913" y="128888"/>
                  </a:cubicBezTo>
                  <a:cubicBezTo>
                    <a:pt x="38651" y="120162"/>
                    <a:pt x="58389" y="111332"/>
                    <a:pt x="78646" y="103748"/>
                  </a:cubicBezTo>
                  <a:cubicBezTo>
                    <a:pt x="92671" y="98450"/>
                    <a:pt x="100254" y="89101"/>
                    <a:pt x="105345" y="75284"/>
                  </a:cubicBezTo>
                  <a:cubicBezTo>
                    <a:pt x="113656" y="52845"/>
                    <a:pt x="123629" y="30925"/>
                    <a:pt x="133082" y="8902"/>
                  </a:cubicBezTo>
                  <a:cubicBezTo>
                    <a:pt x="134848" y="4746"/>
                    <a:pt x="136510" y="-1383"/>
                    <a:pt x="142536" y="279"/>
                  </a:cubicBezTo>
                  <a:cubicBezTo>
                    <a:pt x="145548" y="1110"/>
                    <a:pt x="148145" y="5681"/>
                    <a:pt x="149600" y="9109"/>
                  </a:cubicBezTo>
                  <a:cubicBezTo>
                    <a:pt x="158845" y="30406"/>
                    <a:pt x="168299" y="51598"/>
                    <a:pt x="176402" y="73310"/>
                  </a:cubicBezTo>
                  <a:cubicBezTo>
                    <a:pt x="182427" y="89412"/>
                    <a:pt x="192192" y="100112"/>
                    <a:pt x="208606" y="106034"/>
                  </a:cubicBezTo>
                  <a:cubicBezTo>
                    <a:pt x="229591" y="113721"/>
                    <a:pt x="250056" y="123175"/>
                    <a:pt x="270625" y="131901"/>
                  </a:cubicBezTo>
                  <a:cubicBezTo>
                    <a:pt x="275612" y="133979"/>
                    <a:pt x="281533" y="135329"/>
                    <a:pt x="282572" y="142082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A24E4ABE-5B8B-4ACE-AAEE-09E0266129C5}"/>
                </a:ext>
              </a:extLst>
            </p:cNvPr>
            <p:cNvSpPr/>
            <p:nvPr/>
          </p:nvSpPr>
          <p:spPr>
            <a:xfrm>
              <a:off x="7569985" y="3907660"/>
              <a:ext cx="281802" cy="282780"/>
            </a:xfrm>
            <a:custGeom>
              <a:avLst/>
              <a:gdLst>
                <a:gd name="connsiteX0" fmla="*/ 141523 w 281802"/>
                <a:gd name="connsiteY0" fmla="*/ 104 h 282780"/>
                <a:gd name="connsiteX1" fmla="*/ 151600 w 281802"/>
                <a:gd name="connsiteY1" fmla="*/ 12258 h 282780"/>
                <a:gd name="connsiteX2" fmla="*/ 175598 w 281802"/>
                <a:gd name="connsiteY2" fmla="*/ 69915 h 282780"/>
                <a:gd name="connsiteX3" fmla="*/ 214035 w 281802"/>
                <a:gd name="connsiteY3" fmla="*/ 108975 h 282780"/>
                <a:gd name="connsiteX4" fmla="*/ 269717 w 281802"/>
                <a:gd name="connsiteY4" fmla="*/ 131414 h 282780"/>
                <a:gd name="connsiteX5" fmla="*/ 281768 w 281802"/>
                <a:gd name="connsiteY5" fmla="*/ 141803 h 282780"/>
                <a:gd name="connsiteX6" fmla="*/ 268990 w 281802"/>
                <a:gd name="connsiteY6" fmla="*/ 153957 h 282780"/>
                <a:gd name="connsiteX7" fmla="*/ 262341 w 281802"/>
                <a:gd name="connsiteY7" fmla="*/ 156658 h 282780"/>
                <a:gd name="connsiteX8" fmla="*/ 154717 w 281802"/>
                <a:gd name="connsiteY8" fmla="*/ 264802 h 282780"/>
                <a:gd name="connsiteX9" fmla="*/ 141731 w 281802"/>
                <a:gd name="connsiteY9" fmla="*/ 282774 h 282780"/>
                <a:gd name="connsiteX10" fmla="*/ 128849 w 281802"/>
                <a:gd name="connsiteY10" fmla="*/ 264179 h 282780"/>
                <a:gd name="connsiteX11" fmla="*/ 122305 w 281802"/>
                <a:gd name="connsiteY11" fmla="*/ 248700 h 282780"/>
                <a:gd name="connsiteX12" fmla="*/ 27873 w 281802"/>
                <a:gd name="connsiteY12" fmla="*/ 159463 h 282780"/>
                <a:gd name="connsiteX13" fmla="*/ 14368 w 281802"/>
                <a:gd name="connsiteY13" fmla="*/ 154373 h 282780"/>
                <a:gd name="connsiteX14" fmla="*/ 32 w 281802"/>
                <a:gd name="connsiteY14" fmla="*/ 143361 h 282780"/>
                <a:gd name="connsiteX15" fmla="*/ 13537 w 281802"/>
                <a:gd name="connsiteY15" fmla="*/ 132349 h 282780"/>
                <a:gd name="connsiteX16" fmla="*/ 132070 w 281802"/>
                <a:gd name="connsiteY16" fmla="*/ 13297 h 282780"/>
                <a:gd name="connsiteX17" fmla="*/ 141420 w 281802"/>
                <a:gd name="connsiteY17" fmla="*/ 0 h 28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802" h="282780">
                  <a:moveTo>
                    <a:pt x="141523" y="104"/>
                  </a:moveTo>
                  <a:cubicBezTo>
                    <a:pt x="148276" y="1351"/>
                    <a:pt x="149419" y="7376"/>
                    <a:pt x="151600" y="12258"/>
                  </a:cubicBezTo>
                  <a:cubicBezTo>
                    <a:pt x="159807" y="31373"/>
                    <a:pt x="168637" y="50280"/>
                    <a:pt x="175598" y="69915"/>
                  </a:cubicBezTo>
                  <a:cubicBezTo>
                    <a:pt x="182454" y="89341"/>
                    <a:pt x="193570" y="102638"/>
                    <a:pt x="214035" y="108975"/>
                  </a:cubicBezTo>
                  <a:cubicBezTo>
                    <a:pt x="233046" y="114897"/>
                    <a:pt x="251226" y="123727"/>
                    <a:pt x="269717" y="131414"/>
                  </a:cubicBezTo>
                  <a:cubicBezTo>
                    <a:pt x="274807" y="133596"/>
                    <a:pt x="281248" y="135569"/>
                    <a:pt x="281768" y="141803"/>
                  </a:cubicBezTo>
                  <a:cubicBezTo>
                    <a:pt x="282391" y="149906"/>
                    <a:pt x="274496" y="151152"/>
                    <a:pt x="268990" y="153957"/>
                  </a:cubicBezTo>
                  <a:cubicBezTo>
                    <a:pt x="266808" y="154996"/>
                    <a:pt x="264627" y="156243"/>
                    <a:pt x="262341" y="156658"/>
                  </a:cubicBezTo>
                  <a:cubicBezTo>
                    <a:pt x="202504" y="168917"/>
                    <a:pt x="169365" y="207354"/>
                    <a:pt x="154717" y="264802"/>
                  </a:cubicBezTo>
                  <a:cubicBezTo>
                    <a:pt x="152951" y="271970"/>
                    <a:pt x="151081" y="283086"/>
                    <a:pt x="141731" y="282774"/>
                  </a:cubicBezTo>
                  <a:cubicBezTo>
                    <a:pt x="132693" y="282463"/>
                    <a:pt x="132278" y="271139"/>
                    <a:pt x="128849" y="264179"/>
                  </a:cubicBezTo>
                  <a:cubicBezTo>
                    <a:pt x="126356" y="259193"/>
                    <a:pt x="123447" y="254102"/>
                    <a:pt x="122305" y="248700"/>
                  </a:cubicBezTo>
                  <a:cubicBezTo>
                    <a:pt x="111604" y="196862"/>
                    <a:pt x="76284" y="171410"/>
                    <a:pt x="27873" y="159463"/>
                  </a:cubicBezTo>
                  <a:cubicBezTo>
                    <a:pt x="23199" y="158320"/>
                    <a:pt x="18732" y="156450"/>
                    <a:pt x="14368" y="154373"/>
                  </a:cubicBezTo>
                  <a:cubicBezTo>
                    <a:pt x="8759" y="151672"/>
                    <a:pt x="552" y="150841"/>
                    <a:pt x="32" y="143361"/>
                  </a:cubicBezTo>
                  <a:cubicBezTo>
                    <a:pt x="-591" y="134946"/>
                    <a:pt x="7928" y="133700"/>
                    <a:pt x="13537" y="132349"/>
                  </a:cubicBezTo>
                  <a:cubicBezTo>
                    <a:pt x="77946" y="117286"/>
                    <a:pt x="117214" y="77706"/>
                    <a:pt x="132070" y="13297"/>
                  </a:cubicBezTo>
                  <a:cubicBezTo>
                    <a:pt x="133317" y="8103"/>
                    <a:pt x="135394" y="2493"/>
                    <a:pt x="141420" y="0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19250D85-F3AB-4409-9A3C-424C1EFEE01C}"/>
                </a:ext>
              </a:extLst>
            </p:cNvPr>
            <p:cNvSpPr/>
            <p:nvPr/>
          </p:nvSpPr>
          <p:spPr>
            <a:xfrm>
              <a:off x="7235845" y="3052244"/>
              <a:ext cx="212118" cy="158142"/>
            </a:xfrm>
            <a:custGeom>
              <a:avLst/>
              <a:gdLst>
                <a:gd name="connsiteX0" fmla="*/ 181877 w 212118"/>
                <a:gd name="connsiteY0" fmla="*/ 158038 h 158142"/>
                <a:gd name="connsiteX1" fmla="*/ 127961 w 212118"/>
                <a:gd name="connsiteY1" fmla="*/ 123549 h 158142"/>
                <a:gd name="connsiteX2" fmla="*/ 68643 w 212118"/>
                <a:gd name="connsiteY2" fmla="*/ 101629 h 158142"/>
                <a:gd name="connsiteX3" fmla="*/ 16908 w 212118"/>
                <a:gd name="connsiteY3" fmla="*/ 92175 h 158142"/>
                <a:gd name="connsiteX4" fmla="*/ 1014 w 212118"/>
                <a:gd name="connsiteY4" fmla="*/ 52388 h 158142"/>
                <a:gd name="connsiteX5" fmla="*/ 32387 w 212118"/>
                <a:gd name="connsiteY5" fmla="*/ 27455 h 158142"/>
                <a:gd name="connsiteX6" fmla="*/ 96899 w 212118"/>
                <a:gd name="connsiteY6" fmla="*/ 5224 h 158142"/>
                <a:gd name="connsiteX7" fmla="*/ 134714 w 212118"/>
                <a:gd name="connsiteY7" fmla="*/ 8964 h 158142"/>
                <a:gd name="connsiteX8" fmla="*/ 184890 w 212118"/>
                <a:gd name="connsiteY8" fmla="*/ 77112 h 158142"/>
                <a:gd name="connsiteX9" fmla="*/ 205875 w 212118"/>
                <a:gd name="connsiteY9" fmla="*/ 127808 h 158142"/>
                <a:gd name="connsiteX10" fmla="*/ 181773 w 212118"/>
                <a:gd name="connsiteY10" fmla="*/ 158142 h 1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118" h="158142">
                  <a:moveTo>
                    <a:pt x="181877" y="158038"/>
                  </a:moveTo>
                  <a:cubicBezTo>
                    <a:pt x="161412" y="157727"/>
                    <a:pt x="141778" y="144014"/>
                    <a:pt x="127961" y="123549"/>
                  </a:cubicBezTo>
                  <a:cubicBezTo>
                    <a:pt x="112898" y="101110"/>
                    <a:pt x="99081" y="85111"/>
                    <a:pt x="68643" y="101629"/>
                  </a:cubicBezTo>
                  <a:cubicBezTo>
                    <a:pt x="51814" y="110771"/>
                    <a:pt x="32491" y="103707"/>
                    <a:pt x="16908" y="92175"/>
                  </a:cubicBezTo>
                  <a:cubicBezTo>
                    <a:pt x="3715" y="82410"/>
                    <a:pt x="-2622" y="69009"/>
                    <a:pt x="1014" y="52388"/>
                  </a:cubicBezTo>
                  <a:cubicBezTo>
                    <a:pt x="4650" y="35766"/>
                    <a:pt x="17116" y="28910"/>
                    <a:pt x="32387" y="27455"/>
                  </a:cubicBezTo>
                  <a:cubicBezTo>
                    <a:pt x="55761" y="25170"/>
                    <a:pt x="77577" y="20183"/>
                    <a:pt x="96899" y="5224"/>
                  </a:cubicBezTo>
                  <a:cubicBezTo>
                    <a:pt x="109158" y="-4230"/>
                    <a:pt x="123078" y="445"/>
                    <a:pt x="134714" y="8964"/>
                  </a:cubicBezTo>
                  <a:cubicBezTo>
                    <a:pt x="158607" y="26313"/>
                    <a:pt x="176683" y="48336"/>
                    <a:pt x="184890" y="77112"/>
                  </a:cubicBezTo>
                  <a:cubicBezTo>
                    <a:pt x="189980" y="94876"/>
                    <a:pt x="196629" y="111706"/>
                    <a:pt x="205875" y="127808"/>
                  </a:cubicBezTo>
                  <a:cubicBezTo>
                    <a:pt x="218341" y="149312"/>
                    <a:pt x="213043" y="157623"/>
                    <a:pt x="181773" y="158142"/>
                  </a:cubicBezTo>
                  <a:close/>
                </a:path>
              </a:pathLst>
            </a:custGeom>
            <a:grpFill/>
            <a:ln w="10373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pic>
        <p:nvPicPr>
          <p:cNvPr id="59" name="Gráfico 58">
            <a:extLst>
              <a:ext uri="{FF2B5EF4-FFF2-40B4-BE49-F238E27FC236}">
                <a16:creationId xmlns:a16="http://schemas.microsoft.com/office/drawing/2014/main" id="{B08B3F63-3BFD-4C38-9326-685197F68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9950" y="4024978"/>
            <a:ext cx="3661172" cy="7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64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277766" y="1119116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2648705" y="1172014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279329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5883015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2643986" y="3481432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502769" y="2731880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6991492" y="270043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3906837" y="1139041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496981" y="1139042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3801169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5087729" y="110295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5750130" y="106823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473024" y="3450718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296859" y="2725664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1994597" y="2658939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1975897" y="346007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288741" y="115451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6893330" y="1154568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5716325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506004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372599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702888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1957108" y="110908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5719570" y="4064929"/>
            <a:ext cx="303114" cy="420175"/>
            <a:chOff x="7025856" y="4064928"/>
            <a:chExt cx="303114" cy="420175"/>
          </a:xfrm>
          <a:solidFill>
            <a:srgbClr val="302C7E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1929062" y="1800674"/>
            <a:ext cx="483150" cy="480763"/>
            <a:chOff x="3235348" y="1800673"/>
            <a:chExt cx="483150" cy="480763"/>
          </a:xfrm>
          <a:solidFill>
            <a:srgbClr val="302C7E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1993628" y="4214195"/>
            <a:ext cx="371547" cy="331551"/>
            <a:chOff x="3299914" y="4214195"/>
            <a:chExt cx="371547" cy="331551"/>
          </a:xfrm>
          <a:solidFill>
            <a:srgbClr val="302C7E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5018243" y="4126477"/>
            <a:ext cx="372408" cy="364370"/>
            <a:chOff x="6324529" y="4126476"/>
            <a:chExt cx="372408" cy="364370"/>
          </a:xfrm>
          <a:solidFill>
            <a:srgbClr val="302C7E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2657885" y="4157046"/>
            <a:ext cx="352263" cy="356771"/>
            <a:chOff x="3964170" y="4157045"/>
            <a:chExt cx="352263" cy="356771"/>
          </a:xfrm>
          <a:solidFill>
            <a:srgbClr val="302C7E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359641" y="4173514"/>
            <a:ext cx="365202" cy="332677"/>
            <a:chOff x="7665927" y="4173513"/>
            <a:chExt cx="365202" cy="332677"/>
          </a:xfrm>
          <a:solidFill>
            <a:srgbClr val="302C7E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251816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7022664" y="4140815"/>
            <a:ext cx="357082" cy="363401"/>
            <a:chOff x="8328949" y="4140814"/>
            <a:chExt cx="357082" cy="363401"/>
          </a:xfrm>
          <a:solidFill>
            <a:srgbClr val="302C7E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3819968" y="4158600"/>
            <a:ext cx="365202" cy="363400"/>
            <a:chOff x="5126254" y="4158599"/>
            <a:chExt cx="365202" cy="363400"/>
          </a:xfrm>
          <a:solidFill>
            <a:srgbClr val="302C7E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426756" y="4193493"/>
            <a:ext cx="362504" cy="283866"/>
            <a:chOff x="5733041" y="4193493"/>
            <a:chExt cx="362504" cy="283866"/>
          </a:xfrm>
          <a:solidFill>
            <a:srgbClr val="302C7E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617332" y="1891747"/>
            <a:ext cx="360502" cy="414716"/>
            <a:chOff x="3923617" y="1891747"/>
            <a:chExt cx="360502" cy="414716"/>
          </a:xfrm>
          <a:solidFill>
            <a:srgbClr val="302C7E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5687192" y="1888684"/>
            <a:ext cx="416125" cy="415100"/>
            <a:chOff x="6993477" y="1888684"/>
            <a:chExt cx="416125" cy="415100"/>
          </a:xfrm>
          <a:solidFill>
            <a:srgbClr val="302C7E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263529" y="1891747"/>
            <a:ext cx="480718" cy="415100"/>
            <a:chOff x="4569814" y="1891747"/>
            <a:chExt cx="480718" cy="415100"/>
          </a:xfrm>
          <a:solidFill>
            <a:srgbClr val="302C7E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278864" y="1867516"/>
            <a:ext cx="421867" cy="414489"/>
            <a:chOff x="7585149" y="1867515"/>
            <a:chExt cx="421867" cy="414489"/>
          </a:xfrm>
          <a:solidFill>
            <a:srgbClr val="302C7E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3895552" y="1892562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302C7E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6924128" y="1867735"/>
            <a:ext cx="415101" cy="378030"/>
            <a:chOff x="8230413" y="1867735"/>
            <a:chExt cx="415101" cy="378030"/>
          </a:xfrm>
          <a:solidFill>
            <a:srgbClr val="302C7E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470207" y="1872352"/>
            <a:ext cx="415128" cy="414872"/>
            <a:chOff x="5776493" y="1872352"/>
            <a:chExt cx="415128" cy="414872"/>
          </a:xfrm>
          <a:solidFill>
            <a:srgbClr val="302C7E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5090728" y="1856360"/>
            <a:ext cx="418200" cy="413070"/>
            <a:chOff x="6397014" y="1856360"/>
            <a:chExt cx="418200" cy="413070"/>
          </a:xfrm>
          <a:solidFill>
            <a:srgbClr val="302C7E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579255" y="2599749"/>
            <a:ext cx="501822" cy="501823"/>
            <a:chOff x="3885541" y="2599748"/>
            <a:chExt cx="501822" cy="501823"/>
          </a:xfrm>
          <a:solidFill>
            <a:srgbClr val="302C7E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3874476" y="2670652"/>
            <a:ext cx="395020" cy="395021"/>
            <a:chOff x="5180761" y="2670651"/>
            <a:chExt cx="395020" cy="395021"/>
          </a:xfrm>
          <a:solidFill>
            <a:srgbClr val="302C7E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286992" y="2726924"/>
            <a:ext cx="441298" cy="284452"/>
            <a:chOff x="7593278" y="2726923"/>
            <a:chExt cx="441298" cy="284452"/>
          </a:xfrm>
          <a:solidFill>
            <a:srgbClr val="302C7E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5126124" y="2748312"/>
            <a:ext cx="338931" cy="317744"/>
            <a:chOff x="6432410" y="2748311"/>
            <a:chExt cx="338931" cy="317744"/>
          </a:xfrm>
          <a:solidFill>
            <a:srgbClr val="302C7E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783772" y="193395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2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3159216" y="1373079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3852312" y="138396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2465580" y="1373079"/>
            <a:ext cx="415402" cy="489222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2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2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1786070" y="139962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7112404" y="138398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2458373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1757267" y="421198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3855568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3152000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4571882" y="420267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5239339" y="423486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6479933" y="4193839"/>
            <a:ext cx="410839" cy="43787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2611993" y="2907745"/>
            <a:ext cx="392753" cy="381085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3206609" y="2882434"/>
            <a:ext cx="392753" cy="410263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5758525" y="2891449"/>
            <a:ext cx="359660" cy="371036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5031916" y="1310251"/>
            <a:ext cx="515511" cy="543501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3857881" y="286129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7102721" y="2203766"/>
            <a:ext cx="350645" cy="379421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4494687" y="1340975"/>
            <a:ext cx="427692" cy="535545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4571882" y="2860973"/>
            <a:ext cx="392752" cy="418456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5697133" y="1354481"/>
            <a:ext cx="512987" cy="541708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1835284" y="2859693"/>
            <a:ext cx="392753" cy="419645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5189367" y="2918845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6490557" y="2873371"/>
            <a:ext cx="359688" cy="378726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2463870" y="3597577"/>
            <a:ext cx="316967" cy="383407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3852551" y="3601244"/>
            <a:ext cx="365019" cy="360365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4552990" y="3569852"/>
            <a:ext cx="360237" cy="383893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7156103" y="2879654"/>
            <a:ext cx="259506" cy="362596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5213150" y="3611950"/>
            <a:ext cx="361179" cy="338858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1760695" y="3541140"/>
            <a:ext cx="360210" cy="381844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5764927" y="3549918"/>
            <a:ext cx="362139" cy="386982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5743639" y="4095358"/>
            <a:ext cx="532226" cy="525935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7114197" y="3467805"/>
            <a:ext cx="413345" cy="44054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3146916" y="3636000"/>
            <a:ext cx="362148" cy="384935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6489909" y="3535909"/>
            <a:ext cx="340046" cy="360374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6408984" y="2085204"/>
            <a:ext cx="472799" cy="502554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2415342" y="2121369"/>
            <a:ext cx="470294" cy="502554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5753788" y="2125538"/>
            <a:ext cx="304760" cy="502545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3142053" y="2112198"/>
            <a:ext cx="470257" cy="499874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3811694" y="2120684"/>
            <a:ext cx="471528" cy="504319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1757276" y="2132323"/>
            <a:ext cx="471529" cy="502554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4523198" y="2121040"/>
            <a:ext cx="441444" cy="50046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5080251" y="2120875"/>
            <a:ext cx="479054" cy="501182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7166847" y="4297139"/>
            <a:ext cx="327922" cy="324154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6438437" y="1444769"/>
            <a:ext cx="445504" cy="476017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156795" y="411143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2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4978343" y="3369520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456594" y="3436855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873201" y="3486050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6917119" y="4387109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821808" y="3416950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686232" y="4227355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314316" y="4355133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530487" y="4275689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4948827" y="4307392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243975" y="4333718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429509" y="3514835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1971705" y="4161207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503257" y="4333709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107162" y="4314278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196865" y="3429340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2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893884" y="926489"/>
            <a:ext cx="425141" cy="424848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178001" y="1728547"/>
            <a:ext cx="414057" cy="412961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118016" y="3483023"/>
            <a:ext cx="381642" cy="422306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413774" y="986054"/>
            <a:ext cx="373559" cy="372837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872469" y="2558382"/>
            <a:ext cx="453661" cy="454365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834994" y="935259"/>
            <a:ext cx="374968" cy="450424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810552" y="908466"/>
            <a:ext cx="450424" cy="450423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377773" y="916357"/>
            <a:ext cx="455278" cy="44919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077947" y="916889"/>
            <a:ext cx="435775" cy="450423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177993" y="916357"/>
            <a:ext cx="428515" cy="451036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653516" y="916888"/>
            <a:ext cx="423596" cy="450424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198113" y="916568"/>
            <a:ext cx="456486" cy="451082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853633" y="1679599"/>
            <a:ext cx="498603" cy="496391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029429" y="1707908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590513" y="1706391"/>
            <a:ext cx="460830" cy="449225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158201" y="1706601"/>
            <a:ext cx="450021" cy="448805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830678" y="1725785"/>
            <a:ext cx="446391" cy="447617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790582" y="1700219"/>
            <a:ext cx="445212" cy="445175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464366" y="1707954"/>
            <a:ext cx="469270" cy="4460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413178" y="1707240"/>
            <a:ext cx="446400" cy="445212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022607" y="2577101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562204" y="2649493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209663" y="2589243"/>
            <a:ext cx="461287" cy="462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036681" y="2571614"/>
            <a:ext cx="465823" cy="464295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584177" y="3495295"/>
            <a:ext cx="406286" cy="4089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831144" y="2583016"/>
            <a:ext cx="272920" cy="462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478887" y="2604504"/>
            <a:ext cx="454438" cy="462586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388115" y="2576277"/>
            <a:ext cx="456723" cy="464304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250665" y="3523549"/>
            <a:ext cx="492377" cy="387934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760780" y="2595846"/>
            <a:ext cx="556458" cy="457373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2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827315" y="19339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2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2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34A99A33-2F31-4555-AC24-68F7BC422F36}"/>
              </a:ext>
            </a:extLst>
          </p:cNvPr>
          <p:cNvSpPr/>
          <p:nvPr/>
        </p:nvSpPr>
        <p:spPr>
          <a:xfrm rot="8100000">
            <a:off x="2025876" y="-285270"/>
            <a:ext cx="5092248" cy="5092248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>
            <a:softEdge rad="609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74" name="Google Shape;774;p15"/>
          <p:cNvSpPr txBox="1">
            <a:spLocks noGrp="1"/>
          </p:cNvSpPr>
          <p:nvPr>
            <p:ph type="ctrTitle"/>
          </p:nvPr>
        </p:nvSpPr>
        <p:spPr>
          <a:xfrm>
            <a:off x="2768999" y="1991850"/>
            <a:ext cx="3606002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/>
            <a:r>
              <a:rPr lang="fa-IR" dirty="0">
                <a:cs typeface="B Nazanin" panose="00000400000000000000" pitchFamily="2" charset="-78"/>
              </a:rPr>
              <a:t>1.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عنوان انتقال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75" name="Google Shape;775;p15"/>
          <p:cNvSpPr txBox="1">
            <a:spLocks noGrp="1"/>
          </p:cNvSpPr>
          <p:nvPr>
            <p:ph type="subTitle" idx="1"/>
          </p:nvPr>
        </p:nvSpPr>
        <p:spPr>
          <a:xfrm>
            <a:off x="2768999" y="3248554"/>
            <a:ext cx="360600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/>
            <a:r>
              <a:rPr lang="fa-IR" dirty="0">
                <a:cs typeface="B Nazanin" panose="00000400000000000000" pitchFamily="2" charset="-78"/>
              </a:rPr>
              <a:t>بیایید با اولین مجموعه اسلایدها شروع کنیم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D4E7614B-0431-40B6-AC04-ED0E18FB9557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1AC336E-151C-40DC-8F5B-2EE370FA4282}"/>
              </a:ext>
            </a:extLst>
          </p:cNvPr>
          <p:cNvSpPr/>
          <p:nvPr/>
        </p:nvSpPr>
        <p:spPr>
          <a:xfrm>
            <a:off x="477" y="4019175"/>
            <a:ext cx="893583" cy="1124483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s-PE">
              <a:cs typeface="B Nazanin" panose="00000400000000000000" pitchFamily="2" charset="-78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0B391DB-53DE-4A55-AFCD-C40A2AAE792E}"/>
              </a:ext>
            </a:extLst>
          </p:cNvPr>
          <p:cNvCxnSpPr/>
          <p:nvPr/>
        </p:nvCxnSpPr>
        <p:spPr>
          <a:xfrm flipH="1">
            <a:off x="377687" y="0"/>
            <a:ext cx="0" cy="51435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6F8560-C1A9-4384-98DA-0726DA5E5BF0}"/>
              </a:ext>
            </a:extLst>
          </p:cNvPr>
          <p:cNvCxnSpPr/>
          <p:nvPr/>
        </p:nvCxnSpPr>
        <p:spPr>
          <a:xfrm>
            <a:off x="0" y="351183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6AF09B7-C0AD-43B2-BDEE-C6A0EB0B3A77}"/>
              </a:ext>
            </a:extLst>
          </p:cNvPr>
          <p:cNvSpPr/>
          <p:nvPr/>
        </p:nvSpPr>
        <p:spPr>
          <a:xfrm>
            <a:off x="869475" y="1442367"/>
            <a:ext cx="7223760" cy="3506267"/>
          </a:xfrm>
          <a:prstGeom prst="roundRect">
            <a:avLst/>
          </a:prstGeom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80" name="Google Shape;780;p16"/>
          <p:cNvSpPr txBox="1">
            <a:spLocks noGrp="1"/>
          </p:cNvSpPr>
          <p:nvPr>
            <p:ph type="body" idx="1"/>
          </p:nvPr>
        </p:nvSpPr>
        <p:spPr>
          <a:xfrm>
            <a:off x="2095050" y="2285251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>
              <a:buNone/>
            </a:pPr>
            <a:r>
              <a:rPr lang="fa-IR" dirty="0">
                <a:cs typeface="B Nazanin" panose="00000400000000000000" pitchFamily="2" charset="-78"/>
              </a:rPr>
              <a:t>نقل قول ها معمولاً به عنوان وسیله ای برای الهام و فراخوانی افکار فلسفی از خواننده چاپ می شوند.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" name="Google Shape;437;p4">
            <a:extLst>
              <a:ext uri="{FF2B5EF4-FFF2-40B4-BE49-F238E27FC236}">
                <a16:creationId xmlns:a16="http://schemas.microsoft.com/office/drawing/2014/main" id="{E523E207-9204-403B-ACA0-6D19605D652B}"/>
              </a:ext>
            </a:extLst>
          </p:cNvPr>
          <p:cNvSpPr txBox="1"/>
          <p:nvPr/>
        </p:nvSpPr>
        <p:spPr>
          <a:xfrm>
            <a:off x="3593350" y="-326850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20124D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8700" b="1" dirty="0">
                <a:solidFill>
                  <a:srgbClr val="FFFFFF"/>
                </a:solidFill>
                <a:latin typeface="Megrim"/>
                <a:ea typeface="Megrim"/>
                <a:cs typeface="B Nazanin" panose="00000400000000000000" pitchFamily="2" charset="-78"/>
                <a:sym typeface="Megrim"/>
              </a:rPr>
              <a:t>“</a:t>
            </a:r>
            <a:endParaRPr sz="28700" b="1" dirty="0">
              <a:solidFill>
                <a:srgbClr val="FFFFFF"/>
              </a:solidFill>
              <a:latin typeface="Megrim"/>
              <a:ea typeface="Megrim"/>
              <a:cs typeface="B Nazanin" panose="00000400000000000000" pitchFamily="2" charset="-78"/>
              <a:sym typeface="Megri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3ABD1FFC-3A34-4599-9E05-143DFBAA5BCB}"/>
              </a:ext>
            </a:extLst>
          </p:cNvPr>
          <p:cNvSpPr/>
          <p:nvPr/>
        </p:nvSpPr>
        <p:spPr>
          <a:xfrm rot="5400000">
            <a:off x="4121658" y="128016"/>
            <a:ext cx="5516118" cy="5516118"/>
          </a:xfrm>
          <a:prstGeom prst="teardrop">
            <a:avLst/>
          </a:prstGeom>
          <a:solidFill>
            <a:srgbClr val="837796"/>
          </a:solidFill>
          <a:ln>
            <a:noFill/>
          </a:ln>
          <a:effectLst>
            <a:softEdge rad="393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86" name="Google Shape;786;p17"/>
          <p:cNvSpPr txBox="1">
            <a:spLocks noGrp="1"/>
          </p:cNvSpPr>
          <p:nvPr>
            <p:ph type="title"/>
          </p:nvPr>
        </p:nvSpPr>
        <p:spPr>
          <a:xfrm>
            <a:off x="1089029" y="886387"/>
            <a:ext cx="3482971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 algn="r" rtl="1"/>
            <a:r>
              <a:rPr lang="fa-IR" sz="3600" dirty="0">
                <a:solidFill>
                  <a:srgbClr val="9787FF"/>
                </a:solidFill>
                <a:cs typeface="B Nazanin" panose="00000400000000000000" pitchFamily="2" charset="-78"/>
              </a:rPr>
              <a:t>این عنوان یک اسلاید است</a:t>
            </a:r>
            <a:endParaRPr sz="3600" dirty="0">
              <a:solidFill>
                <a:srgbClr val="9787FF"/>
              </a:solidFill>
              <a:cs typeface="B Nazanin" panose="00000400000000000000" pitchFamily="2" charset="-78"/>
            </a:endParaRPr>
          </a:p>
        </p:txBody>
      </p:sp>
      <p:sp>
        <p:nvSpPr>
          <p:cNvPr id="787" name="Google Shape;787;p17"/>
          <p:cNvSpPr txBox="1">
            <a:spLocks noGrp="1"/>
          </p:cNvSpPr>
          <p:nvPr>
            <p:ph type="body" idx="1"/>
          </p:nvPr>
        </p:nvSpPr>
        <p:spPr>
          <a:xfrm>
            <a:off x="763828" y="1805395"/>
            <a:ext cx="3316558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lvl="0" algn="r" rtl="1"/>
            <a:r>
              <a:rPr lang="fa-IR" sz="20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در اینجا شما لیستی از موارد را دارید</a:t>
            </a:r>
          </a:p>
          <a:p>
            <a:pPr lvl="0" algn="r" rtl="1"/>
            <a:r>
              <a:rPr lang="fa-IR" sz="20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و مقداری متن</a:t>
            </a:r>
          </a:p>
          <a:p>
            <a:pPr lvl="0" algn="r" rtl="1"/>
            <a:r>
              <a:rPr lang="fa-IR" sz="20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اما به یاد داشته باشید که اسلایدهای خود را با محتوا زیاد نکنید</a:t>
            </a:r>
          </a:p>
          <a:p>
            <a:pPr lvl="0" algn="r" rtl="1"/>
            <a:r>
              <a:rPr lang="fa-IR" sz="20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مخاطبان شما به شما گوش می دهند یا محتوا را می خوانند، اما هر دو را انجام نمی دهند.</a:t>
            </a:r>
            <a:endParaRPr sz="20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88" name="Google Shape;78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>
              <a:cs typeface="B Nazanin" panose="00000400000000000000" pitchFamily="2" charset="-78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2F3EE2D-212E-4BFB-BE3C-3E0CF3746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2732" y="2622018"/>
            <a:ext cx="933450" cy="184785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255ADF0-F1DA-4617-96A8-92709D308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900000">
            <a:off x="8014212" y="619957"/>
            <a:ext cx="933450" cy="1847850"/>
          </a:xfrm>
          <a:prstGeom prst="rect">
            <a:avLst/>
          </a:prstGeom>
        </p:spPr>
      </p:pic>
      <p:sp>
        <p:nvSpPr>
          <p:cNvPr id="8" name="Gráfico 6">
            <a:extLst>
              <a:ext uri="{FF2B5EF4-FFF2-40B4-BE49-F238E27FC236}">
                <a16:creationId xmlns:a16="http://schemas.microsoft.com/office/drawing/2014/main" id="{C6FAB44A-1A5D-49F6-BB7B-4C10458CCF1C}"/>
              </a:ext>
            </a:extLst>
          </p:cNvPr>
          <p:cNvSpPr/>
          <p:nvPr/>
        </p:nvSpPr>
        <p:spPr>
          <a:xfrm>
            <a:off x="5167424" y="961946"/>
            <a:ext cx="3160583" cy="3848258"/>
          </a:xfrm>
          <a:custGeom>
            <a:avLst/>
            <a:gdLst>
              <a:gd name="connsiteX0" fmla="*/ 0 w 3160583"/>
              <a:gd name="connsiteY0" fmla="*/ 1671071 h 3848258"/>
              <a:gd name="connsiteX1" fmla="*/ 1452120 w 3160583"/>
              <a:gd name="connsiteY1" fmla="*/ 2549 h 3848258"/>
              <a:gd name="connsiteX2" fmla="*/ 3146934 w 3160583"/>
              <a:gd name="connsiteY2" fmla="*/ 1370737 h 3848258"/>
              <a:gd name="connsiteX3" fmla="*/ 2778847 w 3160583"/>
              <a:gd name="connsiteY3" fmla="*/ 2827408 h 3848258"/>
              <a:gd name="connsiteX4" fmla="*/ 2154416 w 3160583"/>
              <a:gd name="connsiteY4" fmla="*/ 3603523 h 3848258"/>
              <a:gd name="connsiteX5" fmla="*/ 1015776 w 3160583"/>
              <a:gd name="connsiteY5" fmla="*/ 3605546 h 3848258"/>
              <a:gd name="connsiteX6" fmla="*/ 0 w 3160583"/>
              <a:gd name="connsiteY6" fmla="*/ 1671071 h 3848258"/>
              <a:gd name="connsiteX7" fmla="*/ 2080596 w 3160583"/>
              <a:gd name="connsiteY7" fmla="*/ 2301571 h 3848258"/>
              <a:gd name="connsiteX8" fmla="*/ 2609973 w 3160583"/>
              <a:gd name="connsiteY8" fmla="*/ 1921855 h 3848258"/>
              <a:gd name="connsiteX9" fmla="*/ 2505817 w 3160583"/>
              <a:gd name="connsiteY9" fmla="*/ 1767138 h 3848258"/>
              <a:gd name="connsiteX10" fmla="*/ 1965822 w 3160583"/>
              <a:gd name="connsiteY10" fmla="*/ 2135730 h 3848258"/>
              <a:gd name="connsiteX11" fmla="*/ 2080091 w 3160583"/>
              <a:gd name="connsiteY11" fmla="*/ 2301571 h 3848258"/>
              <a:gd name="connsiteX12" fmla="*/ 1095157 w 3160583"/>
              <a:gd name="connsiteY12" fmla="*/ 2302076 h 3848258"/>
              <a:gd name="connsiteX13" fmla="*/ 1226111 w 3160583"/>
              <a:gd name="connsiteY13" fmla="*/ 2174156 h 3848258"/>
              <a:gd name="connsiteX14" fmla="*/ 649207 w 3160583"/>
              <a:gd name="connsiteY14" fmla="*/ 1768655 h 3848258"/>
              <a:gd name="connsiteX15" fmla="*/ 552129 w 3160583"/>
              <a:gd name="connsiteY15" fmla="*/ 1879384 h 3848258"/>
              <a:gd name="connsiteX16" fmla="*/ 1095157 w 3160583"/>
              <a:gd name="connsiteY16" fmla="*/ 2302582 h 3848258"/>
              <a:gd name="connsiteX17" fmla="*/ 2805139 w 3160583"/>
              <a:gd name="connsiteY17" fmla="*/ 1454669 h 3848258"/>
              <a:gd name="connsiteX18" fmla="*/ 1699364 w 3160583"/>
              <a:gd name="connsiteY18" fmla="*/ 355973 h 3848258"/>
              <a:gd name="connsiteX19" fmla="*/ 2805139 w 3160583"/>
              <a:gd name="connsiteY19" fmla="*/ 1454669 h 384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60583" h="3848258">
                <a:moveTo>
                  <a:pt x="0" y="1671071"/>
                </a:moveTo>
                <a:cubicBezTo>
                  <a:pt x="2528" y="757935"/>
                  <a:pt x="665386" y="44010"/>
                  <a:pt x="1452120" y="2549"/>
                </a:cubicBezTo>
                <a:cubicBezTo>
                  <a:pt x="2321774" y="-43462"/>
                  <a:pt x="3041766" y="537993"/>
                  <a:pt x="3146934" y="1370737"/>
                </a:cubicBezTo>
                <a:cubicBezTo>
                  <a:pt x="3214686" y="1904664"/>
                  <a:pt x="3020530" y="2373873"/>
                  <a:pt x="2778847" y="2827408"/>
                </a:cubicBezTo>
                <a:cubicBezTo>
                  <a:pt x="2620591" y="3123697"/>
                  <a:pt x="2424413" y="3394705"/>
                  <a:pt x="2154416" y="3603523"/>
                </a:cubicBezTo>
                <a:cubicBezTo>
                  <a:pt x="1747903" y="3918520"/>
                  <a:pt x="1406615" y="3940262"/>
                  <a:pt x="1015776" y="3605546"/>
                </a:cubicBezTo>
                <a:cubicBezTo>
                  <a:pt x="395895" y="3074147"/>
                  <a:pt x="72303" y="2378929"/>
                  <a:pt x="0" y="1671071"/>
                </a:cubicBezTo>
                <a:close/>
                <a:moveTo>
                  <a:pt x="2080596" y="2301571"/>
                </a:moveTo>
                <a:cubicBezTo>
                  <a:pt x="2330369" y="2299548"/>
                  <a:pt x="2526041" y="2155954"/>
                  <a:pt x="2609973" y="1921855"/>
                </a:cubicBezTo>
                <a:cubicBezTo>
                  <a:pt x="2648399" y="1814665"/>
                  <a:pt x="2632725" y="1765621"/>
                  <a:pt x="2505817" y="1767138"/>
                </a:cubicBezTo>
                <a:cubicBezTo>
                  <a:pt x="2256550" y="1770171"/>
                  <a:pt x="2067450" y="1894552"/>
                  <a:pt x="1965822" y="2135730"/>
                </a:cubicBezTo>
                <a:cubicBezTo>
                  <a:pt x="1908182" y="2272751"/>
                  <a:pt x="1928913" y="2302582"/>
                  <a:pt x="2080091" y="2301571"/>
                </a:cubicBezTo>
                <a:close/>
                <a:moveTo>
                  <a:pt x="1095157" y="2302076"/>
                </a:moveTo>
                <a:cubicBezTo>
                  <a:pt x="1165943" y="2297526"/>
                  <a:pt x="1271110" y="2322806"/>
                  <a:pt x="1226111" y="2174156"/>
                </a:cubicBezTo>
                <a:cubicBezTo>
                  <a:pt x="1149763" y="1920339"/>
                  <a:pt x="913642" y="1753486"/>
                  <a:pt x="649207" y="1768655"/>
                </a:cubicBezTo>
                <a:cubicBezTo>
                  <a:pt x="576398" y="1772700"/>
                  <a:pt x="524826" y="1781295"/>
                  <a:pt x="552129" y="1879384"/>
                </a:cubicBezTo>
                <a:cubicBezTo>
                  <a:pt x="621398" y="2127640"/>
                  <a:pt x="827688" y="2294998"/>
                  <a:pt x="1095157" y="2302582"/>
                </a:cubicBezTo>
                <a:close/>
                <a:moveTo>
                  <a:pt x="2805139" y="1454669"/>
                </a:moveTo>
                <a:cubicBezTo>
                  <a:pt x="2816768" y="825687"/>
                  <a:pt x="2310144" y="330186"/>
                  <a:pt x="1699364" y="355973"/>
                </a:cubicBezTo>
                <a:cubicBezTo>
                  <a:pt x="2271212" y="519791"/>
                  <a:pt x="2618063" y="877765"/>
                  <a:pt x="2805139" y="1454669"/>
                </a:cubicBezTo>
                <a:close/>
              </a:path>
            </a:pathLst>
          </a:custGeom>
          <a:solidFill>
            <a:schemeClr val="bg1"/>
          </a:solidFill>
          <a:ln w="5049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A8C095D-D35F-441B-8F2D-CFBF07526312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837796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2785458B-48FA-4FC9-9CC5-625DDC2C4EA8}"/>
              </a:ext>
            </a:extLst>
          </p:cNvPr>
          <p:cNvSpPr/>
          <p:nvPr/>
        </p:nvSpPr>
        <p:spPr>
          <a:xfrm>
            <a:off x="477" y="4019175"/>
            <a:ext cx="893583" cy="1124483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837796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80000">
              <a:schemeClr val="accent1">
                <a:lumMod val="95000"/>
                <a:lumOff val="5000"/>
              </a:schemeClr>
            </a:gs>
            <a:gs pos="24000">
              <a:schemeClr val="accent1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8"/>
          <p:cNvSpPr txBox="1">
            <a:spLocks noGrp="1"/>
          </p:cNvSpPr>
          <p:nvPr>
            <p:ph type="ctrTitle" idx="4294967295"/>
          </p:nvPr>
        </p:nvSpPr>
        <p:spPr>
          <a:xfrm>
            <a:off x="1972275" y="2269150"/>
            <a:ext cx="5199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 rtl="1"/>
            <a:r>
              <a:rPr lang="fa-IR" sz="4800" dirty="0">
                <a:cs typeface="B Nazanin" panose="00000400000000000000" pitchFamily="2" charset="-78"/>
              </a:rPr>
              <a:t>مفهوم بزرگ</a:t>
            </a:r>
            <a:endParaRPr sz="4800" dirty="0">
              <a:cs typeface="B Nazanin" panose="00000400000000000000" pitchFamily="2" charset="-78"/>
            </a:endParaRPr>
          </a:p>
        </p:txBody>
      </p:sp>
      <p:sp>
        <p:nvSpPr>
          <p:cNvPr id="794" name="Google Shape;794;p18"/>
          <p:cNvSpPr txBox="1">
            <a:spLocks noGrp="1"/>
          </p:cNvSpPr>
          <p:nvPr>
            <p:ph type="subTitle" idx="4294967295"/>
          </p:nvPr>
        </p:nvSpPr>
        <p:spPr>
          <a:xfrm>
            <a:off x="1972275" y="3411555"/>
            <a:ext cx="51993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با استفاده از نمادها یا تصاویر، توجه مخاطبان خود را به یک مفهوم کلیدی جلب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95" name="Google Shape;795;p18"/>
          <p:cNvSpPr/>
          <p:nvPr/>
        </p:nvSpPr>
        <p:spPr>
          <a:xfrm>
            <a:off x="4826426" y="2260175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796" name="Google Shape;796;p18"/>
          <p:cNvGrpSpPr/>
          <p:nvPr/>
        </p:nvGrpSpPr>
        <p:grpSpPr>
          <a:xfrm>
            <a:off x="4475766" y="744273"/>
            <a:ext cx="1211100" cy="1211378"/>
            <a:chOff x="6654650" y="3665275"/>
            <a:chExt cx="409100" cy="409125"/>
          </a:xfrm>
        </p:grpSpPr>
        <p:sp>
          <p:nvSpPr>
            <p:cNvPr id="797" name="Google Shape;797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3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1056887">
            <a:off x="3308317" y="1696535"/>
            <a:ext cx="800125" cy="800199"/>
            <a:chOff x="570875" y="4322250"/>
            <a:chExt cx="443300" cy="443325"/>
          </a:xfrm>
        </p:grpSpPr>
        <p:sp>
          <p:nvSpPr>
            <p:cNvPr id="800" name="Google Shape;800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r" rtl="1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04" name="Google Shape;804;p18"/>
          <p:cNvSpPr/>
          <p:nvPr/>
        </p:nvSpPr>
        <p:spPr>
          <a:xfrm rot="2466666">
            <a:off x="3398186" y="979197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5" name="Google Shape;805;p18"/>
          <p:cNvSpPr/>
          <p:nvPr/>
        </p:nvSpPr>
        <p:spPr>
          <a:xfrm rot="-1609554">
            <a:off x="3972581" y="1215154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6" name="Google Shape;806;p18"/>
          <p:cNvSpPr/>
          <p:nvPr/>
        </p:nvSpPr>
        <p:spPr>
          <a:xfrm rot="2926242">
            <a:off x="5686362" y="1428967"/>
            <a:ext cx="211682" cy="2021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7" name="Google Shape;807;p18"/>
          <p:cNvSpPr/>
          <p:nvPr/>
        </p:nvSpPr>
        <p:spPr>
          <a:xfrm rot="-1609469">
            <a:off x="4506598" y="604169"/>
            <a:ext cx="190702" cy="1820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pPr marL="0" lvl="0" indent="0" algn="r" rtl="1">
              <a:spcBef>
                <a:spcPct val="0"/>
              </a:spcBef>
              <a:spcAft>
                <a:spcPct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8" name="Google Shape;80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EECD4D43-5483-4561-A2C6-38D0AD0C5BE6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1ED3B4C9-105D-4B6D-BC2E-600706778192}"/>
              </a:ext>
            </a:extLst>
          </p:cNvPr>
          <p:cNvSpPr/>
          <p:nvPr/>
        </p:nvSpPr>
        <p:spPr>
          <a:xfrm>
            <a:off x="477" y="4019175"/>
            <a:ext cx="893583" cy="1124483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0" name="Cuerda 19">
            <a:extLst>
              <a:ext uri="{FF2B5EF4-FFF2-40B4-BE49-F238E27FC236}">
                <a16:creationId xmlns:a16="http://schemas.microsoft.com/office/drawing/2014/main" id="{B70CB170-69DC-4772-9BBF-1736EB120956}"/>
              </a:ext>
            </a:extLst>
          </p:cNvPr>
          <p:cNvSpPr/>
          <p:nvPr/>
        </p:nvSpPr>
        <p:spPr>
          <a:xfrm rot="6754179">
            <a:off x="1081626" y="291144"/>
            <a:ext cx="7025622" cy="7025622"/>
          </a:xfrm>
          <a:prstGeom prst="chord">
            <a:avLst/>
          </a:prstGeom>
          <a:noFill/>
          <a:ln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9"/>
          <p:cNvSpPr txBox="1">
            <a:spLocks noGrp="1"/>
          </p:cNvSpPr>
          <p:nvPr>
            <p:ph type="body" idx="1"/>
          </p:nvPr>
        </p:nvSpPr>
        <p:spPr>
          <a:xfrm>
            <a:off x="1315512" y="1779251"/>
            <a:ext cx="2744424" cy="2829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سفید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شیر و برف تازه، رنگی است که از ترکیب تمام رنگ های طیف مرئی ایجاد می شود.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5" name="Google Shape;815;p19"/>
          <p:cNvSpPr txBox="1">
            <a:spLocks noGrp="1"/>
          </p:cNvSpPr>
          <p:nvPr>
            <p:ph type="body" idx="2"/>
          </p:nvPr>
        </p:nvSpPr>
        <p:spPr>
          <a:xfrm>
            <a:off x="4667209" y="1779251"/>
            <a:ext cx="2611415" cy="2829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مشکی</a:t>
            </a:r>
          </a:p>
          <a:p>
            <a:pPr marL="0" lv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رنگ زغال سنگ، آبنوس و فضای بیرونی است. این تیره ترین رنگ است که نتیجه عدم وجود یا جذب کامل نور است.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16" name="Google Shape;816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9002D28-B0D2-44D0-934E-28D4275E77F1}"/>
              </a:ext>
            </a:extLst>
          </p:cNvPr>
          <p:cNvSpPr/>
          <p:nvPr/>
        </p:nvSpPr>
        <p:spPr>
          <a:xfrm rot="10800000">
            <a:off x="8571252" y="0"/>
            <a:ext cx="572748" cy="720745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240EFFD8-1F1B-4D0D-BC5A-8B8AE194C13A}"/>
              </a:ext>
            </a:extLst>
          </p:cNvPr>
          <p:cNvSpPr/>
          <p:nvPr/>
        </p:nvSpPr>
        <p:spPr>
          <a:xfrm rot="10800000" flipH="1">
            <a:off x="0" y="0"/>
            <a:ext cx="616063" cy="775252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rgbClr val="FFFFFF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91D8893-82B5-48CF-925E-8AB2F0BB7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14" y="776342"/>
            <a:ext cx="933450" cy="184785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F80EE4E-C4E3-4004-8AC2-8139EC7FE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692729" y="776342"/>
            <a:ext cx="933450" cy="184785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D62D769-5BBA-4025-8F7E-BCB7EC31C084}"/>
              </a:ext>
            </a:extLst>
          </p:cNvPr>
          <p:cNvGrpSpPr/>
          <p:nvPr/>
        </p:nvGrpSpPr>
        <p:grpSpPr>
          <a:xfrm>
            <a:off x="528278" y="372590"/>
            <a:ext cx="8373723" cy="810222"/>
            <a:chOff x="528278" y="372590"/>
            <a:chExt cx="8373723" cy="810222"/>
          </a:xfrm>
          <a:solidFill>
            <a:schemeClr val="accent3">
              <a:lumMod val="50000"/>
              <a:lumOff val="50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A8446E8-1B31-4CC6-A365-817E8F8410CC}"/>
                </a:ext>
              </a:extLst>
            </p:cNvPr>
            <p:cNvSpPr/>
            <p:nvPr/>
          </p:nvSpPr>
          <p:spPr>
            <a:xfrm>
              <a:off x="1016620" y="890958"/>
              <a:ext cx="7133243" cy="82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s-PE" sz="1050">
                <a:cs typeface="B Nazanin" panose="00000400000000000000" pitchFamily="2" charset="-78"/>
              </a:endParaRPr>
            </a:p>
          </p:txBody>
        </p:sp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8420C26-24E2-4588-93B6-9B407277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68501" y="372590"/>
              <a:ext cx="1333500" cy="800100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AC3DB9EA-2900-40C8-A1F8-DFBA14A0A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900000">
              <a:off x="528278" y="382712"/>
              <a:ext cx="1333500" cy="800100"/>
            </a:xfrm>
            <a:prstGeom prst="rect">
              <a:avLst/>
            </a:prstGeom>
          </p:spPr>
        </p:pic>
      </p:grpSp>
      <p:sp>
        <p:nvSpPr>
          <p:cNvPr id="814" name="Google Shape;814;p19"/>
          <p:cNvSpPr txBox="1">
            <a:spLocks noGrp="1"/>
          </p:cNvSpPr>
          <p:nvPr>
            <p:ph type="title"/>
          </p:nvPr>
        </p:nvSpPr>
        <p:spPr>
          <a:xfrm>
            <a:off x="1410709" y="154853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 rtl="1"/>
            <a:r>
              <a:rPr lang="fa-IR" sz="2800" dirty="0">
                <a:cs typeface="B Nazanin" panose="00000400000000000000" pitchFamily="2" charset="-78"/>
              </a:rPr>
              <a:t>همچنین می توانید محتوای خود را تقسیم کنید</a:t>
            </a:r>
            <a:endParaRPr sz="28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7796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FF8CBD80-1FC6-40FC-BC3F-71B08D0734A1}"/>
              </a:ext>
            </a:extLst>
          </p:cNvPr>
          <p:cNvGrpSpPr/>
          <p:nvPr/>
        </p:nvGrpSpPr>
        <p:grpSpPr>
          <a:xfrm rot="5400000">
            <a:off x="5691168" y="1626832"/>
            <a:ext cx="3129544" cy="2457897"/>
            <a:chOff x="2064149" y="0"/>
            <a:chExt cx="6693178" cy="525672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79468027-BB06-4BB1-B72F-E2628AB87587}"/>
                </a:ext>
              </a:extLst>
            </p:cNvPr>
            <p:cNvSpPr/>
            <p:nvPr/>
          </p:nvSpPr>
          <p:spPr>
            <a:xfrm>
              <a:off x="3500604" y="0"/>
              <a:ext cx="5256723" cy="5256723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94DA41A2-019B-4774-A2FA-C68A8912252B}"/>
                </a:ext>
              </a:extLst>
            </p:cNvPr>
            <p:cNvSpPr/>
            <p:nvPr/>
          </p:nvSpPr>
          <p:spPr>
            <a:xfrm rot="18900000">
              <a:off x="2064149" y="693686"/>
              <a:ext cx="4270749" cy="4270749"/>
            </a:xfrm>
            <a:prstGeom prst="ellipse">
              <a:avLst/>
            </a:prstGeom>
            <a:gradFill flip="none" rotWithShape="1">
              <a:gsLst>
                <a:gs pos="73446">
                  <a:srgbClr val="AE7ABF"/>
                </a:gs>
                <a:gs pos="29000">
                  <a:schemeClr val="accent2">
                    <a:lumMod val="0"/>
                    <a:lumOff val="100000"/>
                  </a:schemeClr>
                </a:gs>
                <a:gs pos="51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0174CAA6-5D59-4588-B1B8-1D1E36373354}"/>
              </a:ext>
            </a:extLst>
          </p:cNvPr>
          <p:cNvGrpSpPr/>
          <p:nvPr/>
        </p:nvGrpSpPr>
        <p:grpSpPr>
          <a:xfrm rot="5400000">
            <a:off x="2956368" y="1626832"/>
            <a:ext cx="3129544" cy="2457897"/>
            <a:chOff x="2064149" y="0"/>
            <a:chExt cx="6693178" cy="525672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E76FCFC-9F64-4C1C-B8CC-71F1714196A7}"/>
                </a:ext>
              </a:extLst>
            </p:cNvPr>
            <p:cNvSpPr/>
            <p:nvPr/>
          </p:nvSpPr>
          <p:spPr>
            <a:xfrm>
              <a:off x="3500604" y="0"/>
              <a:ext cx="5256723" cy="5256723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D987F613-4551-4600-AD5A-5B7A3FE3EED9}"/>
                </a:ext>
              </a:extLst>
            </p:cNvPr>
            <p:cNvSpPr/>
            <p:nvPr/>
          </p:nvSpPr>
          <p:spPr>
            <a:xfrm rot="18900000">
              <a:off x="2064149" y="693686"/>
              <a:ext cx="4270749" cy="4270749"/>
            </a:xfrm>
            <a:prstGeom prst="ellipse">
              <a:avLst/>
            </a:prstGeom>
            <a:gradFill flip="none" rotWithShape="1">
              <a:gsLst>
                <a:gs pos="73446">
                  <a:srgbClr val="AE7ABF"/>
                </a:gs>
                <a:gs pos="29000">
                  <a:schemeClr val="accent2">
                    <a:lumMod val="0"/>
                    <a:lumOff val="100000"/>
                  </a:schemeClr>
                </a:gs>
                <a:gs pos="51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8258A60-B81A-4154-817B-204A86BBEEC2}"/>
              </a:ext>
            </a:extLst>
          </p:cNvPr>
          <p:cNvGrpSpPr/>
          <p:nvPr/>
        </p:nvGrpSpPr>
        <p:grpSpPr>
          <a:xfrm rot="5400000">
            <a:off x="104863" y="1626832"/>
            <a:ext cx="3129544" cy="2457897"/>
            <a:chOff x="2064149" y="0"/>
            <a:chExt cx="6693178" cy="5256723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E2A52052-5CA9-489D-ADE8-7DA030BE24B2}"/>
                </a:ext>
              </a:extLst>
            </p:cNvPr>
            <p:cNvSpPr/>
            <p:nvPr/>
          </p:nvSpPr>
          <p:spPr>
            <a:xfrm>
              <a:off x="3500604" y="0"/>
              <a:ext cx="5256723" cy="5256723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9E132FF6-39D5-4ED1-B88C-35A97FC26A95}"/>
                </a:ext>
              </a:extLst>
            </p:cNvPr>
            <p:cNvSpPr/>
            <p:nvPr/>
          </p:nvSpPr>
          <p:spPr>
            <a:xfrm rot="18900000">
              <a:off x="2064149" y="693686"/>
              <a:ext cx="4270749" cy="4270749"/>
            </a:xfrm>
            <a:prstGeom prst="ellipse">
              <a:avLst/>
            </a:prstGeom>
            <a:gradFill flip="none" rotWithShape="1">
              <a:gsLst>
                <a:gs pos="73446">
                  <a:srgbClr val="AE7ABF"/>
                </a:gs>
                <a:gs pos="29000">
                  <a:schemeClr val="accent2">
                    <a:lumMod val="0"/>
                    <a:lumOff val="100000"/>
                  </a:schemeClr>
                </a:gs>
                <a:gs pos="51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821" name="Google Shape;821;p20"/>
          <p:cNvSpPr txBox="1">
            <a:spLocks noGrp="1"/>
          </p:cNvSpPr>
          <p:nvPr>
            <p:ph type="title"/>
          </p:nvPr>
        </p:nvSpPr>
        <p:spPr>
          <a:xfrm>
            <a:off x="1331855" y="385730"/>
            <a:ext cx="6513000" cy="3869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در دو سه ستون</a:t>
            </a:r>
            <a:endParaRPr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22" name="Google Shape;822;p20"/>
          <p:cNvSpPr txBox="1">
            <a:spLocks noGrp="1"/>
          </p:cNvSpPr>
          <p:nvPr>
            <p:ph type="body" idx="1"/>
          </p:nvPr>
        </p:nvSpPr>
        <p:spPr>
          <a:xfrm>
            <a:off x="834292" y="1836136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رنگ زرد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رنگ طلایی، کره و لیموی رسیده است. در طیف نور مرئی، زرد بین سبز و نارنجی یافت می شود.</a:t>
            </a:r>
            <a:endParaRPr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23" name="Google Shape;823;p20"/>
          <p:cNvSpPr txBox="1">
            <a:spLocks noGrp="1"/>
          </p:cNvSpPr>
          <p:nvPr>
            <p:ph type="body" idx="2"/>
          </p:nvPr>
        </p:nvSpPr>
        <p:spPr>
          <a:xfrm>
            <a:off x="3607033" y="1779202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آبی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رنگ آسمان صاف و دریای عمیق است. در طیف نوری بین بنفش و سبز قرار دارد.</a:t>
            </a:r>
            <a:endParaRPr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24" name="Google Shape;824;p20"/>
          <p:cNvSpPr txBox="1">
            <a:spLocks noGrp="1"/>
          </p:cNvSpPr>
          <p:nvPr>
            <p:ph type="body" idx="3"/>
          </p:nvPr>
        </p:nvSpPr>
        <p:spPr>
          <a:xfrm>
            <a:off x="6376350" y="1779202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قرمز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رنگ خون است و به همین دلیل در طول تاریخ با فداکاری، خطر و شجاعت همراه بوده است.</a:t>
            </a:r>
            <a:endParaRPr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25" name="Google Shape;825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>
              <a:cs typeface="B Nazanin" panose="00000400000000000000" pitchFamily="2" charset="-78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72EDD1F-EFAC-4972-BD16-128D398CE9F7}"/>
              </a:ext>
            </a:extLst>
          </p:cNvPr>
          <p:cNvGrpSpPr/>
          <p:nvPr/>
        </p:nvGrpSpPr>
        <p:grpSpPr>
          <a:xfrm>
            <a:off x="528278" y="372590"/>
            <a:ext cx="8373723" cy="810222"/>
            <a:chOff x="528278" y="372590"/>
            <a:chExt cx="8373723" cy="810222"/>
          </a:xfrm>
          <a:solidFill>
            <a:schemeClr val="accent3">
              <a:lumMod val="50000"/>
              <a:lumOff val="50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309CEFC-81F2-4031-9D98-BF0EA02D19E9}"/>
                </a:ext>
              </a:extLst>
            </p:cNvPr>
            <p:cNvSpPr/>
            <p:nvPr/>
          </p:nvSpPr>
          <p:spPr>
            <a:xfrm>
              <a:off x="1016620" y="890958"/>
              <a:ext cx="7133243" cy="82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s-PE" sz="1050">
                <a:cs typeface="B Nazanin" panose="00000400000000000000" pitchFamily="2" charset="-78"/>
              </a:endParaRPr>
            </a:p>
          </p:txBody>
        </p:sp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1E5DBCF2-DBB1-4E28-A690-65371A737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68501" y="372590"/>
              <a:ext cx="1333500" cy="8001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1420D785-2283-4B37-9879-82647C2E1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900000">
              <a:off x="528278" y="382712"/>
              <a:ext cx="1333500" cy="800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1"/>
          <p:cNvSpPr txBox="1">
            <a:spLocks noGrp="1"/>
          </p:cNvSpPr>
          <p:nvPr>
            <p:ph type="title"/>
          </p:nvPr>
        </p:nvSpPr>
        <p:spPr>
          <a:xfrm>
            <a:off x="1000650" y="1556128"/>
            <a:ext cx="3297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/>
          </a:lstStyle>
          <a:p>
            <a:pPr lvl="0" algn="r" rtl="1"/>
            <a:r>
              <a:rPr lang="fa-IR" sz="3000" dirty="0">
                <a:solidFill>
                  <a:schemeClr val="tx1"/>
                </a:solidFill>
                <a:cs typeface="B Nazanin" panose="00000400000000000000" pitchFamily="2" charset="-78"/>
              </a:rPr>
              <a:t>یک تصویر ارزش هزار کلمه است</a:t>
            </a:r>
            <a:endParaRPr sz="3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31" name="Google Shape;831;p21"/>
          <p:cNvSpPr txBox="1">
            <a:spLocks noGrp="1"/>
          </p:cNvSpPr>
          <p:nvPr>
            <p:ph type="body" idx="1"/>
          </p:nvPr>
        </p:nvSpPr>
        <p:spPr>
          <a:xfrm>
            <a:off x="1000650" y="2278773"/>
            <a:ext cx="3297000" cy="20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/>
          </a:lstStyle>
          <a:p>
            <a:pPr marL="0" lvl="0" indent="0" algn="r" rtl="1">
              <a:buNone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یک ایده پیچیده را می توان تنها با یک تصویر ثابت منتقل کرد، یعنی امکان جذب سریع مقادیر زیادی از داده ها.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33" name="Google Shape;833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</a:lstStyle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>
                <a:cs typeface="B Nazanin" panose="00000400000000000000" pitchFamily="2" charset="-78"/>
              </a:rPr>
              <a:pPr marL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>
              <a:cs typeface="B Nazanin" panose="00000400000000000000" pitchFamily="2" charset="-78"/>
            </a:endParaRPr>
          </a:p>
        </p:txBody>
      </p:sp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7C94080C-92F4-4513-B2B1-1C91AB791B4A}"/>
              </a:ext>
            </a:extLst>
          </p:cNvPr>
          <p:cNvSpPr/>
          <p:nvPr/>
        </p:nvSpPr>
        <p:spPr>
          <a:xfrm rot="5400000">
            <a:off x="4475093" y="474596"/>
            <a:ext cx="5143500" cy="4194312"/>
          </a:xfrm>
          <a:prstGeom prst="flowChartDocument">
            <a:avLst/>
          </a:prstGeom>
          <a:solidFill>
            <a:srgbClr val="837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A0F8E9A-56AF-4A99-A860-FC526AF67498}"/>
              </a:ext>
            </a:extLst>
          </p:cNvPr>
          <p:cNvSpPr/>
          <p:nvPr/>
        </p:nvSpPr>
        <p:spPr>
          <a:xfrm>
            <a:off x="6247684" y="0"/>
            <a:ext cx="2896316" cy="765234"/>
          </a:xfrm>
          <a:custGeom>
            <a:avLst/>
            <a:gdLst>
              <a:gd name="connsiteX0" fmla="*/ 2895834 w 2896316"/>
              <a:gd name="connsiteY0" fmla="*/ 765235 h 765234"/>
              <a:gd name="connsiteX1" fmla="*/ 2826484 w 2896316"/>
              <a:gd name="connsiteY1" fmla="*/ 747798 h 765234"/>
              <a:gd name="connsiteX2" fmla="*/ 2378856 w 2896316"/>
              <a:gd name="connsiteY2" fmla="*/ 547154 h 765234"/>
              <a:gd name="connsiteX3" fmla="*/ 2334109 w 2896316"/>
              <a:gd name="connsiteY3" fmla="*/ 512837 h 765234"/>
              <a:gd name="connsiteX4" fmla="*/ 2331561 w 2896316"/>
              <a:gd name="connsiteY4" fmla="*/ 491260 h 765234"/>
              <a:gd name="connsiteX5" fmla="*/ 2322007 w 2896316"/>
              <a:gd name="connsiteY5" fmla="*/ 475734 h 765234"/>
              <a:gd name="connsiteX6" fmla="*/ 2253692 w 2896316"/>
              <a:gd name="connsiteY6" fmla="*/ 430350 h 765234"/>
              <a:gd name="connsiteX7" fmla="*/ 2212449 w 2896316"/>
              <a:gd name="connsiteY7" fmla="*/ 392291 h 765234"/>
              <a:gd name="connsiteX8" fmla="*/ 2211254 w 2896316"/>
              <a:gd name="connsiteY8" fmla="*/ 366255 h 765234"/>
              <a:gd name="connsiteX9" fmla="*/ 2205203 w 2896316"/>
              <a:gd name="connsiteY9" fmla="*/ 355347 h 765234"/>
              <a:gd name="connsiteX10" fmla="*/ 2121203 w 2896316"/>
              <a:gd name="connsiteY10" fmla="*/ 301285 h 765234"/>
              <a:gd name="connsiteX11" fmla="*/ 2045882 w 2896316"/>
              <a:gd name="connsiteY11" fmla="*/ 241171 h 765234"/>
              <a:gd name="connsiteX12" fmla="*/ 1999782 w 2896316"/>
              <a:gd name="connsiteY12" fmla="*/ 217683 h 765234"/>
              <a:gd name="connsiteX13" fmla="*/ 1738864 w 2896316"/>
              <a:gd name="connsiteY13" fmla="*/ 201042 h 765234"/>
              <a:gd name="connsiteX14" fmla="*/ 1231441 w 2896316"/>
              <a:gd name="connsiteY14" fmla="*/ 184641 h 765234"/>
              <a:gd name="connsiteX15" fmla="*/ 736599 w 2896316"/>
              <a:gd name="connsiteY15" fmla="*/ 174210 h 765234"/>
              <a:gd name="connsiteX16" fmla="*/ 381331 w 2896316"/>
              <a:gd name="connsiteY16" fmla="*/ 148572 h 765234"/>
              <a:gd name="connsiteX17" fmla="*/ 136178 w 2896316"/>
              <a:gd name="connsiteY17" fmla="*/ 68713 h 765234"/>
              <a:gd name="connsiteX18" fmla="*/ 1062 w 2896316"/>
              <a:gd name="connsiteY18" fmla="*/ 21020 h 765234"/>
              <a:gd name="connsiteX19" fmla="*/ 21604 w 2896316"/>
              <a:gd name="connsiteY19" fmla="*/ 0 h 765234"/>
              <a:gd name="connsiteX20" fmla="*/ 2875291 w 2896316"/>
              <a:gd name="connsiteY20" fmla="*/ 0 h 765234"/>
              <a:gd name="connsiteX21" fmla="*/ 2896311 w 2896316"/>
              <a:gd name="connsiteY21" fmla="*/ 21020 h 765234"/>
              <a:gd name="connsiteX22" fmla="*/ 2895834 w 2896316"/>
              <a:gd name="connsiteY22" fmla="*/ 488075 h 765234"/>
              <a:gd name="connsiteX23" fmla="*/ 2740334 w 2896316"/>
              <a:gd name="connsiteY23" fmla="*/ 451927 h 765234"/>
              <a:gd name="connsiteX24" fmla="*/ 2664854 w 2896316"/>
              <a:gd name="connsiteY24" fmla="*/ 431624 h 765234"/>
              <a:gd name="connsiteX25" fmla="*/ 2647656 w 2896316"/>
              <a:gd name="connsiteY25" fmla="*/ 417053 h 765234"/>
              <a:gd name="connsiteX26" fmla="*/ 2374875 w 2896316"/>
              <a:gd name="connsiteY26" fmla="*/ 266331 h 765234"/>
              <a:gd name="connsiteX27" fmla="*/ 2351228 w 2896316"/>
              <a:gd name="connsiteY27" fmla="*/ 262510 h 765234"/>
              <a:gd name="connsiteX28" fmla="*/ 2361738 w 2896316"/>
              <a:gd name="connsiteY28" fmla="*/ 272144 h 765234"/>
              <a:gd name="connsiteX29" fmla="*/ 2584437 w 2896316"/>
              <a:gd name="connsiteY29" fmla="*/ 401209 h 765234"/>
              <a:gd name="connsiteX30" fmla="*/ 2665013 w 2896316"/>
              <a:gd name="connsiteY30" fmla="*/ 431465 h 765234"/>
              <a:gd name="connsiteX31" fmla="*/ 2680220 w 2896316"/>
              <a:gd name="connsiteY31" fmla="*/ 444045 h 765234"/>
              <a:gd name="connsiteX32" fmla="*/ 2895913 w 2896316"/>
              <a:gd name="connsiteY32" fmla="*/ 508538 h 765234"/>
              <a:gd name="connsiteX33" fmla="*/ 2895913 w 2896316"/>
              <a:gd name="connsiteY33" fmla="*/ 765155 h 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96316" h="765234">
                <a:moveTo>
                  <a:pt x="2895834" y="765235"/>
                </a:moveTo>
                <a:cubicBezTo>
                  <a:pt x="2871310" y="765235"/>
                  <a:pt x="2849176" y="754725"/>
                  <a:pt x="2826484" y="747798"/>
                </a:cubicBezTo>
                <a:cubicBezTo>
                  <a:pt x="2668835" y="699787"/>
                  <a:pt x="2517715" y="636966"/>
                  <a:pt x="2378856" y="547154"/>
                </a:cubicBezTo>
                <a:cubicBezTo>
                  <a:pt x="2363171" y="536962"/>
                  <a:pt x="2348919" y="524541"/>
                  <a:pt x="2334109" y="512837"/>
                </a:cubicBezTo>
                <a:cubicBezTo>
                  <a:pt x="2323759" y="504716"/>
                  <a:pt x="2324634" y="504875"/>
                  <a:pt x="2331561" y="491260"/>
                </a:cubicBezTo>
                <a:cubicBezTo>
                  <a:pt x="2335781" y="482979"/>
                  <a:pt x="2327102" y="479237"/>
                  <a:pt x="2322007" y="475734"/>
                </a:cubicBezTo>
                <a:cubicBezTo>
                  <a:pt x="2299474" y="460288"/>
                  <a:pt x="2276703" y="445160"/>
                  <a:pt x="2253692" y="430350"/>
                </a:cubicBezTo>
                <a:cubicBezTo>
                  <a:pt x="2237689" y="419999"/>
                  <a:pt x="2223516" y="407579"/>
                  <a:pt x="2212449" y="392291"/>
                </a:cubicBezTo>
                <a:cubicBezTo>
                  <a:pt x="2207512" y="385444"/>
                  <a:pt x="2184502" y="376925"/>
                  <a:pt x="2211254" y="366255"/>
                </a:cubicBezTo>
                <a:cubicBezTo>
                  <a:pt x="2217067" y="363946"/>
                  <a:pt x="2208945" y="357577"/>
                  <a:pt x="2205203" y="355347"/>
                </a:cubicBezTo>
                <a:cubicBezTo>
                  <a:pt x="2176619" y="338229"/>
                  <a:pt x="2152017" y="314582"/>
                  <a:pt x="2121203" y="301285"/>
                </a:cubicBezTo>
                <a:cubicBezTo>
                  <a:pt x="2090390" y="287988"/>
                  <a:pt x="2066106" y="266968"/>
                  <a:pt x="2045882" y="241171"/>
                </a:cubicBezTo>
                <a:cubicBezTo>
                  <a:pt x="2033700" y="225645"/>
                  <a:pt x="2018731" y="218877"/>
                  <a:pt x="1999782" y="217683"/>
                </a:cubicBezTo>
                <a:cubicBezTo>
                  <a:pt x="1912836" y="212189"/>
                  <a:pt x="1825890" y="205979"/>
                  <a:pt x="1738864" y="201042"/>
                </a:cubicBezTo>
                <a:cubicBezTo>
                  <a:pt x="1569830" y="191568"/>
                  <a:pt x="1400715" y="186790"/>
                  <a:pt x="1231441" y="184641"/>
                </a:cubicBezTo>
                <a:cubicBezTo>
                  <a:pt x="1066467" y="182491"/>
                  <a:pt x="901493" y="179306"/>
                  <a:pt x="736599" y="174210"/>
                </a:cubicBezTo>
                <a:cubicBezTo>
                  <a:pt x="617884" y="170548"/>
                  <a:pt x="499329" y="163382"/>
                  <a:pt x="381331" y="148572"/>
                </a:cubicBezTo>
                <a:cubicBezTo>
                  <a:pt x="294305" y="137664"/>
                  <a:pt x="215958" y="101357"/>
                  <a:pt x="136178" y="68713"/>
                </a:cubicBezTo>
                <a:cubicBezTo>
                  <a:pt x="92148" y="50798"/>
                  <a:pt x="46207" y="36864"/>
                  <a:pt x="1062" y="21020"/>
                </a:cubicBezTo>
                <a:cubicBezTo>
                  <a:pt x="-2839" y="3424"/>
                  <a:pt x="4008" y="0"/>
                  <a:pt x="21604" y="0"/>
                </a:cubicBezTo>
                <a:cubicBezTo>
                  <a:pt x="972833" y="557"/>
                  <a:pt x="1924062" y="557"/>
                  <a:pt x="2875291" y="0"/>
                </a:cubicBezTo>
                <a:cubicBezTo>
                  <a:pt x="2892887" y="0"/>
                  <a:pt x="2896470" y="3424"/>
                  <a:pt x="2896311" y="21020"/>
                </a:cubicBezTo>
                <a:cubicBezTo>
                  <a:pt x="2895435" y="176678"/>
                  <a:pt x="2895834" y="332417"/>
                  <a:pt x="2895834" y="488075"/>
                </a:cubicBezTo>
                <a:cubicBezTo>
                  <a:pt x="2842328" y="483218"/>
                  <a:pt x="2790734" y="470559"/>
                  <a:pt x="2740334" y="451927"/>
                </a:cubicBezTo>
                <a:cubicBezTo>
                  <a:pt x="2715970" y="442930"/>
                  <a:pt x="2692084" y="430509"/>
                  <a:pt x="2664854" y="431624"/>
                </a:cubicBezTo>
                <a:cubicBezTo>
                  <a:pt x="2660873" y="424617"/>
                  <a:pt x="2655060" y="419920"/>
                  <a:pt x="2647656" y="417053"/>
                </a:cubicBezTo>
                <a:cubicBezTo>
                  <a:pt x="2549802" y="379393"/>
                  <a:pt x="2464608" y="318801"/>
                  <a:pt x="2374875" y="266331"/>
                </a:cubicBezTo>
                <a:cubicBezTo>
                  <a:pt x="2368426" y="262510"/>
                  <a:pt x="2362056" y="255344"/>
                  <a:pt x="2351228" y="262510"/>
                </a:cubicBezTo>
                <a:cubicBezTo>
                  <a:pt x="2355766" y="266650"/>
                  <a:pt x="2358553" y="269675"/>
                  <a:pt x="2361738" y="272144"/>
                </a:cubicBezTo>
                <a:cubicBezTo>
                  <a:pt x="2430211" y="325092"/>
                  <a:pt x="2507205" y="363548"/>
                  <a:pt x="2584437" y="401209"/>
                </a:cubicBezTo>
                <a:cubicBezTo>
                  <a:pt x="2610075" y="413709"/>
                  <a:pt x="2634359" y="431624"/>
                  <a:pt x="2665013" y="431465"/>
                </a:cubicBezTo>
                <a:cubicBezTo>
                  <a:pt x="2667481" y="438790"/>
                  <a:pt x="2673612" y="441736"/>
                  <a:pt x="2680220" y="444045"/>
                </a:cubicBezTo>
                <a:cubicBezTo>
                  <a:pt x="2751322" y="468329"/>
                  <a:pt x="2821786" y="494684"/>
                  <a:pt x="2895913" y="508538"/>
                </a:cubicBezTo>
                <a:lnTo>
                  <a:pt x="2895913" y="765155"/>
                </a:lnTo>
                <a:close/>
              </a:path>
            </a:pathLst>
          </a:custGeom>
          <a:solidFill>
            <a:schemeClr val="bg1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D42C000D-3A30-42D8-83C1-88D94CF35CFB}"/>
              </a:ext>
            </a:extLst>
          </p:cNvPr>
          <p:cNvSpPr/>
          <p:nvPr/>
        </p:nvSpPr>
        <p:spPr>
          <a:xfrm>
            <a:off x="477" y="4019175"/>
            <a:ext cx="893583" cy="1124483"/>
          </a:xfrm>
          <a:custGeom>
            <a:avLst/>
            <a:gdLst>
              <a:gd name="connsiteX0" fmla="*/ 557 w 893583"/>
              <a:gd name="connsiteY0" fmla="*/ 79 h 1124483"/>
              <a:gd name="connsiteX1" fmla="*/ 162028 w 893583"/>
              <a:gd name="connsiteY1" fmla="*/ 77073 h 1124483"/>
              <a:gd name="connsiteX2" fmla="*/ 393725 w 893583"/>
              <a:gd name="connsiteY2" fmla="*/ 253672 h 1124483"/>
              <a:gd name="connsiteX3" fmla="*/ 543252 w 893583"/>
              <a:gd name="connsiteY3" fmla="*/ 408136 h 1124483"/>
              <a:gd name="connsiteX4" fmla="*/ 755123 w 893583"/>
              <a:gd name="connsiteY4" fmla="*/ 721444 h 1124483"/>
              <a:gd name="connsiteX5" fmla="*/ 893584 w 893583"/>
              <a:gd name="connsiteY5" fmla="*/ 1124085 h 1124483"/>
              <a:gd name="connsiteX6" fmla="*/ 857675 w 893583"/>
              <a:gd name="connsiteY6" fmla="*/ 1124085 h 1124483"/>
              <a:gd name="connsiteX7" fmla="*/ 761732 w 893583"/>
              <a:gd name="connsiteY7" fmla="*/ 882676 h 1124483"/>
              <a:gd name="connsiteX8" fmla="*/ 657986 w 893583"/>
              <a:gd name="connsiteY8" fmla="*/ 712287 h 1124483"/>
              <a:gd name="connsiteX9" fmla="*/ 581152 w 893583"/>
              <a:gd name="connsiteY9" fmla="*/ 614752 h 1124483"/>
              <a:gd name="connsiteX10" fmla="*/ 590945 w 893583"/>
              <a:gd name="connsiteY10" fmla="*/ 645645 h 1124483"/>
              <a:gd name="connsiteX11" fmla="*/ 774312 w 893583"/>
              <a:gd name="connsiteY11" fmla="*/ 973125 h 1124483"/>
              <a:gd name="connsiteX12" fmla="*/ 821686 w 893583"/>
              <a:gd name="connsiteY12" fmla="*/ 1124006 h 1124483"/>
              <a:gd name="connsiteX13" fmla="*/ 21020 w 893583"/>
              <a:gd name="connsiteY13" fmla="*/ 1124484 h 1124483"/>
              <a:gd name="connsiteX14" fmla="*/ 0 w 893583"/>
              <a:gd name="connsiteY14" fmla="*/ 1103464 h 1124483"/>
              <a:gd name="connsiteX15" fmla="*/ 478 w 893583"/>
              <a:gd name="connsiteY15" fmla="*/ 0 h 112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3583" h="1124483">
                <a:moveTo>
                  <a:pt x="557" y="79"/>
                </a:moveTo>
                <a:cubicBezTo>
                  <a:pt x="60989" y="11943"/>
                  <a:pt x="112265" y="40049"/>
                  <a:pt x="162028" y="77073"/>
                </a:cubicBezTo>
                <a:cubicBezTo>
                  <a:pt x="239897" y="135116"/>
                  <a:pt x="320951" y="189020"/>
                  <a:pt x="393725" y="253672"/>
                </a:cubicBezTo>
                <a:cubicBezTo>
                  <a:pt x="447309" y="301285"/>
                  <a:pt x="496754" y="353436"/>
                  <a:pt x="543252" y="408136"/>
                </a:cubicBezTo>
                <a:cubicBezTo>
                  <a:pt x="625421" y="504795"/>
                  <a:pt x="696443" y="609576"/>
                  <a:pt x="755123" y="721444"/>
                </a:cubicBezTo>
                <a:cubicBezTo>
                  <a:pt x="821527" y="848040"/>
                  <a:pt x="870255" y="982042"/>
                  <a:pt x="893584" y="1124085"/>
                </a:cubicBezTo>
                <a:lnTo>
                  <a:pt x="857675" y="1124085"/>
                </a:lnTo>
                <a:cubicBezTo>
                  <a:pt x="837292" y="1039050"/>
                  <a:pt x="805523" y="958156"/>
                  <a:pt x="761732" y="882676"/>
                </a:cubicBezTo>
                <a:cubicBezTo>
                  <a:pt x="728371" y="825189"/>
                  <a:pt x="688799" y="771525"/>
                  <a:pt x="657986" y="712287"/>
                </a:cubicBezTo>
                <a:cubicBezTo>
                  <a:pt x="638956" y="675821"/>
                  <a:pt x="616902" y="640151"/>
                  <a:pt x="581152" y="614752"/>
                </a:cubicBezTo>
                <a:cubicBezTo>
                  <a:pt x="582505" y="633144"/>
                  <a:pt x="582426" y="633144"/>
                  <a:pt x="590945" y="645645"/>
                </a:cubicBezTo>
                <a:cubicBezTo>
                  <a:pt x="661728" y="749390"/>
                  <a:pt x="725345" y="857197"/>
                  <a:pt x="774312" y="973125"/>
                </a:cubicBezTo>
                <a:cubicBezTo>
                  <a:pt x="794934" y="1021853"/>
                  <a:pt x="814998" y="1070899"/>
                  <a:pt x="821686" y="1124006"/>
                </a:cubicBezTo>
                <a:cubicBezTo>
                  <a:pt x="554797" y="1124006"/>
                  <a:pt x="287909" y="1123767"/>
                  <a:pt x="21020" y="1124484"/>
                </a:cubicBezTo>
                <a:cubicBezTo>
                  <a:pt x="3424" y="1124484"/>
                  <a:pt x="0" y="1121060"/>
                  <a:pt x="0" y="1103464"/>
                </a:cubicBezTo>
                <a:cubicBezTo>
                  <a:pt x="637" y="735616"/>
                  <a:pt x="478" y="367768"/>
                  <a:pt x="478" y="0"/>
                </a:cubicBezTo>
                <a:close/>
              </a:path>
            </a:pathLst>
          </a:custGeom>
          <a:solidFill>
            <a:schemeClr val="bg1"/>
          </a:solidFill>
          <a:ln w="795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73F27D0-6BFE-341C-46F2-496ACFE95A05}"/>
              </a:ext>
            </a:extLst>
          </p:cNvPr>
          <p:cNvGrpSpPr/>
          <p:nvPr/>
        </p:nvGrpSpPr>
        <p:grpSpPr>
          <a:xfrm>
            <a:off x="5548485" y="1264129"/>
            <a:ext cx="3311591" cy="3069772"/>
            <a:chOff x="5548485" y="1264129"/>
            <a:chExt cx="3311591" cy="3069772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245FB47D-D6C3-47B7-8AC6-0B401997AA5F}"/>
                </a:ext>
              </a:extLst>
            </p:cNvPr>
            <p:cNvSpPr/>
            <p:nvPr/>
          </p:nvSpPr>
          <p:spPr>
            <a:xfrm>
              <a:off x="6243169" y="1820678"/>
              <a:ext cx="1919582" cy="1918329"/>
            </a:xfrm>
            <a:custGeom>
              <a:avLst/>
              <a:gdLst>
                <a:gd name="connsiteX0" fmla="*/ 1919582 w 1919582"/>
                <a:gd name="connsiteY0" fmla="*/ 957929 h 1918329"/>
                <a:gd name="connsiteX1" fmla="*/ 979560 w 1919582"/>
                <a:gd name="connsiteY1" fmla="*/ 1918145 h 1918329"/>
                <a:gd name="connsiteX2" fmla="*/ 9 w 1919582"/>
                <a:gd name="connsiteY2" fmla="*/ 961644 h 1918329"/>
                <a:gd name="connsiteX3" fmla="*/ 959177 w 1919582"/>
                <a:gd name="connsiteY3" fmla="*/ 0 h 1918329"/>
                <a:gd name="connsiteX4" fmla="*/ 1919582 w 1919582"/>
                <a:gd name="connsiteY4" fmla="*/ 957929 h 1918329"/>
                <a:gd name="connsiteX5" fmla="*/ 1195873 w 1919582"/>
                <a:gd name="connsiteY5" fmla="*/ 1046226 h 1918329"/>
                <a:gd name="connsiteX6" fmla="*/ 1163012 w 1919582"/>
                <a:gd name="connsiteY6" fmla="*/ 1043178 h 1918329"/>
                <a:gd name="connsiteX7" fmla="*/ 914695 w 1919582"/>
                <a:gd name="connsiteY7" fmla="*/ 762000 h 1918329"/>
                <a:gd name="connsiteX8" fmla="*/ 963463 w 1919582"/>
                <a:gd name="connsiteY8" fmla="*/ 629984 h 1918329"/>
                <a:gd name="connsiteX9" fmla="*/ 1042616 w 1919582"/>
                <a:gd name="connsiteY9" fmla="*/ 601790 h 1918329"/>
                <a:gd name="connsiteX10" fmla="*/ 1067190 w 1919582"/>
                <a:gd name="connsiteY10" fmla="*/ 544925 h 1918329"/>
                <a:gd name="connsiteX11" fmla="*/ 1013374 w 1919582"/>
                <a:gd name="connsiteY11" fmla="*/ 486728 h 1918329"/>
                <a:gd name="connsiteX12" fmla="*/ 992324 w 1919582"/>
                <a:gd name="connsiteY12" fmla="*/ 403765 h 1918329"/>
                <a:gd name="connsiteX13" fmla="*/ 1047378 w 1919582"/>
                <a:gd name="connsiteY13" fmla="*/ 335089 h 1918329"/>
                <a:gd name="connsiteX14" fmla="*/ 1085192 w 1919582"/>
                <a:gd name="connsiteY14" fmla="*/ 286607 h 1918329"/>
                <a:gd name="connsiteX15" fmla="*/ 1025947 w 1919582"/>
                <a:gd name="connsiteY15" fmla="*/ 184690 h 1918329"/>
                <a:gd name="connsiteX16" fmla="*/ 973369 w 1919582"/>
                <a:gd name="connsiteY16" fmla="*/ 168593 h 1918329"/>
                <a:gd name="connsiteX17" fmla="*/ 847067 w 1919582"/>
                <a:gd name="connsiteY17" fmla="*/ 139732 h 1918329"/>
                <a:gd name="connsiteX18" fmla="*/ 805062 w 1919582"/>
                <a:gd name="connsiteY18" fmla="*/ 145542 h 1918329"/>
                <a:gd name="connsiteX19" fmla="*/ 738006 w 1919582"/>
                <a:gd name="connsiteY19" fmla="*/ 140684 h 1918329"/>
                <a:gd name="connsiteX20" fmla="*/ 709431 w 1919582"/>
                <a:gd name="connsiteY20" fmla="*/ 136970 h 1918329"/>
                <a:gd name="connsiteX21" fmla="*/ 236610 w 1919582"/>
                <a:gd name="connsiteY21" fmla="*/ 495681 h 1918329"/>
                <a:gd name="connsiteX22" fmla="*/ 265947 w 1919582"/>
                <a:gd name="connsiteY22" fmla="*/ 577310 h 1918329"/>
                <a:gd name="connsiteX23" fmla="*/ 387962 w 1919582"/>
                <a:gd name="connsiteY23" fmla="*/ 627221 h 1918329"/>
                <a:gd name="connsiteX24" fmla="*/ 488165 w 1919582"/>
                <a:gd name="connsiteY24" fmla="*/ 677990 h 1918329"/>
                <a:gd name="connsiteX25" fmla="*/ 587606 w 1919582"/>
                <a:gd name="connsiteY25" fmla="*/ 730187 h 1918329"/>
                <a:gd name="connsiteX26" fmla="*/ 621801 w 1919582"/>
                <a:gd name="connsiteY26" fmla="*/ 766477 h 1918329"/>
                <a:gd name="connsiteX27" fmla="*/ 629612 w 1919582"/>
                <a:gd name="connsiteY27" fmla="*/ 882872 h 1918329"/>
                <a:gd name="connsiteX28" fmla="*/ 609038 w 1919582"/>
                <a:gd name="connsiteY28" fmla="*/ 912781 h 1918329"/>
                <a:gd name="connsiteX29" fmla="*/ 575700 w 1919582"/>
                <a:gd name="connsiteY29" fmla="*/ 970598 h 1918329"/>
                <a:gd name="connsiteX30" fmla="*/ 574938 w 1919582"/>
                <a:gd name="connsiteY30" fmla="*/ 1008031 h 1918329"/>
                <a:gd name="connsiteX31" fmla="*/ 488165 w 1919582"/>
                <a:gd name="connsiteY31" fmla="*/ 1097756 h 1918329"/>
                <a:gd name="connsiteX32" fmla="*/ 439302 w 1919582"/>
                <a:gd name="connsiteY32" fmla="*/ 1119664 h 1918329"/>
                <a:gd name="connsiteX33" fmla="*/ 413489 w 1919582"/>
                <a:gd name="connsiteY33" fmla="*/ 1224629 h 1918329"/>
                <a:gd name="connsiteX34" fmla="*/ 371484 w 1919582"/>
                <a:gd name="connsiteY34" fmla="*/ 1285685 h 1918329"/>
                <a:gd name="connsiteX35" fmla="*/ 353101 w 1919582"/>
                <a:gd name="connsiteY35" fmla="*/ 1303211 h 1918329"/>
                <a:gd name="connsiteX36" fmla="*/ 438350 w 1919582"/>
                <a:gd name="connsiteY36" fmla="*/ 1363409 h 1918329"/>
                <a:gd name="connsiteX37" fmla="*/ 468734 w 1919582"/>
                <a:gd name="connsiteY37" fmla="*/ 1350645 h 1918329"/>
                <a:gd name="connsiteX38" fmla="*/ 611895 w 1919582"/>
                <a:gd name="connsiteY38" fmla="*/ 1357503 h 1918329"/>
                <a:gd name="connsiteX39" fmla="*/ 731339 w 1919582"/>
                <a:gd name="connsiteY39" fmla="*/ 1412177 h 1918329"/>
                <a:gd name="connsiteX40" fmla="*/ 843162 w 1919582"/>
                <a:gd name="connsiteY40" fmla="*/ 1467612 h 1918329"/>
                <a:gd name="connsiteX41" fmla="*/ 891263 w 1919582"/>
                <a:gd name="connsiteY41" fmla="*/ 1486376 h 1918329"/>
                <a:gd name="connsiteX42" fmla="*/ 932030 w 1919582"/>
                <a:gd name="connsiteY42" fmla="*/ 1527334 h 1918329"/>
                <a:gd name="connsiteX43" fmla="*/ 931554 w 1919582"/>
                <a:gd name="connsiteY43" fmla="*/ 1560386 h 1918329"/>
                <a:gd name="connsiteX44" fmla="*/ 882977 w 1919582"/>
                <a:gd name="connsiteY44" fmla="*/ 1605153 h 1918329"/>
                <a:gd name="connsiteX45" fmla="*/ 857640 w 1919582"/>
                <a:gd name="connsiteY45" fmla="*/ 1640681 h 1918329"/>
                <a:gd name="connsiteX46" fmla="*/ 862022 w 1919582"/>
                <a:gd name="connsiteY46" fmla="*/ 1655445 h 1918329"/>
                <a:gd name="connsiteX47" fmla="*/ 840686 w 1919582"/>
                <a:gd name="connsiteY47" fmla="*/ 1685925 h 1918329"/>
                <a:gd name="connsiteX48" fmla="*/ 818778 w 1919582"/>
                <a:gd name="connsiteY48" fmla="*/ 1688021 h 1918329"/>
                <a:gd name="connsiteX49" fmla="*/ 777154 w 1919582"/>
                <a:gd name="connsiteY49" fmla="*/ 1638586 h 1918329"/>
                <a:gd name="connsiteX50" fmla="*/ 780107 w 1919582"/>
                <a:gd name="connsiteY50" fmla="*/ 1610297 h 1918329"/>
                <a:gd name="connsiteX51" fmla="*/ 749150 w 1919582"/>
                <a:gd name="connsiteY51" fmla="*/ 1594009 h 1918329"/>
                <a:gd name="connsiteX52" fmla="*/ 722385 w 1919582"/>
                <a:gd name="connsiteY52" fmla="*/ 1603629 h 1918329"/>
                <a:gd name="connsiteX53" fmla="*/ 665711 w 1919582"/>
                <a:gd name="connsiteY53" fmla="*/ 1688402 h 1918329"/>
                <a:gd name="connsiteX54" fmla="*/ 730672 w 1919582"/>
                <a:gd name="connsiteY54" fmla="*/ 1758315 h 1918329"/>
                <a:gd name="connsiteX55" fmla="*/ 754484 w 1919582"/>
                <a:gd name="connsiteY55" fmla="*/ 1779556 h 1918329"/>
                <a:gd name="connsiteX56" fmla="*/ 766676 w 1919582"/>
                <a:gd name="connsiteY56" fmla="*/ 1796606 h 1918329"/>
                <a:gd name="connsiteX57" fmla="*/ 794966 w 1919582"/>
                <a:gd name="connsiteY57" fmla="*/ 1792319 h 1918329"/>
                <a:gd name="connsiteX58" fmla="*/ 889358 w 1919582"/>
                <a:gd name="connsiteY58" fmla="*/ 1733836 h 1918329"/>
                <a:gd name="connsiteX59" fmla="*/ 962320 w 1919582"/>
                <a:gd name="connsiteY59" fmla="*/ 1786128 h 1918329"/>
                <a:gd name="connsiteX60" fmla="*/ 960986 w 1919582"/>
                <a:gd name="connsiteY60" fmla="*/ 1801463 h 1918329"/>
                <a:gd name="connsiteX61" fmla="*/ 976893 w 1919582"/>
                <a:gd name="connsiteY61" fmla="*/ 1819275 h 1918329"/>
                <a:gd name="connsiteX62" fmla="*/ 1049378 w 1919582"/>
                <a:gd name="connsiteY62" fmla="*/ 1814608 h 1918329"/>
                <a:gd name="connsiteX63" fmla="*/ 1067952 w 1919582"/>
                <a:gd name="connsiteY63" fmla="*/ 1790319 h 1918329"/>
                <a:gd name="connsiteX64" fmla="*/ 1078239 w 1919582"/>
                <a:gd name="connsiteY64" fmla="*/ 1705737 h 1918329"/>
                <a:gd name="connsiteX65" fmla="*/ 1073477 w 1919582"/>
                <a:gd name="connsiteY65" fmla="*/ 1645158 h 1918329"/>
                <a:gd name="connsiteX66" fmla="*/ 1048807 w 1919582"/>
                <a:gd name="connsiteY66" fmla="*/ 1497140 h 1918329"/>
                <a:gd name="connsiteX67" fmla="*/ 1118339 w 1919582"/>
                <a:gd name="connsiteY67" fmla="*/ 1458373 h 1918329"/>
                <a:gd name="connsiteX68" fmla="*/ 1172346 w 1919582"/>
                <a:gd name="connsiteY68" fmla="*/ 1483043 h 1918329"/>
                <a:gd name="connsiteX69" fmla="*/ 1315221 w 1919582"/>
                <a:gd name="connsiteY69" fmla="*/ 1551623 h 1918329"/>
                <a:gd name="connsiteX70" fmla="*/ 1444190 w 1919582"/>
                <a:gd name="connsiteY70" fmla="*/ 1650206 h 1918329"/>
                <a:gd name="connsiteX71" fmla="*/ 1465907 w 1919582"/>
                <a:gd name="connsiteY71" fmla="*/ 1653731 h 1918329"/>
                <a:gd name="connsiteX72" fmla="*/ 1621545 w 1919582"/>
                <a:gd name="connsiteY72" fmla="*/ 1508093 h 1918329"/>
                <a:gd name="connsiteX73" fmla="*/ 1614878 w 1919582"/>
                <a:gd name="connsiteY73" fmla="*/ 1490758 h 1918329"/>
                <a:gd name="connsiteX74" fmla="*/ 1574111 w 1919582"/>
                <a:gd name="connsiteY74" fmla="*/ 1474470 h 1918329"/>
                <a:gd name="connsiteX75" fmla="*/ 1532391 w 1919582"/>
                <a:gd name="connsiteY75" fmla="*/ 1415606 h 1918329"/>
                <a:gd name="connsiteX76" fmla="*/ 1549346 w 1919582"/>
                <a:gd name="connsiteY76" fmla="*/ 1377791 h 1918329"/>
                <a:gd name="connsiteX77" fmla="*/ 1587541 w 1919582"/>
                <a:gd name="connsiteY77" fmla="*/ 1385221 h 1918329"/>
                <a:gd name="connsiteX78" fmla="*/ 1622783 w 1919582"/>
                <a:gd name="connsiteY78" fmla="*/ 1411605 h 1918329"/>
                <a:gd name="connsiteX79" fmla="*/ 1650311 w 1919582"/>
                <a:gd name="connsiteY79" fmla="*/ 1415701 h 1918329"/>
                <a:gd name="connsiteX80" fmla="*/ 1644119 w 1919582"/>
                <a:gd name="connsiteY80" fmla="*/ 1387126 h 1918329"/>
                <a:gd name="connsiteX81" fmla="*/ 1572396 w 1919582"/>
                <a:gd name="connsiteY81" fmla="*/ 1318832 h 1918329"/>
                <a:gd name="connsiteX82" fmla="*/ 1514675 w 1919582"/>
                <a:gd name="connsiteY82" fmla="*/ 1310926 h 1918329"/>
                <a:gd name="connsiteX83" fmla="*/ 1475432 w 1919582"/>
                <a:gd name="connsiteY83" fmla="*/ 1325499 h 1918329"/>
                <a:gd name="connsiteX84" fmla="*/ 1417710 w 1919582"/>
                <a:gd name="connsiteY84" fmla="*/ 1310259 h 1918329"/>
                <a:gd name="connsiteX85" fmla="*/ 1355702 w 1919582"/>
                <a:gd name="connsiteY85" fmla="*/ 1269873 h 1918329"/>
                <a:gd name="connsiteX86" fmla="*/ 1245593 w 1919582"/>
                <a:gd name="connsiteY86" fmla="*/ 1238631 h 1918329"/>
                <a:gd name="connsiteX87" fmla="*/ 1178823 w 1919582"/>
                <a:gd name="connsiteY87" fmla="*/ 1124807 h 1918329"/>
                <a:gd name="connsiteX88" fmla="*/ 1211589 w 1919582"/>
                <a:gd name="connsiteY88" fmla="*/ 1106900 h 1918329"/>
                <a:gd name="connsiteX89" fmla="*/ 1286837 w 1919582"/>
                <a:gd name="connsiteY89" fmla="*/ 1150334 h 1918329"/>
                <a:gd name="connsiteX90" fmla="*/ 1337510 w 1919582"/>
                <a:gd name="connsiteY90" fmla="*/ 1159764 h 1918329"/>
                <a:gd name="connsiteX91" fmla="*/ 1354369 w 1919582"/>
                <a:gd name="connsiteY91" fmla="*/ 1122902 h 1918329"/>
                <a:gd name="connsiteX92" fmla="*/ 1428854 w 1919582"/>
                <a:gd name="connsiteY92" fmla="*/ 1048893 h 1918329"/>
                <a:gd name="connsiteX93" fmla="*/ 1452953 w 1919582"/>
                <a:gd name="connsiteY93" fmla="*/ 1050703 h 1918329"/>
                <a:gd name="connsiteX94" fmla="*/ 1574301 w 1919582"/>
                <a:gd name="connsiteY94" fmla="*/ 1000792 h 1918329"/>
                <a:gd name="connsiteX95" fmla="*/ 1555632 w 1919582"/>
                <a:gd name="connsiteY95" fmla="*/ 922496 h 1918329"/>
                <a:gd name="connsiteX96" fmla="*/ 1385039 w 1919582"/>
                <a:gd name="connsiteY96" fmla="*/ 909638 h 1918329"/>
                <a:gd name="connsiteX97" fmla="*/ 1355036 w 1919582"/>
                <a:gd name="connsiteY97" fmla="*/ 943070 h 1918329"/>
                <a:gd name="connsiteX98" fmla="*/ 1280074 w 1919582"/>
                <a:gd name="connsiteY98" fmla="*/ 1030510 h 1918329"/>
                <a:gd name="connsiteX99" fmla="*/ 1195873 w 1919582"/>
                <a:gd name="connsiteY99" fmla="*/ 1046321 h 1918329"/>
                <a:gd name="connsiteX100" fmla="*/ 102117 w 1919582"/>
                <a:gd name="connsiteY100" fmla="*/ 961168 h 1918329"/>
                <a:gd name="connsiteX101" fmla="*/ 121358 w 1919582"/>
                <a:gd name="connsiteY101" fmla="*/ 1148048 h 1918329"/>
                <a:gd name="connsiteX102" fmla="*/ 226990 w 1919582"/>
                <a:gd name="connsiteY102" fmla="*/ 1407890 h 1918329"/>
                <a:gd name="connsiteX103" fmla="*/ 238801 w 1919582"/>
                <a:gd name="connsiteY103" fmla="*/ 1418558 h 1918329"/>
                <a:gd name="connsiteX104" fmla="*/ 245087 w 1919582"/>
                <a:gd name="connsiteY104" fmla="*/ 1405414 h 1918329"/>
                <a:gd name="connsiteX105" fmla="*/ 251755 w 1919582"/>
                <a:gd name="connsiteY105" fmla="*/ 1355217 h 1918329"/>
                <a:gd name="connsiteX106" fmla="*/ 261089 w 1919582"/>
                <a:gd name="connsiteY106" fmla="*/ 1287780 h 1918329"/>
                <a:gd name="connsiteX107" fmla="*/ 336623 w 1919582"/>
                <a:gd name="connsiteY107" fmla="*/ 1219581 h 1918329"/>
                <a:gd name="connsiteX108" fmla="*/ 366626 w 1919582"/>
                <a:gd name="connsiteY108" fmla="*/ 1193673 h 1918329"/>
                <a:gd name="connsiteX109" fmla="*/ 312715 w 1919582"/>
                <a:gd name="connsiteY109" fmla="*/ 1095947 h 1918329"/>
                <a:gd name="connsiteX110" fmla="*/ 209273 w 1919582"/>
                <a:gd name="connsiteY110" fmla="*/ 987171 h 1918329"/>
                <a:gd name="connsiteX111" fmla="*/ 180984 w 1919582"/>
                <a:gd name="connsiteY111" fmla="*/ 784574 h 1918329"/>
                <a:gd name="connsiteX112" fmla="*/ 157362 w 1919582"/>
                <a:gd name="connsiteY112" fmla="*/ 716852 h 1918329"/>
                <a:gd name="connsiteX113" fmla="*/ 143075 w 1919582"/>
                <a:gd name="connsiteY113" fmla="*/ 704945 h 1918329"/>
                <a:gd name="connsiteX114" fmla="*/ 134121 w 1919582"/>
                <a:gd name="connsiteY114" fmla="*/ 721138 h 1918329"/>
                <a:gd name="connsiteX115" fmla="*/ 102117 w 1919582"/>
                <a:gd name="connsiteY115" fmla="*/ 961073 h 1918329"/>
                <a:gd name="connsiteX116" fmla="*/ 1775564 w 1919582"/>
                <a:gd name="connsiteY116" fmla="*/ 704660 h 1918329"/>
                <a:gd name="connsiteX117" fmla="*/ 1768706 w 1919582"/>
                <a:gd name="connsiteY117" fmla="*/ 668750 h 1918329"/>
                <a:gd name="connsiteX118" fmla="*/ 1598209 w 1919582"/>
                <a:gd name="connsiteY118" fmla="*/ 383477 h 1918329"/>
                <a:gd name="connsiteX119" fmla="*/ 1574111 w 1919582"/>
                <a:gd name="connsiteY119" fmla="*/ 387287 h 1918329"/>
                <a:gd name="connsiteX120" fmla="*/ 1516389 w 1919582"/>
                <a:gd name="connsiteY120" fmla="*/ 431197 h 1918329"/>
                <a:gd name="connsiteX121" fmla="*/ 1484671 w 1919582"/>
                <a:gd name="connsiteY121" fmla="*/ 439579 h 1918329"/>
                <a:gd name="connsiteX122" fmla="*/ 1465335 w 1919582"/>
                <a:gd name="connsiteY122" fmla="*/ 488633 h 1918329"/>
                <a:gd name="connsiteX123" fmla="*/ 1499911 w 1919582"/>
                <a:gd name="connsiteY123" fmla="*/ 522446 h 1918329"/>
                <a:gd name="connsiteX124" fmla="*/ 1541535 w 1919582"/>
                <a:gd name="connsiteY124" fmla="*/ 540068 h 1918329"/>
                <a:gd name="connsiteX125" fmla="*/ 1592113 w 1919582"/>
                <a:gd name="connsiteY125" fmla="*/ 591979 h 1918329"/>
                <a:gd name="connsiteX126" fmla="*/ 1652978 w 1919582"/>
                <a:gd name="connsiteY126" fmla="*/ 620554 h 1918329"/>
                <a:gd name="connsiteX127" fmla="*/ 1707651 w 1919582"/>
                <a:gd name="connsiteY127" fmla="*/ 678371 h 1918329"/>
                <a:gd name="connsiteX128" fmla="*/ 1688411 w 1919582"/>
                <a:gd name="connsiteY128" fmla="*/ 743236 h 1918329"/>
                <a:gd name="connsiteX129" fmla="*/ 1683743 w 1919582"/>
                <a:gd name="connsiteY129" fmla="*/ 819531 h 1918329"/>
                <a:gd name="connsiteX130" fmla="*/ 1703651 w 1919582"/>
                <a:gd name="connsiteY130" fmla="*/ 833152 h 1918329"/>
                <a:gd name="connsiteX131" fmla="*/ 1717367 w 1919582"/>
                <a:gd name="connsiteY131" fmla="*/ 812673 h 1918329"/>
                <a:gd name="connsiteX132" fmla="*/ 1714985 w 1919582"/>
                <a:gd name="connsiteY132" fmla="*/ 784289 h 1918329"/>
                <a:gd name="connsiteX133" fmla="*/ 1742608 w 1919582"/>
                <a:gd name="connsiteY133" fmla="*/ 749332 h 1918329"/>
                <a:gd name="connsiteX134" fmla="*/ 1775564 w 1919582"/>
                <a:gd name="connsiteY134" fmla="*/ 704660 h 191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19582" h="1918329">
                  <a:moveTo>
                    <a:pt x="1919582" y="957929"/>
                  </a:moveTo>
                  <a:cubicBezTo>
                    <a:pt x="1920154" y="1482090"/>
                    <a:pt x="1502102" y="1908143"/>
                    <a:pt x="979560" y="1918145"/>
                  </a:cubicBezTo>
                  <a:cubicBezTo>
                    <a:pt x="435302" y="1928622"/>
                    <a:pt x="2295" y="1493044"/>
                    <a:pt x="9" y="961644"/>
                  </a:cubicBezTo>
                  <a:cubicBezTo>
                    <a:pt x="-2277" y="432530"/>
                    <a:pt x="426920" y="-95"/>
                    <a:pt x="959177" y="0"/>
                  </a:cubicBezTo>
                  <a:cubicBezTo>
                    <a:pt x="1494577" y="0"/>
                    <a:pt x="1917963" y="429768"/>
                    <a:pt x="1919582" y="957929"/>
                  </a:cubicBezTo>
                  <a:close/>
                  <a:moveTo>
                    <a:pt x="1195873" y="1046226"/>
                  </a:moveTo>
                  <a:cubicBezTo>
                    <a:pt x="1184919" y="1045273"/>
                    <a:pt x="1173870" y="1044607"/>
                    <a:pt x="1163012" y="1043178"/>
                  </a:cubicBezTo>
                  <a:cubicBezTo>
                    <a:pt x="1033281" y="1026033"/>
                    <a:pt x="918981" y="875443"/>
                    <a:pt x="914695" y="762000"/>
                  </a:cubicBezTo>
                  <a:cubicBezTo>
                    <a:pt x="912790" y="712184"/>
                    <a:pt x="936126" y="669989"/>
                    <a:pt x="963463" y="629984"/>
                  </a:cubicBezTo>
                  <a:cubicBezTo>
                    <a:pt x="983180" y="601218"/>
                    <a:pt x="1013279" y="604361"/>
                    <a:pt x="1042616" y="601790"/>
                  </a:cubicBezTo>
                  <a:cubicBezTo>
                    <a:pt x="1081573" y="598456"/>
                    <a:pt x="1090431" y="576072"/>
                    <a:pt x="1067190" y="544925"/>
                  </a:cubicBezTo>
                  <a:cubicBezTo>
                    <a:pt x="1051283" y="523685"/>
                    <a:pt x="1032138" y="505301"/>
                    <a:pt x="1013374" y="486728"/>
                  </a:cubicBezTo>
                  <a:cubicBezTo>
                    <a:pt x="989752" y="463201"/>
                    <a:pt x="983942" y="435674"/>
                    <a:pt x="992324" y="403765"/>
                  </a:cubicBezTo>
                  <a:cubicBezTo>
                    <a:pt x="1000610" y="372428"/>
                    <a:pt x="1021661" y="352235"/>
                    <a:pt x="1047378" y="335089"/>
                  </a:cubicBezTo>
                  <a:cubicBezTo>
                    <a:pt x="1065095" y="323279"/>
                    <a:pt x="1082906" y="310991"/>
                    <a:pt x="1085192" y="286607"/>
                  </a:cubicBezTo>
                  <a:cubicBezTo>
                    <a:pt x="1089288" y="244221"/>
                    <a:pt x="1065095" y="202120"/>
                    <a:pt x="1025947" y="184690"/>
                  </a:cubicBezTo>
                  <a:cubicBezTo>
                    <a:pt x="1009183" y="177260"/>
                    <a:pt x="991752" y="171260"/>
                    <a:pt x="973369" y="168593"/>
                  </a:cubicBezTo>
                  <a:cubicBezTo>
                    <a:pt x="930506" y="162401"/>
                    <a:pt x="887453" y="157163"/>
                    <a:pt x="847067" y="139732"/>
                  </a:cubicBezTo>
                  <a:cubicBezTo>
                    <a:pt x="832589" y="133541"/>
                    <a:pt x="818588" y="137732"/>
                    <a:pt x="805062" y="145542"/>
                  </a:cubicBezTo>
                  <a:cubicBezTo>
                    <a:pt x="781916" y="159068"/>
                    <a:pt x="758866" y="159734"/>
                    <a:pt x="738006" y="140684"/>
                  </a:cubicBezTo>
                  <a:cubicBezTo>
                    <a:pt x="728957" y="132398"/>
                    <a:pt x="719909" y="133636"/>
                    <a:pt x="709431" y="136970"/>
                  </a:cubicBezTo>
                  <a:cubicBezTo>
                    <a:pt x="509311" y="200501"/>
                    <a:pt x="350720" y="319469"/>
                    <a:pt x="236610" y="495681"/>
                  </a:cubicBezTo>
                  <a:cubicBezTo>
                    <a:pt x="197843" y="555593"/>
                    <a:pt x="188509" y="547402"/>
                    <a:pt x="265947" y="577310"/>
                  </a:cubicBezTo>
                  <a:cubicBezTo>
                    <a:pt x="306905" y="593217"/>
                    <a:pt x="349862" y="603980"/>
                    <a:pt x="387962" y="627221"/>
                  </a:cubicBezTo>
                  <a:cubicBezTo>
                    <a:pt x="419966" y="646748"/>
                    <a:pt x="454161" y="662178"/>
                    <a:pt x="488165" y="677990"/>
                  </a:cubicBezTo>
                  <a:cubicBezTo>
                    <a:pt x="522074" y="693801"/>
                    <a:pt x="555602" y="710660"/>
                    <a:pt x="587606" y="730187"/>
                  </a:cubicBezTo>
                  <a:cubicBezTo>
                    <a:pt x="602370" y="739140"/>
                    <a:pt x="614753" y="750189"/>
                    <a:pt x="621801" y="766477"/>
                  </a:cubicBezTo>
                  <a:cubicBezTo>
                    <a:pt x="638089" y="804386"/>
                    <a:pt x="640184" y="843248"/>
                    <a:pt x="629612" y="882872"/>
                  </a:cubicBezTo>
                  <a:cubicBezTo>
                    <a:pt x="626373" y="895064"/>
                    <a:pt x="621611" y="907066"/>
                    <a:pt x="609038" y="912781"/>
                  </a:cubicBezTo>
                  <a:cubicBezTo>
                    <a:pt x="583892" y="924115"/>
                    <a:pt x="577891" y="946404"/>
                    <a:pt x="575700" y="970598"/>
                  </a:cubicBezTo>
                  <a:cubicBezTo>
                    <a:pt x="574557" y="982980"/>
                    <a:pt x="575319" y="995553"/>
                    <a:pt x="574938" y="1008031"/>
                  </a:cubicBezTo>
                  <a:cubicBezTo>
                    <a:pt x="573033" y="1065181"/>
                    <a:pt x="545030" y="1094613"/>
                    <a:pt x="488165" y="1097756"/>
                  </a:cubicBezTo>
                  <a:cubicBezTo>
                    <a:pt x="468639" y="1098899"/>
                    <a:pt x="452923" y="1106043"/>
                    <a:pt x="439302" y="1119664"/>
                  </a:cubicBezTo>
                  <a:cubicBezTo>
                    <a:pt x="409298" y="1149477"/>
                    <a:pt x="409013" y="1186720"/>
                    <a:pt x="413489" y="1224629"/>
                  </a:cubicBezTo>
                  <a:cubicBezTo>
                    <a:pt x="419395" y="1273969"/>
                    <a:pt x="419871" y="1273778"/>
                    <a:pt x="371484" y="1285685"/>
                  </a:cubicBezTo>
                  <a:cubicBezTo>
                    <a:pt x="362435" y="1287875"/>
                    <a:pt x="352148" y="1289685"/>
                    <a:pt x="353101" y="1303211"/>
                  </a:cubicBezTo>
                  <a:cubicBezTo>
                    <a:pt x="355958" y="1346168"/>
                    <a:pt x="396725" y="1375315"/>
                    <a:pt x="438350" y="1363409"/>
                  </a:cubicBezTo>
                  <a:cubicBezTo>
                    <a:pt x="448827" y="1360361"/>
                    <a:pt x="458733" y="1355027"/>
                    <a:pt x="468734" y="1350645"/>
                  </a:cubicBezTo>
                  <a:cubicBezTo>
                    <a:pt x="517598" y="1329309"/>
                    <a:pt x="564461" y="1321689"/>
                    <a:pt x="611895" y="1357503"/>
                  </a:cubicBezTo>
                  <a:cubicBezTo>
                    <a:pt x="647138" y="1384078"/>
                    <a:pt x="687809" y="1401223"/>
                    <a:pt x="731339" y="1412177"/>
                  </a:cubicBezTo>
                  <a:cubicBezTo>
                    <a:pt x="772201" y="1422368"/>
                    <a:pt x="809634" y="1441609"/>
                    <a:pt x="843162" y="1467612"/>
                  </a:cubicBezTo>
                  <a:cubicBezTo>
                    <a:pt x="857450" y="1478661"/>
                    <a:pt x="872404" y="1485805"/>
                    <a:pt x="891263" y="1486376"/>
                  </a:cubicBezTo>
                  <a:cubicBezTo>
                    <a:pt x="920124" y="1487234"/>
                    <a:pt x="930316" y="1498378"/>
                    <a:pt x="932030" y="1527334"/>
                  </a:cubicBezTo>
                  <a:cubicBezTo>
                    <a:pt x="932697" y="1538288"/>
                    <a:pt x="932697" y="1549432"/>
                    <a:pt x="931554" y="1560386"/>
                  </a:cubicBezTo>
                  <a:cubicBezTo>
                    <a:pt x="927839" y="1595438"/>
                    <a:pt x="918410" y="1603820"/>
                    <a:pt x="882977" y="1605153"/>
                  </a:cubicBezTo>
                  <a:cubicBezTo>
                    <a:pt x="857450" y="1606106"/>
                    <a:pt x="850687" y="1615535"/>
                    <a:pt x="857640" y="1640681"/>
                  </a:cubicBezTo>
                  <a:cubicBezTo>
                    <a:pt x="858974" y="1645634"/>
                    <a:pt x="860879" y="1650492"/>
                    <a:pt x="862022" y="1655445"/>
                  </a:cubicBezTo>
                  <a:cubicBezTo>
                    <a:pt x="866213" y="1673447"/>
                    <a:pt x="859355" y="1683925"/>
                    <a:pt x="840686" y="1685925"/>
                  </a:cubicBezTo>
                  <a:cubicBezTo>
                    <a:pt x="833351" y="1686687"/>
                    <a:pt x="826112" y="1688021"/>
                    <a:pt x="818778" y="1688021"/>
                  </a:cubicBezTo>
                  <a:cubicBezTo>
                    <a:pt x="786203" y="1688021"/>
                    <a:pt x="771629" y="1670780"/>
                    <a:pt x="777154" y="1638586"/>
                  </a:cubicBezTo>
                  <a:cubicBezTo>
                    <a:pt x="778773" y="1629156"/>
                    <a:pt x="781535" y="1619917"/>
                    <a:pt x="780107" y="1610297"/>
                  </a:cubicBezTo>
                  <a:cubicBezTo>
                    <a:pt x="777344" y="1591723"/>
                    <a:pt x="765819" y="1585436"/>
                    <a:pt x="749150" y="1594009"/>
                  </a:cubicBezTo>
                  <a:cubicBezTo>
                    <a:pt x="740578" y="1598390"/>
                    <a:pt x="731910" y="1602105"/>
                    <a:pt x="722385" y="1603629"/>
                  </a:cubicBezTo>
                  <a:cubicBezTo>
                    <a:pt x="683333" y="1610106"/>
                    <a:pt x="657520" y="1649444"/>
                    <a:pt x="665711" y="1688402"/>
                  </a:cubicBezTo>
                  <a:cubicBezTo>
                    <a:pt x="673427" y="1725073"/>
                    <a:pt x="694001" y="1748790"/>
                    <a:pt x="730672" y="1758315"/>
                  </a:cubicBezTo>
                  <a:cubicBezTo>
                    <a:pt x="741911" y="1761268"/>
                    <a:pt x="755151" y="1763840"/>
                    <a:pt x="754484" y="1779556"/>
                  </a:cubicBezTo>
                  <a:cubicBezTo>
                    <a:pt x="754103" y="1789367"/>
                    <a:pt x="756770" y="1795272"/>
                    <a:pt x="766676" y="1796606"/>
                  </a:cubicBezTo>
                  <a:cubicBezTo>
                    <a:pt x="776487" y="1797939"/>
                    <a:pt x="786203" y="1802797"/>
                    <a:pt x="794966" y="1792319"/>
                  </a:cubicBezTo>
                  <a:cubicBezTo>
                    <a:pt x="820016" y="1762697"/>
                    <a:pt x="853735" y="1746218"/>
                    <a:pt x="889358" y="1733836"/>
                  </a:cubicBezTo>
                  <a:cubicBezTo>
                    <a:pt x="936317" y="1717453"/>
                    <a:pt x="961844" y="1736122"/>
                    <a:pt x="962320" y="1786128"/>
                  </a:cubicBezTo>
                  <a:cubicBezTo>
                    <a:pt x="962320" y="1791272"/>
                    <a:pt x="962320" y="1796606"/>
                    <a:pt x="960986" y="1801463"/>
                  </a:cubicBezTo>
                  <a:cubicBezTo>
                    <a:pt x="957081" y="1816037"/>
                    <a:pt x="963844" y="1820132"/>
                    <a:pt x="976893" y="1819275"/>
                  </a:cubicBezTo>
                  <a:cubicBezTo>
                    <a:pt x="1001087" y="1817656"/>
                    <a:pt x="1025185" y="1815941"/>
                    <a:pt x="1049378" y="1814608"/>
                  </a:cubicBezTo>
                  <a:cubicBezTo>
                    <a:pt x="1065285" y="1813655"/>
                    <a:pt x="1070238" y="1806607"/>
                    <a:pt x="1067952" y="1790319"/>
                  </a:cubicBezTo>
                  <a:cubicBezTo>
                    <a:pt x="1063856" y="1761554"/>
                    <a:pt x="1067762" y="1732693"/>
                    <a:pt x="1078239" y="1705737"/>
                  </a:cubicBezTo>
                  <a:cubicBezTo>
                    <a:pt x="1086716" y="1683830"/>
                    <a:pt x="1085573" y="1664970"/>
                    <a:pt x="1073477" y="1645158"/>
                  </a:cubicBezTo>
                  <a:cubicBezTo>
                    <a:pt x="1045568" y="1599248"/>
                    <a:pt x="1035853" y="1550003"/>
                    <a:pt x="1048807" y="1497140"/>
                  </a:cubicBezTo>
                  <a:cubicBezTo>
                    <a:pt x="1057665" y="1460659"/>
                    <a:pt x="1082525" y="1445990"/>
                    <a:pt x="1118339" y="1458373"/>
                  </a:cubicBezTo>
                  <a:cubicBezTo>
                    <a:pt x="1137008" y="1464850"/>
                    <a:pt x="1155011" y="1473613"/>
                    <a:pt x="1172346" y="1483043"/>
                  </a:cubicBezTo>
                  <a:cubicBezTo>
                    <a:pt x="1218733" y="1508474"/>
                    <a:pt x="1266548" y="1530668"/>
                    <a:pt x="1315221" y="1551623"/>
                  </a:cubicBezTo>
                  <a:cubicBezTo>
                    <a:pt x="1365799" y="1573340"/>
                    <a:pt x="1420853" y="1591437"/>
                    <a:pt x="1444190" y="1650206"/>
                  </a:cubicBezTo>
                  <a:cubicBezTo>
                    <a:pt x="1448476" y="1661065"/>
                    <a:pt x="1457239" y="1660112"/>
                    <a:pt x="1465907" y="1653731"/>
                  </a:cubicBezTo>
                  <a:cubicBezTo>
                    <a:pt x="1523533" y="1611344"/>
                    <a:pt x="1575539" y="1562957"/>
                    <a:pt x="1621545" y="1508093"/>
                  </a:cubicBezTo>
                  <a:cubicBezTo>
                    <a:pt x="1630308" y="1497616"/>
                    <a:pt x="1626879" y="1493330"/>
                    <a:pt x="1614878" y="1490758"/>
                  </a:cubicBezTo>
                  <a:cubicBezTo>
                    <a:pt x="1600495" y="1487615"/>
                    <a:pt x="1586684" y="1482090"/>
                    <a:pt x="1574111" y="1474470"/>
                  </a:cubicBezTo>
                  <a:cubicBezTo>
                    <a:pt x="1551727" y="1461040"/>
                    <a:pt x="1535344" y="1442752"/>
                    <a:pt x="1532391" y="1415606"/>
                  </a:cubicBezTo>
                  <a:cubicBezTo>
                    <a:pt x="1530677" y="1400080"/>
                    <a:pt x="1534582" y="1385888"/>
                    <a:pt x="1549346" y="1377791"/>
                  </a:cubicBezTo>
                  <a:cubicBezTo>
                    <a:pt x="1563728" y="1369886"/>
                    <a:pt x="1575920" y="1375505"/>
                    <a:pt x="1587541" y="1385221"/>
                  </a:cubicBezTo>
                  <a:cubicBezTo>
                    <a:pt x="1598780" y="1394651"/>
                    <a:pt x="1610401" y="1403699"/>
                    <a:pt x="1622783" y="1411605"/>
                  </a:cubicBezTo>
                  <a:cubicBezTo>
                    <a:pt x="1630880" y="1416749"/>
                    <a:pt x="1640595" y="1425988"/>
                    <a:pt x="1650311" y="1415701"/>
                  </a:cubicBezTo>
                  <a:cubicBezTo>
                    <a:pt x="1660979" y="1404461"/>
                    <a:pt x="1651549" y="1394460"/>
                    <a:pt x="1644119" y="1387126"/>
                  </a:cubicBezTo>
                  <a:cubicBezTo>
                    <a:pt x="1620783" y="1363790"/>
                    <a:pt x="1597066" y="1340739"/>
                    <a:pt x="1572396" y="1318832"/>
                  </a:cubicBezTo>
                  <a:cubicBezTo>
                    <a:pt x="1555632" y="1303973"/>
                    <a:pt x="1535725" y="1301972"/>
                    <a:pt x="1514675" y="1310926"/>
                  </a:cubicBezTo>
                  <a:cubicBezTo>
                    <a:pt x="1501911" y="1316450"/>
                    <a:pt x="1488767" y="1321499"/>
                    <a:pt x="1475432" y="1325499"/>
                  </a:cubicBezTo>
                  <a:cubicBezTo>
                    <a:pt x="1453429" y="1332167"/>
                    <a:pt x="1433426" y="1329500"/>
                    <a:pt x="1417710" y="1310259"/>
                  </a:cubicBezTo>
                  <a:cubicBezTo>
                    <a:pt x="1401422" y="1290257"/>
                    <a:pt x="1379515" y="1278827"/>
                    <a:pt x="1355702" y="1269873"/>
                  </a:cubicBezTo>
                  <a:cubicBezTo>
                    <a:pt x="1319793" y="1256443"/>
                    <a:pt x="1282836" y="1247204"/>
                    <a:pt x="1245593" y="1238631"/>
                  </a:cubicBezTo>
                  <a:cubicBezTo>
                    <a:pt x="1192063" y="1226344"/>
                    <a:pt x="1164345" y="1178243"/>
                    <a:pt x="1178823" y="1124807"/>
                  </a:cubicBezTo>
                  <a:cubicBezTo>
                    <a:pt x="1183490" y="1107472"/>
                    <a:pt x="1193301" y="1100423"/>
                    <a:pt x="1211589" y="1106900"/>
                  </a:cubicBezTo>
                  <a:cubicBezTo>
                    <a:pt x="1239497" y="1116711"/>
                    <a:pt x="1266644" y="1126712"/>
                    <a:pt x="1286837" y="1150334"/>
                  </a:cubicBezTo>
                  <a:cubicBezTo>
                    <a:pt x="1300457" y="1166241"/>
                    <a:pt x="1318841" y="1166813"/>
                    <a:pt x="1337510" y="1159764"/>
                  </a:cubicBezTo>
                  <a:cubicBezTo>
                    <a:pt x="1355036" y="1153097"/>
                    <a:pt x="1354559" y="1138047"/>
                    <a:pt x="1354369" y="1122902"/>
                  </a:cubicBezTo>
                  <a:cubicBezTo>
                    <a:pt x="1353607" y="1069277"/>
                    <a:pt x="1375038" y="1048036"/>
                    <a:pt x="1428854" y="1048893"/>
                  </a:cubicBezTo>
                  <a:cubicBezTo>
                    <a:pt x="1436951" y="1048988"/>
                    <a:pt x="1445142" y="1049179"/>
                    <a:pt x="1452953" y="1050703"/>
                  </a:cubicBezTo>
                  <a:cubicBezTo>
                    <a:pt x="1504388" y="1060514"/>
                    <a:pt x="1543154" y="1039559"/>
                    <a:pt x="1574301" y="1000792"/>
                  </a:cubicBezTo>
                  <a:cubicBezTo>
                    <a:pt x="1601733" y="966597"/>
                    <a:pt x="1596018" y="939832"/>
                    <a:pt x="1555632" y="922496"/>
                  </a:cubicBezTo>
                  <a:cubicBezTo>
                    <a:pt x="1500578" y="898969"/>
                    <a:pt x="1443237" y="896684"/>
                    <a:pt x="1385039" y="909638"/>
                  </a:cubicBezTo>
                  <a:cubicBezTo>
                    <a:pt x="1367228" y="913638"/>
                    <a:pt x="1356179" y="924877"/>
                    <a:pt x="1355036" y="943070"/>
                  </a:cubicBezTo>
                  <a:cubicBezTo>
                    <a:pt x="1352083" y="991457"/>
                    <a:pt x="1322174" y="1016032"/>
                    <a:pt x="1280074" y="1030510"/>
                  </a:cubicBezTo>
                  <a:cubicBezTo>
                    <a:pt x="1252832" y="1039940"/>
                    <a:pt x="1224924" y="1045750"/>
                    <a:pt x="1195873" y="1046321"/>
                  </a:cubicBezTo>
                  <a:close/>
                  <a:moveTo>
                    <a:pt x="102117" y="961168"/>
                  </a:moveTo>
                  <a:cubicBezTo>
                    <a:pt x="99926" y="1022223"/>
                    <a:pt x="107165" y="1085564"/>
                    <a:pt x="121358" y="1148048"/>
                  </a:cubicBezTo>
                  <a:cubicBezTo>
                    <a:pt x="142217" y="1240441"/>
                    <a:pt x="177079" y="1327214"/>
                    <a:pt x="226990" y="1407890"/>
                  </a:cubicBezTo>
                  <a:cubicBezTo>
                    <a:pt x="229847" y="1412462"/>
                    <a:pt x="231181" y="1420559"/>
                    <a:pt x="238801" y="1418558"/>
                  </a:cubicBezTo>
                  <a:cubicBezTo>
                    <a:pt x="244230" y="1417130"/>
                    <a:pt x="244325" y="1410176"/>
                    <a:pt x="245087" y="1405414"/>
                  </a:cubicBezTo>
                  <a:cubicBezTo>
                    <a:pt x="247659" y="1388745"/>
                    <a:pt x="249374" y="1371981"/>
                    <a:pt x="251755" y="1355217"/>
                  </a:cubicBezTo>
                  <a:cubicBezTo>
                    <a:pt x="254993" y="1332738"/>
                    <a:pt x="253565" y="1309592"/>
                    <a:pt x="261089" y="1287780"/>
                  </a:cubicBezTo>
                  <a:cubicBezTo>
                    <a:pt x="273567" y="1251204"/>
                    <a:pt x="301761" y="1231583"/>
                    <a:pt x="336623" y="1219581"/>
                  </a:cubicBezTo>
                  <a:cubicBezTo>
                    <a:pt x="350148" y="1214914"/>
                    <a:pt x="362531" y="1209580"/>
                    <a:pt x="366626" y="1193673"/>
                  </a:cubicBezTo>
                  <a:cubicBezTo>
                    <a:pt x="376818" y="1154430"/>
                    <a:pt x="351482" y="1104614"/>
                    <a:pt x="312715" y="1095947"/>
                  </a:cubicBezTo>
                  <a:cubicBezTo>
                    <a:pt x="252803" y="1082612"/>
                    <a:pt x="221846" y="1045655"/>
                    <a:pt x="209273" y="987171"/>
                  </a:cubicBezTo>
                  <a:cubicBezTo>
                    <a:pt x="194795" y="920210"/>
                    <a:pt x="189366" y="852297"/>
                    <a:pt x="180984" y="784574"/>
                  </a:cubicBezTo>
                  <a:cubicBezTo>
                    <a:pt x="177936" y="760000"/>
                    <a:pt x="171650" y="737140"/>
                    <a:pt x="157362" y="716852"/>
                  </a:cubicBezTo>
                  <a:cubicBezTo>
                    <a:pt x="153647" y="711613"/>
                    <a:pt x="150504" y="703707"/>
                    <a:pt x="143075" y="704945"/>
                  </a:cubicBezTo>
                  <a:cubicBezTo>
                    <a:pt x="135359" y="706184"/>
                    <a:pt x="135836" y="715042"/>
                    <a:pt x="134121" y="721138"/>
                  </a:cubicBezTo>
                  <a:cubicBezTo>
                    <a:pt x="111737" y="798481"/>
                    <a:pt x="100022" y="877348"/>
                    <a:pt x="102117" y="961073"/>
                  </a:cubicBezTo>
                  <a:close/>
                  <a:moveTo>
                    <a:pt x="1775564" y="704660"/>
                  </a:moveTo>
                  <a:cubicBezTo>
                    <a:pt x="1774993" y="694277"/>
                    <a:pt x="1773183" y="681323"/>
                    <a:pt x="1768706" y="668750"/>
                  </a:cubicBezTo>
                  <a:cubicBezTo>
                    <a:pt x="1731083" y="562166"/>
                    <a:pt x="1672885" y="467963"/>
                    <a:pt x="1598209" y="383477"/>
                  </a:cubicBezTo>
                  <a:cubicBezTo>
                    <a:pt x="1587160" y="370904"/>
                    <a:pt x="1578968" y="370523"/>
                    <a:pt x="1574111" y="387287"/>
                  </a:cubicBezTo>
                  <a:cubicBezTo>
                    <a:pt x="1565729" y="416624"/>
                    <a:pt x="1542678" y="425958"/>
                    <a:pt x="1516389" y="431197"/>
                  </a:cubicBezTo>
                  <a:cubicBezTo>
                    <a:pt x="1505626" y="433388"/>
                    <a:pt x="1494767" y="434340"/>
                    <a:pt x="1484671" y="439579"/>
                  </a:cubicBezTo>
                  <a:cubicBezTo>
                    <a:pt x="1463621" y="450342"/>
                    <a:pt x="1462001" y="468916"/>
                    <a:pt x="1465335" y="488633"/>
                  </a:cubicBezTo>
                  <a:cubicBezTo>
                    <a:pt x="1468574" y="507778"/>
                    <a:pt x="1479242" y="521494"/>
                    <a:pt x="1499911" y="522446"/>
                  </a:cubicBezTo>
                  <a:cubicBezTo>
                    <a:pt x="1516389" y="523208"/>
                    <a:pt x="1528962" y="530638"/>
                    <a:pt x="1541535" y="540068"/>
                  </a:cubicBezTo>
                  <a:cubicBezTo>
                    <a:pt x="1561061" y="554831"/>
                    <a:pt x="1576873" y="573215"/>
                    <a:pt x="1592113" y="591979"/>
                  </a:cubicBezTo>
                  <a:cubicBezTo>
                    <a:pt x="1608020" y="611600"/>
                    <a:pt x="1626974" y="620935"/>
                    <a:pt x="1652978" y="620554"/>
                  </a:cubicBezTo>
                  <a:cubicBezTo>
                    <a:pt x="1691935" y="619887"/>
                    <a:pt x="1708889" y="638937"/>
                    <a:pt x="1707651" y="678371"/>
                  </a:cubicBezTo>
                  <a:cubicBezTo>
                    <a:pt x="1706889" y="701612"/>
                    <a:pt x="1698507" y="722662"/>
                    <a:pt x="1688411" y="743236"/>
                  </a:cubicBezTo>
                  <a:cubicBezTo>
                    <a:pt x="1676409" y="767906"/>
                    <a:pt x="1671647" y="793433"/>
                    <a:pt x="1683743" y="819531"/>
                  </a:cubicBezTo>
                  <a:cubicBezTo>
                    <a:pt x="1687458" y="827627"/>
                    <a:pt x="1692792" y="835819"/>
                    <a:pt x="1703651" y="833152"/>
                  </a:cubicBezTo>
                  <a:cubicBezTo>
                    <a:pt x="1713652" y="830675"/>
                    <a:pt x="1717081" y="821722"/>
                    <a:pt x="1717367" y="812673"/>
                  </a:cubicBezTo>
                  <a:cubicBezTo>
                    <a:pt x="1717652" y="803243"/>
                    <a:pt x="1715843" y="793718"/>
                    <a:pt x="1714985" y="784289"/>
                  </a:cubicBezTo>
                  <a:cubicBezTo>
                    <a:pt x="1713176" y="763905"/>
                    <a:pt x="1722224" y="753047"/>
                    <a:pt x="1742608" y="749332"/>
                  </a:cubicBezTo>
                  <a:cubicBezTo>
                    <a:pt x="1770897" y="744188"/>
                    <a:pt x="1776327" y="736473"/>
                    <a:pt x="1775564" y="7046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04BDD24A-6A64-478D-A6FF-37C47895A82D}"/>
                </a:ext>
              </a:extLst>
            </p:cNvPr>
            <p:cNvSpPr/>
            <p:nvPr/>
          </p:nvSpPr>
          <p:spPr>
            <a:xfrm>
              <a:off x="8153102" y="2848676"/>
              <a:ext cx="706974" cy="811184"/>
            </a:xfrm>
            <a:custGeom>
              <a:avLst/>
              <a:gdLst>
                <a:gd name="connsiteX0" fmla="*/ 706975 w 706974"/>
                <a:gd name="connsiteY0" fmla="*/ 112907 h 811184"/>
                <a:gd name="connsiteX1" fmla="*/ 536858 w 706974"/>
                <a:gd name="connsiteY1" fmla="*/ 544104 h 811184"/>
                <a:gd name="connsiteX2" fmla="*/ 522571 w 706974"/>
                <a:gd name="connsiteY2" fmla="*/ 602968 h 811184"/>
                <a:gd name="connsiteX3" fmla="*/ 512284 w 706974"/>
                <a:gd name="connsiteY3" fmla="*/ 795087 h 811184"/>
                <a:gd name="connsiteX4" fmla="*/ 499615 w 706974"/>
                <a:gd name="connsiteY4" fmla="*/ 811184 h 811184"/>
                <a:gd name="connsiteX5" fmla="*/ 486566 w 706974"/>
                <a:gd name="connsiteY5" fmla="*/ 797564 h 811184"/>
                <a:gd name="connsiteX6" fmla="*/ 404747 w 706974"/>
                <a:gd name="connsiteY6" fmla="*/ 693932 h 811184"/>
                <a:gd name="connsiteX7" fmla="*/ 367408 w 706974"/>
                <a:gd name="connsiteY7" fmla="*/ 688026 h 811184"/>
                <a:gd name="connsiteX8" fmla="*/ 303020 w 706974"/>
                <a:gd name="connsiteY8" fmla="*/ 721459 h 811184"/>
                <a:gd name="connsiteX9" fmla="*/ 274825 w 706974"/>
                <a:gd name="connsiteY9" fmla="*/ 717744 h 811184"/>
                <a:gd name="connsiteX10" fmla="*/ 168241 w 706974"/>
                <a:gd name="connsiteY10" fmla="*/ 643640 h 811184"/>
                <a:gd name="connsiteX11" fmla="*/ 155572 w 706974"/>
                <a:gd name="connsiteY11" fmla="*/ 618208 h 811184"/>
                <a:gd name="connsiteX12" fmla="*/ 163859 w 706974"/>
                <a:gd name="connsiteY12" fmla="*/ 548294 h 811184"/>
                <a:gd name="connsiteX13" fmla="*/ 145190 w 706974"/>
                <a:gd name="connsiteY13" fmla="*/ 515147 h 811184"/>
                <a:gd name="connsiteX14" fmla="*/ 19460 w 706974"/>
                <a:gd name="connsiteY14" fmla="*/ 475047 h 811184"/>
                <a:gd name="connsiteX15" fmla="*/ 410 w 706974"/>
                <a:gd name="connsiteY15" fmla="*/ 466856 h 811184"/>
                <a:gd name="connsiteX16" fmla="*/ 12412 w 706974"/>
                <a:gd name="connsiteY16" fmla="*/ 450092 h 811184"/>
                <a:gd name="connsiteX17" fmla="*/ 188529 w 706974"/>
                <a:gd name="connsiteY17" fmla="*/ 372463 h 811184"/>
                <a:gd name="connsiteX18" fmla="*/ 237583 w 706974"/>
                <a:gd name="connsiteY18" fmla="*/ 340459 h 811184"/>
                <a:gd name="connsiteX19" fmla="*/ 583912 w 706974"/>
                <a:gd name="connsiteY19" fmla="*/ 25943 h 811184"/>
                <a:gd name="connsiteX20" fmla="*/ 675066 w 706974"/>
                <a:gd name="connsiteY20" fmla="*/ 702 h 811184"/>
                <a:gd name="connsiteX21" fmla="*/ 698116 w 706974"/>
                <a:gd name="connsiteY21" fmla="*/ 16514 h 811184"/>
                <a:gd name="connsiteX22" fmla="*/ 706880 w 706974"/>
                <a:gd name="connsiteY22" fmla="*/ 113097 h 811184"/>
                <a:gd name="connsiteX23" fmla="*/ 515141 w 706974"/>
                <a:gd name="connsiteY23" fmla="*/ 175772 h 811184"/>
                <a:gd name="connsiteX24" fmla="*/ 433512 w 706974"/>
                <a:gd name="connsiteY24" fmla="*/ 256829 h 811184"/>
                <a:gd name="connsiteX25" fmla="*/ 515522 w 706974"/>
                <a:gd name="connsiteY25" fmla="*/ 337697 h 811184"/>
                <a:gd name="connsiteX26" fmla="*/ 596771 w 706974"/>
                <a:gd name="connsiteY26" fmla="*/ 258639 h 811184"/>
                <a:gd name="connsiteX27" fmla="*/ 515141 w 706974"/>
                <a:gd name="connsiteY27" fmla="*/ 175676 h 811184"/>
                <a:gd name="connsiteX28" fmla="*/ 409985 w 706974"/>
                <a:gd name="connsiteY28" fmla="*/ 365129 h 811184"/>
                <a:gd name="connsiteX29" fmla="*/ 365789 w 706974"/>
                <a:gd name="connsiteY29" fmla="*/ 409134 h 811184"/>
                <a:gd name="connsiteX30" fmla="*/ 409604 w 706974"/>
                <a:gd name="connsiteY30" fmla="*/ 454759 h 811184"/>
                <a:gd name="connsiteX31" fmla="*/ 453896 w 706974"/>
                <a:gd name="connsiteY31" fmla="*/ 409420 h 811184"/>
                <a:gd name="connsiteX32" fmla="*/ 409985 w 706974"/>
                <a:gd name="connsiteY32" fmla="*/ 365033 h 81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6974" h="811184">
                  <a:moveTo>
                    <a:pt x="706975" y="112907"/>
                  </a:moveTo>
                  <a:cubicBezTo>
                    <a:pt x="703165" y="277403"/>
                    <a:pt x="642872" y="419993"/>
                    <a:pt x="536858" y="544104"/>
                  </a:cubicBezTo>
                  <a:cubicBezTo>
                    <a:pt x="520856" y="562772"/>
                    <a:pt x="515427" y="578203"/>
                    <a:pt x="522571" y="602968"/>
                  </a:cubicBezTo>
                  <a:cubicBezTo>
                    <a:pt x="541240" y="667547"/>
                    <a:pt x="537525" y="732317"/>
                    <a:pt x="512284" y="795087"/>
                  </a:cubicBezTo>
                  <a:cubicBezTo>
                    <a:pt x="509712" y="801469"/>
                    <a:pt x="508759" y="811089"/>
                    <a:pt x="499615" y="811184"/>
                  </a:cubicBezTo>
                  <a:cubicBezTo>
                    <a:pt x="492281" y="811184"/>
                    <a:pt x="489995" y="802993"/>
                    <a:pt x="486566" y="797564"/>
                  </a:cubicBezTo>
                  <a:cubicBezTo>
                    <a:pt x="462658" y="760321"/>
                    <a:pt x="433798" y="727174"/>
                    <a:pt x="404747" y="693932"/>
                  </a:cubicBezTo>
                  <a:cubicBezTo>
                    <a:pt x="393316" y="680787"/>
                    <a:pt x="383030" y="676977"/>
                    <a:pt x="367408" y="688026"/>
                  </a:cubicBezTo>
                  <a:cubicBezTo>
                    <a:pt x="347597" y="702028"/>
                    <a:pt x="325213" y="711553"/>
                    <a:pt x="303020" y="721459"/>
                  </a:cubicBezTo>
                  <a:cubicBezTo>
                    <a:pt x="292352" y="726221"/>
                    <a:pt x="283874" y="725364"/>
                    <a:pt x="274825" y="717744"/>
                  </a:cubicBezTo>
                  <a:cubicBezTo>
                    <a:pt x="241679" y="689741"/>
                    <a:pt x="205960" y="665166"/>
                    <a:pt x="168241" y="643640"/>
                  </a:cubicBezTo>
                  <a:cubicBezTo>
                    <a:pt x="157954" y="637829"/>
                    <a:pt x="154048" y="629924"/>
                    <a:pt x="155572" y="618208"/>
                  </a:cubicBezTo>
                  <a:cubicBezTo>
                    <a:pt x="158525" y="594967"/>
                    <a:pt x="158906" y="571154"/>
                    <a:pt x="163859" y="548294"/>
                  </a:cubicBezTo>
                  <a:cubicBezTo>
                    <a:pt x="167955" y="529435"/>
                    <a:pt x="161002" y="521815"/>
                    <a:pt x="145190" y="515147"/>
                  </a:cubicBezTo>
                  <a:cubicBezTo>
                    <a:pt x="104423" y="498002"/>
                    <a:pt x="62513" y="484953"/>
                    <a:pt x="19460" y="475047"/>
                  </a:cubicBezTo>
                  <a:cubicBezTo>
                    <a:pt x="12793" y="473523"/>
                    <a:pt x="2887" y="475047"/>
                    <a:pt x="410" y="466856"/>
                  </a:cubicBezTo>
                  <a:cubicBezTo>
                    <a:pt x="-2066" y="458378"/>
                    <a:pt x="7268" y="454759"/>
                    <a:pt x="12412" y="450092"/>
                  </a:cubicBezTo>
                  <a:cubicBezTo>
                    <a:pt x="62513" y="404753"/>
                    <a:pt x="121378" y="378368"/>
                    <a:pt x="188529" y="372463"/>
                  </a:cubicBezTo>
                  <a:cubicBezTo>
                    <a:pt x="211865" y="370367"/>
                    <a:pt x="225581" y="362176"/>
                    <a:pt x="237583" y="340459"/>
                  </a:cubicBezTo>
                  <a:cubicBezTo>
                    <a:pt x="316831" y="196250"/>
                    <a:pt x="428464" y="86713"/>
                    <a:pt x="583912" y="25943"/>
                  </a:cubicBezTo>
                  <a:cubicBezTo>
                    <a:pt x="613439" y="14418"/>
                    <a:pt x="644014" y="6703"/>
                    <a:pt x="675066" y="702"/>
                  </a:cubicBezTo>
                  <a:cubicBezTo>
                    <a:pt x="688972" y="-1965"/>
                    <a:pt x="695354" y="2893"/>
                    <a:pt x="698116" y="16514"/>
                  </a:cubicBezTo>
                  <a:cubicBezTo>
                    <a:pt x="704594" y="48327"/>
                    <a:pt x="707261" y="80426"/>
                    <a:pt x="706880" y="113097"/>
                  </a:cubicBezTo>
                  <a:close/>
                  <a:moveTo>
                    <a:pt x="515141" y="175772"/>
                  </a:moveTo>
                  <a:cubicBezTo>
                    <a:pt x="470659" y="176057"/>
                    <a:pt x="433322" y="213110"/>
                    <a:pt x="433512" y="256829"/>
                  </a:cubicBezTo>
                  <a:cubicBezTo>
                    <a:pt x="433703" y="301025"/>
                    <a:pt x="471136" y="337887"/>
                    <a:pt x="515522" y="337697"/>
                  </a:cubicBezTo>
                  <a:cubicBezTo>
                    <a:pt x="559623" y="337601"/>
                    <a:pt x="596389" y="301787"/>
                    <a:pt x="596771" y="258639"/>
                  </a:cubicBezTo>
                  <a:cubicBezTo>
                    <a:pt x="597247" y="212157"/>
                    <a:pt x="561052" y="175486"/>
                    <a:pt x="515141" y="175676"/>
                  </a:cubicBezTo>
                  <a:close/>
                  <a:moveTo>
                    <a:pt x="409985" y="365129"/>
                  </a:moveTo>
                  <a:cubicBezTo>
                    <a:pt x="384172" y="365129"/>
                    <a:pt x="365694" y="383607"/>
                    <a:pt x="365789" y="409134"/>
                  </a:cubicBezTo>
                  <a:cubicBezTo>
                    <a:pt x="365789" y="433804"/>
                    <a:pt x="385982" y="454759"/>
                    <a:pt x="409604" y="454759"/>
                  </a:cubicBezTo>
                  <a:cubicBezTo>
                    <a:pt x="432655" y="454759"/>
                    <a:pt x="453896" y="432947"/>
                    <a:pt x="453896" y="409420"/>
                  </a:cubicBezTo>
                  <a:cubicBezTo>
                    <a:pt x="453896" y="383607"/>
                    <a:pt x="435512" y="365033"/>
                    <a:pt x="409985" y="36503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8ED01F3-0F64-4B16-A3F5-1758CA414A8C}"/>
                </a:ext>
              </a:extLst>
            </p:cNvPr>
            <p:cNvSpPr/>
            <p:nvPr/>
          </p:nvSpPr>
          <p:spPr>
            <a:xfrm>
              <a:off x="5945007" y="1356146"/>
              <a:ext cx="538464" cy="584796"/>
            </a:xfrm>
            <a:custGeom>
              <a:avLst/>
              <a:gdLst>
                <a:gd name="connsiteX0" fmla="*/ 292932 w 538464"/>
                <a:gd name="connsiteY0" fmla="*/ 93 h 584796"/>
                <a:gd name="connsiteX1" fmla="*/ 394278 w 538464"/>
                <a:gd name="connsiteY1" fmla="*/ 17810 h 584796"/>
                <a:gd name="connsiteX2" fmla="*/ 409423 w 538464"/>
                <a:gd name="connsiteY2" fmla="*/ 28287 h 584796"/>
                <a:gd name="connsiteX3" fmla="*/ 394659 w 538464"/>
                <a:gd name="connsiteY3" fmla="*/ 39146 h 584796"/>
                <a:gd name="connsiteX4" fmla="*/ 268167 w 538464"/>
                <a:gd name="connsiteY4" fmla="*/ 185164 h 584796"/>
                <a:gd name="connsiteX5" fmla="*/ 512770 w 538464"/>
                <a:gd name="connsiteY5" fmla="*/ 446435 h 584796"/>
                <a:gd name="connsiteX6" fmla="*/ 521437 w 538464"/>
                <a:gd name="connsiteY6" fmla="*/ 444911 h 584796"/>
                <a:gd name="connsiteX7" fmla="*/ 537439 w 538464"/>
                <a:gd name="connsiteY7" fmla="*/ 446435 h 584796"/>
                <a:gd name="connsiteX8" fmla="*/ 531534 w 538464"/>
                <a:gd name="connsiteY8" fmla="*/ 461960 h 584796"/>
                <a:gd name="connsiteX9" fmla="*/ 322841 w 538464"/>
                <a:gd name="connsiteY9" fmla="*/ 583309 h 584796"/>
                <a:gd name="connsiteX10" fmla="*/ 39 w 538464"/>
                <a:gd name="connsiteY10" fmla="*/ 297368 h 584796"/>
                <a:gd name="connsiteX11" fmla="*/ 292837 w 538464"/>
                <a:gd name="connsiteY11" fmla="*/ 188 h 58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464" h="584796">
                  <a:moveTo>
                    <a:pt x="292932" y="93"/>
                  </a:moveTo>
                  <a:cubicBezTo>
                    <a:pt x="327889" y="-859"/>
                    <a:pt x="361703" y="5522"/>
                    <a:pt x="394278" y="17810"/>
                  </a:cubicBezTo>
                  <a:cubicBezTo>
                    <a:pt x="400089" y="20000"/>
                    <a:pt x="409233" y="20477"/>
                    <a:pt x="409423" y="28287"/>
                  </a:cubicBezTo>
                  <a:cubicBezTo>
                    <a:pt x="409519" y="36098"/>
                    <a:pt x="400375" y="36764"/>
                    <a:pt x="394659" y="39146"/>
                  </a:cubicBezTo>
                  <a:cubicBezTo>
                    <a:pt x="328842" y="67435"/>
                    <a:pt x="285884" y="116012"/>
                    <a:pt x="268167" y="185164"/>
                  </a:cubicBezTo>
                  <a:cubicBezTo>
                    <a:pt x="229972" y="334516"/>
                    <a:pt x="361227" y="474152"/>
                    <a:pt x="512770" y="446435"/>
                  </a:cubicBezTo>
                  <a:cubicBezTo>
                    <a:pt x="515627" y="445863"/>
                    <a:pt x="518580" y="445292"/>
                    <a:pt x="521437" y="444911"/>
                  </a:cubicBezTo>
                  <a:cubicBezTo>
                    <a:pt x="526962" y="444244"/>
                    <a:pt x="533725" y="439767"/>
                    <a:pt x="537439" y="446435"/>
                  </a:cubicBezTo>
                  <a:cubicBezTo>
                    <a:pt x="540868" y="452531"/>
                    <a:pt x="534868" y="457388"/>
                    <a:pt x="531534" y="461960"/>
                  </a:cubicBezTo>
                  <a:cubicBezTo>
                    <a:pt x="480099" y="533493"/>
                    <a:pt x="409804" y="574736"/>
                    <a:pt x="322841" y="583309"/>
                  </a:cubicBezTo>
                  <a:cubicBezTo>
                    <a:pt x="150724" y="600263"/>
                    <a:pt x="2801" y="470247"/>
                    <a:pt x="39" y="297368"/>
                  </a:cubicBezTo>
                  <a:cubicBezTo>
                    <a:pt x="-2628" y="129443"/>
                    <a:pt x="132722" y="-1812"/>
                    <a:pt x="292837" y="1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37BB0298-F8CE-4097-B030-80121B22F113}"/>
                </a:ext>
              </a:extLst>
            </p:cNvPr>
            <p:cNvSpPr/>
            <p:nvPr/>
          </p:nvSpPr>
          <p:spPr>
            <a:xfrm>
              <a:off x="7152625" y="3510446"/>
              <a:ext cx="1250581" cy="330421"/>
            </a:xfrm>
            <a:custGeom>
              <a:avLst/>
              <a:gdLst>
                <a:gd name="connsiteX0" fmla="*/ 95 w 1250581"/>
                <a:gd name="connsiteY0" fmla="*/ 279431 h 330421"/>
                <a:gd name="connsiteX1" fmla="*/ 90488 w 1250581"/>
                <a:gd name="connsiteY1" fmla="*/ 285622 h 330421"/>
                <a:gd name="connsiteX2" fmla="*/ 751904 w 1250581"/>
                <a:gd name="connsiteY2" fmla="*/ 198849 h 330421"/>
                <a:gd name="connsiteX3" fmla="*/ 1110139 w 1250581"/>
                <a:gd name="connsiteY3" fmla="*/ 7873 h 330421"/>
                <a:gd name="connsiteX4" fmla="*/ 1145762 w 1250581"/>
                <a:gd name="connsiteY4" fmla="*/ 5301 h 330421"/>
                <a:gd name="connsiteX5" fmla="*/ 1237298 w 1250581"/>
                <a:gd name="connsiteY5" fmla="*/ 66356 h 330421"/>
                <a:gd name="connsiteX6" fmla="*/ 1235773 w 1250581"/>
                <a:gd name="connsiteY6" fmla="*/ 96265 h 330421"/>
                <a:gd name="connsiteX7" fmla="*/ 819626 w 1250581"/>
                <a:gd name="connsiteY7" fmla="*/ 277621 h 330421"/>
                <a:gd name="connsiteX8" fmla="*/ 319659 w 1250581"/>
                <a:gd name="connsiteY8" fmla="*/ 328675 h 330421"/>
                <a:gd name="connsiteX9" fmla="*/ 16478 w 1250581"/>
                <a:gd name="connsiteY9" fmla="*/ 289241 h 330421"/>
                <a:gd name="connsiteX10" fmla="*/ 0 w 1250581"/>
                <a:gd name="connsiteY10" fmla="*/ 279336 h 33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581" h="330421">
                  <a:moveTo>
                    <a:pt x="95" y="279431"/>
                  </a:moveTo>
                  <a:cubicBezTo>
                    <a:pt x="31433" y="281621"/>
                    <a:pt x="60960" y="283717"/>
                    <a:pt x="90488" y="285622"/>
                  </a:cubicBezTo>
                  <a:cubicBezTo>
                    <a:pt x="316706" y="300481"/>
                    <a:pt x="537591" y="275145"/>
                    <a:pt x="751904" y="198849"/>
                  </a:cubicBezTo>
                  <a:cubicBezTo>
                    <a:pt x="880777" y="153034"/>
                    <a:pt x="1000792" y="90264"/>
                    <a:pt x="1110139" y="7873"/>
                  </a:cubicBezTo>
                  <a:cubicBezTo>
                    <a:pt x="1122426" y="-1366"/>
                    <a:pt x="1132237" y="-2795"/>
                    <a:pt x="1145762" y="5301"/>
                  </a:cubicBezTo>
                  <a:cubicBezTo>
                    <a:pt x="1177290" y="24256"/>
                    <a:pt x="1208341" y="43687"/>
                    <a:pt x="1237298" y="66356"/>
                  </a:cubicBezTo>
                  <a:cubicBezTo>
                    <a:pt x="1255395" y="80453"/>
                    <a:pt x="1255109" y="83692"/>
                    <a:pt x="1235773" y="96265"/>
                  </a:cubicBezTo>
                  <a:cubicBezTo>
                    <a:pt x="1107281" y="180180"/>
                    <a:pt x="967835" y="238949"/>
                    <a:pt x="819626" y="277621"/>
                  </a:cubicBezTo>
                  <a:cubicBezTo>
                    <a:pt x="655606" y="320483"/>
                    <a:pt x="488633" y="336009"/>
                    <a:pt x="319659" y="328675"/>
                  </a:cubicBezTo>
                  <a:cubicBezTo>
                    <a:pt x="217551" y="324293"/>
                    <a:pt x="116396" y="311149"/>
                    <a:pt x="16478" y="289241"/>
                  </a:cubicBezTo>
                  <a:cubicBezTo>
                    <a:pt x="11144" y="288098"/>
                    <a:pt x="4667" y="288384"/>
                    <a:pt x="0" y="279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4670EE6B-BD99-408A-8040-5A44D3948DFF}"/>
                </a:ext>
              </a:extLst>
            </p:cNvPr>
            <p:cNvSpPr/>
            <p:nvPr/>
          </p:nvSpPr>
          <p:spPr>
            <a:xfrm>
              <a:off x="6820664" y="1264129"/>
              <a:ext cx="441879" cy="442438"/>
            </a:xfrm>
            <a:custGeom>
              <a:avLst/>
              <a:gdLst>
                <a:gd name="connsiteX0" fmla="*/ 441879 w 441879"/>
                <a:gd name="connsiteY0" fmla="*/ 221554 h 442438"/>
                <a:gd name="connsiteX1" fmla="*/ 426258 w 441879"/>
                <a:gd name="connsiteY1" fmla="*/ 232889 h 442438"/>
                <a:gd name="connsiteX2" fmla="*/ 316149 w 441879"/>
                <a:gd name="connsiteY2" fmla="*/ 277942 h 442438"/>
                <a:gd name="connsiteX3" fmla="*/ 277382 w 441879"/>
                <a:gd name="connsiteY3" fmla="*/ 316709 h 442438"/>
                <a:gd name="connsiteX4" fmla="*/ 229757 w 441879"/>
                <a:gd name="connsiteY4" fmla="*/ 430533 h 442438"/>
                <a:gd name="connsiteX5" fmla="*/ 218994 w 441879"/>
                <a:gd name="connsiteY5" fmla="*/ 442344 h 442438"/>
                <a:gd name="connsiteX6" fmla="*/ 210422 w 441879"/>
                <a:gd name="connsiteY6" fmla="*/ 430438 h 442438"/>
                <a:gd name="connsiteX7" fmla="*/ 160511 w 441879"/>
                <a:gd name="connsiteY7" fmla="*/ 310423 h 442438"/>
                <a:gd name="connsiteX8" fmla="*/ 132602 w 441879"/>
                <a:gd name="connsiteY8" fmla="*/ 281943 h 442438"/>
                <a:gd name="connsiteX9" fmla="*/ 18683 w 441879"/>
                <a:gd name="connsiteY9" fmla="*/ 234604 h 442438"/>
                <a:gd name="connsiteX10" fmla="*/ 14 w 441879"/>
                <a:gd name="connsiteY10" fmla="*/ 221554 h 442438"/>
                <a:gd name="connsiteX11" fmla="*/ 17921 w 441879"/>
                <a:gd name="connsiteY11" fmla="*/ 208124 h 442438"/>
                <a:gd name="connsiteX12" fmla="*/ 131840 w 441879"/>
                <a:gd name="connsiteY12" fmla="*/ 160690 h 442438"/>
                <a:gd name="connsiteX13" fmla="*/ 161082 w 441879"/>
                <a:gd name="connsiteY13" fmla="*/ 130591 h 442438"/>
                <a:gd name="connsiteX14" fmla="*/ 209279 w 441879"/>
                <a:gd name="connsiteY14" fmla="*/ 14671 h 442438"/>
                <a:gd name="connsiteX15" fmla="*/ 220232 w 441879"/>
                <a:gd name="connsiteY15" fmla="*/ 3 h 442438"/>
                <a:gd name="connsiteX16" fmla="*/ 231091 w 441879"/>
                <a:gd name="connsiteY16" fmla="*/ 14957 h 442438"/>
                <a:gd name="connsiteX17" fmla="*/ 275192 w 441879"/>
                <a:gd name="connsiteY17" fmla="*/ 120685 h 442438"/>
                <a:gd name="connsiteX18" fmla="*/ 321388 w 441879"/>
                <a:gd name="connsiteY18" fmla="*/ 166595 h 442438"/>
                <a:gd name="connsiteX19" fmla="*/ 427401 w 441879"/>
                <a:gd name="connsiteY19" fmla="*/ 209934 h 442438"/>
                <a:gd name="connsiteX20" fmla="*/ 441879 w 441879"/>
                <a:gd name="connsiteY20" fmla="*/ 221364 h 44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879" h="442438">
                  <a:moveTo>
                    <a:pt x="441879" y="221554"/>
                  </a:moveTo>
                  <a:cubicBezTo>
                    <a:pt x="438926" y="228698"/>
                    <a:pt x="432164" y="230413"/>
                    <a:pt x="426258" y="232889"/>
                  </a:cubicBezTo>
                  <a:cubicBezTo>
                    <a:pt x="389682" y="248129"/>
                    <a:pt x="353201" y="263750"/>
                    <a:pt x="316149" y="277942"/>
                  </a:cubicBezTo>
                  <a:cubicBezTo>
                    <a:pt x="296813" y="285277"/>
                    <a:pt x="284907" y="297564"/>
                    <a:pt x="277382" y="316709"/>
                  </a:cubicBezTo>
                  <a:cubicBezTo>
                    <a:pt x="262428" y="355000"/>
                    <a:pt x="245950" y="392719"/>
                    <a:pt x="229757" y="430533"/>
                  </a:cubicBezTo>
                  <a:cubicBezTo>
                    <a:pt x="227662" y="435486"/>
                    <a:pt x="226805" y="443392"/>
                    <a:pt x="218994" y="442344"/>
                  </a:cubicBezTo>
                  <a:cubicBezTo>
                    <a:pt x="213374" y="441582"/>
                    <a:pt x="212327" y="435010"/>
                    <a:pt x="210422" y="430438"/>
                  </a:cubicBezTo>
                  <a:cubicBezTo>
                    <a:pt x="193658" y="390528"/>
                    <a:pt x="176608" y="350618"/>
                    <a:pt x="160511" y="310423"/>
                  </a:cubicBezTo>
                  <a:cubicBezTo>
                    <a:pt x="154986" y="296516"/>
                    <a:pt x="146985" y="287467"/>
                    <a:pt x="132602" y="281943"/>
                  </a:cubicBezTo>
                  <a:cubicBezTo>
                    <a:pt x="94312" y="266989"/>
                    <a:pt x="56498" y="250796"/>
                    <a:pt x="18683" y="234604"/>
                  </a:cubicBezTo>
                  <a:cubicBezTo>
                    <a:pt x="11635" y="231556"/>
                    <a:pt x="491" y="230603"/>
                    <a:pt x="14" y="221554"/>
                  </a:cubicBezTo>
                  <a:cubicBezTo>
                    <a:pt x="-462" y="211839"/>
                    <a:pt x="11063" y="211172"/>
                    <a:pt x="17921" y="208124"/>
                  </a:cubicBezTo>
                  <a:cubicBezTo>
                    <a:pt x="55736" y="191836"/>
                    <a:pt x="93455" y="175549"/>
                    <a:pt x="131840" y="160690"/>
                  </a:cubicBezTo>
                  <a:cubicBezTo>
                    <a:pt x="146985" y="154784"/>
                    <a:pt x="155272" y="145259"/>
                    <a:pt x="161082" y="130591"/>
                  </a:cubicBezTo>
                  <a:cubicBezTo>
                    <a:pt x="176513" y="91633"/>
                    <a:pt x="192991" y="53152"/>
                    <a:pt x="209279" y="14671"/>
                  </a:cubicBezTo>
                  <a:cubicBezTo>
                    <a:pt x="211660" y="8956"/>
                    <a:pt x="212041" y="-188"/>
                    <a:pt x="220232" y="3"/>
                  </a:cubicBezTo>
                  <a:cubicBezTo>
                    <a:pt x="228138" y="193"/>
                    <a:pt x="228614" y="9337"/>
                    <a:pt x="231091" y="14957"/>
                  </a:cubicBezTo>
                  <a:cubicBezTo>
                    <a:pt x="246140" y="50009"/>
                    <a:pt x="262047" y="84871"/>
                    <a:pt x="275192" y="120685"/>
                  </a:cubicBezTo>
                  <a:cubicBezTo>
                    <a:pt x="283764" y="144021"/>
                    <a:pt x="298242" y="158118"/>
                    <a:pt x="321388" y="166595"/>
                  </a:cubicBezTo>
                  <a:cubicBezTo>
                    <a:pt x="357202" y="179835"/>
                    <a:pt x="392159" y="195170"/>
                    <a:pt x="427401" y="209934"/>
                  </a:cubicBezTo>
                  <a:cubicBezTo>
                    <a:pt x="433116" y="212315"/>
                    <a:pt x="440641" y="213077"/>
                    <a:pt x="441879" y="2213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2565AD0F-F434-495A-9249-37F0E1627D53}"/>
                </a:ext>
              </a:extLst>
            </p:cNvPr>
            <p:cNvSpPr/>
            <p:nvPr/>
          </p:nvSpPr>
          <p:spPr>
            <a:xfrm>
              <a:off x="7094320" y="3900839"/>
              <a:ext cx="433399" cy="433062"/>
            </a:xfrm>
            <a:custGeom>
              <a:avLst/>
              <a:gdLst>
                <a:gd name="connsiteX0" fmla="*/ 433399 w 433399"/>
                <a:gd name="connsiteY0" fmla="*/ 217269 h 433062"/>
                <a:gd name="connsiteX1" fmla="*/ 417397 w 433399"/>
                <a:gd name="connsiteY1" fmla="*/ 228032 h 433062"/>
                <a:gd name="connsiteX2" fmla="*/ 305574 w 433399"/>
                <a:gd name="connsiteY2" fmla="*/ 274514 h 433062"/>
                <a:gd name="connsiteX3" fmla="*/ 274237 w 433399"/>
                <a:gd name="connsiteY3" fmla="*/ 305566 h 433062"/>
                <a:gd name="connsiteX4" fmla="*/ 225945 w 433399"/>
                <a:gd name="connsiteY4" fmla="*/ 421390 h 433062"/>
                <a:gd name="connsiteX5" fmla="*/ 217182 w 433399"/>
                <a:gd name="connsiteY5" fmla="*/ 433010 h 433062"/>
                <a:gd name="connsiteX6" fmla="*/ 206514 w 433399"/>
                <a:gd name="connsiteY6" fmla="*/ 421104 h 433062"/>
                <a:gd name="connsiteX7" fmla="*/ 159175 w 433399"/>
                <a:gd name="connsiteY7" fmla="*/ 307280 h 433062"/>
                <a:gd name="connsiteX8" fmla="*/ 126885 w 433399"/>
                <a:gd name="connsiteY8" fmla="*/ 274228 h 433062"/>
                <a:gd name="connsiteX9" fmla="*/ 14966 w 433399"/>
                <a:gd name="connsiteY9" fmla="*/ 227937 h 433062"/>
                <a:gd name="connsiteX10" fmla="*/ 12 w 433399"/>
                <a:gd name="connsiteY10" fmla="*/ 216888 h 433062"/>
                <a:gd name="connsiteX11" fmla="*/ 14299 w 433399"/>
                <a:gd name="connsiteY11" fmla="*/ 205458 h 433062"/>
                <a:gd name="connsiteX12" fmla="*/ 128314 w 433399"/>
                <a:gd name="connsiteY12" fmla="*/ 158500 h 433062"/>
                <a:gd name="connsiteX13" fmla="*/ 158032 w 433399"/>
                <a:gd name="connsiteY13" fmla="*/ 128496 h 433062"/>
                <a:gd name="connsiteX14" fmla="*/ 206133 w 433399"/>
                <a:gd name="connsiteY14" fmla="*/ 12577 h 433062"/>
                <a:gd name="connsiteX15" fmla="*/ 216610 w 433399"/>
                <a:gd name="connsiteY15" fmla="*/ 3 h 433062"/>
                <a:gd name="connsiteX16" fmla="*/ 226802 w 433399"/>
                <a:gd name="connsiteY16" fmla="*/ 12862 h 433062"/>
                <a:gd name="connsiteX17" fmla="*/ 271760 w 433399"/>
                <a:gd name="connsiteY17" fmla="*/ 122876 h 433062"/>
                <a:gd name="connsiteX18" fmla="*/ 310717 w 433399"/>
                <a:gd name="connsiteY18" fmla="*/ 161262 h 433062"/>
                <a:gd name="connsiteX19" fmla="*/ 418731 w 433399"/>
                <a:gd name="connsiteY19" fmla="*/ 205458 h 433062"/>
                <a:gd name="connsiteX20" fmla="*/ 433209 w 433399"/>
                <a:gd name="connsiteY20" fmla="*/ 217078 h 43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3399" h="433062">
                  <a:moveTo>
                    <a:pt x="433399" y="217269"/>
                  </a:moveTo>
                  <a:cubicBezTo>
                    <a:pt x="430256" y="224412"/>
                    <a:pt x="423303" y="225556"/>
                    <a:pt x="417397" y="228032"/>
                  </a:cubicBezTo>
                  <a:cubicBezTo>
                    <a:pt x="380155" y="243748"/>
                    <a:pt x="343102" y="259750"/>
                    <a:pt x="305574" y="274514"/>
                  </a:cubicBezTo>
                  <a:cubicBezTo>
                    <a:pt x="290048" y="280610"/>
                    <a:pt x="280333" y="289849"/>
                    <a:pt x="274237" y="305566"/>
                  </a:cubicBezTo>
                  <a:cubicBezTo>
                    <a:pt x="258997" y="344523"/>
                    <a:pt x="242233" y="382909"/>
                    <a:pt x="225945" y="421390"/>
                  </a:cubicBezTo>
                  <a:cubicBezTo>
                    <a:pt x="224040" y="425961"/>
                    <a:pt x="222992" y="432439"/>
                    <a:pt x="217182" y="433010"/>
                  </a:cubicBezTo>
                  <a:cubicBezTo>
                    <a:pt x="209371" y="433772"/>
                    <a:pt x="208609" y="426057"/>
                    <a:pt x="206514" y="421104"/>
                  </a:cubicBezTo>
                  <a:cubicBezTo>
                    <a:pt x="190512" y="383290"/>
                    <a:pt x="174129" y="345570"/>
                    <a:pt x="159175" y="307280"/>
                  </a:cubicBezTo>
                  <a:cubicBezTo>
                    <a:pt x="152793" y="291087"/>
                    <a:pt x="143458" y="280610"/>
                    <a:pt x="126885" y="274228"/>
                  </a:cubicBezTo>
                  <a:cubicBezTo>
                    <a:pt x="89166" y="259750"/>
                    <a:pt x="52209" y="243653"/>
                    <a:pt x="14966" y="227937"/>
                  </a:cubicBezTo>
                  <a:cubicBezTo>
                    <a:pt x="9156" y="225460"/>
                    <a:pt x="393" y="224603"/>
                    <a:pt x="12" y="216888"/>
                  </a:cubicBezTo>
                  <a:cubicBezTo>
                    <a:pt x="-369" y="208696"/>
                    <a:pt x="8584" y="207934"/>
                    <a:pt x="14299" y="205458"/>
                  </a:cubicBezTo>
                  <a:cubicBezTo>
                    <a:pt x="52209" y="189551"/>
                    <a:pt x="90118" y="173644"/>
                    <a:pt x="128314" y="158500"/>
                  </a:cubicBezTo>
                  <a:cubicBezTo>
                    <a:pt x="142982" y="152689"/>
                    <a:pt x="152221" y="143450"/>
                    <a:pt x="158032" y="128496"/>
                  </a:cubicBezTo>
                  <a:cubicBezTo>
                    <a:pt x="173367" y="89539"/>
                    <a:pt x="189845" y="51153"/>
                    <a:pt x="206133" y="12577"/>
                  </a:cubicBezTo>
                  <a:cubicBezTo>
                    <a:pt x="208324" y="7528"/>
                    <a:pt x="209276" y="-187"/>
                    <a:pt x="216610" y="3"/>
                  </a:cubicBezTo>
                  <a:cubicBezTo>
                    <a:pt x="223659" y="194"/>
                    <a:pt x="224707" y="7719"/>
                    <a:pt x="226802" y="12862"/>
                  </a:cubicBezTo>
                  <a:cubicBezTo>
                    <a:pt x="242042" y="49438"/>
                    <a:pt x="257758" y="85919"/>
                    <a:pt x="271760" y="122876"/>
                  </a:cubicBezTo>
                  <a:cubicBezTo>
                    <a:pt x="279094" y="142307"/>
                    <a:pt x="291382" y="154023"/>
                    <a:pt x="310717" y="161262"/>
                  </a:cubicBezTo>
                  <a:cubicBezTo>
                    <a:pt x="347103" y="174978"/>
                    <a:pt x="382822" y="190408"/>
                    <a:pt x="418731" y="205458"/>
                  </a:cubicBezTo>
                  <a:cubicBezTo>
                    <a:pt x="424446" y="207839"/>
                    <a:pt x="431875" y="208887"/>
                    <a:pt x="433209" y="21707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5228EFF1-3FF8-4581-AD37-5DC8601D9E10}"/>
                </a:ext>
              </a:extLst>
            </p:cNvPr>
            <p:cNvSpPr/>
            <p:nvPr/>
          </p:nvSpPr>
          <p:spPr>
            <a:xfrm>
              <a:off x="5548485" y="2617635"/>
              <a:ext cx="423874" cy="424066"/>
            </a:xfrm>
            <a:custGeom>
              <a:avLst/>
              <a:gdLst>
                <a:gd name="connsiteX0" fmla="*/ 212252 w 423874"/>
                <a:gd name="connsiteY0" fmla="*/ 0 h 424066"/>
                <a:gd name="connsiteX1" fmla="*/ 223586 w 423874"/>
                <a:gd name="connsiteY1" fmla="*/ 14859 h 424066"/>
                <a:gd name="connsiteX2" fmla="*/ 267401 w 423874"/>
                <a:gd name="connsiteY2" fmla="*/ 120682 h 424066"/>
                <a:gd name="connsiteX3" fmla="*/ 304454 w 423874"/>
                <a:gd name="connsiteY3" fmla="*/ 157639 h 424066"/>
                <a:gd name="connsiteX4" fmla="*/ 410372 w 423874"/>
                <a:gd name="connsiteY4" fmla="*/ 201263 h 424066"/>
                <a:gd name="connsiteX5" fmla="*/ 423802 w 423874"/>
                <a:gd name="connsiteY5" fmla="*/ 213170 h 424066"/>
                <a:gd name="connsiteX6" fmla="*/ 410467 w 423874"/>
                <a:gd name="connsiteY6" fmla="*/ 223171 h 424066"/>
                <a:gd name="connsiteX7" fmla="*/ 300358 w 423874"/>
                <a:gd name="connsiteY7" fmla="*/ 268319 h 424066"/>
                <a:gd name="connsiteX8" fmla="*/ 269116 w 423874"/>
                <a:gd name="connsiteY8" fmla="*/ 299656 h 424066"/>
                <a:gd name="connsiteX9" fmla="*/ 222253 w 423874"/>
                <a:gd name="connsiteY9" fmla="*/ 411385 h 424066"/>
                <a:gd name="connsiteX10" fmla="*/ 212156 w 423874"/>
                <a:gd name="connsiteY10" fmla="*/ 424053 h 424066"/>
                <a:gd name="connsiteX11" fmla="*/ 202250 w 423874"/>
                <a:gd name="connsiteY11" fmla="*/ 410718 h 424066"/>
                <a:gd name="connsiteX12" fmla="*/ 156626 w 423874"/>
                <a:gd name="connsiteY12" fmla="*/ 300800 h 424066"/>
                <a:gd name="connsiteX13" fmla="*/ 125955 w 423874"/>
                <a:gd name="connsiteY13" fmla="*/ 268986 h 424066"/>
                <a:gd name="connsiteX14" fmla="*/ 14132 w 423874"/>
                <a:gd name="connsiteY14" fmla="*/ 222313 h 424066"/>
                <a:gd name="connsiteX15" fmla="*/ 35 w 423874"/>
                <a:gd name="connsiteY15" fmla="*/ 210788 h 424066"/>
                <a:gd name="connsiteX16" fmla="*/ 13941 w 423874"/>
                <a:gd name="connsiteY16" fmla="*/ 201644 h 424066"/>
                <a:gd name="connsiteX17" fmla="*/ 127955 w 423874"/>
                <a:gd name="connsiteY17" fmla="*/ 154400 h 424066"/>
                <a:gd name="connsiteX18" fmla="*/ 155768 w 423874"/>
                <a:gd name="connsiteY18" fmla="*/ 125730 h 424066"/>
                <a:gd name="connsiteX19" fmla="*/ 202250 w 423874"/>
                <a:gd name="connsiteY19" fmla="*/ 13811 h 424066"/>
                <a:gd name="connsiteX20" fmla="*/ 212156 w 423874"/>
                <a:gd name="connsiteY20" fmla="*/ 0 h 4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3874" h="424066">
                  <a:moveTo>
                    <a:pt x="212252" y="0"/>
                  </a:moveTo>
                  <a:cubicBezTo>
                    <a:pt x="220253" y="1714"/>
                    <a:pt x="221205" y="9049"/>
                    <a:pt x="223586" y="14859"/>
                  </a:cubicBezTo>
                  <a:cubicBezTo>
                    <a:pt x="238445" y="50006"/>
                    <a:pt x="254066" y="84963"/>
                    <a:pt x="267401" y="120682"/>
                  </a:cubicBezTo>
                  <a:cubicBezTo>
                    <a:pt x="274450" y="139541"/>
                    <a:pt x="285880" y="150590"/>
                    <a:pt x="304454" y="157639"/>
                  </a:cubicBezTo>
                  <a:cubicBezTo>
                    <a:pt x="340172" y="171164"/>
                    <a:pt x="375224" y="186500"/>
                    <a:pt x="410372" y="201263"/>
                  </a:cubicBezTo>
                  <a:cubicBezTo>
                    <a:pt x="416087" y="203645"/>
                    <a:pt x="424754" y="204406"/>
                    <a:pt x="423802" y="213170"/>
                  </a:cubicBezTo>
                  <a:cubicBezTo>
                    <a:pt x="423040" y="219837"/>
                    <a:pt x="415801" y="220980"/>
                    <a:pt x="410467" y="223171"/>
                  </a:cubicBezTo>
                  <a:cubicBezTo>
                    <a:pt x="373796" y="238316"/>
                    <a:pt x="337410" y="254127"/>
                    <a:pt x="300358" y="268319"/>
                  </a:cubicBezTo>
                  <a:cubicBezTo>
                    <a:pt x="284451" y="274415"/>
                    <a:pt x="275307" y="284321"/>
                    <a:pt x="269116" y="299656"/>
                  </a:cubicBezTo>
                  <a:cubicBezTo>
                    <a:pt x="254066" y="337185"/>
                    <a:pt x="238064" y="374237"/>
                    <a:pt x="222253" y="411385"/>
                  </a:cubicBezTo>
                  <a:cubicBezTo>
                    <a:pt x="220062" y="416528"/>
                    <a:pt x="219491" y="424434"/>
                    <a:pt x="212156" y="424053"/>
                  </a:cubicBezTo>
                  <a:cubicBezTo>
                    <a:pt x="205298" y="423672"/>
                    <a:pt x="204441" y="415957"/>
                    <a:pt x="202250" y="410718"/>
                  </a:cubicBezTo>
                  <a:cubicBezTo>
                    <a:pt x="186820" y="374142"/>
                    <a:pt x="171199" y="337756"/>
                    <a:pt x="156626" y="300800"/>
                  </a:cubicBezTo>
                  <a:cubicBezTo>
                    <a:pt x="150625" y="285464"/>
                    <a:pt x="141957" y="275177"/>
                    <a:pt x="125955" y="268986"/>
                  </a:cubicBezTo>
                  <a:cubicBezTo>
                    <a:pt x="88331" y="254413"/>
                    <a:pt x="51279" y="238220"/>
                    <a:pt x="14132" y="222313"/>
                  </a:cubicBezTo>
                  <a:cubicBezTo>
                    <a:pt x="8512" y="219932"/>
                    <a:pt x="-632" y="218980"/>
                    <a:pt x="35" y="210788"/>
                  </a:cubicBezTo>
                  <a:cubicBezTo>
                    <a:pt x="511" y="204502"/>
                    <a:pt x="8702" y="203835"/>
                    <a:pt x="13941" y="201644"/>
                  </a:cubicBezTo>
                  <a:cubicBezTo>
                    <a:pt x="51851" y="185738"/>
                    <a:pt x="89570" y="169354"/>
                    <a:pt x="127955" y="154400"/>
                  </a:cubicBezTo>
                  <a:cubicBezTo>
                    <a:pt x="142338" y="148780"/>
                    <a:pt x="150244" y="139446"/>
                    <a:pt x="155768" y="125730"/>
                  </a:cubicBezTo>
                  <a:cubicBezTo>
                    <a:pt x="170818" y="88201"/>
                    <a:pt x="186534" y="51054"/>
                    <a:pt x="202250" y="13811"/>
                  </a:cubicBezTo>
                  <a:cubicBezTo>
                    <a:pt x="204441" y="8572"/>
                    <a:pt x="205489" y="2191"/>
                    <a:pt x="212156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C4BC790F-23F3-4CFA-AB0C-1F0AE7FD15B0}"/>
                </a:ext>
              </a:extLst>
            </p:cNvPr>
            <p:cNvSpPr/>
            <p:nvPr/>
          </p:nvSpPr>
          <p:spPr>
            <a:xfrm>
              <a:off x="8213029" y="2030418"/>
              <a:ext cx="415691" cy="414740"/>
            </a:xfrm>
            <a:custGeom>
              <a:avLst/>
              <a:gdLst>
                <a:gd name="connsiteX0" fmla="*/ 207659 w 415691"/>
                <a:gd name="connsiteY0" fmla="*/ 0 h 414740"/>
                <a:gd name="connsiteX1" fmla="*/ 218041 w 415691"/>
                <a:gd name="connsiteY1" fmla="*/ 13049 h 414740"/>
                <a:gd name="connsiteX2" fmla="*/ 259761 w 415691"/>
                <a:gd name="connsiteY2" fmla="*/ 114967 h 414740"/>
                <a:gd name="connsiteX3" fmla="*/ 298241 w 415691"/>
                <a:gd name="connsiteY3" fmla="*/ 153924 h 414740"/>
                <a:gd name="connsiteX4" fmla="*/ 402064 w 415691"/>
                <a:gd name="connsiteY4" fmla="*/ 196786 h 414740"/>
                <a:gd name="connsiteX5" fmla="*/ 415685 w 415691"/>
                <a:gd name="connsiteY5" fmla="*/ 206311 h 414740"/>
                <a:gd name="connsiteX6" fmla="*/ 401397 w 415691"/>
                <a:gd name="connsiteY6" fmla="*/ 217932 h 414740"/>
                <a:gd name="connsiteX7" fmla="*/ 289478 w 415691"/>
                <a:gd name="connsiteY7" fmla="*/ 264223 h 414740"/>
                <a:gd name="connsiteX8" fmla="*/ 263189 w 415691"/>
                <a:gd name="connsiteY8" fmla="*/ 291656 h 414740"/>
                <a:gd name="connsiteX9" fmla="*/ 219089 w 415691"/>
                <a:gd name="connsiteY9" fmla="*/ 397383 h 414740"/>
                <a:gd name="connsiteX10" fmla="*/ 207849 w 415691"/>
                <a:gd name="connsiteY10" fmla="*/ 414719 h 414740"/>
                <a:gd name="connsiteX11" fmla="*/ 196038 w 415691"/>
                <a:gd name="connsiteY11" fmla="*/ 398336 h 414740"/>
                <a:gd name="connsiteX12" fmla="*/ 152985 w 415691"/>
                <a:gd name="connsiteY12" fmla="*/ 294608 h 414740"/>
                <a:gd name="connsiteX13" fmla="*/ 120314 w 415691"/>
                <a:gd name="connsiteY13" fmla="*/ 261747 h 414740"/>
                <a:gd name="connsiteX14" fmla="*/ 12491 w 415691"/>
                <a:gd name="connsiteY14" fmla="*/ 216979 h 414740"/>
                <a:gd name="connsiteX15" fmla="*/ 14 w 415691"/>
                <a:gd name="connsiteY15" fmla="*/ 206502 h 414740"/>
                <a:gd name="connsiteX16" fmla="*/ 13253 w 415691"/>
                <a:gd name="connsiteY16" fmla="*/ 196596 h 414740"/>
                <a:gd name="connsiteX17" fmla="*/ 123172 w 415691"/>
                <a:gd name="connsiteY17" fmla="*/ 151067 h 414740"/>
                <a:gd name="connsiteX18" fmla="*/ 151366 w 415691"/>
                <a:gd name="connsiteY18" fmla="*/ 122777 h 414740"/>
                <a:gd name="connsiteX19" fmla="*/ 196133 w 415691"/>
                <a:gd name="connsiteY19" fmla="*/ 14954 h 414740"/>
                <a:gd name="connsiteX20" fmla="*/ 207659 w 415691"/>
                <a:gd name="connsiteY20" fmla="*/ 0 h 41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5691" h="414740">
                  <a:moveTo>
                    <a:pt x="207659" y="0"/>
                  </a:moveTo>
                  <a:cubicBezTo>
                    <a:pt x="214803" y="1429"/>
                    <a:pt x="215945" y="7906"/>
                    <a:pt x="218041" y="13049"/>
                  </a:cubicBezTo>
                  <a:cubicBezTo>
                    <a:pt x="232233" y="46958"/>
                    <a:pt x="246997" y="80581"/>
                    <a:pt x="259761" y="114967"/>
                  </a:cubicBezTo>
                  <a:cubicBezTo>
                    <a:pt x="266999" y="134493"/>
                    <a:pt x="279001" y="146494"/>
                    <a:pt x="298241" y="153924"/>
                  </a:cubicBezTo>
                  <a:cubicBezTo>
                    <a:pt x="333198" y="167450"/>
                    <a:pt x="367583" y="182309"/>
                    <a:pt x="402064" y="196786"/>
                  </a:cubicBezTo>
                  <a:cubicBezTo>
                    <a:pt x="407303" y="198977"/>
                    <a:pt x="415399" y="199644"/>
                    <a:pt x="415685" y="206311"/>
                  </a:cubicBezTo>
                  <a:cubicBezTo>
                    <a:pt x="415970" y="214408"/>
                    <a:pt x="407112" y="215456"/>
                    <a:pt x="401397" y="217932"/>
                  </a:cubicBezTo>
                  <a:cubicBezTo>
                    <a:pt x="364250" y="233648"/>
                    <a:pt x="327007" y="249460"/>
                    <a:pt x="289478" y="264223"/>
                  </a:cubicBezTo>
                  <a:cubicBezTo>
                    <a:pt x="275858" y="269558"/>
                    <a:pt x="268428" y="278606"/>
                    <a:pt x="263189" y="291656"/>
                  </a:cubicBezTo>
                  <a:cubicBezTo>
                    <a:pt x="248997" y="327088"/>
                    <a:pt x="233948" y="362236"/>
                    <a:pt x="219089" y="397383"/>
                  </a:cubicBezTo>
                  <a:cubicBezTo>
                    <a:pt x="216327" y="403860"/>
                    <a:pt x="216041" y="414242"/>
                    <a:pt x="207849" y="414719"/>
                  </a:cubicBezTo>
                  <a:cubicBezTo>
                    <a:pt x="198896" y="415290"/>
                    <a:pt x="198705" y="404622"/>
                    <a:pt x="196038" y="398336"/>
                  </a:cubicBezTo>
                  <a:cubicBezTo>
                    <a:pt x="181274" y="363950"/>
                    <a:pt x="166225" y="329660"/>
                    <a:pt x="152985" y="294608"/>
                  </a:cubicBezTo>
                  <a:cubicBezTo>
                    <a:pt x="146699" y="277940"/>
                    <a:pt x="136316" y="268129"/>
                    <a:pt x="120314" y="261747"/>
                  </a:cubicBezTo>
                  <a:cubicBezTo>
                    <a:pt x="84215" y="247269"/>
                    <a:pt x="48401" y="232029"/>
                    <a:pt x="12491" y="216979"/>
                  </a:cubicBezTo>
                  <a:cubicBezTo>
                    <a:pt x="7348" y="214789"/>
                    <a:pt x="-367" y="213836"/>
                    <a:pt x="14" y="206502"/>
                  </a:cubicBezTo>
                  <a:cubicBezTo>
                    <a:pt x="395" y="199454"/>
                    <a:pt x="8015" y="198787"/>
                    <a:pt x="13253" y="196596"/>
                  </a:cubicBezTo>
                  <a:cubicBezTo>
                    <a:pt x="49829" y="181261"/>
                    <a:pt x="86215" y="165544"/>
                    <a:pt x="123172" y="151067"/>
                  </a:cubicBezTo>
                  <a:cubicBezTo>
                    <a:pt x="137364" y="145542"/>
                    <a:pt x="145841" y="136874"/>
                    <a:pt x="151366" y="122777"/>
                  </a:cubicBezTo>
                  <a:cubicBezTo>
                    <a:pt x="165558" y="86582"/>
                    <a:pt x="180989" y="50863"/>
                    <a:pt x="196133" y="14954"/>
                  </a:cubicBezTo>
                  <a:cubicBezTo>
                    <a:pt x="198610" y="9144"/>
                    <a:pt x="199944" y="2000"/>
                    <a:pt x="2076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EAB6147-703D-4C8E-8556-7870E7F06E7F}"/>
                </a:ext>
              </a:extLst>
            </p:cNvPr>
            <p:cNvSpPr/>
            <p:nvPr/>
          </p:nvSpPr>
          <p:spPr>
            <a:xfrm>
              <a:off x="6094013" y="3601144"/>
              <a:ext cx="383675" cy="382376"/>
            </a:xfrm>
            <a:custGeom>
              <a:avLst/>
              <a:gdLst>
                <a:gd name="connsiteX0" fmla="*/ 191551 w 383675"/>
                <a:gd name="connsiteY0" fmla="*/ 382185 h 382376"/>
                <a:gd name="connsiteX1" fmla="*/ 181169 w 383675"/>
                <a:gd name="connsiteY1" fmla="*/ 368469 h 382376"/>
                <a:gd name="connsiteX2" fmla="*/ 140592 w 383675"/>
                <a:gd name="connsiteY2" fmla="*/ 271029 h 382376"/>
                <a:gd name="connsiteX3" fmla="*/ 112303 w 383675"/>
                <a:gd name="connsiteY3" fmla="*/ 242549 h 382376"/>
                <a:gd name="connsiteX4" fmla="*/ 14481 w 383675"/>
                <a:gd name="connsiteY4" fmla="*/ 202830 h 382376"/>
                <a:gd name="connsiteX5" fmla="*/ 3 w 383675"/>
                <a:gd name="connsiteY5" fmla="*/ 191590 h 382376"/>
                <a:gd name="connsiteX6" fmla="*/ 14862 w 383675"/>
                <a:gd name="connsiteY6" fmla="*/ 180351 h 382376"/>
                <a:gd name="connsiteX7" fmla="*/ 108302 w 383675"/>
                <a:gd name="connsiteY7" fmla="*/ 141489 h 382376"/>
                <a:gd name="connsiteX8" fmla="*/ 142402 w 383675"/>
                <a:gd name="connsiteY8" fmla="*/ 107199 h 382376"/>
                <a:gd name="connsiteX9" fmla="*/ 181931 w 383675"/>
                <a:gd name="connsiteY9" fmla="*/ 11663 h 382376"/>
                <a:gd name="connsiteX10" fmla="*/ 190503 w 383675"/>
                <a:gd name="connsiteY10" fmla="*/ 42 h 382376"/>
                <a:gd name="connsiteX11" fmla="*/ 201457 w 383675"/>
                <a:gd name="connsiteY11" fmla="*/ 11853 h 382376"/>
                <a:gd name="connsiteX12" fmla="*/ 242510 w 383675"/>
                <a:gd name="connsiteY12" fmla="*/ 111485 h 382376"/>
                <a:gd name="connsiteX13" fmla="*/ 268799 w 383675"/>
                <a:gd name="connsiteY13" fmla="*/ 138917 h 382376"/>
                <a:gd name="connsiteX14" fmla="*/ 368335 w 383675"/>
                <a:gd name="connsiteY14" fmla="*/ 180256 h 382376"/>
                <a:gd name="connsiteX15" fmla="*/ 383670 w 383675"/>
                <a:gd name="connsiteY15" fmla="*/ 190733 h 382376"/>
                <a:gd name="connsiteX16" fmla="*/ 367382 w 383675"/>
                <a:gd name="connsiteY16" fmla="*/ 202639 h 382376"/>
                <a:gd name="connsiteX17" fmla="*/ 271751 w 383675"/>
                <a:gd name="connsiteY17" fmla="*/ 242073 h 382376"/>
                <a:gd name="connsiteX18" fmla="*/ 242510 w 383675"/>
                <a:gd name="connsiteY18" fmla="*/ 272172 h 382376"/>
                <a:gd name="connsiteX19" fmla="*/ 201742 w 383675"/>
                <a:gd name="connsiteY19" fmla="*/ 369613 h 382376"/>
                <a:gd name="connsiteX20" fmla="*/ 191551 w 383675"/>
                <a:gd name="connsiteY20" fmla="*/ 382376 h 38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675" h="382376">
                  <a:moveTo>
                    <a:pt x="191551" y="382185"/>
                  </a:moveTo>
                  <a:cubicBezTo>
                    <a:pt x="184502" y="380090"/>
                    <a:pt x="183359" y="373708"/>
                    <a:pt x="181169" y="368469"/>
                  </a:cubicBezTo>
                  <a:cubicBezTo>
                    <a:pt x="167453" y="336084"/>
                    <a:pt x="153451" y="303699"/>
                    <a:pt x="140592" y="271029"/>
                  </a:cubicBezTo>
                  <a:cubicBezTo>
                    <a:pt x="135067" y="257027"/>
                    <a:pt x="126305" y="247978"/>
                    <a:pt x="112303" y="242549"/>
                  </a:cubicBezTo>
                  <a:cubicBezTo>
                    <a:pt x="79537" y="229785"/>
                    <a:pt x="47057" y="216260"/>
                    <a:pt x="14481" y="202830"/>
                  </a:cubicBezTo>
                  <a:cubicBezTo>
                    <a:pt x="8671" y="200449"/>
                    <a:pt x="-187" y="199306"/>
                    <a:pt x="3" y="191590"/>
                  </a:cubicBezTo>
                  <a:cubicBezTo>
                    <a:pt x="194" y="184066"/>
                    <a:pt x="9052" y="182827"/>
                    <a:pt x="14862" y="180351"/>
                  </a:cubicBezTo>
                  <a:cubicBezTo>
                    <a:pt x="45914" y="167111"/>
                    <a:pt x="76679" y="153300"/>
                    <a:pt x="108302" y="141489"/>
                  </a:cubicBezTo>
                  <a:cubicBezTo>
                    <a:pt x="125733" y="135012"/>
                    <a:pt x="135830" y="123963"/>
                    <a:pt x="142402" y="107199"/>
                  </a:cubicBezTo>
                  <a:cubicBezTo>
                    <a:pt x="154975" y="75099"/>
                    <a:pt x="168596" y="43476"/>
                    <a:pt x="181931" y="11663"/>
                  </a:cubicBezTo>
                  <a:cubicBezTo>
                    <a:pt x="183836" y="7091"/>
                    <a:pt x="184312" y="519"/>
                    <a:pt x="190503" y="42"/>
                  </a:cubicBezTo>
                  <a:cubicBezTo>
                    <a:pt x="198218" y="-624"/>
                    <a:pt x="199266" y="6710"/>
                    <a:pt x="201457" y="11853"/>
                  </a:cubicBezTo>
                  <a:cubicBezTo>
                    <a:pt x="215363" y="45000"/>
                    <a:pt x="229460" y="78052"/>
                    <a:pt x="242510" y="111485"/>
                  </a:cubicBezTo>
                  <a:cubicBezTo>
                    <a:pt x="247653" y="124725"/>
                    <a:pt x="255654" y="133583"/>
                    <a:pt x="268799" y="138917"/>
                  </a:cubicBezTo>
                  <a:cubicBezTo>
                    <a:pt x="302136" y="152347"/>
                    <a:pt x="335283" y="166158"/>
                    <a:pt x="368335" y="180256"/>
                  </a:cubicBezTo>
                  <a:cubicBezTo>
                    <a:pt x="374050" y="182732"/>
                    <a:pt x="383384" y="183018"/>
                    <a:pt x="383670" y="190733"/>
                  </a:cubicBezTo>
                  <a:cubicBezTo>
                    <a:pt x="383956" y="200067"/>
                    <a:pt x="373669" y="199972"/>
                    <a:pt x="367382" y="202639"/>
                  </a:cubicBezTo>
                  <a:cubicBezTo>
                    <a:pt x="335664" y="216069"/>
                    <a:pt x="303946" y="229690"/>
                    <a:pt x="271751" y="242073"/>
                  </a:cubicBezTo>
                  <a:cubicBezTo>
                    <a:pt x="256702" y="247788"/>
                    <a:pt x="248225" y="257408"/>
                    <a:pt x="242510" y="272172"/>
                  </a:cubicBezTo>
                  <a:cubicBezTo>
                    <a:pt x="229746" y="304938"/>
                    <a:pt x="215554" y="337132"/>
                    <a:pt x="201742" y="369613"/>
                  </a:cubicBezTo>
                  <a:cubicBezTo>
                    <a:pt x="199552" y="374756"/>
                    <a:pt x="198409" y="381042"/>
                    <a:pt x="191551" y="38237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66156AA-CF4B-4F7A-8B2D-E7433B272E86}"/>
                </a:ext>
              </a:extLst>
            </p:cNvPr>
            <p:cNvSpPr/>
            <p:nvPr/>
          </p:nvSpPr>
          <p:spPr>
            <a:xfrm>
              <a:off x="5793181" y="2137289"/>
              <a:ext cx="317632" cy="317661"/>
            </a:xfrm>
            <a:custGeom>
              <a:avLst/>
              <a:gdLst>
                <a:gd name="connsiteX0" fmla="*/ 158532 w 317632"/>
                <a:gd name="connsiteY0" fmla="*/ 0 h 317661"/>
                <a:gd name="connsiteX1" fmla="*/ 168438 w 317632"/>
                <a:gd name="connsiteY1" fmla="*/ 13716 h 317661"/>
                <a:gd name="connsiteX2" fmla="*/ 198822 w 317632"/>
                <a:gd name="connsiteY2" fmla="*/ 86868 h 317661"/>
                <a:gd name="connsiteX3" fmla="*/ 228064 w 317632"/>
                <a:gd name="connsiteY3" fmla="*/ 116967 h 317661"/>
                <a:gd name="connsiteX4" fmla="*/ 303216 w 317632"/>
                <a:gd name="connsiteY4" fmla="*/ 148400 h 317661"/>
                <a:gd name="connsiteX5" fmla="*/ 317599 w 317632"/>
                <a:gd name="connsiteY5" fmla="*/ 159258 h 317661"/>
                <a:gd name="connsiteX6" fmla="*/ 302359 w 317632"/>
                <a:gd name="connsiteY6" fmla="*/ 169831 h 317661"/>
                <a:gd name="connsiteX7" fmla="*/ 225111 w 317632"/>
                <a:gd name="connsiteY7" fmla="*/ 201835 h 317661"/>
                <a:gd name="connsiteX8" fmla="*/ 200061 w 317632"/>
                <a:gd name="connsiteY8" fmla="*/ 227648 h 317661"/>
                <a:gd name="connsiteX9" fmla="*/ 169009 w 317632"/>
                <a:gd name="connsiteY9" fmla="*/ 302990 h 317661"/>
                <a:gd name="connsiteX10" fmla="*/ 157865 w 317632"/>
                <a:gd name="connsiteY10" fmla="*/ 317659 h 317661"/>
                <a:gd name="connsiteX11" fmla="*/ 147197 w 317632"/>
                <a:gd name="connsiteY11" fmla="*/ 302419 h 317661"/>
                <a:gd name="connsiteX12" fmla="*/ 119574 w 317632"/>
                <a:gd name="connsiteY12" fmla="*/ 235267 h 317661"/>
                <a:gd name="connsiteX13" fmla="*/ 82522 w 317632"/>
                <a:gd name="connsiteY13" fmla="*/ 198025 h 317661"/>
                <a:gd name="connsiteX14" fmla="*/ 13275 w 317632"/>
                <a:gd name="connsiteY14" fmla="*/ 169545 h 317661"/>
                <a:gd name="connsiteX15" fmla="*/ 36 w 317632"/>
                <a:gd name="connsiteY15" fmla="*/ 159448 h 317661"/>
                <a:gd name="connsiteX16" fmla="*/ 13847 w 317632"/>
                <a:gd name="connsiteY16" fmla="*/ 147828 h 317661"/>
                <a:gd name="connsiteX17" fmla="*/ 93000 w 317632"/>
                <a:gd name="connsiteY17" fmla="*/ 114681 h 317661"/>
                <a:gd name="connsiteX18" fmla="*/ 115098 w 317632"/>
                <a:gd name="connsiteY18" fmla="*/ 92011 h 317661"/>
                <a:gd name="connsiteX19" fmla="*/ 148340 w 317632"/>
                <a:gd name="connsiteY19" fmla="*/ 12859 h 317661"/>
                <a:gd name="connsiteX20" fmla="*/ 158532 w 317632"/>
                <a:gd name="connsiteY20" fmla="*/ 0 h 31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7632" h="317661">
                  <a:moveTo>
                    <a:pt x="158532" y="0"/>
                  </a:moveTo>
                  <a:cubicBezTo>
                    <a:pt x="165199" y="2191"/>
                    <a:pt x="166247" y="8573"/>
                    <a:pt x="168438" y="13716"/>
                  </a:cubicBezTo>
                  <a:cubicBezTo>
                    <a:pt x="178820" y="38005"/>
                    <a:pt x="189488" y="62198"/>
                    <a:pt x="198822" y="86868"/>
                  </a:cubicBezTo>
                  <a:cubicBezTo>
                    <a:pt x="204442" y="101536"/>
                    <a:pt x="212729" y="111347"/>
                    <a:pt x="228064" y="116967"/>
                  </a:cubicBezTo>
                  <a:cubicBezTo>
                    <a:pt x="253496" y="126302"/>
                    <a:pt x="278261" y="137636"/>
                    <a:pt x="303216" y="148400"/>
                  </a:cubicBezTo>
                  <a:cubicBezTo>
                    <a:pt x="308836" y="150876"/>
                    <a:pt x="318266" y="150590"/>
                    <a:pt x="317599" y="159258"/>
                  </a:cubicBezTo>
                  <a:cubicBezTo>
                    <a:pt x="317028" y="166878"/>
                    <a:pt x="308169" y="167354"/>
                    <a:pt x="302359" y="169831"/>
                  </a:cubicBezTo>
                  <a:cubicBezTo>
                    <a:pt x="276642" y="180594"/>
                    <a:pt x="251019" y="191548"/>
                    <a:pt x="225111" y="201835"/>
                  </a:cubicBezTo>
                  <a:cubicBezTo>
                    <a:pt x="212634" y="206788"/>
                    <a:pt x="204918" y="214979"/>
                    <a:pt x="200061" y="227648"/>
                  </a:cubicBezTo>
                  <a:cubicBezTo>
                    <a:pt x="190345" y="252984"/>
                    <a:pt x="179582" y="277940"/>
                    <a:pt x="169009" y="302990"/>
                  </a:cubicBezTo>
                  <a:cubicBezTo>
                    <a:pt x="166533" y="308800"/>
                    <a:pt x="165580" y="317849"/>
                    <a:pt x="157865" y="317659"/>
                  </a:cubicBezTo>
                  <a:cubicBezTo>
                    <a:pt x="150150" y="317468"/>
                    <a:pt x="149673" y="308229"/>
                    <a:pt x="147197" y="302419"/>
                  </a:cubicBezTo>
                  <a:cubicBezTo>
                    <a:pt x="137672" y="280130"/>
                    <a:pt x="127480" y="258127"/>
                    <a:pt x="119574" y="235267"/>
                  </a:cubicBezTo>
                  <a:cubicBezTo>
                    <a:pt x="113002" y="216313"/>
                    <a:pt x="101001" y="204883"/>
                    <a:pt x="82522" y="198025"/>
                  </a:cubicBezTo>
                  <a:cubicBezTo>
                    <a:pt x="59186" y="189357"/>
                    <a:pt x="36231" y="179261"/>
                    <a:pt x="13275" y="169545"/>
                  </a:cubicBezTo>
                  <a:cubicBezTo>
                    <a:pt x="8037" y="167354"/>
                    <a:pt x="607" y="166211"/>
                    <a:pt x="36" y="159448"/>
                  </a:cubicBezTo>
                  <a:cubicBezTo>
                    <a:pt x="-631" y="150781"/>
                    <a:pt x="8227" y="150209"/>
                    <a:pt x="13847" y="147828"/>
                  </a:cubicBezTo>
                  <a:cubicBezTo>
                    <a:pt x="40136" y="136493"/>
                    <a:pt x="66425" y="125254"/>
                    <a:pt x="93000" y="114681"/>
                  </a:cubicBezTo>
                  <a:cubicBezTo>
                    <a:pt x="104049" y="110300"/>
                    <a:pt x="110716" y="103061"/>
                    <a:pt x="115098" y="92011"/>
                  </a:cubicBezTo>
                  <a:cubicBezTo>
                    <a:pt x="125670" y="65437"/>
                    <a:pt x="137100" y="39148"/>
                    <a:pt x="148340" y="12859"/>
                  </a:cubicBezTo>
                  <a:cubicBezTo>
                    <a:pt x="150531" y="7810"/>
                    <a:pt x="151102" y="1143"/>
                    <a:pt x="15853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4713D7C-8786-4206-8954-A39B295FAD27}"/>
                </a:ext>
              </a:extLst>
            </p:cNvPr>
            <p:cNvSpPr/>
            <p:nvPr/>
          </p:nvSpPr>
          <p:spPr>
            <a:xfrm>
              <a:off x="7681974" y="1511877"/>
              <a:ext cx="295230" cy="294945"/>
            </a:xfrm>
            <a:custGeom>
              <a:avLst/>
              <a:gdLst>
                <a:gd name="connsiteX0" fmla="*/ 145688 w 295230"/>
                <a:gd name="connsiteY0" fmla="*/ 0 h 294945"/>
                <a:gd name="connsiteX1" fmla="*/ 157880 w 295230"/>
                <a:gd name="connsiteY1" fmla="*/ 12287 h 294945"/>
                <a:gd name="connsiteX2" fmla="*/ 185502 w 295230"/>
                <a:gd name="connsiteY2" fmla="*/ 79439 h 294945"/>
                <a:gd name="connsiteX3" fmla="*/ 215125 w 295230"/>
                <a:gd name="connsiteY3" fmla="*/ 109347 h 294945"/>
                <a:gd name="connsiteX4" fmla="*/ 284181 w 295230"/>
                <a:gd name="connsiteY4" fmla="*/ 138208 h 294945"/>
                <a:gd name="connsiteX5" fmla="*/ 295230 w 295230"/>
                <a:gd name="connsiteY5" fmla="*/ 147542 h 294945"/>
                <a:gd name="connsiteX6" fmla="*/ 284467 w 295230"/>
                <a:gd name="connsiteY6" fmla="*/ 157163 h 294945"/>
                <a:gd name="connsiteX7" fmla="*/ 217411 w 295230"/>
                <a:gd name="connsiteY7" fmla="*/ 185071 h 294945"/>
                <a:gd name="connsiteX8" fmla="*/ 184550 w 295230"/>
                <a:gd name="connsiteY8" fmla="*/ 217646 h 294945"/>
                <a:gd name="connsiteX9" fmla="*/ 157880 w 295230"/>
                <a:gd name="connsiteY9" fmla="*/ 282797 h 294945"/>
                <a:gd name="connsiteX10" fmla="*/ 147212 w 295230"/>
                <a:gd name="connsiteY10" fmla="*/ 294894 h 294945"/>
                <a:gd name="connsiteX11" fmla="*/ 138449 w 295230"/>
                <a:gd name="connsiteY11" fmla="*/ 283083 h 294945"/>
                <a:gd name="connsiteX12" fmla="*/ 110636 w 295230"/>
                <a:gd name="connsiteY12" fmla="*/ 216027 h 294945"/>
                <a:gd name="connsiteX13" fmla="*/ 79203 w 295230"/>
                <a:gd name="connsiteY13" fmla="*/ 184880 h 294945"/>
                <a:gd name="connsiteX14" fmla="*/ 9956 w 295230"/>
                <a:gd name="connsiteY14" fmla="*/ 156591 h 294945"/>
                <a:gd name="connsiteX15" fmla="*/ 50 w 295230"/>
                <a:gd name="connsiteY15" fmla="*/ 146494 h 294945"/>
                <a:gd name="connsiteX16" fmla="*/ 10051 w 295230"/>
                <a:gd name="connsiteY16" fmla="*/ 139065 h 294945"/>
                <a:gd name="connsiteX17" fmla="*/ 81203 w 295230"/>
                <a:gd name="connsiteY17" fmla="*/ 109633 h 294945"/>
                <a:gd name="connsiteX18" fmla="*/ 109397 w 295230"/>
                <a:gd name="connsiteY18" fmla="*/ 81343 h 294945"/>
                <a:gd name="connsiteX19" fmla="*/ 139306 w 295230"/>
                <a:gd name="connsiteY19" fmla="*/ 10382 h 294945"/>
                <a:gd name="connsiteX20" fmla="*/ 145688 w 295230"/>
                <a:gd name="connsiteY20" fmla="*/ 0 h 29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30" h="294945">
                  <a:moveTo>
                    <a:pt x="145688" y="0"/>
                  </a:moveTo>
                  <a:cubicBezTo>
                    <a:pt x="154546" y="667"/>
                    <a:pt x="155784" y="7239"/>
                    <a:pt x="157880" y="12287"/>
                  </a:cubicBezTo>
                  <a:cubicBezTo>
                    <a:pt x="167405" y="34576"/>
                    <a:pt x="177120" y="56769"/>
                    <a:pt x="185502" y="79439"/>
                  </a:cubicBezTo>
                  <a:cubicBezTo>
                    <a:pt x="191027" y="94298"/>
                    <a:pt x="200171" y="103727"/>
                    <a:pt x="215125" y="109347"/>
                  </a:cubicBezTo>
                  <a:cubicBezTo>
                    <a:pt x="238461" y="118110"/>
                    <a:pt x="261226" y="128397"/>
                    <a:pt x="284181" y="138208"/>
                  </a:cubicBezTo>
                  <a:cubicBezTo>
                    <a:pt x="288848" y="140208"/>
                    <a:pt x="295135" y="141446"/>
                    <a:pt x="295230" y="147542"/>
                  </a:cubicBezTo>
                  <a:cubicBezTo>
                    <a:pt x="295230" y="153543"/>
                    <a:pt x="289134" y="155162"/>
                    <a:pt x="284467" y="157163"/>
                  </a:cubicBezTo>
                  <a:cubicBezTo>
                    <a:pt x="262178" y="166592"/>
                    <a:pt x="240176" y="176879"/>
                    <a:pt x="217411" y="185071"/>
                  </a:cubicBezTo>
                  <a:cubicBezTo>
                    <a:pt x="200742" y="191072"/>
                    <a:pt x="190646" y="201454"/>
                    <a:pt x="184550" y="217646"/>
                  </a:cubicBezTo>
                  <a:cubicBezTo>
                    <a:pt x="176358" y="239649"/>
                    <a:pt x="167119" y="261176"/>
                    <a:pt x="157880" y="282797"/>
                  </a:cubicBezTo>
                  <a:cubicBezTo>
                    <a:pt x="155689" y="287846"/>
                    <a:pt x="154641" y="295656"/>
                    <a:pt x="147212" y="294894"/>
                  </a:cubicBezTo>
                  <a:cubicBezTo>
                    <a:pt x="141782" y="294323"/>
                    <a:pt x="140449" y="287750"/>
                    <a:pt x="138449" y="283083"/>
                  </a:cubicBezTo>
                  <a:cubicBezTo>
                    <a:pt x="129114" y="260794"/>
                    <a:pt x="119399" y="238601"/>
                    <a:pt x="110636" y="216027"/>
                  </a:cubicBezTo>
                  <a:cubicBezTo>
                    <a:pt x="104730" y="200597"/>
                    <a:pt x="95205" y="190595"/>
                    <a:pt x="79203" y="184880"/>
                  </a:cubicBezTo>
                  <a:cubicBezTo>
                    <a:pt x="55772" y="176498"/>
                    <a:pt x="32912" y="166307"/>
                    <a:pt x="9956" y="156591"/>
                  </a:cubicBezTo>
                  <a:cubicBezTo>
                    <a:pt x="5480" y="154686"/>
                    <a:pt x="-616" y="152781"/>
                    <a:pt x="50" y="146494"/>
                  </a:cubicBezTo>
                  <a:cubicBezTo>
                    <a:pt x="526" y="141446"/>
                    <a:pt x="6051" y="140684"/>
                    <a:pt x="10051" y="139065"/>
                  </a:cubicBezTo>
                  <a:cubicBezTo>
                    <a:pt x="33769" y="129159"/>
                    <a:pt x="57200" y="118777"/>
                    <a:pt x="81203" y="109633"/>
                  </a:cubicBezTo>
                  <a:cubicBezTo>
                    <a:pt x="95300" y="104299"/>
                    <a:pt x="104063" y="95631"/>
                    <a:pt x="109397" y="81343"/>
                  </a:cubicBezTo>
                  <a:cubicBezTo>
                    <a:pt x="118446" y="57340"/>
                    <a:pt x="129114" y="33909"/>
                    <a:pt x="139306" y="10382"/>
                  </a:cubicBezTo>
                  <a:cubicBezTo>
                    <a:pt x="141020" y="6477"/>
                    <a:pt x="143687" y="3143"/>
                    <a:pt x="14568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0F33713-A957-45C9-9666-8ABDAE19010E}"/>
                </a:ext>
              </a:extLst>
            </p:cNvPr>
            <p:cNvSpPr/>
            <p:nvPr/>
          </p:nvSpPr>
          <p:spPr>
            <a:xfrm>
              <a:off x="5874650" y="3082484"/>
              <a:ext cx="259085" cy="259721"/>
            </a:xfrm>
            <a:custGeom>
              <a:avLst/>
              <a:gdLst>
                <a:gd name="connsiteX0" fmla="*/ 258990 w 259085"/>
                <a:gd name="connsiteY0" fmla="*/ 130177 h 259721"/>
                <a:gd name="connsiteX1" fmla="*/ 247560 w 259085"/>
                <a:gd name="connsiteY1" fmla="*/ 139511 h 259721"/>
                <a:gd name="connsiteX2" fmla="*/ 188410 w 259085"/>
                <a:gd name="connsiteY2" fmla="*/ 163610 h 259721"/>
                <a:gd name="connsiteX3" fmla="*/ 164407 w 259085"/>
                <a:gd name="connsiteY3" fmla="*/ 187422 h 259721"/>
                <a:gd name="connsiteX4" fmla="*/ 138975 w 259085"/>
                <a:gd name="connsiteY4" fmla="*/ 248382 h 259721"/>
                <a:gd name="connsiteX5" fmla="*/ 130021 w 259085"/>
                <a:gd name="connsiteY5" fmla="*/ 259717 h 259721"/>
                <a:gd name="connsiteX6" fmla="*/ 120687 w 259085"/>
                <a:gd name="connsiteY6" fmla="*/ 249049 h 259721"/>
                <a:gd name="connsiteX7" fmla="*/ 96589 w 259085"/>
                <a:gd name="connsiteY7" fmla="*/ 192375 h 259721"/>
                <a:gd name="connsiteX8" fmla="*/ 67061 w 259085"/>
                <a:gd name="connsiteY8" fmla="*/ 162467 h 259721"/>
                <a:gd name="connsiteX9" fmla="*/ 18198 w 259085"/>
                <a:gd name="connsiteY9" fmla="*/ 142560 h 259721"/>
                <a:gd name="connsiteX10" fmla="*/ 5 w 259085"/>
                <a:gd name="connsiteY10" fmla="*/ 129510 h 259721"/>
                <a:gd name="connsiteX11" fmla="*/ 17341 w 259085"/>
                <a:gd name="connsiteY11" fmla="*/ 118175 h 259721"/>
                <a:gd name="connsiteX12" fmla="*/ 72109 w 259085"/>
                <a:gd name="connsiteY12" fmla="*/ 95125 h 259721"/>
                <a:gd name="connsiteX13" fmla="*/ 96589 w 259085"/>
                <a:gd name="connsiteY13" fmla="*/ 69026 h 259721"/>
                <a:gd name="connsiteX14" fmla="*/ 122020 w 259085"/>
                <a:gd name="connsiteY14" fmla="*/ 8162 h 259721"/>
                <a:gd name="connsiteX15" fmla="*/ 130688 w 259085"/>
                <a:gd name="connsiteY15" fmla="*/ 256 h 259721"/>
                <a:gd name="connsiteX16" fmla="*/ 137165 w 259085"/>
                <a:gd name="connsiteY16" fmla="*/ 8352 h 259721"/>
                <a:gd name="connsiteX17" fmla="*/ 161740 w 259085"/>
                <a:gd name="connsiteY17" fmla="*/ 67217 h 259721"/>
                <a:gd name="connsiteX18" fmla="*/ 191267 w 259085"/>
                <a:gd name="connsiteY18" fmla="*/ 97220 h 259721"/>
                <a:gd name="connsiteX19" fmla="*/ 248131 w 259085"/>
                <a:gd name="connsiteY19" fmla="*/ 120938 h 259721"/>
                <a:gd name="connsiteX20" fmla="*/ 259085 w 259085"/>
                <a:gd name="connsiteY20" fmla="*/ 130272 h 2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9085" h="259721">
                  <a:moveTo>
                    <a:pt x="258990" y="130177"/>
                  </a:moveTo>
                  <a:cubicBezTo>
                    <a:pt x="257752" y="136464"/>
                    <a:pt x="252037" y="137606"/>
                    <a:pt x="247560" y="139511"/>
                  </a:cubicBezTo>
                  <a:cubicBezTo>
                    <a:pt x="227938" y="147798"/>
                    <a:pt x="208317" y="155990"/>
                    <a:pt x="188410" y="163610"/>
                  </a:cubicBezTo>
                  <a:cubicBezTo>
                    <a:pt x="176599" y="168086"/>
                    <a:pt x="168979" y="175421"/>
                    <a:pt x="164407" y="187422"/>
                  </a:cubicBezTo>
                  <a:cubicBezTo>
                    <a:pt x="156501" y="207996"/>
                    <a:pt x="147643" y="228189"/>
                    <a:pt x="138975" y="248382"/>
                  </a:cubicBezTo>
                  <a:cubicBezTo>
                    <a:pt x="137070" y="252859"/>
                    <a:pt x="136308" y="259527"/>
                    <a:pt x="130021" y="259717"/>
                  </a:cubicBezTo>
                  <a:cubicBezTo>
                    <a:pt x="123735" y="259907"/>
                    <a:pt x="122592" y="253526"/>
                    <a:pt x="120687" y="249049"/>
                  </a:cubicBezTo>
                  <a:cubicBezTo>
                    <a:pt x="112495" y="230189"/>
                    <a:pt x="103637" y="211616"/>
                    <a:pt x="96589" y="192375"/>
                  </a:cubicBezTo>
                  <a:cubicBezTo>
                    <a:pt x="91159" y="177421"/>
                    <a:pt x="82301" y="167706"/>
                    <a:pt x="67061" y="162467"/>
                  </a:cubicBezTo>
                  <a:cubicBezTo>
                    <a:pt x="50392" y="156752"/>
                    <a:pt x="34200" y="149703"/>
                    <a:pt x="18198" y="142560"/>
                  </a:cubicBezTo>
                  <a:cubicBezTo>
                    <a:pt x="11245" y="139511"/>
                    <a:pt x="-281" y="139131"/>
                    <a:pt x="5" y="129510"/>
                  </a:cubicBezTo>
                  <a:cubicBezTo>
                    <a:pt x="196" y="121700"/>
                    <a:pt x="10864" y="121033"/>
                    <a:pt x="17341" y="118175"/>
                  </a:cubicBezTo>
                  <a:cubicBezTo>
                    <a:pt x="35438" y="110174"/>
                    <a:pt x="53536" y="102078"/>
                    <a:pt x="72109" y="95125"/>
                  </a:cubicBezTo>
                  <a:cubicBezTo>
                    <a:pt x="84968" y="90267"/>
                    <a:pt x="91921" y="81695"/>
                    <a:pt x="96589" y="69026"/>
                  </a:cubicBezTo>
                  <a:cubicBezTo>
                    <a:pt x="104209" y="48452"/>
                    <a:pt x="113353" y="28355"/>
                    <a:pt x="122020" y="8162"/>
                  </a:cubicBezTo>
                  <a:cubicBezTo>
                    <a:pt x="123640" y="4352"/>
                    <a:pt x="125164" y="-1268"/>
                    <a:pt x="130688" y="256"/>
                  </a:cubicBezTo>
                  <a:cubicBezTo>
                    <a:pt x="133450" y="1018"/>
                    <a:pt x="135832" y="5209"/>
                    <a:pt x="137165" y="8352"/>
                  </a:cubicBezTo>
                  <a:cubicBezTo>
                    <a:pt x="145642" y="27878"/>
                    <a:pt x="154310" y="47310"/>
                    <a:pt x="161740" y="67217"/>
                  </a:cubicBezTo>
                  <a:cubicBezTo>
                    <a:pt x="167264" y="81981"/>
                    <a:pt x="176218" y="91791"/>
                    <a:pt x="191267" y="97220"/>
                  </a:cubicBezTo>
                  <a:cubicBezTo>
                    <a:pt x="210508" y="104269"/>
                    <a:pt x="229272" y="112937"/>
                    <a:pt x="248131" y="120938"/>
                  </a:cubicBezTo>
                  <a:cubicBezTo>
                    <a:pt x="252703" y="122843"/>
                    <a:pt x="258133" y="124081"/>
                    <a:pt x="259085" y="1302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0023B89-FC77-4804-827B-6A884F3507B2}"/>
                </a:ext>
              </a:extLst>
            </p:cNvPr>
            <p:cNvSpPr/>
            <p:nvPr/>
          </p:nvSpPr>
          <p:spPr>
            <a:xfrm>
              <a:off x="7813249" y="3928941"/>
              <a:ext cx="258379" cy="259276"/>
            </a:xfrm>
            <a:custGeom>
              <a:avLst/>
              <a:gdLst>
                <a:gd name="connsiteX0" fmla="*/ 129760 w 258379"/>
                <a:gd name="connsiteY0" fmla="*/ 95 h 259276"/>
                <a:gd name="connsiteX1" fmla="*/ 138999 w 258379"/>
                <a:gd name="connsiteY1" fmla="*/ 11239 h 259276"/>
                <a:gd name="connsiteX2" fmla="*/ 161002 w 258379"/>
                <a:gd name="connsiteY2" fmla="*/ 64103 h 259276"/>
                <a:gd name="connsiteX3" fmla="*/ 196245 w 258379"/>
                <a:gd name="connsiteY3" fmla="*/ 99917 h 259276"/>
                <a:gd name="connsiteX4" fmla="*/ 247299 w 258379"/>
                <a:gd name="connsiteY4" fmla="*/ 120491 h 259276"/>
                <a:gd name="connsiteX5" fmla="*/ 258348 w 258379"/>
                <a:gd name="connsiteY5" fmla="*/ 130016 h 259276"/>
                <a:gd name="connsiteX6" fmla="*/ 246632 w 258379"/>
                <a:gd name="connsiteY6" fmla="*/ 141161 h 259276"/>
                <a:gd name="connsiteX7" fmla="*/ 240536 w 258379"/>
                <a:gd name="connsiteY7" fmla="*/ 143637 h 259276"/>
                <a:gd name="connsiteX8" fmla="*/ 141857 w 258379"/>
                <a:gd name="connsiteY8" fmla="*/ 242792 h 259276"/>
                <a:gd name="connsiteX9" fmla="*/ 129951 w 258379"/>
                <a:gd name="connsiteY9" fmla="*/ 259271 h 259276"/>
                <a:gd name="connsiteX10" fmla="*/ 118140 w 258379"/>
                <a:gd name="connsiteY10" fmla="*/ 242221 h 259276"/>
                <a:gd name="connsiteX11" fmla="*/ 112139 w 258379"/>
                <a:gd name="connsiteY11" fmla="*/ 228029 h 259276"/>
                <a:gd name="connsiteX12" fmla="*/ 25557 w 258379"/>
                <a:gd name="connsiteY12" fmla="*/ 146209 h 259276"/>
                <a:gd name="connsiteX13" fmla="*/ 13174 w 258379"/>
                <a:gd name="connsiteY13" fmla="*/ 141541 h 259276"/>
                <a:gd name="connsiteX14" fmla="*/ 30 w 258379"/>
                <a:gd name="connsiteY14" fmla="*/ 131445 h 259276"/>
                <a:gd name="connsiteX15" fmla="*/ 12412 w 258379"/>
                <a:gd name="connsiteY15" fmla="*/ 121348 h 259276"/>
                <a:gd name="connsiteX16" fmla="*/ 121092 w 258379"/>
                <a:gd name="connsiteY16" fmla="*/ 12192 h 259276"/>
                <a:gd name="connsiteX17" fmla="*/ 129665 w 258379"/>
                <a:gd name="connsiteY17" fmla="*/ 0 h 2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8379" h="259276">
                  <a:moveTo>
                    <a:pt x="129760" y="95"/>
                  </a:moveTo>
                  <a:cubicBezTo>
                    <a:pt x="135951" y="1238"/>
                    <a:pt x="136999" y="6763"/>
                    <a:pt x="138999" y="11239"/>
                  </a:cubicBezTo>
                  <a:cubicBezTo>
                    <a:pt x="146524" y="28765"/>
                    <a:pt x="154620" y="46101"/>
                    <a:pt x="161002" y="64103"/>
                  </a:cubicBezTo>
                  <a:cubicBezTo>
                    <a:pt x="167289" y="81915"/>
                    <a:pt x="177480" y="94107"/>
                    <a:pt x="196245" y="99917"/>
                  </a:cubicBezTo>
                  <a:cubicBezTo>
                    <a:pt x="213676" y="105346"/>
                    <a:pt x="230344" y="113443"/>
                    <a:pt x="247299" y="120491"/>
                  </a:cubicBezTo>
                  <a:cubicBezTo>
                    <a:pt x="251966" y="122491"/>
                    <a:pt x="257871" y="124301"/>
                    <a:pt x="258348" y="130016"/>
                  </a:cubicBezTo>
                  <a:cubicBezTo>
                    <a:pt x="258919" y="137446"/>
                    <a:pt x="251680" y="138589"/>
                    <a:pt x="246632" y="141161"/>
                  </a:cubicBezTo>
                  <a:cubicBezTo>
                    <a:pt x="244632" y="142113"/>
                    <a:pt x="242631" y="143256"/>
                    <a:pt x="240536" y="143637"/>
                  </a:cubicBezTo>
                  <a:cubicBezTo>
                    <a:pt x="185672" y="154877"/>
                    <a:pt x="155287" y="190119"/>
                    <a:pt x="141857" y="242792"/>
                  </a:cubicBezTo>
                  <a:cubicBezTo>
                    <a:pt x="140238" y="249364"/>
                    <a:pt x="138523" y="259556"/>
                    <a:pt x="129951" y="259271"/>
                  </a:cubicBezTo>
                  <a:cubicBezTo>
                    <a:pt x="121664" y="258985"/>
                    <a:pt x="121283" y="248603"/>
                    <a:pt x="118140" y="242221"/>
                  </a:cubicBezTo>
                  <a:cubicBezTo>
                    <a:pt x="115854" y="237649"/>
                    <a:pt x="113187" y="232981"/>
                    <a:pt x="112139" y="228029"/>
                  </a:cubicBezTo>
                  <a:cubicBezTo>
                    <a:pt x="102328" y="180499"/>
                    <a:pt x="69943" y="157163"/>
                    <a:pt x="25557" y="146209"/>
                  </a:cubicBezTo>
                  <a:cubicBezTo>
                    <a:pt x="21270" y="145161"/>
                    <a:pt x="17175" y="143446"/>
                    <a:pt x="13174" y="141541"/>
                  </a:cubicBezTo>
                  <a:cubicBezTo>
                    <a:pt x="8031" y="139065"/>
                    <a:pt x="506" y="138303"/>
                    <a:pt x="30" y="131445"/>
                  </a:cubicBezTo>
                  <a:cubicBezTo>
                    <a:pt x="-542" y="123730"/>
                    <a:pt x="7269" y="122587"/>
                    <a:pt x="12412" y="121348"/>
                  </a:cubicBezTo>
                  <a:cubicBezTo>
                    <a:pt x="71467" y="107537"/>
                    <a:pt x="107472" y="71247"/>
                    <a:pt x="121092" y="12192"/>
                  </a:cubicBezTo>
                  <a:cubicBezTo>
                    <a:pt x="122235" y="7429"/>
                    <a:pt x="124140" y="2286"/>
                    <a:pt x="129665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8C59244-0AA9-4D20-8F59-74EB06DCB27B}"/>
                </a:ext>
              </a:extLst>
            </p:cNvPr>
            <p:cNvSpPr/>
            <p:nvPr/>
          </p:nvSpPr>
          <p:spPr>
            <a:xfrm>
              <a:off x="7506882" y="3144626"/>
              <a:ext cx="194487" cy="144997"/>
            </a:xfrm>
            <a:custGeom>
              <a:avLst/>
              <a:gdLst>
                <a:gd name="connsiteX0" fmla="*/ 166760 w 194487"/>
                <a:gd name="connsiteY0" fmla="*/ 144902 h 144997"/>
                <a:gd name="connsiteX1" fmla="*/ 117325 w 194487"/>
                <a:gd name="connsiteY1" fmla="*/ 113280 h 144997"/>
                <a:gd name="connsiteX2" fmla="*/ 62937 w 194487"/>
                <a:gd name="connsiteY2" fmla="*/ 93182 h 144997"/>
                <a:gd name="connsiteX3" fmla="*/ 15503 w 194487"/>
                <a:gd name="connsiteY3" fmla="*/ 84514 h 144997"/>
                <a:gd name="connsiteX4" fmla="*/ 930 w 194487"/>
                <a:gd name="connsiteY4" fmla="*/ 48033 h 144997"/>
                <a:gd name="connsiteX5" fmla="*/ 29695 w 194487"/>
                <a:gd name="connsiteY5" fmla="*/ 25173 h 144997"/>
                <a:gd name="connsiteX6" fmla="*/ 88845 w 194487"/>
                <a:gd name="connsiteY6" fmla="*/ 4790 h 144997"/>
                <a:gd name="connsiteX7" fmla="*/ 123516 w 194487"/>
                <a:gd name="connsiteY7" fmla="*/ 8219 h 144997"/>
                <a:gd name="connsiteX8" fmla="*/ 169522 w 194487"/>
                <a:gd name="connsiteY8" fmla="*/ 70703 h 144997"/>
                <a:gd name="connsiteX9" fmla="*/ 188763 w 194487"/>
                <a:gd name="connsiteY9" fmla="*/ 117185 h 144997"/>
                <a:gd name="connsiteX10" fmla="*/ 166665 w 194487"/>
                <a:gd name="connsiteY10" fmla="*/ 144998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487" h="144997">
                  <a:moveTo>
                    <a:pt x="166760" y="144902"/>
                  </a:moveTo>
                  <a:cubicBezTo>
                    <a:pt x="147996" y="144617"/>
                    <a:pt x="129993" y="132044"/>
                    <a:pt x="117325" y="113280"/>
                  </a:cubicBezTo>
                  <a:cubicBezTo>
                    <a:pt x="103514" y="92705"/>
                    <a:pt x="90846" y="78037"/>
                    <a:pt x="62937" y="93182"/>
                  </a:cubicBezTo>
                  <a:cubicBezTo>
                    <a:pt x="47507" y="101564"/>
                    <a:pt x="29790" y="95087"/>
                    <a:pt x="15503" y="84514"/>
                  </a:cubicBezTo>
                  <a:cubicBezTo>
                    <a:pt x="3406" y="75560"/>
                    <a:pt x="-2404" y="63273"/>
                    <a:pt x="930" y="48033"/>
                  </a:cubicBezTo>
                  <a:cubicBezTo>
                    <a:pt x="4263" y="32793"/>
                    <a:pt x="15693" y="26507"/>
                    <a:pt x="29695" y="25173"/>
                  </a:cubicBezTo>
                  <a:cubicBezTo>
                    <a:pt x="51126" y="23078"/>
                    <a:pt x="71129" y="18506"/>
                    <a:pt x="88845" y="4790"/>
                  </a:cubicBezTo>
                  <a:cubicBezTo>
                    <a:pt x="100085" y="-3878"/>
                    <a:pt x="112848" y="408"/>
                    <a:pt x="123516" y="8219"/>
                  </a:cubicBezTo>
                  <a:cubicBezTo>
                    <a:pt x="145424" y="24125"/>
                    <a:pt x="161997" y="44318"/>
                    <a:pt x="169522" y="70703"/>
                  </a:cubicBezTo>
                  <a:cubicBezTo>
                    <a:pt x="174189" y="86990"/>
                    <a:pt x="180285" y="102421"/>
                    <a:pt x="188763" y="117185"/>
                  </a:cubicBezTo>
                  <a:cubicBezTo>
                    <a:pt x="200193" y="136901"/>
                    <a:pt x="195335" y="144521"/>
                    <a:pt x="166665" y="14499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is templat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On-screen Show (16:9)</PresentationFormat>
  <Paragraphs>124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(Títulos)</vt:lpstr>
      <vt:lpstr>Playfair Display Black</vt:lpstr>
      <vt:lpstr>Arial</vt:lpstr>
      <vt:lpstr>Calibri</vt:lpstr>
      <vt:lpstr>Source Sans Pro</vt:lpstr>
      <vt:lpstr>Megrim</vt:lpstr>
      <vt:lpstr>Abel</vt:lpstr>
      <vt:lpstr>Bahnschrift</vt:lpstr>
      <vt:lpstr>Iris template</vt:lpstr>
      <vt:lpstr>سبک فضای بیرونی</vt:lpstr>
      <vt:lpstr>فضا</vt:lpstr>
      <vt:lpstr>1. عنوان انتقال</vt:lpstr>
      <vt:lpstr>PowerPoint Presentation</vt:lpstr>
      <vt:lpstr>این عنوان یک اسلاید است</vt:lpstr>
      <vt:lpstr>مفهوم بزرگ</vt:lpstr>
      <vt:lpstr>همچنین می توانید محتوای خود را تقسیم کنید</vt:lpstr>
      <vt:lpstr>در دو سه ستون</vt:lpstr>
      <vt:lpstr>یک تصویر ارزش هزار کلمه است</vt:lpstr>
      <vt:lpstr>تاثیر بزرگ می خواهید؟ از تصویر بزرگ استفاده کنید</vt:lpstr>
      <vt:lpstr>از نمودارها برای توضیح ایده های خود استفاده کنید</vt:lpstr>
      <vt:lpstr>نقشه ها</vt:lpstr>
      <vt:lpstr>89,526,124</vt:lpstr>
      <vt:lpstr>89,526,124$</vt:lpstr>
      <vt:lpstr>روند ما آسان است</vt:lpstr>
      <vt:lpstr>بیایید چند مفهوم را مرور کنیم</vt:lpstr>
      <vt:lpstr>PowerPoint Presentation</vt:lpstr>
      <vt:lpstr>PowerPoint Presentation</vt:lpstr>
      <vt:lpstr>با تشکر!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2024-04-27T18:03:22Z</dcterms:modified>
  <cp:category/>
</cp:coreProperties>
</file>